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798" r:id="rId2"/>
    <p:sldId id="802" r:id="rId3"/>
    <p:sldId id="803" r:id="rId4"/>
    <p:sldId id="257" r:id="rId5"/>
    <p:sldId id="260" r:id="rId6"/>
    <p:sldId id="300" r:id="rId7"/>
    <p:sldId id="801" r:id="rId8"/>
    <p:sldId id="788" r:id="rId9"/>
    <p:sldId id="789" r:id="rId10"/>
    <p:sldId id="790" r:id="rId11"/>
    <p:sldId id="795" r:id="rId12"/>
    <p:sldId id="796" r:id="rId13"/>
    <p:sldId id="791" r:id="rId14"/>
    <p:sldId id="792" r:id="rId15"/>
    <p:sldId id="793" r:id="rId16"/>
    <p:sldId id="794" r:id="rId17"/>
    <p:sldId id="797" r:id="rId18"/>
    <p:sldId id="787" r:id="rId19"/>
    <p:sldId id="786" r:id="rId2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67" y="2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38D882E-46AB-2F36-08C4-B7912FE4DF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6E94EC2B-CF3F-3FDE-5942-C36494ECC8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6BCBB5B-D3D5-8980-201E-AE21AABB9A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F684-453A-4872-B502-3973342768CA}" type="datetimeFigureOut">
              <a:rPr lang="zh-CN" altLang="en-US" smtClean="0"/>
              <a:t>2023/6/19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C0FF0A1-14F6-B4BB-8151-EAB7FA286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FE288E0-5C09-8302-C332-63566F8A4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0F2CB-5278-4EE5-9617-B1DA33271DF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4582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A5807BD-B6CD-E971-5EFA-10DC8D12F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996BE2F-F32A-974E-F21F-7B48F27406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F7E0E34-B225-F381-BAFF-1EB39D4003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F684-453A-4872-B502-3973342768CA}" type="datetimeFigureOut">
              <a:rPr lang="zh-CN" altLang="en-US" smtClean="0"/>
              <a:t>2023/6/19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DCFC3E4-2B9A-4CB2-382F-DFEFC33082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4C70444-09D5-F79C-2B2C-207FA5533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0F2CB-5278-4EE5-9617-B1DA33271DF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9134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61BCB15-7D07-736F-1196-352CA6683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C85C467-3739-3E7E-FFBC-3B4ECFD4FB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ECF64EF-FD17-0505-CED6-439F92D421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F684-453A-4872-B502-3973342768CA}" type="datetimeFigureOut">
              <a:rPr lang="zh-CN" altLang="en-US" smtClean="0"/>
              <a:t>2023/6/19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816C35E-8FF1-9E1E-C3F4-EF7F095B2D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CC6D846-90E3-8ABA-238E-B5712AD13A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0F2CB-5278-4EE5-9617-B1DA33271DF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30099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C237F23-0B52-F564-76A3-99C1B084F1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8343323-815C-32A9-AC90-13B23FC20B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8CA2F4F4-DD83-7E4A-116B-BB6FF73868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E65ABCC-0EB5-FBA9-EAAB-17C4EE5224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F684-453A-4872-B502-3973342768CA}" type="datetimeFigureOut">
              <a:rPr lang="zh-CN" altLang="en-US" smtClean="0"/>
              <a:t>2023/6/19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CAE6FCA-1F8A-51C6-92A8-9C7836526C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C3F92CE-3810-B740-4934-F2E0E92015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0F2CB-5278-4EE5-9617-B1DA33271DF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52907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20AEC28-932A-2214-4E6C-C6FDA5DAD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5D17BE0-F19F-8E14-D974-88A69B1250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4579DEF-284D-BA00-B4B1-8043F91ECA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0A6190F7-2685-3CD6-06E2-1354FA8A37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EF252CF7-F0BB-120B-67F6-482AA5ECBF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43154DA1-6FF3-2C4B-FD0F-EE05971A3F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F684-453A-4872-B502-3973342768CA}" type="datetimeFigureOut">
              <a:rPr lang="zh-CN" altLang="en-US" smtClean="0"/>
              <a:t>2023/6/19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4852DB5E-C092-DBFA-3030-E5E57188ED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00DB015A-E8C2-0F04-3938-86CFE0355F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0F2CB-5278-4EE5-9617-B1DA33271DF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64967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C576E6B-9EBE-D737-91FB-0B25A0EF12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764E5B0F-685D-805B-2136-C3E4C3CBF3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F684-453A-4872-B502-3973342768CA}" type="datetimeFigureOut">
              <a:rPr lang="zh-CN" altLang="en-US" smtClean="0"/>
              <a:t>2023/6/19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A1C1EEAD-6DFF-89EE-FD4A-00EBE4361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F82A4963-205F-238B-1F1C-E1213D65C7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0F2CB-5278-4EE5-9617-B1DA33271DF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01101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6B04CAFB-EC83-AFFC-6671-3E7A35BDB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F684-453A-4872-B502-3973342768CA}" type="datetimeFigureOut">
              <a:rPr lang="zh-CN" altLang="en-US" smtClean="0"/>
              <a:t>2023/6/19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5100C359-F763-FD14-6335-546EA1D05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A2BAEDC9-A94A-FD70-D8BE-832363BA77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0F2CB-5278-4EE5-9617-B1DA33271DF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01731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341715E-9B6D-E5A8-93AE-623C3CADC6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95A4D1F-1ECD-3197-C95A-C8EA485A3B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A1DAB87D-0F52-8D27-E22B-E098CC5ABB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074DDC75-F040-F3FF-9C5C-E4A674325A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F684-453A-4872-B502-3973342768CA}" type="datetimeFigureOut">
              <a:rPr lang="zh-CN" altLang="en-US" smtClean="0"/>
              <a:t>2023/6/19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9C00BED-A341-225A-5D02-ACB3E51C0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D58C64E-666C-76B8-0D7E-15C496BA9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0F2CB-5278-4EE5-9617-B1DA33271DF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26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E7EDA47-1541-A4A6-D29F-EF8A5DD024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2597F3F8-8452-412E-3395-3E3C62A1B05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68E9A591-3D8D-A5FC-227E-F0B6DDE15F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84794F3-5CA4-0A83-63CA-4F64ED0DB6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F684-453A-4872-B502-3973342768CA}" type="datetimeFigureOut">
              <a:rPr lang="zh-CN" altLang="en-US" smtClean="0"/>
              <a:t>2023/6/19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9EFEB7C-2B71-C337-521A-2C2C9438E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1973AB7-2FB2-A722-8EDE-39E6DE7225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0F2CB-5278-4EE5-9617-B1DA33271DF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3916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5993F7B-BDB2-9F44-5808-3F06A4B440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A12E307E-6285-C021-BC8F-10030BCC55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3BF2123-0BA4-E628-EA4A-38E8D4CD3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F684-453A-4872-B502-3973342768CA}" type="datetimeFigureOut">
              <a:rPr lang="zh-CN" altLang="en-US" smtClean="0"/>
              <a:t>2023/6/19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20EAB1A-88D6-601A-34DC-DC98B9ED11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0E65683-C0E2-534B-A3F1-0B1167B2FE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0F2CB-5278-4EE5-9617-B1DA33271DF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1879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0585B9A2-3964-B39D-FE66-F708720D9B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CF959A61-0CDC-DA40-DFDB-E1D96CC902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62BF961-14B0-6F25-7510-6607984863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0F684-453A-4872-B502-3973342768CA}" type="datetimeFigureOut">
              <a:rPr lang="zh-CN" altLang="en-US" smtClean="0"/>
              <a:t>2023/6/19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592D42E-7701-7A90-6F6E-8E61FDCFB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C9CDE1E-34C8-36AE-5180-A57027B3A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00F2CB-5278-4EE5-9617-B1DA33271DF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11145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AD9F2C89-2086-E1B1-B4DE-F953798C31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30B1B02A-7607-1AE3-DC23-BE9ADFB07D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5B8A63E-4371-F3BD-290B-E7124AB807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0F684-453A-4872-B502-3973342768CA}" type="datetimeFigureOut">
              <a:rPr lang="zh-CN" altLang="en-US" smtClean="0"/>
              <a:t>2023/6/19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C02183E-1901-E769-52E7-496EBE2786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8A21B43-E012-803A-DA10-8FFA004974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00F2CB-5278-4EE5-9617-B1DA33271DF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300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B2BF5CEF-87F5-CE3B-2CF4-D0B7C6EA5FD8}"/>
              </a:ext>
            </a:extLst>
          </p:cNvPr>
          <p:cNvSpPr txBox="1"/>
          <p:nvPr/>
        </p:nvSpPr>
        <p:spPr>
          <a:xfrm>
            <a:off x="481612" y="-227100"/>
            <a:ext cx="11550589" cy="66926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altLang="zh-CN" sz="4000" dirty="0">
              <a:solidFill>
                <a:srgbClr val="FF0000"/>
              </a:solidFill>
            </a:endParaRPr>
          </a:p>
          <a:p>
            <a:pPr>
              <a:lnSpc>
                <a:spcPct val="120000"/>
              </a:lnSpc>
            </a:pPr>
            <a:r>
              <a:rPr lang="zh-CN" altLang="en-US" sz="4000" dirty="0">
                <a:solidFill>
                  <a:srgbClr val="FF0000"/>
                </a:solidFill>
              </a:rPr>
              <a:t>着</a:t>
            </a:r>
            <a:r>
              <a:rPr lang="en-US" altLang="zh-CN" sz="4000" dirty="0" err="1">
                <a:solidFill>
                  <a:srgbClr val="FF0000"/>
                </a:solidFill>
              </a:rPr>
              <a:t>zhuó</a:t>
            </a:r>
            <a:r>
              <a:rPr lang="zh-CN" altLang="en-US" sz="4000" dirty="0"/>
              <a:t>落     </a:t>
            </a:r>
            <a:r>
              <a:rPr lang="zh-CN" altLang="en-US" sz="4000" dirty="0">
                <a:solidFill>
                  <a:srgbClr val="FF0000"/>
                </a:solidFill>
              </a:rPr>
              <a:t>贮</a:t>
            </a:r>
            <a:r>
              <a:rPr lang="en-US" altLang="zh-CN" sz="4000" dirty="0" err="1">
                <a:solidFill>
                  <a:srgbClr val="FF0000"/>
                </a:solidFill>
              </a:rPr>
              <a:t>zhù</a:t>
            </a:r>
            <a:r>
              <a:rPr lang="zh-CN" altLang="en-US" sz="4000" dirty="0"/>
              <a:t>蓄    </a:t>
            </a:r>
            <a:r>
              <a:rPr lang="zh-CN" altLang="en-US" sz="4000" dirty="0">
                <a:solidFill>
                  <a:srgbClr val="FF0000"/>
                </a:solidFill>
              </a:rPr>
              <a:t>棱</a:t>
            </a:r>
            <a:r>
              <a:rPr lang="en-US" altLang="zh-CN" sz="4000" dirty="0" err="1">
                <a:solidFill>
                  <a:srgbClr val="FF0000"/>
                </a:solidFill>
              </a:rPr>
              <a:t>léng</a:t>
            </a:r>
            <a:r>
              <a:rPr lang="zh-CN" altLang="en-US" sz="4000" dirty="0"/>
              <a:t>镜     粗</a:t>
            </a:r>
            <a:r>
              <a:rPr lang="zh-CN" altLang="en-US" sz="4000" dirty="0">
                <a:solidFill>
                  <a:srgbClr val="FF0000"/>
                </a:solidFill>
              </a:rPr>
              <a:t>犷</a:t>
            </a:r>
            <a:r>
              <a:rPr lang="en-US" altLang="zh-CN" sz="4000" dirty="0">
                <a:solidFill>
                  <a:srgbClr val="FF0000"/>
                </a:solidFill>
              </a:rPr>
              <a:t>guǎng</a:t>
            </a:r>
          </a:p>
          <a:p>
            <a:pPr>
              <a:lnSpc>
                <a:spcPct val="120000"/>
              </a:lnSpc>
            </a:pPr>
            <a:r>
              <a:rPr lang="zh-CN" altLang="en-US" sz="4000" dirty="0">
                <a:solidFill>
                  <a:srgbClr val="FF0000"/>
                </a:solidFill>
              </a:rPr>
              <a:t>莅</a:t>
            </a:r>
            <a:r>
              <a:rPr lang="en-US" altLang="zh-CN" sz="4000" dirty="0" err="1">
                <a:solidFill>
                  <a:srgbClr val="FF0000"/>
                </a:solidFill>
              </a:rPr>
              <a:t>lì</a:t>
            </a:r>
            <a:r>
              <a:rPr lang="zh-CN" altLang="en-US" sz="4000" dirty="0"/>
              <a:t>临           </a:t>
            </a:r>
            <a:r>
              <a:rPr lang="zh-CN" altLang="en-US" sz="4000" dirty="0">
                <a:solidFill>
                  <a:srgbClr val="FF0000"/>
                </a:solidFill>
              </a:rPr>
              <a:t>诀</a:t>
            </a:r>
            <a:r>
              <a:rPr lang="en-US" altLang="zh-CN" sz="4000" dirty="0" err="1">
                <a:solidFill>
                  <a:srgbClr val="FF0000"/>
                </a:solidFill>
              </a:rPr>
              <a:t>jué</a:t>
            </a:r>
            <a:r>
              <a:rPr lang="zh-CN" altLang="en-US" sz="4000" dirty="0"/>
              <a:t>别     分</a:t>
            </a:r>
            <a:r>
              <a:rPr lang="zh-CN" altLang="en-US" sz="4000" dirty="0">
                <a:solidFill>
                  <a:srgbClr val="FF0000"/>
                </a:solidFill>
              </a:rPr>
              <a:t>歧            </a:t>
            </a:r>
            <a:r>
              <a:rPr lang="zh-CN" altLang="en-US" sz="4000" dirty="0"/>
              <a:t>云</a:t>
            </a:r>
            <a:r>
              <a:rPr lang="zh-CN" altLang="en-US" sz="4000" dirty="0">
                <a:solidFill>
                  <a:srgbClr val="FF0000"/>
                </a:solidFill>
              </a:rPr>
              <a:t>霄</a:t>
            </a:r>
            <a:endParaRPr lang="en-US" altLang="zh-CN" sz="4000" dirty="0">
              <a:solidFill>
                <a:srgbClr val="FF0000"/>
              </a:solidFill>
            </a:endParaRPr>
          </a:p>
          <a:p>
            <a:pPr>
              <a:lnSpc>
                <a:spcPct val="120000"/>
              </a:lnSpc>
            </a:pPr>
            <a:r>
              <a:rPr lang="zh-CN" altLang="en-US" sz="4000" dirty="0">
                <a:solidFill>
                  <a:srgbClr val="FF0000"/>
                </a:solidFill>
              </a:rPr>
              <a:t>殉</a:t>
            </a:r>
            <a:r>
              <a:rPr lang="en-US" altLang="zh-CN" sz="4000" dirty="0" err="1">
                <a:solidFill>
                  <a:srgbClr val="FF0000"/>
                </a:solidFill>
              </a:rPr>
              <a:t>xùn</a:t>
            </a:r>
            <a:r>
              <a:rPr lang="zh-CN" altLang="en-US" sz="4000" dirty="0"/>
              <a:t>职       狭</a:t>
            </a:r>
            <a:r>
              <a:rPr lang="zh-CN" altLang="en-US" sz="4000" dirty="0">
                <a:solidFill>
                  <a:srgbClr val="FF0000"/>
                </a:solidFill>
              </a:rPr>
              <a:t>隘</a:t>
            </a:r>
            <a:r>
              <a:rPr lang="en-US" altLang="zh-CN" sz="4000" dirty="0" err="1">
                <a:solidFill>
                  <a:srgbClr val="FF0000"/>
                </a:solidFill>
              </a:rPr>
              <a:t>ài</a:t>
            </a:r>
            <a:r>
              <a:rPr lang="en-US" altLang="zh-CN" sz="4000" dirty="0">
                <a:solidFill>
                  <a:srgbClr val="FF0000"/>
                </a:solidFill>
              </a:rPr>
              <a:t>       </a:t>
            </a:r>
            <a:r>
              <a:rPr lang="zh-CN" altLang="en-US" sz="4000" dirty="0"/>
              <a:t>热</a:t>
            </a:r>
            <a:r>
              <a:rPr lang="zh-CN" altLang="en-US" sz="4000" dirty="0">
                <a:solidFill>
                  <a:srgbClr val="FF0000"/>
                </a:solidFill>
              </a:rPr>
              <a:t>忱</a:t>
            </a:r>
            <a:r>
              <a:rPr lang="en-US" altLang="zh-CN" sz="4000" dirty="0" err="1">
                <a:solidFill>
                  <a:srgbClr val="FF0000"/>
                </a:solidFill>
              </a:rPr>
              <a:t>chén</a:t>
            </a:r>
            <a:r>
              <a:rPr lang="en-US" altLang="zh-CN" sz="4000" dirty="0">
                <a:solidFill>
                  <a:srgbClr val="FF0000"/>
                </a:solidFill>
              </a:rPr>
              <a:t>     </a:t>
            </a:r>
            <a:r>
              <a:rPr lang="zh-CN" altLang="en-US" sz="4000" dirty="0">
                <a:solidFill>
                  <a:srgbClr val="FF0000"/>
                </a:solidFill>
              </a:rPr>
              <a:t>拈</a:t>
            </a:r>
            <a:r>
              <a:rPr lang="en-US" altLang="zh-CN" sz="4000" dirty="0" err="1">
                <a:solidFill>
                  <a:srgbClr val="FF0000"/>
                </a:solidFill>
              </a:rPr>
              <a:t>niān</a:t>
            </a:r>
            <a:r>
              <a:rPr lang="zh-CN" altLang="en-US" sz="4000" dirty="0"/>
              <a:t>轻怕重</a:t>
            </a:r>
            <a:endParaRPr lang="en-US" altLang="zh-CN" sz="4000" dirty="0"/>
          </a:p>
          <a:p>
            <a:pPr>
              <a:lnSpc>
                <a:spcPct val="120000"/>
              </a:lnSpc>
            </a:pPr>
            <a:r>
              <a:rPr lang="zh-CN" altLang="en-US" sz="4000" dirty="0"/>
              <a:t>帐</a:t>
            </a:r>
            <a:r>
              <a:rPr lang="zh-CN" altLang="en-US" sz="4000" dirty="0">
                <a:solidFill>
                  <a:srgbClr val="FF0000"/>
                </a:solidFill>
              </a:rPr>
              <a:t>篷            </a:t>
            </a:r>
            <a:r>
              <a:rPr lang="zh-CN" altLang="en-US" sz="4000" dirty="0"/>
              <a:t>晕</a:t>
            </a:r>
            <a:r>
              <a:rPr lang="zh-CN" altLang="en-US" sz="4000" dirty="0">
                <a:solidFill>
                  <a:srgbClr val="FF0000"/>
                </a:solidFill>
              </a:rPr>
              <a:t>眩</a:t>
            </a:r>
            <a:r>
              <a:rPr lang="en-US" altLang="zh-CN" sz="4000" dirty="0" err="1">
                <a:solidFill>
                  <a:srgbClr val="FF0000"/>
                </a:solidFill>
              </a:rPr>
              <a:t>xuàn</a:t>
            </a:r>
            <a:r>
              <a:rPr lang="en-US" altLang="zh-CN" sz="4000" dirty="0">
                <a:solidFill>
                  <a:srgbClr val="FF0000"/>
                </a:solidFill>
              </a:rPr>
              <a:t>   </a:t>
            </a:r>
            <a:r>
              <a:rPr lang="zh-CN" altLang="en-US" sz="4000" dirty="0"/>
              <a:t>惊</a:t>
            </a:r>
            <a:r>
              <a:rPr lang="zh-CN" altLang="en-US" sz="4000" dirty="0">
                <a:solidFill>
                  <a:srgbClr val="FF0000"/>
                </a:solidFill>
              </a:rPr>
              <a:t>讶            哄</a:t>
            </a:r>
            <a:r>
              <a:rPr lang="en-US" altLang="zh-CN" sz="4000" dirty="0" err="1">
                <a:solidFill>
                  <a:srgbClr val="FF0000"/>
                </a:solidFill>
              </a:rPr>
              <a:t>hōng</a:t>
            </a:r>
            <a:r>
              <a:rPr lang="zh-CN" altLang="en-US" sz="4000" dirty="0"/>
              <a:t>堂大笑</a:t>
            </a:r>
            <a:endParaRPr lang="en-US" altLang="zh-CN" sz="4000" dirty="0"/>
          </a:p>
          <a:p>
            <a:pPr>
              <a:lnSpc>
                <a:spcPct val="120000"/>
              </a:lnSpc>
            </a:pPr>
            <a:r>
              <a:rPr lang="zh-CN" altLang="en-US" sz="4000" dirty="0">
                <a:solidFill>
                  <a:srgbClr val="FF0000"/>
                </a:solidFill>
              </a:rPr>
              <a:t>怂</a:t>
            </a:r>
            <a:r>
              <a:rPr lang="en-US" altLang="zh-CN" sz="4000" dirty="0" err="1">
                <a:solidFill>
                  <a:srgbClr val="FF0000"/>
                </a:solidFill>
              </a:rPr>
              <a:t>sǒng</a:t>
            </a:r>
            <a:r>
              <a:rPr lang="zh-CN" altLang="en-US" sz="4000" dirty="0"/>
              <a:t>恿    安</a:t>
            </a:r>
            <a:r>
              <a:rPr lang="zh-CN" altLang="en-US" sz="4000" dirty="0">
                <a:solidFill>
                  <a:srgbClr val="FF0000"/>
                </a:solidFill>
              </a:rPr>
              <a:t>详           惩</a:t>
            </a:r>
            <a:r>
              <a:rPr lang="en-US" altLang="zh-CN" sz="4000" dirty="0" err="1">
                <a:solidFill>
                  <a:srgbClr val="FF0000"/>
                </a:solidFill>
              </a:rPr>
              <a:t>chéng</a:t>
            </a:r>
            <a:r>
              <a:rPr lang="zh-CN" altLang="en-US" sz="4000" dirty="0"/>
              <a:t>戒  怪诞不</a:t>
            </a:r>
            <a:r>
              <a:rPr lang="zh-CN" altLang="en-US" sz="4000" dirty="0">
                <a:solidFill>
                  <a:srgbClr val="FF0000"/>
                </a:solidFill>
              </a:rPr>
              <a:t>经</a:t>
            </a:r>
            <a:endParaRPr lang="en-US" altLang="zh-CN" sz="4000" dirty="0">
              <a:solidFill>
                <a:srgbClr val="FF0000"/>
              </a:solidFill>
            </a:endParaRPr>
          </a:p>
          <a:p>
            <a:pPr>
              <a:lnSpc>
                <a:spcPct val="120000"/>
              </a:lnSpc>
            </a:pPr>
            <a:r>
              <a:rPr lang="zh-CN" altLang="en-US" sz="4000" dirty="0">
                <a:solidFill>
                  <a:srgbClr val="FF0000"/>
                </a:solidFill>
              </a:rPr>
              <a:t>聘</a:t>
            </a:r>
            <a:r>
              <a:rPr lang="en-US" altLang="zh-CN" sz="4000" dirty="0" err="1">
                <a:solidFill>
                  <a:srgbClr val="FF0000"/>
                </a:solidFill>
              </a:rPr>
              <a:t>pìn</a:t>
            </a:r>
            <a:r>
              <a:rPr lang="zh-CN" altLang="en-US" sz="4000" dirty="0"/>
              <a:t>请       </a:t>
            </a:r>
            <a:r>
              <a:rPr lang="zh-CN" altLang="en-US" sz="4000" dirty="0">
                <a:solidFill>
                  <a:srgbClr val="FF0000"/>
                </a:solidFill>
              </a:rPr>
              <a:t>称</a:t>
            </a:r>
            <a:r>
              <a:rPr lang="en-US" altLang="zh-CN" sz="4000" dirty="0">
                <a:solidFill>
                  <a:srgbClr val="FF0000"/>
                </a:solidFill>
              </a:rPr>
              <a:t>chèn</a:t>
            </a:r>
            <a:r>
              <a:rPr lang="zh-CN" altLang="en-US" sz="4000" dirty="0"/>
              <a:t>职   鞠躬尽</a:t>
            </a:r>
            <a:r>
              <a:rPr lang="zh-CN" altLang="en-US" sz="4000" dirty="0">
                <a:solidFill>
                  <a:srgbClr val="FF0000"/>
                </a:solidFill>
              </a:rPr>
              <a:t>瘁     </a:t>
            </a:r>
            <a:r>
              <a:rPr lang="zh-CN" altLang="en-US" sz="4000" dirty="0"/>
              <a:t>妇</a:t>
            </a:r>
            <a:r>
              <a:rPr lang="zh-CN" altLang="en-US" sz="4000" dirty="0">
                <a:solidFill>
                  <a:srgbClr val="FF0000"/>
                </a:solidFill>
              </a:rPr>
              <a:t>孺</a:t>
            </a:r>
            <a:r>
              <a:rPr lang="zh-CN" altLang="en-US" sz="4000" dirty="0"/>
              <a:t>皆知</a:t>
            </a:r>
            <a:endParaRPr lang="en-US" altLang="zh-CN" sz="4000" dirty="0"/>
          </a:p>
          <a:p>
            <a:pPr>
              <a:lnSpc>
                <a:spcPct val="120000"/>
              </a:lnSpc>
            </a:pPr>
            <a:r>
              <a:rPr lang="zh-CN" altLang="en-US" sz="4000" dirty="0"/>
              <a:t>深</a:t>
            </a:r>
            <a:r>
              <a:rPr lang="zh-CN" altLang="en-US" sz="4000" dirty="0">
                <a:solidFill>
                  <a:srgbClr val="FF0000"/>
                </a:solidFill>
              </a:rPr>
              <a:t>宵            </a:t>
            </a:r>
            <a:r>
              <a:rPr lang="zh-CN" altLang="en-US" sz="4000" dirty="0"/>
              <a:t>字</a:t>
            </a:r>
            <a:r>
              <a:rPr lang="zh-CN" altLang="en-US" sz="4000" dirty="0">
                <a:solidFill>
                  <a:srgbClr val="FF0000"/>
                </a:solidFill>
              </a:rPr>
              <a:t>帖</a:t>
            </a:r>
            <a:r>
              <a:rPr lang="en-US" altLang="zh-CN" sz="4000" dirty="0" err="1">
                <a:solidFill>
                  <a:srgbClr val="FF0000"/>
                </a:solidFill>
              </a:rPr>
              <a:t>tiè</a:t>
            </a:r>
            <a:r>
              <a:rPr lang="en-US" altLang="zh-CN" sz="4000" dirty="0">
                <a:solidFill>
                  <a:srgbClr val="FF0000"/>
                </a:solidFill>
              </a:rPr>
              <a:t>       </a:t>
            </a:r>
            <a:r>
              <a:rPr lang="zh-CN" altLang="en-US" sz="4000" dirty="0">
                <a:solidFill>
                  <a:srgbClr val="FF0000"/>
                </a:solidFill>
              </a:rPr>
              <a:t>斑斓            锲</a:t>
            </a:r>
            <a:r>
              <a:rPr lang="en-US" altLang="zh-CN" sz="4000" dirty="0" err="1">
                <a:solidFill>
                  <a:srgbClr val="FF0000"/>
                </a:solidFill>
              </a:rPr>
              <a:t>qiè</a:t>
            </a:r>
            <a:r>
              <a:rPr lang="zh-CN" altLang="en-US" sz="4000" dirty="0"/>
              <a:t>而不舍   </a:t>
            </a:r>
            <a:r>
              <a:rPr lang="zh-CN" altLang="en-US" sz="4000" dirty="0">
                <a:solidFill>
                  <a:srgbClr val="FF0000"/>
                </a:solidFill>
              </a:rPr>
              <a:t>亘</a:t>
            </a:r>
            <a:r>
              <a:rPr lang="en-US" altLang="zh-CN" sz="4000" dirty="0" err="1">
                <a:solidFill>
                  <a:srgbClr val="FF0000"/>
                </a:solidFill>
              </a:rPr>
              <a:t>gèn</a:t>
            </a:r>
            <a:r>
              <a:rPr lang="zh-CN" altLang="en-US" sz="4000" dirty="0"/>
              <a:t>古      憎</a:t>
            </a:r>
            <a:r>
              <a:rPr lang="zh-CN" altLang="en-US" sz="4000" dirty="0">
                <a:solidFill>
                  <a:srgbClr val="FF0000"/>
                </a:solidFill>
              </a:rPr>
              <a:t>恶</a:t>
            </a:r>
            <a:r>
              <a:rPr lang="en-US" altLang="zh-CN" sz="4000" dirty="0" err="1">
                <a:solidFill>
                  <a:srgbClr val="FF0000"/>
                </a:solidFill>
              </a:rPr>
              <a:t>wù</a:t>
            </a:r>
            <a:r>
              <a:rPr lang="en-US" altLang="zh-CN" sz="4000" dirty="0">
                <a:solidFill>
                  <a:srgbClr val="FF0000"/>
                </a:solidFill>
              </a:rPr>
              <a:t>      </a:t>
            </a:r>
            <a:r>
              <a:rPr lang="zh-CN" altLang="en-US" sz="4000" dirty="0">
                <a:solidFill>
                  <a:srgbClr val="FF0000"/>
                </a:solidFill>
              </a:rPr>
              <a:t>诘</a:t>
            </a:r>
            <a:r>
              <a:rPr lang="en-US" altLang="zh-CN" sz="4000" dirty="0" err="1">
                <a:solidFill>
                  <a:srgbClr val="FF0000"/>
                </a:solidFill>
              </a:rPr>
              <a:t>jié</a:t>
            </a:r>
            <a:r>
              <a:rPr lang="zh-CN" altLang="en-US" sz="4000" dirty="0"/>
              <a:t>问         粗</a:t>
            </a:r>
            <a:r>
              <a:rPr lang="zh-CN" altLang="en-US" sz="4000" dirty="0">
                <a:solidFill>
                  <a:srgbClr val="FF0000"/>
                </a:solidFill>
              </a:rPr>
              <a:t>拙</a:t>
            </a:r>
            <a:r>
              <a:rPr lang="en-US" altLang="zh-CN" sz="4000" dirty="0" err="1">
                <a:solidFill>
                  <a:srgbClr val="FF0000"/>
                </a:solidFill>
              </a:rPr>
              <a:t>zhuō</a:t>
            </a:r>
            <a:endParaRPr lang="en-US" altLang="zh-CN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8848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B2BF5CEF-87F5-CE3B-2CF4-D0B7C6EA5FD8}"/>
              </a:ext>
            </a:extLst>
          </p:cNvPr>
          <p:cNvSpPr txBox="1"/>
          <p:nvPr/>
        </p:nvSpPr>
        <p:spPr>
          <a:xfrm>
            <a:off x="517124" y="-386899"/>
            <a:ext cx="11550589" cy="66926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endParaRPr lang="en-US" altLang="zh-CN" sz="4000" dirty="0">
              <a:solidFill>
                <a:srgbClr val="FF0000"/>
              </a:solidFill>
            </a:endParaRPr>
          </a:p>
          <a:p>
            <a:pPr>
              <a:lnSpc>
                <a:spcPct val="120000"/>
              </a:lnSpc>
            </a:pPr>
            <a:r>
              <a:rPr lang="zh-CN" altLang="en-US" sz="4000" dirty="0"/>
              <a:t>门</a:t>
            </a:r>
            <a:r>
              <a:rPr lang="zh-CN" altLang="en-US" sz="4000" dirty="0">
                <a:solidFill>
                  <a:srgbClr val="FF0000"/>
                </a:solidFill>
              </a:rPr>
              <a:t>框</a:t>
            </a:r>
            <a:r>
              <a:rPr lang="en-US" altLang="zh-CN" sz="4000" dirty="0" err="1">
                <a:solidFill>
                  <a:srgbClr val="FF0000"/>
                </a:solidFill>
              </a:rPr>
              <a:t>kuàng</a:t>
            </a:r>
            <a:r>
              <a:rPr lang="en-US" altLang="zh-CN" sz="4000" dirty="0">
                <a:solidFill>
                  <a:srgbClr val="FF0000"/>
                </a:solidFill>
              </a:rPr>
              <a:t>    </a:t>
            </a:r>
            <a:r>
              <a:rPr lang="zh-CN" altLang="en-US" sz="4000" dirty="0">
                <a:solidFill>
                  <a:srgbClr val="FF0000"/>
                </a:solidFill>
              </a:rPr>
              <a:t>侮</a:t>
            </a:r>
            <a:r>
              <a:rPr lang="en-US" altLang="zh-CN" sz="4000" dirty="0" err="1">
                <a:solidFill>
                  <a:srgbClr val="FF0000"/>
                </a:solidFill>
              </a:rPr>
              <a:t>wǔ</a:t>
            </a:r>
            <a:r>
              <a:rPr lang="zh-CN" altLang="en-US" sz="4000" dirty="0"/>
              <a:t>辱       烦</a:t>
            </a:r>
            <a:r>
              <a:rPr lang="zh-CN" altLang="en-US" sz="4000" dirty="0">
                <a:solidFill>
                  <a:srgbClr val="FF0000"/>
                </a:solidFill>
              </a:rPr>
              <a:t>躁          譬</a:t>
            </a:r>
            <a:r>
              <a:rPr lang="en-US" altLang="zh-CN" sz="4000" dirty="0" err="1">
                <a:solidFill>
                  <a:srgbClr val="FF0000"/>
                </a:solidFill>
              </a:rPr>
              <a:t>pì</a:t>
            </a:r>
            <a:r>
              <a:rPr lang="zh-CN" altLang="en-US" sz="4000" dirty="0"/>
              <a:t>如 </a:t>
            </a:r>
            <a:endParaRPr lang="en-US" altLang="zh-CN" sz="4000" dirty="0"/>
          </a:p>
          <a:p>
            <a:pPr>
              <a:lnSpc>
                <a:spcPct val="120000"/>
              </a:lnSpc>
            </a:pPr>
            <a:r>
              <a:rPr lang="zh-CN" altLang="en-US" sz="4000" dirty="0">
                <a:solidFill>
                  <a:srgbClr val="FF0000"/>
                </a:solidFill>
              </a:rPr>
              <a:t>累</a:t>
            </a:r>
            <a:r>
              <a:rPr lang="en-US" altLang="zh-CN" sz="4000" dirty="0" err="1">
                <a:solidFill>
                  <a:srgbClr val="FF0000"/>
                </a:solidFill>
              </a:rPr>
              <a:t>léi</a:t>
            </a:r>
            <a:r>
              <a:rPr lang="zh-CN" altLang="en-US" sz="4000" dirty="0"/>
              <a:t>赘          妥</a:t>
            </a:r>
            <a:r>
              <a:rPr lang="zh-CN" altLang="en-US" sz="4000" dirty="0">
                <a:solidFill>
                  <a:srgbClr val="FF0000"/>
                </a:solidFill>
              </a:rPr>
              <a:t>帖</a:t>
            </a:r>
            <a:r>
              <a:rPr lang="en-US" altLang="zh-CN" sz="4000" dirty="0" err="1">
                <a:solidFill>
                  <a:srgbClr val="FF0000"/>
                </a:solidFill>
              </a:rPr>
              <a:t>tiē</a:t>
            </a:r>
            <a:r>
              <a:rPr lang="en-US" altLang="zh-CN" sz="4000" dirty="0">
                <a:solidFill>
                  <a:srgbClr val="FF0000"/>
                </a:solidFill>
              </a:rPr>
              <a:t>        </a:t>
            </a:r>
            <a:r>
              <a:rPr lang="zh-CN" altLang="en-US" sz="4000" dirty="0"/>
              <a:t>竹</a:t>
            </a:r>
            <a:r>
              <a:rPr lang="zh-CN" altLang="en-US" sz="4000" dirty="0">
                <a:solidFill>
                  <a:srgbClr val="FF0000"/>
                </a:solidFill>
              </a:rPr>
              <a:t>篾          </a:t>
            </a:r>
            <a:r>
              <a:rPr lang="zh-CN" altLang="en-US" sz="4000" dirty="0"/>
              <a:t>修</a:t>
            </a:r>
            <a:r>
              <a:rPr lang="zh-CN" altLang="en-US" sz="4000" dirty="0">
                <a:solidFill>
                  <a:srgbClr val="FF0000"/>
                </a:solidFill>
              </a:rPr>
              <a:t>葺</a:t>
            </a:r>
            <a:r>
              <a:rPr lang="en-US" altLang="zh-CN" sz="4000" dirty="0" err="1">
                <a:solidFill>
                  <a:srgbClr val="FF0000"/>
                </a:solidFill>
              </a:rPr>
              <a:t>qì</a:t>
            </a:r>
            <a:endParaRPr lang="en-US" altLang="zh-CN" sz="4000" dirty="0">
              <a:solidFill>
                <a:srgbClr val="FF0000"/>
              </a:solidFill>
            </a:endParaRPr>
          </a:p>
          <a:p>
            <a:pPr>
              <a:lnSpc>
                <a:spcPct val="120000"/>
              </a:lnSpc>
            </a:pPr>
            <a:r>
              <a:rPr lang="zh-CN" altLang="en-US" sz="4000" dirty="0">
                <a:solidFill>
                  <a:srgbClr val="FF0000"/>
                </a:solidFill>
              </a:rPr>
              <a:t>迸</a:t>
            </a:r>
            <a:r>
              <a:rPr lang="en-US" altLang="zh-CN" sz="4000" dirty="0" err="1">
                <a:solidFill>
                  <a:srgbClr val="FF0000"/>
                </a:solidFill>
              </a:rPr>
              <a:t>bèng</a:t>
            </a:r>
            <a:r>
              <a:rPr lang="zh-CN" altLang="en-US" sz="4000" dirty="0"/>
              <a:t>溅     </a:t>
            </a:r>
            <a:r>
              <a:rPr lang="zh-CN" altLang="en-US" sz="4000" dirty="0">
                <a:solidFill>
                  <a:srgbClr val="FF0000"/>
                </a:solidFill>
              </a:rPr>
              <a:t>挑</a:t>
            </a:r>
            <a:r>
              <a:rPr lang="en-US" altLang="zh-CN" sz="4000" dirty="0" err="1">
                <a:solidFill>
                  <a:srgbClr val="FF0000"/>
                </a:solidFill>
              </a:rPr>
              <a:t>tiǎo</a:t>
            </a:r>
            <a:r>
              <a:rPr lang="zh-CN" altLang="en-US" sz="4000" dirty="0"/>
              <a:t>逗      </a:t>
            </a:r>
            <a:r>
              <a:rPr lang="zh-CN" altLang="en-US" sz="4000" dirty="0">
                <a:solidFill>
                  <a:srgbClr val="FF0000"/>
                </a:solidFill>
              </a:rPr>
              <a:t>笼</a:t>
            </a:r>
            <a:r>
              <a:rPr lang="en-US" altLang="zh-CN" sz="4000" dirty="0" err="1">
                <a:solidFill>
                  <a:srgbClr val="FF0000"/>
                </a:solidFill>
              </a:rPr>
              <a:t>lǒng</a:t>
            </a:r>
            <a:r>
              <a:rPr lang="zh-CN" altLang="en-US" sz="4000" dirty="0"/>
              <a:t>罩    忍俊不</a:t>
            </a:r>
            <a:r>
              <a:rPr lang="zh-CN" altLang="en-US" sz="4000" dirty="0">
                <a:solidFill>
                  <a:srgbClr val="FF0000"/>
                </a:solidFill>
              </a:rPr>
              <a:t>禁</a:t>
            </a:r>
            <a:r>
              <a:rPr lang="en-US" altLang="zh-CN" sz="4000" dirty="0">
                <a:solidFill>
                  <a:srgbClr val="FF0000"/>
                </a:solidFill>
              </a:rPr>
              <a:t>jīn</a:t>
            </a:r>
          </a:p>
          <a:p>
            <a:pPr>
              <a:lnSpc>
                <a:spcPct val="120000"/>
              </a:lnSpc>
            </a:pPr>
            <a:r>
              <a:rPr lang="zh-CN" altLang="en-US" sz="4000" dirty="0">
                <a:solidFill>
                  <a:srgbClr val="FF0000"/>
                </a:solidFill>
              </a:rPr>
              <a:t>矜</a:t>
            </a:r>
            <a:r>
              <a:rPr lang="en-US" altLang="zh-CN" sz="4000" dirty="0">
                <a:solidFill>
                  <a:srgbClr val="FF0000"/>
                </a:solidFill>
              </a:rPr>
              <a:t>jīn</a:t>
            </a:r>
            <a:r>
              <a:rPr lang="zh-CN" altLang="en-US" sz="4000" dirty="0"/>
              <a:t>持          </a:t>
            </a:r>
            <a:r>
              <a:rPr lang="zh-CN" altLang="en-US" sz="4000" dirty="0">
                <a:solidFill>
                  <a:srgbClr val="FF0000"/>
                </a:solidFill>
              </a:rPr>
              <a:t>姗</a:t>
            </a:r>
            <a:r>
              <a:rPr lang="en-US" altLang="zh-CN" sz="4000" dirty="0" err="1">
                <a:solidFill>
                  <a:srgbClr val="FF0000"/>
                </a:solidFill>
              </a:rPr>
              <a:t>shān</a:t>
            </a:r>
            <a:r>
              <a:rPr lang="zh-CN" altLang="en-US" sz="4000" dirty="0"/>
              <a:t>姗来迟   忧心</a:t>
            </a:r>
            <a:r>
              <a:rPr lang="zh-CN" altLang="en-US" sz="4000" dirty="0">
                <a:solidFill>
                  <a:srgbClr val="FF0000"/>
                </a:solidFill>
              </a:rPr>
              <a:t>忡</a:t>
            </a:r>
            <a:r>
              <a:rPr lang="en-US" altLang="zh-CN" sz="4000" dirty="0" err="1">
                <a:solidFill>
                  <a:srgbClr val="FF0000"/>
                </a:solidFill>
              </a:rPr>
              <a:t>chōng</a:t>
            </a:r>
            <a:r>
              <a:rPr lang="zh-CN" altLang="en-US" sz="4000" dirty="0"/>
              <a:t>忡</a:t>
            </a:r>
            <a:endParaRPr lang="en-US" altLang="zh-CN" sz="4000" dirty="0"/>
          </a:p>
          <a:p>
            <a:pPr>
              <a:lnSpc>
                <a:spcPct val="120000"/>
              </a:lnSpc>
            </a:pPr>
            <a:r>
              <a:rPr lang="zh-CN" altLang="en-US" sz="4000" dirty="0">
                <a:solidFill>
                  <a:srgbClr val="FF0000"/>
                </a:solidFill>
              </a:rPr>
              <a:t>炽</a:t>
            </a:r>
            <a:r>
              <a:rPr lang="en-US" altLang="zh-CN" sz="4000" dirty="0" err="1">
                <a:solidFill>
                  <a:srgbClr val="FF0000"/>
                </a:solidFill>
              </a:rPr>
              <a:t>chì</a:t>
            </a:r>
            <a:r>
              <a:rPr lang="zh-CN" altLang="en-US" sz="4000" dirty="0"/>
              <a:t>热         </a:t>
            </a:r>
            <a:r>
              <a:rPr lang="zh-CN" altLang="en-US" sz="4000" dirty="0">
                <a:solidFill>
                  <a:srgbClr val="FF0000"/>
                </a:solidFill>
              </a:rPr>
              <a:t>泄</a:t>
            </a:r>
            <a:r>
              <a:rPr lang="zh-CN" altLang="en-US" sz="4000" dirty="0"/>
              <a:t>气           锐不可</a:t>
            </a:r>
            <a:r>
              <a:rPr lang="zh-CN" altLang="en-US" sz="4000" dirty="0">
                <a:solidFill>
                  <a:srgbClr val="FF0000"/>
                </a:solidFill>
              </a:rPr>
              <a:t>当</a:t>
            </a:r>
            <a:r>
              <a:rPr lang="en-US" altLang="zh-CN" sz="4000" dirty="0" err="1">
                <a:solidFill>
                  <a:srgbClr val="FF0000"/>
                </a:solidFill>
              </a:rPr>
              <a:t>dāng</a:t>
            </a:r>
            <a:endParaRPr lang="en-US" altLang="zh-CN" sz="4000" dirty="0">
              <a:solidFill>
                <a:srgbClr val="FF0000"/>
              </a:solidFill>
            </a:endParaRPr>
          </a:p>
          <a:p>
            <a:pPr>
              <a:lnSpc>
                <a:spcPct val="120000"/>
              </a:lnSpc>
            </a:pPr>
            <a:r>
              <a:rPr lang="zh-CN" altLang="en-US" sz="4000" dirty="0">
                <a:solidFill>
                  <a:srgbClr val="FF0000"/>
                </a:solidFill>
              </a:rPr>
              <a:t>翘</a:t>
            </a:r>
            <a:r>
              <a:rPr lang="en-US" altLang="zh-CN" sz="4000" dirty="0" err="1">
                <a:solidFill>
                  <a:srgbClr val="FF0000"/>
                </a:solidFill>
              </a:rPr>
              <a:t>qiáo</a:t>
            </a:r>
            <a:r>
              <a:rPr lang="zh-CN" altLang="en-US" sz="4000" dirty="0"/>
              <a:t>首      </a:t>
            </a:r>
            <a:r>
              <a:rPr lang="zh-CN" altLang="en-US" sz="4000" dirty="0">
                <a:solidFill>
                  <a:srgbClr val="FF0000"/>
                </a:solidFill>
              </a:rPr>
              <a:t>悄</a:t>
            </a:r>
            <a:r>
              <a:rPr lang="en-US" altLang="zh-CN" sz="4000" dirty="0" err="1">
                <a:solidFill>
                  <a:srgbClr val="FF0000"/>
                </a:solidFill>
              </a:rPr>
              <a:t>qiǎo</a:t>
            </a:r>
            <a:r>
              <a:rPr lang="zh-CN" altLang="en-US" sz="4000" dirty="0"/>
              <a:t>然     </a:t>
            </a:r>
            <a:r>
              <a:rPr lang="zh-CN" altLang="en-US" sz="4000" dirty="0">
                <a:solidFill>
                  <a:srgbClr val="FF0000"/>
                </a:solidFill>
              </a:rPr>
              <a:t>屏</a:t>
            </a:r>
            <a:r>
              <a:rPr lang="en-US" altLang="zh-CN" sz="4000" dirty="0" err="1">
                <a:solidFill>
                  <a:srgbClr val="FF0000"/>
                </a:solidFill>
              </a:rPr>
              <a:t>bǐng</a:t>
            </a:r>
            <a:r>
              <a:rPr lang="zh-CN" altLang="en-US" sz="4000" dirty="0">
                <a:solidFill>
                  <a:srgbClr val="FF0000"/>
                </a:solidFill>
              </a:rPr>
              <a:t>息</a:t>
            </a:r>
            <a:r>
              <a:rPr lang="zh-CN" altLang="en-US" sz="4000" dirty="0"/>
              <a:t>敛声</a:t>
            </a:r>
            <a:endParaRPr lang="en-US" altLang="zh-CN" sz="4000" dirty="0"/>
          </a:p>
          <a:p>
            <a:pPr>
              <a:lnSpc>
                <a:spcPct val="120000"/>
              </a:lnSpc>
            </a:pPr>
            <a:r>
              <a:rPr lang="zh-CN" altLang="en-US" sz="4000" dirty="0"/>
              <a:t>眼花</a:t>
            </a:r>
            <a:r>
              <a:rPr lang="zh-CN" altLang="en-US" sz="4000" dirty="0">
                <a:solidFill>
                  <a:srgbClr val="FF0000"/>
                </a:solidFill>
              </a:rPr>
              <a:t>缭</a:t>
            </a:r>
            <a:r>
              <a:rPr lang="zh-CN" altLang="en-US" sz="4000" dirty="0"/>
              <a:t>乱      </a:t>
            </a:r>
            <a:r>
              <a:rPr lang="zh-CN" altLang="en-US" sz="4000" dirty="0">
                <a:solidFill>
                  <a:srgbClr val="FF0000"/>
                </a:solidFill>
              </a:rPr>
              <a:t>桅</a:t>
            </a:r>
            <a:r>
              <a:rPr lang="en-US" altLang="zh-CN" sz="4000" dirty="0" err="1">
                <a:solidFill>
                  <a:srgbClr val="FF0000"/>
                </a:solidFill>
              </a:rPr>
              <a:t>wéi</a:t>
            </a:r>
            <a:r>
              <a:rPr lang="en-US" altLang="zh-CN" sz="4000" dirty="0">
                <a:solidFill>
                  <a:srgbClr val="FF0000"/>
                </a:solidFill>
              </a:rPr>
              <a:t> </a:t>
            </a:r>
            <a:r>
              <a:rPr lang="zh-CN" altLang="en-US" sz="4000" dirty="0">
                <a:solidFill>
                  <a:srgbClr val="FF0000"/>
                </a:solidFill>
              </a:rPr>
              <a:t>杆</a:t>
            </a:r>
            <a:r>
              <a:rPr lang="en-US" altLang="zh-CN" sz="4000" dirty="0" err="1">
                <a:solidFill>
                  <a:srgbClr val="FF0000"/>
                </a:solidFill>
              </a:rPr>
              <a:t>gān</a:t>
            </a:r>
            <a:r>
              <a:rPr lang="en-US" altLang="zh-CN" sz="4000" dirty="0">
                <a:solidFill>
                  <a:srgbClr val="FF0000"/>
                </a:solidFill>
              </a:rPr>
              <a:t>      </a:t>
            </a:r>
            <a:r>
              <a:rPr lang="zh-CN" altLang="en-US" sz="4000" dirty="0">
                <a:solidFill>
                  <a:srgbClr val="FF0000"/>
                </a:solidFill>
              </a:rPr>
              <a:t>镌</a:t>
            </a:r>
            <a:r>
              <a:rPr lang="en-US" altLang="zh-CN" sz="4000" dirty="0" err="1">
                <a:solidFill>
                  <a:srgbClr val="FF0000"/>
                </a:solidFill>
              </a:rPr>
              <a:t>juān</a:t>
            </a:r>
            <a:r>
              <a:rPr lang="zh-CN" altLang="en-US" sz="4000" dirty="0"/>
              <a:t>刻</a:t>
            </a:r>
            <a:endParaRPr lang="en-US" altLang="zh-CN" sz="4000" dirty="0"/>
          </a:p>
          <a:p>
            <a:pPr>
              <a:lnSpc>
                <a:spcPct val="120000"/>
              </a:lnSpc>
            </a:pPr>
            <a:r>
              <a:rPr lang="zh-CN" altLang="en-US" sz="4000" dirty="0">
                <a:solidFill>
                  <a:srgbClr val="FF0000"/>
                </a:solidFill>
              </a:rPr>
              <a:t>殚</a:t>
            </a:r>
            <a:r>
              <a:rPr lang="en-US" altLang="zh-CN" sz="4000" dirty="0" err="1">
                <a:solidFill>
                  <a:srgbClr val="FF0000"/>
                </a:solidFill>
              </a:rPr>
              <a:t>dān</a:t>
            </a:r>
            <a:r>
              <a:rPr lang="zh-CN" altLang="en-US" sz="4000" dirty="0"/>
              <a:t>精竭虑     </a:t>
            </a:r>
            <a:r>
              <a:rPr lang="zh-CN" altLang="en-US" sz="4000" dirty="0">
                <a:solidFill>
                  <a:srgbClr val="FF0000"/>
                </a:solidFill>
              </a:rPr>
              <a:t>绯</a:t>
            </a:r>
            <a:r>
              <a:rPr lang="en-US" altLang="zh-CN" sz="4000" dirty="0" err="1">
                <a:solidFill>
                  <a:srgbClr val="FF0000"/>
                </a:solidFill>
              </a:rPr>
              <a:t>fēi</a:t>
            </a:r>
            <a:r>
              <a:rPr lang="zh-CN" altLang="en-US" sz="4000" dirty="0"/>
              <a:t>红   </a:t>
            </a:r>
            <a:r>
              <a:rPr lang="zh-CN" altLang="en-US" sz="4000" dirty="0">
                <a:solidFill>
                  <a:srgbClr val="FF0000"/>
                </a:solidFill>
              </a:rPr>
              <a:t>杳</a:t>
            </a:r>
            <a:r>
              <a:rPr lang="en-US" altLang="zh-CN" sz="4000" dirty="0" err="1">
                <a:solidFill>
                  <a:srgbClr val="FF0000"/>
                </a:solidFill>
              </a:rPr>
              <a:t>yǎo</a:t>
            </a:r>
            <a:r>
              <a:rPr lang="zh-CN" altLang="en-US" sz="4000" dirty="0"/>
              <a:t>无消息</a:t>
            </a:r>
            <a:endParaRPr lang="en-US" altLang="zh-CN" sz="4000" dirty="0"/>
          </a:p>
        </p:txBody>
      </p:sp>
    </p:spTree>
    <p:extLst>
      <p:ext uri="{BB962C8B-B14F-4D97-AF65-F5344CB8AC3E}">
        <p14:creationId xmlns:p14="http://schemas.microsoft.com/office/powerpoint/2010/main" val="13389487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B2BF5CEF-87F5-CE3B-2CF4-D0B7C6EA5FD8}"/>
              </a:ext>
            </a:extLst>
          </p:cNvPr>
          <p:cNvSpPr txBox="1"/>
          <p:nvPr/>
        </p:nvSpPr>
        <p:spPr>
          <a:xfrm>
            <a:off x="490490" y="651789"/>
            <a:ext cx="11550589" cy="59540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4000" dirty="0"/>
              <a:t>抑扬顿</a:t>
            </a:r>
            <a:r>
              <a:rPr lang="zh-CN" altLang="en-US" sz="4000" dirty="0">
                <a:solidFill>
                  <a:srgbClr val="FF0000"/>
                </a:solidFill>
              </a:rPr>
              <a:t>挫</a:t>
            </a:r>
            <a:r>
              <a:rPr lang="en-US" altLang="zh-CN" sz="4000" dirty="0">
                <a:solidFill>
                  <a:srgbClr val="FF0000"/>
                </a:solidFill>
              </a:rPr>
              <a:t>cuò    </a:t>
            </a:r>
            <a:r>
              <a:rPr lang="zh-CN" altLang="en-US" sz="4000" dirty="0"/>
              <a:t>不</a:t>
            </a:r>
            <a:r>
              <a:rPr lang="zh-CN" altLang="en-US" sz="4000" dirty="0">
                <a:solidFill>
                  <a:srgbClr val="FF0000"/>
                </a:solidFill>
              </a:rPr>
              <a:t>辍</a:t>
            </a:r>
            <a:r>
              <a:rPr lang="en-US" altLang="zh-CN" sz="4000" dirty="0" err="1">
                <a:solidFill>
                  <a:srgbClr val="FF0000"/>
                </a:solidFill>
              </a:rPr>
              <a:t>chuò</a:t>
            </a:r>
            <a:r>
              <a:rPr lang="en-US" altLang="zh-CN" sz="4000" dirty="0">
                <a:solidFill>
                  <a:srgbClr val="FF0000"/>
                </a:solidFill>
              </a:rPr>
              <a:t>       </a:t>
            </a:r>
            <a:r>
              <a:rPr lang="zh-CN" altLang="en-US" sz="4000" dirty="0">
                <a:solidFill>
                  <a:srgbClr val="FF0000"/>
                </a:solidFill>
              </a:rPr>
              <a:t>缰</a:t>
            </a:r>
            <a:r>
              <a:rPr lang="zh-CN" altLang="en-US" sz="4000" dirty="0"/>
              <a:t>绳     正</a:t>
            </a:r>
            <a:r>
              <a:rPr lang="zh-CN" altLang="en-US" sz="4000" dirty="0">
                <a:solidFill>
                  <a:srgbClr val="FF0000"/>
                </a:solidFill>
              </a:rPr>
              <a:t>襟</a:t>
            </a:r>
            <a:r>
              <a:rPr lang="zh-CN" altLang="en-US" sz="4000" dirty="0"/>
              <a:t>危坐</a:t>
            </a:r>
            <a:endParaRPr lang="en-US" altLang="zh-CN" sz="4000" dirty="0"/>
          </a:p>
          <a:p>
            <a:pPr>
              <a:lnSpc>
                <a:spcPct val="120000"/>
              </a:lnSpc>
            </a:pPr>
            <a:r>
              <a:rPr lang="zh-CN" altLang="en-US" sz="4000" dirty="0"/>
              <a:t>诚</a:t>
            </a:r>
            <a:r>
              <a:rPr lang="zh-CN" altLang="en-US" sz="4000" dirty="0">
                <a:solidFill>
                  <a:srgbClr val="FF0000"/>
                </a:solidFill>
              </a:rPr>
              <a:t>惶</a:t>
            </a:r>
            <a:r>
              <a:rPr lang="zh-CN" altLang="en-US" sz="4000" dirty="0"/>
              <a:t>诚恐          张</a:t>
            </a:r>
            <a:r>
              <a:rPr lang="zh-CN" altLang="en-US" sz="4000" dirty="0">
                <a:solidFill>
                  <a:srgbClr val="FF0000"/>
                </a:solidFill>
              </a:rPr>
              <a:t>皇</a:t>
            </a:r>
            <a:r>
              <a:rPr lang="zh-CN" altLang="en-US" sz="4000" dirty="0"/>
              <a:t>失措       狼</a:t>
            </a:r>
            <a:r>
              <a:rPr lang="zh-CN" altLang="en-US" sz="4000" dirty="0">
                <a:solidFill>
                  <a:srgbClr val="FF0000"/>
                </a:solidFill>
              </a:rPr>
              <a:t>藉</a:t>
            </a:r>
            <a:r>
              <a:rPr lang="zh-CN" altLang="en-US" sz="4000" dirty="0"/>
              <a:t>     </a:t>
            </a:r>
            <a:r>
              <a:rPr lang="zh-CN" altLang="en-US" sz="4000" dirty="0">
                <a:solidFill>
                  <a:srgbClr val="FF0000"/>
                </a:solidFill>
              </a:rPr>
              <a:t>踌</a:t>
            </a:r>
            <a:r>
              <a:rPr lang="en-US" altLang="zh-CN" sz="4000" dirty="0" err="1">
                <a:solidFill>
                  <a:srgbClr val="FF0000"/>
                </a:solidFill>
              </a:rPr>
              <a:t>chóu</a:t>
            </a:r>
            <a:r>
              <a:rPr lang="zh-CN" altLang="en-US" sz="4000" dirty="0">
                <a:solidFill>
                  <a:srgbClr val="FF0000"/>
                </a:solidFill>
              </a:rPr>
              <a:t>躇</a:t>
            </a:r>
            <a:r>
              <a:rPr lang="en-US" altLang="zh-CN" sz="4000" dirty="0">
                <a:solidFill>
                  <a:srgbClr val="FF0000"/>
                </a:solidFill>
              </a:rPr>
              <a:t>chú</a:t>
            </a:r>
          </a:p>
          <a:p>
            <a:pPr>
              <a:lnSpc>
                <a:spcPct val="120000"/>
              </a:lnSpc>
            </a:pPr>
            <a:r>
              <a:rPr lang="zh-CN" altLang="en-US" sz="4000" dirty="0">
                <a:solidFill>
                  <a:srgbClr val="FF0000"/>
                </a:solidFill>
              </a:rPr>
              <a:t>蹒</a:t>
            </a:r>
            <a:r>
              <a:rPr lang="en-US" altLang="zh-CN" sz="4000" dirty="0" err="1">
                <a:solidFill>
                  <a:srgbClr val="FF0000"/>
                </a:solidFill>
              </a:rPr>
              <a:t>pán</a:t>
            </a:r>
            <a:r>
              <a:rPr lang="zh-CN" altLang="en-US" sz="4000" dirty="0"/>
              <a:t>跚           </a:t>
            </a:r>
            <a:r>
              <a:rPr lang="zh-CN" altLang="en-US" sz="4000" dirty="0">
                <a:solidFill>
                  <a:srgbClr val="FF0000"/>
                </a:solidFill>
              </a:rPr>
              <a:t>倔</a:t>
            </a:r>
            <a:r>
              <a:rPr lang="en-US" altLang="zh-CN" sz="4000" dirty="0" err="1">
                <a:solidFill>
                  <a:srgbClr val="FF0000"/>
                </a:solidFill>
              </a:rPr>
              <a:t>jué</a:t>
            </a:r>
            <a:r>
              <a:rPr lang="zh-CN" altLang="en-US" sz="4000" dirty="0">
                <a:solidFill>
                  <a:srgbClr val="FF0000"/>
                </a:solidFill>
              </a:rPr>
              <a:t>强</a:t>
            </a:r>
            <a:r>
              <a:rPr lang="en-US" altLang="zh-CN" sz="4000" dirty="0">
                <a:solidFill>
                  <a:srgbClr val="FF0000"/>
                </a:solidFill>
              </a:rPr>
              <a:t>jiàng  </a:t>
            </a:r>
            <a:r>
              <a:rPr lang="zh-CN" altLang="en-US" sz="4000" dirty="0"/>
              <a:t>秀</a:t>
            </a:r>
            <a:r>
              <a:rPr lang="zh-CN" altLang="en-US" sz="4000" dirty="0">
                <a:solidFill>
                  <a:srgbClr val="FF0000"/>
                </a:solidFill>
              </a:rPr>
              <a:t>颀</a:t>
            </a:r>
            <a:r>
              <a:rPr lang="en-US" altLang="zh-CN" sz="4000" dirty="0">
                <a:solidFill>
                  <a:srgbClr val="FF0000"/>
                </a:solidFill>
              </a:rPr>
              <a:t>qí  </a:t>
            </a:r>
            <a:r>
              <a:rPr lang="zh-CN" altLang="en-US" sz="4000" dirty="0"/>
              <a:t>坦荡如</a:t>
            </a:r>
            <a:r>
              <a:rPr lang="zh-CN" altLang="en-US" sz="4000" dirty="0">
                <a:solidFill>
                  <a:srgbClr val="FF0000"/>
                </a:solidFill>
              </a:rPr>
              <a:t>砥</a:t>
            </a:r>
            <a:r>
              <a:rPr lang="en-US" altLang="zh-CN" sz="4000" dirty="0" err="1">
                <a:solidFill>
                  <a:srgbClr val="FF0000"/>
                </a:solidFill>
              </a:rPr>
              <a:t>dǐ</a:t>
            </a:r>
            <a:endParaRPr lang="en-US" altLang="zh-CN" sz="4000" dirty="0">
              <a:solidFill>
                <a:srgbClr val="FF0000"/>
              </a:solidFill>
            </a:endParaRPr>
          </a:p>
          <a:p>
            <a:pPr>
              <a:lnSpc>
                <a:spcPct val="120000"/>
              </a:lnSpc>
            </a:pPr>
            <a:r>
              <a:rPr lang="zh-CN" altLang="en-US" sz="4000" dirty="0">
                <a:solidFill>
                  <a:srgbClr val="FF0000"/>
                </a:solidFill>
              </a:rPr>
              <a:t>潜</a:t>
            </a:r>
            <a:r>
              <a:rPr lang="en-US" altLang="zh-CN" sz="4000" dirty="0" err="1">
                <a:solidFill>
                  <a:srgbClr val="FF0000"/>
                </a:solidFill>
              </a:rPr>
              <a:t>qián</a:t>
            </a:r>
            <a:r>
              <a:rPr lang="zh-CN" altLang="en-US" sz="4000" dirty="0"/>
              <a:t>滋暗长   </a:t>
            </a:r>
            <a:r>
              <a:rPr lang="zh-CN" altLang="en-US" sz="4000" dirty="0">
                <a:solidFill>
                  <a:srgbClr val="FF0000"/>
                </a:solidFill>
              </a:rPr>
              <a:t>恹</a:t>
            </a:r>
            <a:r>
              <a:rPr lang="en-US" altLang="zh-CN" sz="4000" dirty="0" err="1">
                <a:solidFill>
                  <a:srgbClr val="FF0000"/>
                </a:solidFill>
              </a:rPr>
              <a:t>yān</a:t>
            </a:r>
            <a:r>
              <a:rPr lang="zh-CN" altLang="en-US" sz="4000" dirty="0"/>
              <a:t>恹欲睡  </a:t>
            </a:r>
            <a:r>
              <a:rPr lang="zh-CN" altLang="en-US" sz="4000" dirty="0">
                <a:solidFill>
                  <a:srgbClr val="FF0000"/>
                </a:solidFill>
              </a:rPr>
              <a:t>遏</a:t>
            </a:r>
            <a:r>
              <a:rPr lang="en-US" altLang="zh-CN" sz="4000" dirty="0">
                <a:solidFill>
                  <a:srgbClr val="FF0000"/>
                </a:solidFill>
              </a:rPr>
              <a:t>è</a:t>
            </a:r>
            <a:r>
              <a:rPr lang="zh-CN" altLang="en-US" sz="4000" dirty="0"/>
              <a:t>制   </a:t>
            </a:r>
            <a:r>
              <a:rPr lang="zh-CN" altLang="en-US" sz="4000" dirty="0">
                <a:solidFill>
                  <a:srgbClr val="FF0000"/>
                </a:solidFill>
              </a:rPr>
              <a:t>辟</a:t>
            </a:r>
            <a:r>
              <a:rPr lang="en-US" altLang="zh-CN" sz="4000" dirty="0" err="1">
                <a:solidFill>
                  <a:srgbClr val="FF0000"/>
                </a:solidFill>
              </a:rPr>
              <a:t>bì</a:t>
            </a:r>
            <a:r>
              <a:rPr lang="zh-CN" altLang="en-US" sz="4000" dirty="0"/>
              <a:t>邪</a:t>
            </a:r>
            <a:endParaRPr lang="en-US" altLang="zh-CN" sz="4000" dirty="0"/>
          </a:p>
          <a:p>
            <a:pPr>
              <a:lnSpc>
                <a:spcPct val="120000"/>
              </a:lnSpc>
            </a:pPr>
            <a:r>
              <a:rPr lang="zh-CN" altLang="en-US" sz="4000" dirty="0"/>
              <a:t>记</a:t>
            </a:r>
            <a:r>
              <a:rPr lang="zh-CN" altLang="en-US" sz="4000" dirty="0">
                <a:solidFill>
                  <a:srgbClr val="FF0000"/>
                </a:solidFill>
              </a:rPr>
              <a:t>载</a:t>
            </a:r>
            <a:r>
              <a:rPr lang="en-US" altLang="zh-CN" sz="4000" dirty="0" err="1">
                <a:solidFill>
                  <a:srgbClr val="FF0000"/>
                </a:solidFill>
              </a:rPr>
              <a:t>zǎi</a:t>
            </a:r>
            <a:r>
              <a:rPr lang="en-US" altLang="zh-CN" sz="4000" dirty="0">
                <a:solidFill>
                  <a:srgbClr val="FF0000"/>
                </a:solidFill>
              </a:rPr>
              <a:t>             </a:t>
            </a:r>
            <a:r>
              <a:rPr lang="zh-CN" altLang="en-US" sz="4000" dirty="0"/>
              <a:t>雕</a:t>
            </a:r>
            <a:r>
              <a:rPr lang="zh-CN" altLang="en-US" sz="4000" dirty="0">
                <a:solidFill>
                  <a:srgbClr val="FF0000"/>
                </a:solidFill>
              </a:rPr>
              <a:t>镂</a:t>
            </a:r>
            <a:r>
              <a:rPr lang="en-US" altLang="zh-CN" sz="4000" dirty="0" err="1">
                <a:solidFill>
                  <a:srgbClr val="FF0000"/>
                </a:solidFill>
              </a:rPr>
              <a:t>lòu</a:t>
            </a:r>
            <a:r>
              <a:rPr lang="en-US" altLang="zh-CN" sz="4000" dirty="0">
                <a:solidFill>
                  <a:srgbClr val="FF0000"/>
                </a:solidFill>
              </a:rPr>
              <a:t>          </a:t>
            </a:r>
            <a:r>
              <a:rPr lang="zh-CN" altLang="en-US" sz="4000" dirty="0"/>
              <a:t>无动于</a:t>
            </a:r>
            <a:r>
              <a:rPr lang="zh-CN" altLang="en-US" sz="4000" dirty="0">
                <a:solidFill>
                  <a:srgbClr val="FF0000"/>
                </a:solidFill>
              </a:rPr>
              <a:t>衷</a:t>
            </a:r>
            <a:r>
              <a:rPr lang="zh-CN" altLang="en-US" sz="4000" dirty="0"/>
              <a:t>    题</a:t>
            </a:r>
            <a:r>
              <a:rPr lang="zh-CN" altLang="en-US" sz="4000" dirty="0">
                <a:solidFill>
                  <a:srgbClr val="FF0000"/>
                </a:solidFill>
              </a:rPr>
              <a:t>跋</a:t>
            </a:r>
            <a:endParaRPr lang="en-US" altLang="zh-CN" sz="4000" dirty="0">
              <a:solidFill>
                <a:srgbClr val="FF0000"/>
              </a:solidFill>
            </a:endParaRPr>
          </a:p>
          <a:p>
            <a:pPr>
              <a:lnSpc>
                <a:spcPct val="120000"/>
              </a:lnSpc>
            </a:pPr>
            <a:r>
              <a:rPr lang="zh-CN" altLang="en-US" sz="4000" dirty="0">
                <a:solidFill>
                  <a:srgbClr val="FF0000"/>
                </a:solidFill>
              </a:rPr>
              <a:t>行</a:t>
            </a:r>
            <a:r>
              <a:rPr lang="en-US" altLang="zh-CN" sz="4000" dirty="0" err="1">
                <a:solidFill>
                  <a:srgbClr val="FF0000"/>
                </a:solidFill>
              </a:rPr>
              <a:t>xíng</a:t>
            </a:r>
            <a:r>
              <a:rPr lang="zh-CN" altLang="en-US" sz="4000" dirty="0"/>
              <a:t>旅           </a:t>
            </a:r>
            <a:r>
              <a:rPr lang="zh-CN" altLang="en-US" sz="4000" dirty="0">
                <a:solidFill>
                  <a:srgbClr val="FF0000"/>
                </a:solidFill>
              </a:rPr>
              <a:t>遒</a:t>
            </a:r>
            <a:r>
              <a:rPr lang="en-US" altLang="zh-CN" sz="4000" dirty="0" err="1">
                <a:solidFill>
                  <a:srgbClr val="FF0000"/>
                </a:solidFill>
              </a:rPr>
              <a:t>qiú</a:t>
            </a:r>
            <a:r>
              <a:rPr lang="zh-CN" altLang="en-US" sz="4000" dirty="0">
                <a:solidFill>
                  <a:srgbClr val="FF0000"/>
                </a:solidFill>
              </a:rPr>
              <a:t>劲</a:t>
            </a:r>
            <a:r>
              <a:rPr lang="en-US" altLang="zh-CN" sz="4000" dirty="0">
                <a:solidFill>
                  <a:srgbClr val="FF0000"/>
                </a:solidFill>
              </a:rPr>
              <a:t>jìng    </a:t>
            </a:r>
            <a:r>
              <a:rPr lang="zh-CN" altLang="en-US" sz="4000" dirty="0"/>
              <a:t>长途</a:t>
            </a:r>
            <a:r>
              <a:rPr lang="zh-CN" altLang="en-US" sz="4000" dirty="0">
                <a:solidFill>
                  <a:srgbClr val="FF0000"/>
                </a:solidFill>
              </a:rPr>
              <a:t>跋</a:t>
            </a:r>
            <a:r>
              <a:rPr lang="zh-CN" altLang="en-US" sz="4000" dirty="0"/>
              <a:t>涉    </a:t>
            </a:r>
            <a:r>
              <a:rPr lang="zh-CN" altLang="en-US" sz="4000" dirty="0">
                <a:solidFill>
                  <a:srgbClr val="FF0000"/>
                </a:solidFill>
              </a:rPr>
              <a:t>燥</a:t>
            </a:r>
            <a:r>
              <a:rPr lang="zh-CN" altLang="en-US" sz="4000" dirty="0"/>
              <a:t>热</a:t>
            </a:r>
          </a:p>
          <a:p>
            <a:pPr>
              <a:lnSpc>
                <a:spcPct val="120000"/>
              </a:lnSpc>
            </a:pPr>
            <a:endParaRPr lang="en-US" altLang="zh-CN" sz="4000" dirty="0"/>
          </a:p>
          <a:p>
            <a:pPr>
              <a:lnSpc>
                <a:spcPct val="120000"/>
              </a:lnSpc>
            </a:pPr>
            <a:r>
              <a:rPr lang="zh-CN" altLang="en-US" sz="4000" dirty="0"/>
              <a:t>      </a:t>
            </a:r>
          </a:p>
        </p:txBody>
      </p:sp>
    </p:spTree>
    <p:extLst>
      <p:ext uri="{BB962C8B-B14F-4D97-AF65-F5344CB8AC3E}">
        <p14:creationId xmlns:p14="http://schemas.microsoft.com/office/powerpoint/2010/main" val="4570850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23033" y="534133"/>
            <a:ext cx="11745934" cy="4351655"/>
          </a:xfrm>
        </p:spPr>
        <p:txBody>
          <a:bodyPr>
            <a:noAutofit/>
          </a:bodyPr>
          <a:lstStyle/>
          <a:p>
            <a:pPr marL="0" indent="0" fontAlgn="auto">
              <a:lnSpc>
                <a:spcPct val="150000"/>
              </a:lnSpc>
              <a:buNone/>
            </a:pPr>
            <a:r>
              <a:rPr lang="zh-CN" altLang="en-US" sz="4400" dirty="0">
                <a:solidFill>
                  <a:srgbClr val="FF0000"/>
                </a:solidFill>
              </a:rPr>
              <a:t>行háng</a:t>
            </a:r>
            <a:r>
              <a:rPr lang="zh-CN" altLang="en-US" sz="4400" dirty="0"/>
              <a:t>辈    欺</a:t>
            </a:r>
            <a:r>
              <a:rPr lang="zh-CN" altLang="en-US" sz="4400" dirty="0">
                <a:solidFill>
                  <a:srgbClr val="FF0000"/>
                </a:solidFill>
              </a:rPr>
              <a:t>侮wǔ </a:t>
            </a:r>
            <a:r>
              <a:rPr lang="zh-CN" altLang="en-US" sz="4400" dirty="0"/>
              <a:t>   脑</a:t>
            </a:r>
            <a:r>
              <a:rPr lang="zh-CN" altLang="en-US" sz="4400" dirty="0">
                <a:solidFill>
                  <a:srgbClr val="FF0000"/>
                </a:solidFill>
              </a:rPr>
              <a:t>畔pàn</a:t>
            </a:r>
            <a:r>
              <a:rPr lang="zh-CN" altLang="en-US" sz="4400" dirty="0"/>
              <a:t>      眼</a:t>
            </a:r>
            <a:r>
              <a:rPr lang="zh-CN" altLang="en-US" sz="4400" dirty="0">
                <a:solidFill>
                  <a:srgbClr val="FF0000"/>
                </a:solidFill>
              </a:rPr>
              <a:t>眶kuàng</a:t>
            </a:r>
          </a:p>
          <a:p>
            <a:pPr marL="0" indent="0" fontAlgn="auto">
              <a:lnSpc>
                <a:spcPct val="150000"/>
              </a:lnSpc>
              <a:buNone/>
            </a:pPr>
            <a:r>
              <a:rPr lang="zh-CN" altLang="en-US" sz="4400" dirty="0">
                <a:solidFill>
                  <a:srgbClr val="FF0000"/>
                </a:solidFill>
              </a:rPr>
              <a:t>亢kàng</a:t>
            </a:r>
            <a:r>
              <a:rPr lang="zh-CN" altLang="en-US" sz="4400" dirty="0"/>
              <a:t>奋    </a:t>
            </a:r>
            <a:r>
              <a:rPr lang="zh-CN" altLang="en-US" sz="4400" dirty="0">
                <a:solidFill>
                  <a:srgbClr val="FF0000"/>
                </a:solidFill>
              </a:rPr>
              <a:t>晦huì</a:t>
            </a:r>
            <a:r>
              <a:rPr lang="zh-CN" altLang="en-US" sz="4400" dirty="0"/>
              <a:t>暗    羁</a:t>
            </a:r>
            <a:r>
              <a:rPr lang="zh-CN" altLang="en-US" sz="4400" dirty="0">
                <a:solidFill>
                  <a:srgbClr val="FF0000"/>
                </a:solidFill>
              </a:rPr>
              <a:t>绊bàn</a:t>
            </a:r>
            <a:r>
              <a:rPr lang="zh-CN" altLang="en-US" sz="4400" dirty="0"/>
              <a:t>      闭</a:t>
            </a:r>
            <a:r>
              <a:rPr lang="zh-CN" altLang="en-US" sz="4400" dirty="0">
                <a:solidFill>
                  <a:srgbClr val="FF0000"/>
                </a:solidFill>
              </a:rPr>
              <a:t>塞sè</a:t>
            </a:r>
            <a:endParaRPr lang="en-US" altLang="zh-CN" sz="4400" dirty="0">
              <a:solidFill>
                <a:srgbClr val="FF0000"/>
              </a:solidFill>
            </a:endParaRPr>
          </a:p>
          <a:p>
            <a:pPr marL="0" indent="0" fontAlgn="auto">
              <a:lnSpc>
                <a:spcPct val="150000"/>
              </a:lnSpc>
              <a:buNone/>
            </a:pPr>
            <a:r>
              <a:rPr lang="zh-CN" altLang="en-US" sz="4400" dirty="0">
                <a:solidFill>
                  <a:srgbClr val="FF0000"/>
                </a:solidFill>
              </a:rPr>
              <a:t>燎liáo</a:t>
            </a:r>
            <a:r>
              <a:rPr lang="zh-CN" altLang="en-US" sz="4400" dirty="0"/>
              <a:t>原     人情</a:t>
            </a:r>
            <a:r>
              <a:rPr lang="zh-CN" altLang="en-US" sz="4400" dirty="0">
                <a:solidFill>
                  <a:srgbClr val="FF0000"/>
                </a:solidFill>
              </a:rPr>
              <a:t>世</a:t>
            </a:r>
            <a:r>
              <a:rPr lang="zh-CN" altLang="en-US" sz="4400" dirty="0"/>
              <a:t>故  两</a:t>
            </a:r>
            <a:r>
              <a:rPr lang="zh-CN" altLang="en-US" sz="4400" dirty="0">
                <a:solidFill>
                  <a:srgbClr val="FF0000"/>
                </a:solidFill>
              </a:rPr>
              <a:t>栖qī         </a:t>
            </a:r>
            <a:r>
              <a:rPr lang="zh-CN" altLang="en-US" sz="4400" dirty="0"/>
              <a:t>枯</a:t>
            </a:r>
            <a:r>
              <a:rPr lang="zh-CN" altLang="en-US" sz="4400" dirty="0">
                <a:solidFill>
                  <a:srgbClr val="FF0000"/>
                </a:solidFill>
              </a:rPr>
              <a:t>燥zào</a:t>
            </a:r>
            <a:endParaRPr lang="en-US" altLang="zh-CN" sz="4400" dirty="0">
              <a:solidFill>
                <a:srgbClr val="FF0000"/>
              </a:solidFill>
            </a:endParaRPr>
          </a:p>
          <a:p>
            <a:pPr marL="0" indent="0" fontAlgn="auto">
              <a:lnSpc>
                <a:spcPct val="150000"/>
              </a:lnSpc>
              <a:buNone/>
            </a:pPr>
            <a:r>
              <a:rPr lang="zh-CN" altLang="en-US" sz="4400" dirty="0">
                <a:solidFill>
                  <a:srgbClr val="FF0000"/>
                </a:solidFill>
              </a:rPr>
              <a:t>龟jūn</a:t>
            </a:r>
            <a:r>
              <a:rPr lang="zh-CN" altLang="en-US" sz="4400" dirty="0"/>
              <a:t>裂      诬</a:t>
            </a:r>
            <a:r>
              <a:rPr lang="zh-CN" altLang="en-US" sz="4400" dirty="0">
                <a:solidFill>
                  <a:srgbClr val="FF0000"/>
                </a:solidFill>
              </a:rPr>
              <a:t>蔑miè    </a:t>
            </a:r>
            <a:r>
              <a:rPr lang="zh-CN" altLang="en-US" sz="4400" dirty="0"/>
              <a:t>挑</a:t>
            </a:r>
            <a:r>
              <a:rPr lang="zh-CN" altLang="en-US" sz="4400" dirty="0">
                <a:solidFill>
                  <a:srgbClr val="FF0000"/>
                </a:solidFill>
              </a:rPr>
              <a:t>拨bō</a:t>
            </a:r>
            <a:r>
              <a:rPr lang="zh-CN" altLang="en-US" sz="4400" dirty="0"/>
              <a:t>离</a:t>
            </a:r>
            <a:r>
              <a:rPr lang="zh-CN" altLang="en-US" sz="4400" dirty="0">
                <a:solidFill>
                  <a:srgbClr val="FF0000"/>
                </a:solidFill>
              </a:rPr>
              <a:t>间jiàn  </a:t>
            </a:r>
            <a:endParaRPr lang="zh-CN" altLang="en-US" sz="4400" dirty="0"/>
          </a:p>
          <a:p>
            <a:pPr marL="0" indent="0" fontAlgn="auto">
              <a:lnSpc>
                <a:spcPct val="150000"/>
              </a:lnSpc>
              <a:buNone/>
            </a:pPr>
            <a:r>
              <a:rPr lang="zh-CN" altLang="en-US" sz="4400" dirty="0">
                <a:solidFill>
                  <a:srgbClr val="FF0000"/>
                </a:solidFill>
              </a:rPr>
              <a:t>瞭liào</a:t>
            </a:r>
            <a:r>
              <a:rPr lang="zh-CN" altLang="en-US" sz="4400" dirty="0"/>
              <a:t>望     </a:t>
            </a:r>
            <a:r>
              <a:rPr lang="zh-CN" altLang="en-US" sz="4400" dirty="0">
                <a:solidFill>
                  <a:srgbClr val="FF0000"/>
                </a:solidFill>
              </a:rPr>
              <a:t>抉jué</a:t>
            </a:r>
            <a:r>
              <a:rPr lang="zh-CN" altLang="en-US" sz="4400" dirty="0"/>
              <a:t>择   </a:t>
            </a:r>
            <a:r>
              <a:rPr lang="zh-CN" altLang="en-US" sz="4400" dirty="0">
                <a:solidFill>
                  <a:srgbClr val="FF0000"/>
                </a:solidFill>
              </a:rPr>
              <a:t>强qiǎng</a:t>
            </a:r>
            <a:r>
              <a:rPr lang="zh-CN" altLang="en-US" sz="4400" dirty="0"/>
              <a:t>词夺理    </a:t>
            </a:r>
            <a:r>
              <a:rPr lang="zh-CN" altLang="en-US" sz="4400" dirty="0">
                <a:solidFill>
                  <a:srgbClr val="FF0000"/>
                </a:solidFill>
              </a:rPr>
              <a:t>拙zhuō</a:t>
            </a:r>
            <a:r>
              <a:rPr lang="zh-CN" altLang="en-US" sz="4400" dirty="0"/>
              <a:t>劣</a:t>
            </a:r>
            <a:endParaRPr lang="zh-CN" altLang="en-US" sz="4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86770" y="691528"/>
            <a:ext cx="12070715" cy="4351655"/>
          </a:xfrm>
        </p:spPr>
        <p:txBody>
          <a:bodyPr>
            <a:noAutofit/>
          </a:bodyPr>
          <a:lstStyle/>
          <a:p>
            <a:pPr marL="0" indent="0" fontAlgn="auto">
              <a:lnSpc>
                <a:spcPct val="150000"/>
              </a:lnSpc>
              <a:buNone/>
            </a:pPr>
            <a:r>
              <a:rPr lang="zh-CN" altLang="en-US" sz="4400" dirty="0">
                <a:solidFill>
                  <a:srgbClr val="FF0000"/>
                </a:solidFill>
              </a:rPr>
              <a:t>漩xuán</a:t>
            </a:r>
            <a:r>
              <a:rPr lang="zh-CN" altLang="en-US" sz="4400" dirty="0"/>
              <a:t>涡       寒</a:t>
            </a:r>
            <a:r>
              <a:rPr lang="zh-CN" altLang="en-US" sz="4400" dirty="0">
                <a:solidFill>
                  <a:srgbClr val="FF0000"/>
                </a:solidFill>
              </a:rPr>
              <a:t>噤jìn      棱léng</a:t>
            </a:r>
            <a:r>
              <a:rPr lang="zh-CN" altLang="en-US" sz="4400" dirty="0"/>
              <a:t>角       </a:t>
            </a:r>
            <a:r>
              <a:rPr lang="zh-CN" altLang="en-US" sz="4400" dirty="0">
                <a:solidFill>
                  <a:srgbClr val="FF0000"/>
                </a:solidFill>
              </a:rPr>
              <a:t>蠕rú</a:t>
            </a:r>
            <a:r>
              <a:rPr lang="zh-CN" altLang="en-US" sz="4400" dirty="0"/>
              <a:t>动</a:t>
            </a:r>
            <a:endParaRPr lang="en-US" altLang="zh-CN" sz="4400" dirty="0"/>
          </a:p>
          <a:p>
            <a:pPr marL="0" indent="0" fontAlgn="auto">
              <a:lnSpc>
                <a:spcPct val="150000"/>
              </a:lnSpc>
              <a:buNone/>
            </a:pPr>
            <a:r>
              <a:rPr lang="zh-CN" altLang="en-US" sz="4400" dirty="0">
                <a:solidFill>
                  <a:srgbClr val="FF0000"/>
                </a:solidFill>
              </a:rPr>
              <a:t>妩wǔ</a:t>
            </a:r>
            <a:r>
              <a:rPr lang="zh-CN" altLang="en-US" sz="4400" dirty="0"/>
              <a:t>媚          浮</a:t>
            </a:r>
            <a:r>
              <a:rPr lang="zh-CN" altLang="en-US" sz="4400" dirty="0">
                <a:solidFill>
                  <a:srgbClr val="FF0000"/>
                </a:solidFill>
              </a:rPr>
              <a:t>躁zào    </a:t>
            </a:r>
            <a:r>
              <a:rPr lang="zh-CN" altLang="en-US" sz="4400" dirty="0"/>
              <a:t>纷至</a:t>
            </a:r>
            <a:r>
              <a:rPr lang="zh-CN" altLang="en-US" sz="4400" dirty="0">
                <a:solidFill>
                  <a:srgbClr val="FF0000"/>
                </a:solidFill>
              </a:rPr>
              <a:t>沓tà</a:t>
            </a:r>
            <a:r>
              <a:rPr lang="zh-CN" altLang="en-US" sz="4400" dirty="0"/>
              <a:t>来    </a:t>
            </a:r>
            <a:r>
              <a:rPr lang="zh-CN" altLang="en-US" sz="4400" dirty="0">
                <a:solidFill>
                  <a:srgbClr val="FF0000"/>
                </a:solidFill>
              </a:rPr>
              <a:t>矗chù</a:t>
            </a:r>
            <a:r>
              <a:rPr lang="zh-CN" altLang="en-US" sz="4400" dirty="0"/>
              <a:t>立      苍</a:t>
            </a:r>
            <a:r>
              <a:rPr lang="zh-CN" altLang="en-US" sz="4400" dirty="0">
                <a:solidFill>
                  <a:srgbClr val="FF0000"/>
                </a:solidFill>
              </a:rPr>
              <a:t>劲jìng         </a:t>
            </a:r>
            <a:r>
              <a:rPr lang="zh-CN" altLang="en-US" sz="4400" dirty="0"/>
              <a:t>目</a:t>
            </a:r>
            <a:r>
              <a:rPr lang="zh-CN" altLang="en-US" sz="4400" dirty="0">
                <a:solidFill>
                  <a:srgbClr val="FF0000"/>
                </a:solidFill>
              </a:rPr>
              <a:t>眩</a:t>
            </a:r>
            <a:r>
              <a:rPr lang="zh-CN" altLang="en-US" sz="4400" dirty="0"/>
              <a:t>神迷 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19180" y="0"/>
            <a:ext cx="10953640" cy="124593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妖娆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en-US" altLang="zh-CN" sz="36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ráo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      </a:t>
            </a:r>
            <a:r>
              <a:rPr lang="zh-CN" altLang="en-US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娉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en-US" altLang="zh-CN" sz="36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pīng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婷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</a:t>
            </a:r>
            <a:r>
              <a:rPr lang="zh-CN" altLang="en-US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冠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en-US" altLang="zh-CN" sz="36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guān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冕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</a:t>
            </a:r>
            <a:r>
              <a:rPr lang="zh-CN" altLang="en-US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旁</a:t>
            </a:r>
            <a:r>
              <a:rPr lang="en-US" altLang="zh-CN" sz="36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wù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zh-CN" altLang="en-US" sz="36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骛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 </a:t>
            </a:r>
            <a:endParaRPr lang="en-US" altLang="zh-CN" sz="36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秘</a:t>
            </a:r>
            <a:r>
              <a:rPr lang="en-US" altLang="zh-CN" sz="36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jué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(</a:t>
            </a:r>
            <a:r>
              <a:rPr lang="zh-CN" altLang="en-US" sz="36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诀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</a:t>
            </a:r>
            <a:r>
              <a:rPr lang="zh-CN" altLang="en-US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亵</a:t>
            </a:r>
            <a:r>
              <a:rPr lang="en-US" altLang="zh-CN" sz="36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dú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zh-CN" altLang="en-US" sz="36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渎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       </a:t>
            </a:r>
            <a:r>
              <a:rPr lang="zh-CN" altLang="en-US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瞥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en-US" altLang="zh-CN" sz="36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piē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见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</a:t>
            </a:r>
            <a:r>
              <a:rPr lang="zh-CN" altLang="en-US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箴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</a:t>
            </a:r>
            <a:r>
              <a:rPr lang="en-US" altLang="zh-CN" sz="36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zhēn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)</a:t>
            </a:r>
            <a:r>
              <a:rPr lang="zh-CN" altLang="en-US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言</a:t>
            </a:r>
            <a:endParaRPr lang="en-US" altLang="zh-CN" sz="36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自吹自擂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en-US" altLang="zh-CN" sz="36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léi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    </a:t>
            </a:r>
            <a:r>
              <a:rPr lang="zh-CN" altLang="en-US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鸠占</a:t>
            </a:r>
            <a:r>
              <a:rPr lang="en-US" altLang="zh-CN" sz="36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què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zh-CN" altLang="en-US" sz="36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鹊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巢     </a:t>
            </a:r>
            <a:r>
              <a:rPr lang="zh-CN" altLang="en-US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恣睢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</a:t>
            </a:r>
            <a:r>
              <a:rPr lang="en-US" altLang="zh-CN" sz="36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zì</a:t>
            </a:r>
            <a:r>
              <a:rPr lang="en-US" altLang="zh-CN" sz="36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en-US" altLang="zh-CN" sz="36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suī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)</a:t>
            </a:r>
            <a:endParaRPr lang="en-US" altLang="zh-CN" sz="36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liáo 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zh-CN" altLang="en-US" sz="36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撩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逗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kuāng 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zh-CN" altLang="en-US" sz="36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诓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 </a:t>
            </a:r>
            <a:r>
              <a:rPr lang="zh-CN" altLang="en-US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骗           </a:t>
            </a:r>
            <a:r>
              <a:rPr lang="zh-CN" altLang="en-US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前仆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en-US" altLang="zh-CN" sz="36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pū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后继</a:t>
            </a:r>
            <a:endParaRPr lang="en-US" altLang="zh-CN" sz="36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勾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kumimoji="0" lang="en-US" altLang="zh-CN" sz="36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gòu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当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</a:t>
            </a:r>
            <a:r>
              <a:rPr kumimoji="0" lang="zh-CN" altLang="en-US" sz="3600" b="0" i="0" u="none" strike="noStrike" kern="1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聒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kumimoji="0" lang="en-US" altLang="zh-CN" sz="36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guō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噪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</a:t>
            </a: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星宿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kumimoji="0" lang="en-US" altLang="zh-CN" sz="36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xiù</a:t>
            </a:r>
            <a:r>
              <a:rPr kumimoji="0" lang="en-US" altLang="zh-CN" sz="3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       </a:t>
            </a:r>
            <a:r>
              <a:rPr lang="zh-CN" altLang="en-US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愧</a:t>
            </a:r>
            <a:r>
              <a:rPr lang="en-US" altLang="zh-CN" sz="36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nǎn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zh-CN" altLang="en-US" sz="36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赧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</a:p>
          <a:p>
            <a:pPr algn="l">
              <a:lnSpc>
                <a:spcPct val="150000"/>
              </a:lnSpc>
            </a:pPr>
            <a:r>
              <a:rPr lang="en-US" altLang="zh-CN" sz="36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yán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zh-CN" altLang="en-US" sz="36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筵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席     舵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en-US" altLang="zh-CN" sz="36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duò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手     </a:t>
            </a:r>
            <a:r>
              <a:rPr lang="zh-CN" altLang="en-US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诡</a:t>
            </a:r>
            <a:r>
              <a:rPr lang="en-US" altLang="zh-CN" sz="36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jué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(</a:t>
            </a:r>
            <a:r>
              <a:rPr lang="zh-CN" altLang="en-US" sz="36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谲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瘦</a:t>
            </a:r>
            <a:r>
              <a:rPr lang="en-US" altLang="zh-CN" sz="36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xuē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</a:t>
            </a:r>
            <a:r>
              <a:rPr lang="zh-CN" altLang="en-US" sz="36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削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)</a:t>
            </a:r>
            <a:endParaRPr lang="en-US" altLang="zh-CN" sz="36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非难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en-US" altLang="zh-CN" sz="36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nàn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    </a:t>
            </a:r>
            <a:r>
              <a:rPr lang="en-US" altLang="zh-CN" sz="36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pì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36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nì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</a:t>
            </a:r>
            <a:r>
              <a:rPr lang="zh-CN" altLang="en-US" sz="36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睥睨</a:t>
            </a:r>
            <a:r>
              <a:rPr lang="zh-CN" altLang="en-US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） </a:t>
            </a:r>
            <a:r>
              <a:rPr lang="zh-CN" altLang="en-US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侦缉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en-US" altLang="zh-CN" sz="36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jī</a:t>
            </a:r>
            <a:r>
              <a:rPr lang="en-US" altLang="zh-CN" sz="36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</a:t>
            </a:r>
            <a:r>
              <a:rPr lang="zh-CN" altLang="en-US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忌</a:t>
            </a:r>
            <a:r>
              <a:rPr lang="en-US" altLang="zh-CN" sz="36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huì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</a:t>
            </a:r>
            <a:r>
              <a:rPr lang="zh-CN" altLang="en-US" sz="36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讳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)</a:t>
            </a:r>
            <a:endParaRPr lang="en-US" altLang="zh-CN" sz="36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拾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duo 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zh-CN" altLang="en-US" sz="36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掇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       </a:t>
            </a:r>
            <a:r>
              <a:rPr lang="en-US" altLang="zh-CN" sz="36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niè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(</a:t>
            </a:r>
            <a:r>
              <a:rPr lang="zh-CN" altLang="en-US" sz="36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蹑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手</a:t>
            </a:r>
            <a:r>
              <a:rPr lang="en-US" altLang="zh-CN" sz="36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niè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(</a:t>
            </a:r>
            <a:r>
              <a:rPr lang="zh-CN" altLang="en-US" sz="36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蹑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脚</a:t>
            </a:r>
            <a:endParaRPr lang="en-US" altLang="zh-CN" sz="36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>
              <a:lnSpc>
                <a:spcPct val="150000"/>
              </a:lnSpc>
            </a:pPr>
            <a:endParaRPr lang="zh-CN" altLang="en-US" sz="36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  <a:defRPr/>
            </a:pPr>
            <a:endParaRPr lang="zh-CN" altLang="en-US" sz="36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36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50000"/>
              </a:lnSpc>
            </a:pPr>
            <a:endParaRPr lang="en-US" altLang="zh-CN" sz="36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>
              <a:lnSpc>
                <a:spcPct val="150000"/>
              </a:lnSpc>
            </a:pPr>
            <a:endParaRPr lang="en-US" altLang="zh-CN" sz="36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>
              <a:lnSpc>
                <a:spcPct val="150000"/>
              </a:lnSpc>
            </a:pPr>
            <a:endParaRPr lang="zh-CN" altLang="en-US" sz="36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>
              <a:lnSpc>
                <a:spcPct val="150000"/>
              </a:lnSpc>
            </a:pPr>
            <a:endParaRPr lang="zh-CN" altLang="en-US" sz="36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602211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04761" y="405361"/>
            <a:ext cx="11944691" cy="9135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36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hūn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(</a:t>
            </a:r>
            <a:r>
              <a:rPr lang="zh-CN" altLang="en-US" sz="36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荤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菜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     </a:t>
            </a:r>
            <a:r>
              <a:rPr lang="en-US" altLang="zh-CN" sz="36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chuò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(</a:t>
            </a:r>
            <a:r>
              <a:rPr lang="zh-CN" altLang="en-US" sz="36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绰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号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  </a:t>
            </a:r>
            <a:r>
              <a:rPr lang="zh-CN" altLang="en-US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夹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en-US" altLang="zh-CN" sz="36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jiá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袄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 </a:t>
            </a:r>
          </a:p>
          <a:p>
            <a:pPr algn="l">
              <a:lnSpc>
                <a:spcPct val="150000"/>
              </a:lnSpc>
            </a:pPr>
            <a:r>
              <a:rPr lang="zh-CN" altLang="en-US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不屑置</a:t>
            </a:r>
            <a:r>
              <a:rPr lang="en-US" altLang="zh-CN" sz="36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biàn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(</a:t>
            </a:r>
            <a:r>
              <a:rPr lang="zh-CN" altLang="en-US" sz="36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辩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    </a:t>
            </a:r>
            <a:r>
              <a:rPr lang="zh-CN" altLang="en-US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无精打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cǎi 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zh-CN" altLang="en-US" sz="36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采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</a:t>
            </a:r>
            <a:r>
              <a:rPr lang="zh-CN" altLang="en-US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盘</a:t>
            </a:r>
            <a:r>
              <a:rPr lang="en-US" altLang="zh-CN" sz="36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huán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</a:t>
            </a:r>
            <a:r>
              <a:rPr lang="zh-CN" altLang="en-US" sz="36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桓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)        </a:t>
            </a:r>
          </a:p>
          <a:p>
            <a:pPr algn="l">
              <a:lnSpc>
                <a:spcPct val="150000"/>
              </a:lnSpc>
            </a:pPr>
            <a:r>
              <a:rPr lang="zh-CN" altLang="en-US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战战</a:t>
            </a:r>
            <a:r>
              <a:rPr lang="en-US" altLang="zh-CN" sz="36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jīng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zh-CN" altLang="en-US" sz="36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兢兢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     </a:t>
            </a:r>
            <a:r>
              <a:rPr lang="zh-CN" altLang="en-US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驾驭（</a:t>
            </a:r>
            <a:r>
              <a:rPr lang="en-US" altLang="zh-CN" sz="36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yù</a:t>
            </a:r>
            <a:r>
              <a:rPr lang="zh-CN" altLang="en-US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   zǎo (</a:t>
            </a:r>
            <a:r>
              <a:rPr lang="zh-CN" altLang="en-US" sz="36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藻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饰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   </a:t>
            </a:r>
          </a:p>
          <a:p>
            <a:pPr algn="l">
              <a:lnSpc>
                <a:spcPct val="150000"/>
              </a:lnSpc>
            </a:pPr>
            <a:r>
              <a:rPr lang="zh-CN" altLang="en-US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狡黠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en-US" altLang="zh-CN" sz="36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xiá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       </a:t>
            </a:r>
            <a:r>
              <a:rPr lang="zh-CN" altLang="en-US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劫难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en-US" altLang="zh-CN" sz="36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nàn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             </a:t>
            </a:r>
            <a:r>
              <a:rPr lang="zh-CN" altLang="en-US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要</a:t>
            </a:r>
            <a:r>
              <a:rPr lang="en-US" altLang="zh-CN" sz="36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jué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(</a:t>
            </a:r>
            <a:r>
              <a:rPr lang="zh-CN" altLang="en-US" sz="36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诀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           </a:t>
            </a:r>
          </a:p>
          <a:p>
            <a:pPr algn="l">
              <a:lnSpc>
                <a:spcPct val="150000"/>
              </a:lnSpc>
            </a:pPr>
            <a:r>
              <a:rPr lang="zh-CN" altLang="en-US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味同嚼 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en-US" altLang="zh-CN" sz="36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jiáo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 </a:t>
            </a:r>
            <a:r>
              <a:rPr lang="zh-CN" altLang="en-US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蜡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</a:t>
            </a:r>
            <a:r>
              <a:rPr lang="zh-CN" altLang="en-US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吹毛求</a:t>
            </a:r>
            <a:r>
              <a:rPr lang="en-US" altLang="zh-CN" sz="36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cī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(</a:t>
            </a:r>
            <a:r>
              <a:rPr lang="zh-CN" altLang="en-US" sz="36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疵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        </a:t>
            </a:r>
            <a:r>
              <a:rPr lang="zh-CN" altLang="en-US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笼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en-US" altLang="zh-CN" sz="36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lǒng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统          </a:t>
            </a:r>
            <a:endParaRPr lang="en-US" altLang="zh-CN" sz="36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é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(</a:t>
            </a:r>
            <a:r>
              <a:rPr lang="zh-CN" altLang="en-US" sz="36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蛾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眉                </a:t>
            </a:r>
            <a:r>
              <a:rPr lang="en-US" altLang="zh-CN" sz="36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zhū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zh-CN" altLang="en-US" sz="36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铢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两悉称（</a:t>
            </a:r>
            <a:r>
              <a:rPr lang="en-US" altLang="zh-CN" sz="36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chèn</a:t>
            </a:r>
            <a:r>
              <a:rPr lang="zh-CN" altLang="en-US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</a:t>
            </a:r>
            <a:endParaRPr lang="en-US" altLang="zh-CN" sz="36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信手</a:t>
            </a:r>
            <a:r>
              <a:rPr lang="en-US" altLang="zh-CN" sz="36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niān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</a:t>
            </a:r>
            <a:r>
              <a:rPr lang="zh-CN" altLang="en-US" sz="36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拈</a:t>
            </a:r>
            <a:r>
              <a:rPr lang="en-US" altLang="zh-CN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)</a:t>
            </a:r>
            <a:r>
              <a:rPr lang="zh-CN" altLang="en-US" sz="3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来</a:t>
            </a:r>
            <a:r>
              <a:rPr lang="zh-CN" altLang="en-US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   </a:t>
            </a:r>
            <a:r>
              <a:rPr lang="zh-CN" altLang="en-US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拘泥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</a:t>
            </a:r>
            <a:r>
              <a:rPr lang="en-US" altLang="zh-CN" sz="36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nì</a:t>
            </a:r>
            <a:r>
              <a:rPr lang="en-US" altLang="zh-CN" sz="36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) </a:t>
            </a:r>
            <a:endParaRPr lang="zh-CN" altLang="en-US" sz="36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>
              <a:lnSpc>
                <a:spcPct val="150000"/>
              </a:lnSpc>
            </a:pPr>
            <a:endParaRPr lang="en-US" altLang="zh-CN" sz="36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>
              <a:lnSpc>
                <a:spcPct val="150000"/>
              </a:lnSpc>
            </a:pPr>
            <a:endParaRPr lang="zh-CN" altLang="en-US" sz="36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>
              <a:lnSpc>
                <a:spcPct val="150000"/>
              </a:lnSpc>
            </a:pPr>
            <a:endParaRPr lang="en-US" altLang="zh-CN" sz="36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>
              <a:lnSpc>
                <a:spcPct val="150000"/>
              </a:lnSpc>
            </a:pPr>
            <a:endParaRPr lang="zh-CN" altLang="en-US" sz="36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399318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1603534" y="5314951"/>
            <a:ext cx="2041208" cy="587216"/>
            <a:chOff x="696133" y="1465290"/>
            <a:chExt cx="1966808" cy="623109"/>
          </a:xfrm>
        </p:grpSpPr>
        <p:pic>
          <p:nvPicPr>
            <p:cNvPr id="26" name="图片 25"/>
            <p:cNvPicPr>
              <a:picLocks noChangeAspect="1"/>
            </p:cNvPicPr>
            <p:nvPr/>
          </p:nvPicPr>
          <p:blipFill>
            <a:blip r:embed="rId2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4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696133" y="1465290"/>
              <a:ext cx="1964525" cy="623109"/>
            </a:xfrm>
            <a:prstGeom prst="rect">
              <a:avLst/>
            </a:prstGeom>
          </p:spPr>
        </p:pic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2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4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698416" y="1465290"/>
              <a:ext cx="1964525" cy="623109"/>
            </a:xfrm>
            <a:prstGeom prst="rect">
              <a:avLst/>
            </a:prstGeom>
          </p:spPr>
        </p:pic>
      </p:grpSp>
      <p:sp>
        <p:nvSpPr>
          <p:cNvPr id="3" name="文本框 2"/>
          <p:cNvSpPr txBox="1"/>
          <p:nvPr/>
        </p:nvSpPr>
        <p:spPr>
          <a:xfrm>
            <a:off x="1603534" y="2433983"/>
            <a:ext cx="11095833" cy="15696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48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1.</a:t>
            </a:r>
            <a:r>
              <a:rPr lang="zh-CN" altLang="en-US" sz="48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你给的，</a:t>
            </a:r>
            <a:r>
              <a:rPr lang="zh-CN" altLang="en-US" sz="4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不只</a:t>
            </a:r>
            <a:r>
              <a:rPr lang="zh-CN" altLang="en-US" sz="48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是</a:t>
            </a:r>
            <a:endParaRPr lang="en-US" altLang="zh-CN" sz="4800" b="1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48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2.</a:t>
            </a:r>
            <a:r>
              <a:rPr lang="zh-CN" altLang="en-US" sz="48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成功，</a:t>
            </a:r>
            <a:r>
              <a:rPr lang="zh-CN" altLang="en-US" sz="4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总</a:t>
            </a:r>
            <a:r>
              <a:rPr lang="zh-CN" altLang="en-US" sz="48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与</a:t>
            </a:r>
            <a:r>
              <a:rPr lang="zh-CN" altLang="en-US" sz="4800" b="1" u="sng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      </a:t>
            </a:r>
            <a:r>
              <a:rPr lang="zh-CN" altLang="en-US" sz="48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有关</a:t>
            </a:r>
            <a:r>
              <a:rPr lang="zh-CN" altLang="en-US" sz="4800" b="1" u="sng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     </a:t>
            </a:r>
            <a:endParaRPr kumimoji="0" lang="en-US" altLang="zh-CN" sz="4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</p:txBody>
      </p: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id="{A308D510-E0FA-F06A-35C1-DE2C33416561}"/>
              </a:ext>
            </a:extLst>
          </p:cNvPr>
          <p:cNvCxnSpPr/>
          <p:nvPr/>
        </p:nvCxnSpPr>
        <p:spPr>
          <a:xfrm>
            <a:off x="6737298" y="3160451"/>
            <a:ext cx="178441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>
            <a:extLst>
              <a:ext uri="{FF2B5EF4-FFF2-40B4-BE49-F238E27FC236}">
                <a16:creationId xmlns:a16="http://schemas.microsoft.com/office/drawing/2014/main" id="{F39AD071-C2C6-C7B3-A965-9BE3372A8A1C}"/>
              </a:ext>
            </a:extLst>
          </p:cNvPr>
          <p:cNvSpPr txBox="1"/>
          <p:nvPr/>
        </p:nvSpPr>
        <p:spPr>
          <a:xfrm>
            <a:off x="843379" y="767694"/>
            <a:ext cx="658723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48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审题训练</a:t>
            </a:r>
            <a:r>
              <a:rPr kumimoji="0" lang="zh-CN" alt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：</a:t>
            </a:r>
            <a:endParaRPr kumimoji="0" lang="en-US" altLang="zh-CN" sz="4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240503539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B63A6C79-1C68-0726-0E26-3491C98C28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4348" y="0"/>
            <a:ext cx="8775993" cy="6880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8026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E9844E59-0134-1C31-4D0B-2E0E07F5E9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1487" y="263765"/>
            <a:ext cx="10162435" cy="6594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7286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4EAEB764-FCC0-EE4E-406C-19F6D2593A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4494" y="115417"/>
            <a:ext cx="9743012" cy="6627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5889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2BC5F4C9-9027-EA19-33C4-92F046A991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507" y="795336"/>
            <a:ext cx="10930985" cy="4957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6724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4A99AB91-4BFB-8194-5D49-3A2ECC7937A7}"/>
              </a:ext>
            </a:extLst>
          </p:cNvPr>
          <p:cNvSpPr txBox="1"/>
          <p:nvPr/>
        </p:nvSpPr>
        <p:spPr>
          <a:xfrm>
            <a:off x="622546" y="335845"/>
            <a:ext cx="10946907" cy="61863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04800" algn="ctr"/>
            <a:r>
              <a:rPr lang="zh-CN" altLang="zh-CN" sz="3600" kern="100" dirty="0">
                <a:effectLst/>
                <a:latin typeface="Calibri" panose="020F0502020204030204" pitchFamily="34" charset="0"/>
                <a:ea typeface="黑体" panose="02010609060101010101" pitchFamily="49" charset="-122"/>
                <a:cs typeface="黑体" panose="02010609060101010101" pitchFamily="49" charset="-122"/>
              </a:rPr>
              <a:t>总会想起那张照片</a:t>
            </a:r>
            <a:endParaRPr lang="zh-CN" altLang="zh-CN" sz="28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306070" algn="just"/>
            <a:r>
              <a:rPr lang="en-US" altLang="zh-CN" sz="3600" b="1" kern="100" dirty="0"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     </a:t>
            </a:r>
            <a:r>
              <a:rPr lang="zh-CN" altLang="zh-CN" sz="3600" b="1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床头有张照片，是我和外婆，是在家乡的山头上灌木丛旁，爸爸为当时摘取陈山楂的外婆和我，照的一张照片</a:t>
            </a:r>
            <a:r>
              <a:rPr lang="zh-CN" altLang="zh-CN" sz="3600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，</a:t>
            </a:r>
            <a:r>
              <a:rPr lang="zh-CN" altLang="zh-CN" sz="3600" kern="100" dirty="0"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事情已过许多年，然而，却不时在人生艰难时刻想起这张照片，背后的往事，轻嗅陈山楂的醇香</a:t>
            </a:r>
            <a:r>
              <a:rPr lang="en-US" altLang="zh-CN" sz="3600" kern="100" dirty="0"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……</a:t>
            </a:r>
            <a:endParaRPr lang="zh-CN" altLang="zh-CN" sz="28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304800" algn="just"/>
            <a:r>
              <a:rPr lang="en-US" altLang="zh-CN" sz="3600" kern="100" dirty="0"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    </a:t>
            </a:r>
            <a:r>
              <a:rPr lang="zh-CN" altLang="zh-CN" sz="3600" kern="100" dirty="0"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每年回家，总会去山头玩耍，自小便拉着外婆去山头上摘陈山楂，陈山楂是灌木丛中的果子，红褐色的皮包裹着鲜红的肉，是汁水多却苦涩的果子，不是因为我爱这苦味，而是外婆的手能使它变得很香。</a:t>
            </a:r>
            <a:endParaRPr lang="zh-CN" altLang="zh-CN" sz="28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304800" algn="just"/>
            <a:r>
              <a:rPr lang="en-US" altLang="zh-CN" sz="3600" b="1" kern="100" dirty="0"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    </a:t>
            </a:r>
            <a:r>
              <a:rPr lang="zh-CN" altLang="zh-CN" sz="3600" b="1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我又想起了那张照片</a:t>
            </a:r>
            <a:r>
              <a:rPr lang="zh-CN" altLang="zh-CN" sz="3600" kern="100" dirty="0"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，思绪蹁跹。</a:t>
            </a:r>
            <a:endParaRPr lang="zh-CN" altLang="zh-CN" sz="28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14437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4A99AB91-4BFB-8194-5D49-3A2ECC7937A7}"/>
              </a:ext>
            </a:extLst>
          </p:cNvPr>
          <p:cNvSpPr txBox="1"/>
          <p:nvPr/>
        </p:nvSpPr>
        <p:spPr>
          <a:xfrm>
            <a:off x="524892" y="181957"/>
            <a:ext cx="10946907" cy="64940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06070" algn="just"/>
            <a:r>
              <a:rPr lang="en-US" altLang="zh-CN" sz="3200" b="1" kern="100" dirty="0"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     </a:t>
            </a:r>
            <a:r>
              <a:rPr lang="zh-CN" altLang="zh-CN" sz="3200" b="1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在那张照片里，我在枝丫丛中寻陈山楂，外婆在丛旁处理陈山楂</a:t>
            </a:r>
            <a:r>
              <a:rPr lang="zh-CN" altLang="zh-CN" sz="3200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。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尤记得她坐在丛旁，用</a:t>
            </a:r>
            <a:r>
              <a:rPr lang="en-US" altLang="zh-CN" sz="3200" kern="100" dirty="0"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“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勾</a:t>
            </a:r>
            <a:r>
              <a:rPr lang="en-US" altLang="zh-CN" sz="3200" kern="100" dirty="0"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”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字形的弯刀剥开褐红色外皮，露出鲜红色的果肉，对半切开，用刀尖一粒粒剔除苦籽，再抛进一旁的蜜浆罐中。尤记得那时她的话语触动心灵，</a:t>
            </a:r>
            <a:r>
              <a:rPr lang="zh-CN" altLang="zh-CN" sz="3200" b="1" kern="100" dirty="0"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每每想起那张照片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，她的话语萦绕耳边：</a:t>
            </a:r>
            <a:r>
              <a:rPr lang="en-US" altLang="zh-CN" sz="3200" kern="100" dirty="0"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“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晴儿，</a:t>
            </a:r>
            <a:r>
              <a:rPr lang="zh-CN" altLang="zh-CN" sz="3200" b="1" u="sng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陈山楂很苦，可一旦剔除了苦籽，便也除去了苦味，放在蜜浆里，便更显甜味；陈山楂很丑，可一旦剥去了外壳，不也是饱满鲜红的果肉吗？我这一个糟老太婆，特喜欢这陈山楂哟，就像人生啊，苦甜交织美丑相伴。</a:t>
            </a:r>
            <a:r>
              <a:rPr lang="en-US" altLang="zh-CN" sz="3200" kern="100" dirty="0"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”</a:t>
            </a:r>
            <a:r>
              <a:rPr lang="zh-CN" altLang="zh-CN" sz="3200" kern="100" dirty="0"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那时候，可能还小吧，八九岁懵懂的我也不知外婆为何喜欢陈山楂，只是以为她同我一般，爱那山楂果肉的醇香，回去后，</a:t>
            </a:r>
            <a:r>
              <a:rPr lang="zh-CN" altLang="zh-CN" sz="3200" b="1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爸爸把照片洗出后，我便选了这一张放在床头。那时，每每想家乡的外婆时，便会想起那张床头照片，聊以慰藉，想起那张照片，因为思念。</a:t>
            </a:r>
            <a:endParaRPr lang="zh-CN" altLang="zh-CN" sz="3200" kern="100" dirty="0">
              <a:solidFill>
                <a:srgbClr val="FF0000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4989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4A99AB91-4BFB-8194-5D49-3A2ECC7937A7}"/>
              </a:ext>
            </a:extLst>
          </p:cNvPr>
          <p:cNvSpPr txBox="1"/>
          <p:nvPr/>
        </p:nvSpPr>
        <p:spPr>
          <a:xfrm>
            <a:off x="480503" y="887768"/>
            <a:ext cx="10946907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06070" algn="just"/>
            <a:r>
              <a:rPr lang="en-US" altLang="zh-CN" sz="4000" b="1" kern="100" dirty="0"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     </a:t>
            </a:r>
            <a:r>
              <a:rPr lang="zh-CN" altLang="zh-CN" sz="4000" b="1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慢慢长大，总会想起那张床头的照片。</a:t>
            </a:r>
            <a:r>
              <a:rPr lang="zh-CN" altLang="zh-CN" sz="4000" b="1" u="sng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每每遇惊涛骇浪时、遭遇人生挫折时，总会想起那张照片</a:t>
            </a:r>
            <a:r>
              <a:rPr lang="zh-CN" altLang="zh-CN" sz="4000" kern="100" dirty="0"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，想起外婆的话语，如雨后初雾的阳光，驱除阴霾；</a:t>
            </a:r>
            <a:r>
              <a:rPr lang="zh-CN" altLang="zh-CN" sz="4000" b="1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每每于思念难耐之时，总会想起那张照片</a:t>
            </a:r>
            <a:r>
              <a:rPr lang="zh-CN" altLang="zh-CN" sz="4000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，</a:t>
            </a:r>
            <a:r>
              <a:rPr lang="zh-CN" altLang="zh-CN" sz="4000" u="sng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想起那时的外婆，想起那醇香的山楂中外婆如蜜浆的爱意</a:t>
            </a:r>
            <a:r>
              <a:rPr lang="zh-CN" altLang="zh-CN" sz="4000" kern="100" dirty="0"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。</a:t>
            </a:r>
            <a:r>
              <a:rPr lang="zh-CN" altLang="zh-CN" sz="4000" b="1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无论是欢喜时还是落泪时，我总会想起那张床头照片</a:t>
            </a:r>
            <a:r>
              <a:rPr lang="zh-CN" altLang="zh-CN" sz="4000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，</a:t>
            </a:r>
            <a:r>
              <a:rPr lang="zh-CN" altLang="zh-CN" sz="4000" kern="100" dirty="0"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支撑着我，一路前行</a:t>
            </a:r>
            <a:r>
              <a:rPr lang="en-US" altLang="zh-CN" sz="4000" kern="100" dirty="0"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……</a:t>
            </a:r>
            <a:r>
              <a:rPr lang="zh-CN" altLang="zh-CN" sz="4000" b="1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想起那张照片，因为是前行的动力</a:t>
            </a:r>
            <a:r>
              <a:rPr lang="zh-CN" altLang="zh-CN" sz="4000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。</a:t>
            </a:r>
            <a:endParaRPr lang="zh-CN" altLang="zh-CN" sz="4000" kern="100" dirty="0">
              <a:solidFill>
                <a:srgbClr val="FF0000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304800" algn="just"/>
            <a:r>
              <a:rPr lang="en-US" altLang="zh-CN" sz="4000" kern="100" dirty="0"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      </a:t>
            </a:r>
            <a:endParaRPr lang="zh-CN" altLang="zh-CN" sz="4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07459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4A99AB91-4BFB-8194-5D49-3A2ECC7937A7}"/>
              </a:ext>
            </a:extLst>
          </p:cNvPr>
          <p:cNvSpPr txBox="1"/>
          <p:nvPr/>
        </p:nvSpPr>
        <p:spPr>
          <a:xfrm>
            <a:off x="622546" y="461638"/>
            <a:ext cx="10946907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04800" algn="just"/>
            <a:r>
              <a:rPr lang="en-US" altLang="zh-CN" sz="4000" kern="100" dirty="0"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     </a:t>
            </a:r>
            <a:r>
              <a:rPr lang="zh-CN" altLang="zh-CN" sz="4000" kern="100" dirty="0"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外婆在去年离开了我，</a:t>
            </a:r>
            <a:r>
              <a:rPr lang="zh-CN" altLang="zh-CN" sz="4000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留给我的念想也只有</a:t>
            </a:r>
            <a:r>
              <a:rPr lang="zh-CN" altLang="zh-CN" sz="4000" b="1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那张照片</a:t>
            </a:r>
            <a:r>
              <a:rPr lang="zh-CN" altLang="zh-CN" sz="4000" kern="100" dirty="0"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，</a:t>
            </a:r>
            <a:r>
              <a:rPr lang="en-US" altLang="zh-CN" sz="4000" kern="100" dirty="0"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“</a:t>
            </a:r>
            <a:r>
              <a:rPr lang="zh-CN" altLang="zh-CN" sz="4000" u="sng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我慢慢相信，一个活过的人总会为后人的路途上添些光亮，也许是一颗巨星，也许是一把火炬，也许是一束含泪烛光</a:t>
            </a:r>
            <a:r>
              <a:rPr lang="en-US" altLang="zh-CN" sz="4000" kern="100" dirty="0">
                <a:effectLst/>
                <a:latin typeface="楷体" panose="02010609060101010101" pitchFamily="49" charset="-122"/>
                <a:ea typeface="宋体" panose="02010600030101010101" pitchFamily="2" charset="-122"/>
                <a:cs typeface="楷体" panose="02010609060101010101" pitchFamily="49" charset="-122"/>
              </a:rPr>
              <a:t>”</a:t>
            </a:r>
            <a:r>
              <a:rPr lang="zh-CN" altLang="zh-CN" sz="4000" kern="100" dirty="0"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。此时，史铁生的话语浮现脑海，外婆于我是什么，我不知道，但我知道她的光芒照亮了我前方。</a:t>
            </a:r>
            <a:endParaRPr lang="en-US" altLang="zh-CN" sz="4000" kern="100" dirty="0">
              <a:effectLst/>
              <a:latin typeface="Calibri" panose="020F0502020204030204" pitchFamily="34" charset="0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indent="304800" algn="just"/>
            <a:r>
              <a:rPr lang="en-US" altLang="zh-CN" sz="4000" kern="100" dirty="0">
                <a:latin typeface="Calibri" panose="020F0502020204030204" pitchFamily="34" charset="0"/>
                <a:ea typeface="楷体" panose="02010609060101010101" pitchFamily="49" charset="-122"/>
                <a:cs typeface="宋体" panose="02010600030101010101" pitchFamily="2" charset="-122"/>
              </a:rPr>
              <a:t>     </a:t>
            </a:r>
            <a:r>
              <a:rPr lang="zh-CN" altLang="zh-CN" sz="4000" u="sng" kern="100" dirty="0"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褪色的亲情，是前行的动力</a:t>
            </a:r>
            <a:r>
              <a:rPr lang="zh-CN" altLang="zh-CN" sz="4000" kern="100" dirty="0"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。</a:t>
            </a:r>
            <a:endParaRPr lang="zh-CN" altLang="zh-CN" sz="4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306070" algn="just"/>
            <a:r>
              <a:rPr lang="en-US" altLang="zh-CN" sz="4000" b="1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     </a:t>
            </a:r>
            <a:r>
              <a:rPr lang="zh-CN" altLang="zh-CN" sz="4000" b="1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总会想起张那照片</a:t>
            </a:r>
            <a:r>
              <a:rPr lang="zh-CN" altLang="zh-CN" sz="4000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，那份记忆，</a:t>
            </a:r>
            <a:r>
              <a:rPr lang="zh-CN" altLang="zh-CN" sz="4000" b="1" u="sng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那启迪的话语</a:t>
            </a:r>
            <a:r>
              <a:rPr lang="zh-CN" altLang="zh-CN" sz="4000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，那份爱。</a:t>
            </a:r>
            <a:r>
              <a:rPr lang="zh-CN" altLang="zh-CN" sz="4000" kern="100" dirty="0"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想起那张照片，泪已潸然</a:t>
            </a:r>
            <a:r>
              <a:rPr lang="en-US" altLang="zh-CN" sz="4000" kern="100" dirty="0">
                <a:effectLst/>
                <a:latin typeface="Calibri" panose="020F0502020204030204" pitchFamily="34" charset="0"/>
                <a:ea typeface="楷体" panose="02010609060101010101" pitchFamily="49" charset="-122"/>
                <a:cs typeface="楷体" panose="02010609060101010101" pitchFamily="49" charset="-122"/>
              </a:rPr>
              <a:t>……</a:t>
            </a:r>
            <a:endParaRPr lang="zh-CN" altLang="zh-CN" sz="40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84263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1603534" y="5314951"/>
            <a:ext cx="2041208" cy="587216"/>
            <a:chOff x="696133" y="1465290"/>
            <a:chExt cx="1966808" cy="623109"/>
          </a:xfrm>
        </p:grpSpPr>
        <p:pic>
          <p:nvPicPr>
            <p:cNvPr id="26" name="图片 25"/>
            <p:cNvPicPr>
              <a:picLocks noChangeAspect="1"/>
            </p:cNvPicPr>
            <p:nvPr/>
          </p:nvPicPr>
          <p:blipFill>
            <a:blip r:embed="rId2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4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696133" y="1465290"/>
              <a:ext cx="1964525" cy="623109"/>
            </a:xfrm>
            <a:prstGeom prst="rect">
              <a:avLst/>
            </a:prstGeom>
          </p:spPr>
        </p:pic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2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4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698416" y="1465290"/>
              <a:ext cx="1964525" cy="623109"/>
            </a:xfrm>
            <a:prstGeom prst="rect">
              <a:avLst/>
            </a:prstGeom>
          </p:spPr>
        </p:pic>
      </p:grpSp>
      <p:sp>
        <p:nvSpPr>
          <p:cNvPr id="3" name="文本框 2"/>
          <p:cNvSpPr txBox="1"/>
          <p:nvPr/>
        </p:nvSpPr>
        <p:spPr>
          <a:xfrm>
            <a:off x="621437" y="963403"/>
            <a:ext cx="11095833" cy="563231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6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1.</a:t>
            </a:r>
            <a:r>
              <a:rPr lang="zh-CN" altLang="en-US" sz="36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审题是第一要务，先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审清要素（找准</a:t>
            </a:r>
            <a:r>
              <a:rPr lang="zh-CN" altLang="en-US" sz="3600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核心词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和</a:t>
            </a:r>
            <a:r>
              <a:rPr lang="zh-CN" altLang="en-US" sz="3600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修饰语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）、定好详略，列出提纲</a:t>
            </a:r>
            <a:r>
              <a:rPr lang="zh-CN" altLang="en-US" sz="36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。</a:t>
            </a:r>
            <a:endParaRPr lang="en-US" altLang="zh-CN" sz="3600" b="1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  <a:p>
            <a:pPr marR="0" lvl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altLang="zh-CN" sz="36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2.</a:t>
            </a:r>
            <a:r>
              <a:rPr lang="zh-CN" altLang="en-US" sz="36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留意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题目中隐含的内容</a:t>
            </a:r>
            <a:r>
              <a:rPr lang="zh-CN" altLang="en-US" sz="36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，往往是叙事的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前提（如“发生了改变”隐含“改变前”）</a:t>
            </a:r>
            <a:r>
              <a:rPr lang="zh-CN" altLang="en-US" sz="36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，需要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明确</a:t>
            </a:r>
            <a:r>
              <a:rPr lang="zh-CN" altLang="en-US" sz="36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写出，但要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略写</a:t>
            </a:r>
            <a:r>
              <a:rPr lang="zh-CN" altLang="en-US" sz="36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。</a:t>
            </a:r>
            <a:endParaRPr lang="en-US" altLang="zh-CN" sz="3600" b="1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3.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开头点题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，叙述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过程点题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2</a:t>
            </a:r>
            <a:r>
              <a:rPr lang="en-US" altLang="zh-CN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-3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次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，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结尾点题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。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36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4.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过程详写（细腻描绘）</a:t>
            </a:r>
            <a:r>
              <a:rPr lang="zh-CN" altLang="en-US" sz="36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，突破障碍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成功的一刻给特写镜头</a:t>
            </a:r>
            <a:r>
              <a:rPr lang="zh-CN" altLang="en-US" sz="36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，</a:t>
            </a:r>
            <a:r>
              <a:rPr lang="zh-CN" altLang="en-US" sz="3600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细节描写</a:t>
            </a:r>
            <a:r>
              <a:rPr lang="zh-CN" altLang="en-US" sz="36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必须有。</a:t>
            </a:r>
            <a:endParaRPr lang="en-US" altLang="zh-CN" sz="3600" b="1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5.</a:t>
            </a:r>
            <a:r>
              <a:rPr kumimoji="0" lang="zh-CN" altLang="en-US" sz="36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在具体画面的基础上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升华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，或情或理，尽量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新颖或深刻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。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9AD071-C2C6-C7B3-A965-9BE3372A8A1C}"/>
              </a:ext>
            </a:extLst>
          </p:cNvPr>
          <p:cNvSpPr txBox="1"/>
          <p:nvPr/>
        </p:nvSpPr>
        <p:spPr>
          <a:xfrm>
            <a:off x="621437" y="117018"/>
            <a:ext cx="658723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40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作文提醒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：</a:t>
            </a:r>
            <a:endParaRPr kumimoji="0" lang="en-US" altLang="zh-CN" sz="4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290826162"/>
      </p:ext>
    </p:extLst>
  </p:cSld>
  <p:clrMapOvr>
    <a:masterClrMapping/>
  </p:clrMapOvr>
  <p:transition spd="slow">
    <p:push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1603534" y="5314951"/>
            <a:ext cx="2041208" cy="587216"/>
            <a:chOff x="696133" y="1465290"/>
            <a:chExt cx="1966808" cy="623109"/>
          </a:xfrm>
        </p:grpSpPr>
        <p:pic>
          <p:nvPicPr>
            <p:cNvPr id="26" name="图片 25"/>
            <p:cNvPicPr>
              <a:picLocks noChangeAspect="1"/>
            </p:cNvPicPr>
            <p:nvPr/>
          </p:nvPicPr>
          <p:blipFill>
            <a:blip r:embed="rId2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4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696133" y="1465290"/>
              <a:ext cx="1964525" cy="623109"/>
            </a:xfrm>
            <a:prstGeom prst="rect">
              <a:avLst/>
            </a:prstGeom>
          </p:spPr>
        </p:pic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2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4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698416" y="1465290"/>
              <a:ext cx="1964525" cy="623109"/>
            </a:xfrm>
            <a:prstGeom prst="rect">
              <a:avLst/>
            </a:prstGeom>
          </p:spPr>
        </p:pic>
      </p:grpSp>
      <p:sp>
        <p:nvSpPr>
          <p:cNvPr id="3" name="文本框 2"/>
          <p:cNvSpPr txBox="1"/>
          <p:nvPr/>
        </p:nvSpPr>
        <p:spPr>
          <a:xfrm>
            <a:off x="1364829" y="600726"/>
            <a:ext cx="11095833" cy="427809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48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考前提醒：</a:t>
            </a:r>
            <a:endParaRPr lang="en-US" altLang="zh-CN" sz="4800" b="1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4800" b="1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44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1.</a:t>
            </a:r>
            <a:r>
              <a:rPr lang="zh-CN" altLang="en-US" sz="4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把握时间</a:t>
            </a:r>
            <a:r>
              <a:rPr lang="zh-CN" altLang="en-US" sz="44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，作文留够</a:t>
            </a:r>
            <a:r>
              <a:rPr lang="en-US" altLang="zh-CN" sz="44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40</a:t>
            </a:r>
            <a:r>
              <a:rPr lang="zh-CN" altLang="en-US" sz="44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分钟以上。</a:t>
            </a:r>
            <a:endParaRPr lang="en-US" altLang="zh-CN" sz="4400" b="1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2.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字迹清晰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，不要连笔，尤其默写。</a:t>
            </a:r>
            <a:endParaRPr kumimoji="0" lang="en-US" altLang="zh-CN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44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3.</a:t>
            </a:r>
            <a:r>
              <a:rPr lang="zh-CN" altLang="en-US" sz="44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安排答题空间，</a:t>
            </a:r>
            <a:r>
              <a:rPr lang="zh-CN" altLang="en-US" sz="4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先有思路再作答</a:t>
            </a:r>
            <a:r>
              <a:rPr lang="zh-CN" altLang="en-US" sz="44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。</a:t>
            </a:r>
            <a:endParaRPr lang="en-US" altLang="zh-CN" sz="4400" b="1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4.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选择题记得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填涂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，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主观题不空着</a:t>
            </a:r>
            <a:r>
              <a:rPr kumimoji="0" lang="zh-CN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。</a:t>
            </a:r>
            <a:endParaRPr kumimoji="0" lang="en-US" altLang="zh-CN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48068208"/>
      </p:ext>
    </p:extLst>
  </p:cSld>
  <p:clrMapOvr>
    <a:masterClrMapping/>
  </p:clrMapOvr>
  <p:transition spd="slow">
    <p:push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777911" y="6026978"/>
            <a:ext cx="2041208" cy="587216"/>
            <a:chOff x="696133" y="1465290"/>
            <a:chExt cx="1966808" cy="623109"/>
          </a:xfrm>
        </p:grpSpPr>
        <p:pic>
          <p:nvPicPr>
            <p:cNvPr id="26" name="图片 25"/>
            <p:cNvPicPr>
              <a:picLocks noChangeAspect="1"/>
            </p:cNvPicPr>
            <p:nvPr/>
          </p:nvPicPr>
          <p:blipFill>
            <a:blip r:embed="rId2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4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696133" y="1465290"/>
              <a:ext cx="1964525" cy="623109"/>
            </a:xfrm>
            <a:prstGeom prst="rect">
              <a:avLst/>
            </a:prstGeom>
          </p:spPr>
        </p:pic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2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4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698416" y="1465290"/>
              <a:ext cx="1964525" cy="623109"/>
            </a:xfrm>
            <a:prstGeom prst="rect">
              <a:avLst/>
            </a:prstGeom>
          </p:spPr>
        </p:pic>
      </p:grpSp>
      <p:sp>
        <p:nvSpPr>
          <p:cNvPr id="3" name="文本框 2"/>
          <p:cNvSpPr txBox="1"/>
          <p:nvPr/>
        </p:nvSpPr>
        <p:spPr>
          <a:xfrm>
            <a:off x="690126" y="394667"/>
            <a:ext cx="11095833" cy="563231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40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参考复习内容：</a:t>
            </a:r>
            <a:endParaRPr lang="en-US" altLang="zh-CN" sz="4000" b="1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40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《</a:t>
            </a:r>
            <a:r>
              <a:rPr lang="zh-CN" altLang="en-US" sz="40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皇</a:t>
            </a:r>
            <a:r>
              <a:rPr lang="en-US" altLang="zh-CN" sz="40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》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P309-328</a:t>
            </a:r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阅读考点</a:t>
            </a:r>
            <a:r>
              <a:rPr lang="zh-CN" altLang="en-US" sz="40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（看</a:t>
            </a:r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答题方略</a:t>
            </a:r>
            <a:r>
              <a:rPr lang="zh-CN" altLang="en-US" sz="40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）</a:t>
            </a:r>
            <a:endParaRPr lang="en-US" altLang="zh-CN" sz="4000" b="1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40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P445-465</a:t>
            </a:r>
            <a:r>
              <a:rPr lang="zh-CN" altLang="en-US" sz="40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名著部分（看重点内容）</a:t>
            </a:r>
            <a:endParaRPr lang="en-US" altLang="zh-CN" sz="4000" b="1" dirty="0">
              <a:solidFill>
                <a:prstClr val="black"/>
              </a:solidFill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P79-97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成语部分（看易错成语）</a:t>
            </a:r>
            <a:endParaRPr kumimoji="0" lang="en-US" altLang="zh-CN" sz="4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40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《</a:t>
            </a:r>
            <a:r>
              <a:rPr lang="zh-CN" altLang="en-US" sz="40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古</a:t>
            </a:r>
            <a:r>
              <a:rPr lang="en-US" altLang="zh-CN" sz="4000" b="1" dirty="0">
                <a:solidFill>
                  <a:prstClr val="black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》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4000" b="1" dirty="0"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P70-72</a:t>
            </a:r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文言虚词</a:t>
            </a:r>
            <a:r>
              <a:rPr lang="en-US" altLang="zh-CN" sz="4000" b="1" dirty="0"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   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P91-107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文言考点</a:t>
            </a:r>
            <a:endParaRPr kumimoji="0" lang="en-US" altLang="zh-CN" sz="4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作文：精修素材，</a:t>
            </a:r>
            <a:r>
              <a:rPr lang="en-US" altLang="zh-CN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20</a:t>
            </a:r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Arial" panose="020B0604020202020204"/>
                <a:sym typeface="+mn-ea"/>
              </a:rPr>
              <a:t>个题目审题练习</a:t>
            </a:r>
            <a:endParaRPr kumimoji="0" lang="en-US" altLang="zh-CN" sz="4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Arial" panose="020B0604020202020204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81271735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1457</Words>
  <Application>Microsoft Office PowerPoint</Application>
  <PresentationFormat>宽屏</PresentationFormat>
  <Paragraphs>88</Paragraphs>
  <Slides>19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7" baseType="lpstr">
      <vt:lpstr>等线</vt:lpstr>
      <vt:lpstr>等线 Light</vt:lpstr>
      <vt:lpstr>楷体</vt:lpstr>
      <vt:lpstr>宋体</vt:lpstr>
      <vt:lpstr>微软雅黑</vt:lpstr>
      <vt:lpstr>Arial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叶 海宇</dc:creator>
  <cp:lastModifiedBy>叶 海宇</cp:lastModifiedBy>
  <cp:revision>1</cp:revision>
  <dcterms:created xsi:type="dcterms:W3CDTF">2023-06-19T05:46:39Z</dcterms:created>
  <dcterms:modified xsi:type="dcterms:W3CDTF">2023-06-19T05:46:53Z</dcterms:modified>
</cp:coreProperties>
</file>