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64" r:id="rId3"/>
  </p:sldMasterIdLst>
  <p:notesMasterIdLst>
    <p:notesMasterId r:id="rId4"/>
  </p:notesMasterIdLst>
  <p:sldIdLst>
    <p:sldId id="497" r:id="rId5"/>
    <p:sldId id="498" r:id="rId6"/>
    <p:sldId id="499" r:id="rId7"/>
    <p:sldId id="595" r:id="rId8"/>
    <p:sldId id="550" r:id="rId9"/>
    <p:sldId id="551" r:id="rId10"/>
    <p:sldId id="552" r:id="rId11"/>
    <p:sldId id="553" r:id="rId12"/>
    <p:sldId id="565" r:id="rId13"/>
    <p:sldId id="566" r:id="rId14"/>
    <p:sldId id="622" r:id="rId15"/>
    <p:sldId id="623" r:id="rId16"/>
    <p:sldId id="567" r:id="rId17"/>
    <p:sldId id="624" r:id="rId18"/>
    <p:sldId id="633" r:id="rId19"/>
    <p:sldId id="625" r:id="rId20"/>
    <p:sldId id="626" r:id="rId21"/>
    <p:sldId id="627" r:id="rId22"/>
    <p:sldId id="628" r:id="rId23"/>
    <p:sldId id="629" r:id="rId24"/>
    <p:sldId id="630" r:id="rId25"/>
    <p:sldId id="632" r:id="rId26"/>
    <p:sldId id="634" r:id="rId27"/>
    <p:sldId id="635" r:id="rId28"/>
    <p:sldId id="636" r:id="rId29"/>
    <p:sldId id="638" r:id="rId30"/>
    <p:sldId id="639" r:id="rId31"/>
    <p:sldId id="574" r:id="rId32"/>
    <p:sldId id="640" r:id="rId33"/>
    <p:sldId id="641" r:id="rId34"/>
    <p:sldId id="642" r:id="rId35"/>
    <p:sldId id="643" r:id="rId36"/>
    <p:sldId id="645" r:id="rId37"/>
    <p:sldId id="646" r:id="rId38"/>
    <p:sldId id="647" r:id="rId39"/>
    <p:sldId id="648" r:id="rId40"/>
    <p:sldId id="588" r:id="rId41"/>
    <p:sldId id="652" r:id="rId42"/>
    <p:sldId id="653" r:id="rId43"/>
    <p:sldId id="655" r:id="rId44"/>
    <p:sldId id="658" r:id="rId45"/>
    <p:sldId id="496" r:id="rId46"/>
  </p:sldIdLst>
  <p:sldSz cx="12192000" cy="6858000"/>
  <p:notesSz cx="6858000" cy="9144000"/>
  <p:custDataLst>
    <p:tags r:id="rId4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新课标第一网" initials="新" lastIdx="0" clrIdx="0"/>
  <p:cmAuthor id="2" name="作者" initials="A" lastIdx="0" clrIdx="1"/>
  <p:cmAuthor id="3" name="li jun" initials="l"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notesMaster" Target="notesMasters/notes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tags" Target="tags/tag415.xml" /><Relationship Id="rId48" Type="http://schemas.openxmlformats.org/officeDocument/2006/relationships/presProps" Target="presProps.xml" /><Relationship Id="rId49" Type="http://schemas.openxmlformats.org/officeDocument/2006/relationships/viewProps" Target="viewProps.xml" /><Relationship Id="rId5" Type="http://schemas.openxmlformats.org/officeDocument/2006/relationships/slide" Target="slides/slide1.xml" /><Relationship Id="rId50" Type="http://schemas.openxmlformats.org/officeDocument/2006/relationships/theme" Target="theme/theme1.xml" /><Relationship Id="rId51" Type="http://schemas.openxmlformats.org/officeDocument/2006/relationships/tableStyles" Target="tableStyles.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125.xml" /><Relationship Id="rId2" Type="http://schemas.openxmlformats.org/officeDocument/2006/relationships/tags" Target="../tags/tag126.xml" /><Relationship Id="rId3" Type="http://schemas.openxmlformats.org/officeDocument/2006/relationships/tags" Target="../tags/tag127.xml" /><Relationship Id="rId4" Type="http://schemas.openxmlformats.org/officeDocument/2006/relationships/tags" Target="../tags/tag128.xml" /><Relationship Id="rId5" Type="http://schemas.openxmlformats.org/officeDocument/2006/relationships/tags" Target="../tags/tag129.xml" /><Relationship Id="rId6" Type="http://schemas.openxmlformats.org/officeDocument/2006/relationships/tags" Target="../tags/tag130.xml" /><Relationship Id="rId7" Type="http://schemas.openxmlformats.org/officeDocument/2006/relationships/tags" Target="../tags/tag131.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 Id="rId3" Type="http://schemas.openxmlformats.org/officeDocument/2006/relationships/tags" Target="../tags/tag214.xml" /><Relationship Id="rId4" Type="http://schemas.openxmlformats.org/officeDocument/2006/relationships/tags" Target="../tags/tag215.xml" /><Relationship Id="rId5" Type="http://schemas.openxmlformats.org/officeDocument/2006/relationships/tags" Target="../tags/tag216.xml" /><Relationship Id="rId6" Type="http://schemas.openxmlformats.org/officeDocument/2006/relationships/tags" Target="../tags/tag217.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 Id="rId3" Type="http://schemas.openxmlformats.org/officeDocument/2006/relationships/tags" Target="../tags/tag222.xml" /><Relationship Id="rId4" Type="http://schemas.openxmlformats.org/officeDocument/2006/relationships/tags" Target="../tags/tag223.xml" /><Relationship Id="rId5" Type="http://schemas.openxmlformats.org/officeDocument/2006/relationships/tags" Target="../tags/tag224.xml" /><Relationship Id="rId6" Type="http://schemas.openxmlformats.org/officeDocument/2006/relationships/tags" Target="../tags/tag225.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 Id="rId3" Type="http://schemas.openxmlformats.org/officeDocument/2006/relationships/tags" Target="../tags/tag246.xml" /><Relationship Id="rId4" Type="http://schemas.openxmlformats.org/officeDocument/2006/relationships/tags" Target="../tags/tag247.xml" /><Relationship Id="rId5" Type="http://schemas.openxmlformats.org/officeDocument/2006/relationships/tags" Target="../tags/tag248.xml" /><Relationship Id="rId6" Type="http://schemas.openxmlformats.org/officeDocument/2006/relationships/tags" Target="../tags/tag249.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 Id="rId3" Type="http://schemas.openxmlformats.org/officeDocument/2006/relationships/tags" Target="../tags/tag253.xml" /><Relationship Id="rId4" Type="http://schemas.openxmlformats.org/officeDocument/2006/relationships/tags" Target="../tags/tag254.xml" /><Relationship Id="rId5" Type="http://schemas.openxmlformats.org/officeDocument/2006/relationships/tags" Target="../tags/tag255.xml" /><Relationship Id="rId6" Type="http://schemas.openxmlformats.org/officeDocument/2006/relationships/tags" Target="../tags/tag256.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 Id="rId3" Type="http://schemas.openxmlformats.org/officeDocument/2006/relationships/tags" Target="../tags/tag270.xml" /><Relationship Id="rId4" Type="http://schemas.openxmlformats.org/officeDocument/2006/relationships/tags" Target="../tags/tag271.xml" /><Relationship Id="rId5" Type="http://schemas.openxmlformats.org/officeDocument/2006/relationships/tags" Target="../tags/tag272.xml" /><Relationship Id="rId6" Type="http://schemas.openxmlformats.org/officeDocument/2006/relationships/tags" Target="../tags/tag273.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 Id="rId3" Type="http://schemas.openxmlformats.org/officeDocument/2006/relationships/tags" Target="../tags/tag278.xml" /><Relationship Id="rId4" Type="http://schemas.openxmlformats.org/officeDocument/2006/relationships/tags" Target="../tags/tag279.xml" /><Relationship Id="rId5" Type="http://schemas.openxmlformats.org/officeDocument/2006/relationships/tags" Target="../tags/tag280.xml" /><Relationship Id="rId6" Type="http://schemas.openxmlformats.org/officeDocument/2006/relationships/tags" Target="../tags/tag28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 Id="rId3" Type="http://schemas.openxmlformats.org/officeDocument/2006/relationships/tags" Target="../tags/tag296.xml" /><Relationship Id="rId4" Type="http://schemas.openxmlformats.org/officeDocument/2006/relationships/tags" Target="../tags/tag297.xml" /><Relationship Id="rId5" Type="http://schemas.openxmlformats.org/officeDocument/2006/relationships/tags" Target="../tags/tag298.xml" /><Relationship Id="rId6" Type="http://schemas.openxmlformats.org/officeDocument/2006/relationships/tags" Target="../tags/tag299.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 Id="rId3" Type="http://schemas.openxmlformats.org/officeDocument/2006/relationships/tags" Target="../tags/tag303.xml" /><Relationship Id="rId4" Type="http://schemas.openxmlformats.org/officeDocument/2006/relationships/tags" Target="../tags/tag304.xml" /><Relationship Id="rId5" Type="http://schemas.openxmlformats.org/officeDocument/2006/relationships/tags" Target="../tags/tag305.xml" /><Relationship Id="rId6" Type="http://schemas.openxmlformats.org/officeDocument/2006/relationships/tags" Target="../tags/tag306.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 Id="rId3" Type="http://schemas.openxmlformats.org/officeDocument/2006/relationships/tags" Target="../tags/tag311.xml" /><Relationship Id="rId4" Type="http://schemas.openxmlformats.org/officeDocument/2006/relationships/tags" Target="../tags/tag312.xml" /><Relationship Id="rId5" Type="http://schemas.openxmlformats.org/officeDocument/2006/relationships/tags" Target="../tags/tag313.xml" /><Relationship Id="rId6" Type="http://schemas.openxmlformats.org/officeDocument/2006/relationships/tags" Target="../tags/tag314.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 Id="rId3" Type="http://schemas.openxmlformats.org/officeDocument/2006/relationships/tags" Target="../tags/tag318.xml" /><Relationship Id="rId4" Type="http://schemas.openxmlformats.org/officeDocument/2006/relationships/tags" Target="../tags/tag319.xml" /><Relationship Id="rId5" Type="http://schemas.openxmlformats.org/officeDocument/2006/relationships/tags" Target="../tags/tag320.xml" /><Relationship Id="rId6" Type="http://schemas.openxmlformats.org/officeDocument/2006/relationships/tags" Target="../tags/tag32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 Id="rId3" Type="http://schemas.openxmlformats.org/officeDocument/2006/relationships/tags" Target="../tags/tag339.xml" /><Relationship Id="rId4" Type="http://schemas.openxmlformats.org/officeDocument/2006/relationships/tags" Target="../tags/tag340.xml" /><Relationship Id="rId5" Type="http://schemas.openxmlformats.org/officeDocument/2006/relationships/tags" Target="../tags/tag341.xml" /><Relationship Id="rId6" Type="http://schemas.openxmlformats.org/officeDocument/2006/relationships/tags" Target="../tags/tag342.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 Id="rId3" Type="http://schemas.openxmlformats.org/officeDocument/2006/relationships/tags" Target="../tags/tag350.xml" /><Relationship Id="rId4" Type="http://schemas.openxmlformats.org/officeDocument/2006/relationships/tags" Target="../tags/tag351.xml" /><Relationship Id="rId5" Type="http://schemas.openxmlformats.org/officeDocument/2006/relationships/tags" Target="../tags/tag352.xml" /><Relationship Id="rId6" Type="http://schemas.openxmlformats.org/officeDocument/2006/relationships/tags" Target="../tags/tag353.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 Id="rId3" Type="http://schemas.openxmlformats.org/officeDocument/2006/relationships/tags" Target="../tags/tag359.xml" /><Relationship Id="rId4" Type="http://schemas.openxmlformats.org/officeDocument/2006/relationships/tags" Target="../tags/tag360.xml" /><Relationship Id="rId5" Type="http://schemas.openxmlformats.org/officeDocument/2006/relationships/tags" Target="../tags/tag361.xml" /><Relationship Id="rId6" Type="http://schemas.openxmlformats.org/officeDocument/2006/relationships/tags" Target="../tags/tag362.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 Id="rId3" Type="http://schemas.openxmlformats.org/officeDocument/2006/relationships/tags" Target="../tags/tag366.xml" /><Relationship Id="rId4" Type="http://schemas.openxmlformats.org/officeDocument/2006/relationships/tags" Target="../tags/tag367.xml" /><Relationship Id="rId5" Type="http://schemas.openxmlformats.org/officeDocument/2006/relationships/tags" Target="../tags/tag368.xml" /><Relationship Id="rId6" Type="http://schemas.openxmlformats.org/officeDocument/2006/relationships/tags" Target="../tags/tag369.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 Id="rId3" Type="http://schemas.openxmlformats.org/officeDocument/2006/relationships/tags" Target="../tags/tag373.xml" /><Relationship Id="rId4" Type="http://schemas.openxmlformats.org/officeDocument/2006/relationships/tags" Target="../tags/tag374.xml" /><Relationship Id="rId5" Type="http://schemas.openxmlformats.org/officeDocument/2006/relationships/tags" Target="../tags/tag375.xml" /><Relationship Id="rId6" Type="http://schemas.openxmlformats.org/officeDocument/2006/relationships/tags" Target="../tags/tag376.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 Id="rId3" Type="http://schemas.openxmlformats.org/officeDocument/2006/relationships/tags" Target="../tags/tag380.xml" /><Relationship Id="rId4" Type="http://schemas.openxmlformats.org/officeDocument/2006/relationships/tags" Target="../tags/tag381.xml" /><Relationship Id="rId5" Type="http://schemas.openxmlformats.org/officeDocument/2006/relationships/tags" Target="../tags/tag382.xml" /><Relationship Id="rId6" Type="http://schemas.openxmlformats.org/officeDocument/2006/relationships/tags" Target="../tags/tag383.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 Id="rId3" Type="http://schemas.openxmlformats.org/officeDocument/2006/relationships/tags" Target="../tags/tag388.xml" /><Relationship Id="rId4" Type="http://schemas.openxmlformats.org/officeDocument/2006/relationships/tags" Target="../tags/tag389.xml" /><Relationship Id="rId5" Type="http://schemas.openxmlformats.org/officeDocument/2006/relationships/tags" Target="../tags/tag390.xml" /><Relationship Id="rId6" Type="http://schemas.openxmlformats.org/officeDocument/2006/relationships/tags" Target="../tags/tag39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F65E91E7-25D5-4B58-857C-DDBA1076C5D1}" type="slidenum">
              <a:rPr lang="zh-CN" altLang="en-US" smtClean="0"/>
              <a:t>16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23</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24</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25</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29</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31</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32</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33</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34</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35</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36</a:t>
            </a:fld>
            <a:endParaRPr 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image" Target="../media/image1.png" /><Relationship Id="rId5" Type="http://schemas.openxmlformats.org/officeDocument/2006/relationships/tags" Target="../tags/tag4.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5.xml" /><Relationship Id="rId2" Type="http://schemas.openxmlformats.org/officeDocument/2006/relationships/image" Target="../media/image1.png" /><Relationship Id="rId3" Type="http://schemas.openxmlformats.org/officeDocument/2006/relationships/tags" Target="../tags/tag6.xml" /><Relationship Id="rId4" Type="http://schemas.openxmlformats.org/officeDocument/2006/relationships/image" Target="../media/image2.png" /><Relationship Id="rId5" Type="http://schemas.openxmlformats.org/officeDocument/2006/relationships/tags" Target="../tags/tag7.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8.xml" /><Relationship Id="rId2" Type="http://schemas.openxmlformats.org/officeDocument/2006/relationships/tags" Target="../tags/tag9.xml" /><Relationship Id="rId3" Type="http://schemas.openxmlformats.org/officeDocument/2006/relationships/tags" Target="../tags/tag10.xml" /><Relationship Id="rId4" Type="http://schemas.openxmlformats.org/officeDocument/2006/relationships/tags" Target="../tags/tag11.xml" /><Relationship Id="rId5" Type="http://schemas.openxmlformats.org/officeDocument/2006/relationships/tags" Target="../tags/tag12.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17.xml" /><Relationship Id="rId2" Type="http://schemas.openxmlformats.org/officeDocument/2006/relationships/tags" Target="../tags/tag18.xml" /><Relationship Id="rId3" Type="http://schemas.openxmlformats.org/officeDocument/2006/relationships/tags" Target="../tags/tag19.xml" /><Relationship Id="rId4" Type="http://schemas.openxmlformats.org/officeDocument/2006/relationships/tags" Target="../tags/tag20.xml" /><Relationship Id="rId5" Type="http://schemas.openxmlformats.org/officeDocument/2006/relationships/tags" Target="../tags/tag21.xml" /><Relationship Id="rId6"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23.xml" /><Relationship Id="rId2" Type="http://schemas.openxmlformats.org/officeDocument/2006/relationships/tags" Target="../tags/tag24.xml" /><Relationship Id="rId3"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image" Target="../media/image3.jpeg" /><Relationship Id="rId3" Type="http://schemas.openxmlformats.org/officeDocument/2006/relationships/tags" Target="../tags/tag26.xml" /><Relationship Id="rId4" Type="http://schemas.openxmlformats.org/officeDocument/2006/relationships/image" Target="../media/image4.png" /><Relationship Id="rId5" Type="http://schemas.openxmlformats.org/officeDocument/2006/relationships/tags" Target="../tags/tag27.xml" /><Relationship Id="rId6"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28.xml" /><Relationship Id="rId2"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29.xml" /><Relationship Id="rId2" Type="http://schemas.openxmlformats.org/officeDocument/2006/relationships/tags" Target="../tags/tag30.xml" /><Relationship Id="rId3"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31.xml" /><Relationship Id="rId2" Type="http://schemas.openxmlformats.org/officeDocument/2006/relationships/tags" Target="../tags/tag32.xml" /><Relationship Id="rId3"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33.xml" /><Relationship Id="rId2" Type="http://schemas.openxmlformats.org/officeDocument/2006/relationships/tags" Target="../tags/tag34.xml" /><Relationship Id="rId3"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image" Target="../media/image5.png" /><Relationship Id="rId6" Type="http://schemas.openxmlformats.org/officeDocument/2006/relationships/tags" Target="../tags/tag41.xml" /><Relationship Id="rId7" Type="http://schemas.openxmlformats.org/officeDocument/2006/relationships/image" Target="../media/image6.png" /><Relationship Id="rId8" Type="http://schemas.openxmlformats.org/officeDocument/2006/relationships/tags" Target="../tags/tag42.xml" /><Relationship Id="rId9"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57.xml" /><Relationship Id="rId2" Type="http://schemas.openxmlformats.org/officeDocument/2006/relationships/tags" Target="../tags/tag58.xml" /><Relationship Id="rId3" Type="http://schemas.openxmlformats.org/officeDocument/2006/relationships/tags" Target="../tags/tag59.xml" /><Relationship Id="rId4" Type="http://schemas.openxmlformats.org/officeDocument/2006/relationships/tags" Target="../tags/tag60.xml" /><Relationship Id="rId5" Type="http://schemas.openxmlformats.org/officeDocument/2006/relationships/tags" Target="../tags/tag61.xml" /><Relationship Id="rId6" Type="http://schemas.openxmlformats.org/officeDocument/2006/relationships/tags" Target="../tags/tag62.xml" /><Relationship Id="rId7"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63.xml" /><Relationship Id="rId2" Type="http://schemas.openxmlformats.org/officeDocument/2006/relationships/tags" Target="../tags/tag64.xml" /><Relationship Id="rId3" Type="http://schemas.openxmlformats.org/officeDocument/2006/relationships/tags" Target="../tags/tag65.xml" /><Relationship Id="rId4" Type="http://schemas.openxmlformats.org/officeDocument/2006/relationships/tags" Target="../tags/tag66.xml" /><Relationship Id="rId5" Type="http://schemas.openxmlformats.org/officeDocument/2006/relationships/tags" Target="../tags/tag67.xml" /><Relationship Id="rId6" Type="http://schemas.openxmlformats.org/officeDocument/2006/relationships/tags" Target="../tags/tag68.xml" /><Relationship Id="rId7"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69.xml" /><Relationship Id="rId2" Type="http://schemas.openxmlformats.org/officeDocument/2006/relationships/tags" Target="../tags/tag70.xml" /><Relationship Id="rId3" Type="http://schemas.openxmlformats.org/officeDocument/2006/relationships/tags" Target="../tags/tag71.xml" /><Relationship Id="rId4" Type="http://schemas.openxmlformats.org/officeDocument/2006/relationships/tags" Target="../tags/tag72.xml" /><Relationship Id="rId5" Type="http://schemas.openxmlformats.org/officeDocument/2006/relationships/tags" Target="../tags/tag73.xml" /><Relationship Id="rId6" Type="http://schemas.openxmlformats.org/officeDocument/2006/relationships/tags" Target="../tags/tag74.xml" /><Relationship Id="rId7" Type="http://schemas.openxmlformats.org/officeDocument/2006/relationships/tags" Target="../tags/tag75.xml" /><Relationship Id="rId8"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76.xml" /><Relationship Id="rId10" Type="http://schemas.openxmlformats.org/officeDocument/2006/relationships/slideMaster" Target="../slideMasters/slideMaster2.xml" /><Relationship Id="rId2" Type="http://schemas.openxmlformats.org/officeDocument/2006/relationships/tags" Target="../tags/tag77.xml" /><Relationship Id="rId3" Type="http://schemas.openxmlformats.org/officeDocument/2006/relationships/tags" Target="../tags/tag78.xml" /><Relationship Id="rId4" Type="http://schemas.openxmlformats.org/officeDocument/2006/relationships/tags" Target="../tags/tag79.xml" /><Relationship Id="rId5" Type="http://schemas.openxmlformats.org/officeDocument/2006/relationships/tags" Target="../tags/tag80.xml" /><Relationship Id="rId6" Type="http://schemas.openxmlformats.org/officeDocument/2006/relationships/tags" Target="../tags/tag81.xml" /><Relationship Id="rId7" Type="http://schemas.openxmlformats.org/officeDocument/2006/relationships/tags" Target="../tags/tag82.xml" /><Relationship Id="rId8" Type="http://schemas.openxmlformats.org/officeDocument/2006/relationships/tags" Target="../tags/tag83.xml" /><Relationship Id="rId9" Type="http://schemas.openxmlformats.org/officeDocument/2006/relationships/tags" Target="../tags/tag84.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85.xml" /><Relationship Id="rId2" Type="http://schemas.openxmlformats.org/officeDocument/2006/relationships/tags" Target="../tags/tag86.xml" /><Relationship Id="rId3" Type="http://schemas.openxmlformats.org/officeDocument/2006/relationships/tags" Target="../tags/tag87.xml" /><Relationship Id="rId4" Type="http://schemas.openxmlformats.org/officeDocument/2006/relationships/tags" Target="../tags/tag88.xml" /><Relationship Id="rId5" Type="http://schemas.openxmlformats.org/officeDocument/2006/relationships/tags" Target="../tags/tag89.xml" /><Relationship Id="rId6"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90.xml" /><Relationship Id="rId2" Type="http://schemas.openxmlformats.org/officeDocument/2006/relationships/tags" Target="../tags/tag91.xml" /><Relationship Id="rId3" Type="http://schemas.openxmlformats.org/officeDocument/2006/relationships/tags" Target="../tags/tag92.xml" /><Relationship Id="rId4" Type="http://schemas.openxmlformats.org/officeDocument/2006/relationships/tags" Target="../tags/tag93.xml" /><Relationship Id="rId5"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94.xml" /><Relationship Id="rId2" Type="http://schemas.openxmlformats.org/officeDocument/2006/relationships/tags" Target="../tags/tag95.xml" /><Relationship Id="rId3" Type="http://schemas.openxmlformats.org/officeDocument/2006/relationships/tags" Target="../tags/tag96.xml" /><Relationship Id="rId4" Type="http://schemas.openxmlformats.org/officeDocument/2006/relationships/tags" Target="../tags/tag97.xml" /><Relationship Id="rId5" Type="http://schemas.openxmlformats.org/officeDocument/2006/relationships/tags" Target="../tags/tag98.xml" /><Relationship Id="rId6" Type="http://schemas.openxmlformats.org/officeDocument/2006/relationships/tags" Target="../tags/tag99.xml" /><Relationship Id="rId7" Type="http://schemas.openxmlformats.org/officeDocument/2006/relationships/tags" Target="../tags/tag100.xml" /><Relationship Id="rId8"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101.xml" /><Relationship Id="rId2" Type="http://schemas.openxmlformats.org/officeDocument/2006/relationships/tags" Target="../tags/tag102.xml" /><Relationship Id="rId3" Type="http://schemas.openxmlformats.org/officeDocument/2006/relationships/tags" Target="../tags/tag103.xml" /><Relationship Id="rId4" Type="http://schemas.openxmlformats.org/officeDocument/2006/relationships/tags" Target="../tags/tag104.xml" /><Relationship Id="rId5" Type="http://schemas.openxmlformats.org/officeDocument/2006/relationships/tags" Target="../tags/tag105.xml" /><Relationship Id="rId6" Type="http://schemas.openxmlformats.org/officeDocument/2006/relationships/tags" Target="../tags/tag106.xml" /><Relationship Id="rId7"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107.xml" /><Relationship Id="rId2" Type="http://schemas.openxmlformats.org/officeDocument/2006/relationships/tags" Target="../tags/tag108.xml" /><Relationship Id="rId3" Type="http://schemas.openxmlformats.org/officeDocument/2006/relationships/tags" Target="../tags/tag109.xml" /><Relationship Id="rId4" Type="http://schemas.openxmlformats.org/officeDocument/2006/relationships/tags" Target="../tags/tag110.xml" /><Relationship Id="rId5" Type="http://schemas.openxmlformats.org/officeDocument/2006/relationships/tags" Target="../tags/tag111.xml" /><Relationship Id="rId6"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tags" Target="../tags/tag112.xml" /><Relationship Id="rId2" Type="http://schemas.openxmlformats.org/officeDocument/2006/relationships/tags" Target="../tags/tag113.xml" /><Relationship Id="rId3" Type="http://schemas.openxmlformats.org/officeDocument/2006/relationships/tags" Target="../tags/tag114.xml" /><Relationship Id="rId4" Type="http://schemas.openxmlformats.org/officeDocument/2006/relationships/tags" Target="../tags/tag115.xml" /><Relationship Id="rId5" Type="http://schemas.openxmlformats.org/officeDocument/2006/relationships/tags" Target="../tags/tag116.xml" /><Relationship Id="rId6" Type="http://schemas.openxmlformats.org/officeDocument/2006/relationships/tags" Target="../tags/tag117.xml" /><Relationship Id="rId7"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accent1">
            <a:lumMod val="20000"/>
            <a:lumOff val="80000"/>
            <a:alpha val="20000"/>
          </a:schemeClr>
        </a:solidFill>
        <a:effectLst/>
      </p:bgPr>
    </p:bg>
    <p:spTree>
      <p:nvGrpSpPr>
        <p:cNvPr id="1" name=""/>
        <p:cNvGrpSpPr/>
        <p:nvPr>
          <p:custDataLst>
            <p:tags r:id="rId1"/>
          </p:custDataLst>
        </p:nvPr>
      </p:nvGrpSpPr>
      <p:grpSpPr>
        <a:xfrm>
          <a:off x="0" y="0"/>
          <a:ext cx="0" cy="0"/>
        </a:xfrm>
      </p:grpSpPr>
      <p:sp>
        <p:nvSpPr>
          <p:cNvPr id="7" name="稻壳儿原创设计师【幻雨工作室】_1"/>
          <p:cNvSpPr/>
          <p:nvPr>
            <p:custDataLst>
              <p:tags r:id="rId2"/>
            </p:custDataLst>
          </p:nvPr>
        </p:nvSpPr>
        <p:spPr>
          <a:xfrm>
            <a:off x="674914" y="664029"/>
            <a:ext cx="10842172" cy="55299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稻壳儿原创设计师【幻雨工作室】_3"/>
          <p:cNvSpPr/>
          <p:nvPr>
            <p:custDataLst>
              <p:tags r:id="rId3"/>
            </p:custDataLst>
          </p:nvPr>
        </p:nvSpPr>
        <p:spPr>
          <a:xfrm>
            <a:off x="436336" y="407307"/>
            <a:ext cx="11319328" cy="6043386"/>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custDataLst>
            <p:tags r:id="rId1"/>
          </p:custDataLst>
        </p:nvPr>
      </p:nvGrpSpPr>
      <p:grpSpPr>
        <a:xfrm>
          <a:off x="0" y="0"/>
          <a:ext cx="0" cy="0"/>
        </a:xfrm>
      </p:grpSpPr>
      <p:pic>
        <p:nvPicPr>
          <p:cNvPr id="9" name="图片 8"/>
          <p:cNvPicPr>
            <a:picLocks noChangeAspect="1"/>
          </p:cNvPicPr>
          <p:nvPr>
            <p:custDataLst>
              <p:tags r:id="rId3"/>
            </p:custDataLst>
          </p:nvPr>
        </p:nvPicPr>
        <p:blipFill>
          <a:blip r:embed="rId2">
            <a:extLst>
              <a:ext uri="{28A0092B-C50C-407E-A947-70E740481C1C}">
                <a14:useLocalDpi xmlns:a14="http://schemas.microsoft.com/office/drawing/2010/main" val="0"/>
              </a:ext>
            </a:extLst>
          </a:blip>
          <a:srcRect l="81875" t="66111"/>
          <a:stretch>
            <a:fillRect/>
          </a:stretch>
        </p:blipFill>
        <p:spPr>
          <a:xfrm>
            <a:off x="9981512" y="4535519"/>
            <a:ext cx="2209800" cy="2324100"/>
          </a:xfrm>
          <a:prstGeom prst="rect">
            <a:avLst/>
          </a:prstGeom>
        </p:spPr>
      </p:pic>
      <p:pic>
        <p:nvPicPr>
          <p:cNvPr id="10" name="图片 9"/>
          <p:cNvPicPr>
            <a:picLocks noChangeAspect="1"/>
          </p:cNvPicPr>
          <p:nvPr>
            <p:custDataLst>
              <p:tags r:id="rId5"/>
            </p:custDataLst>
          </p:nvPr>
        </p:nvPicPr>
        <p:blipFill>
          <a:blip r:embed="rId4"/>
          <a:stretch>
            <a:fillRect/>
          </a:stretch>
        </p:blipFill>
        <p:spPr>
          <a:xfrm rot="10800000">
            <a:off x="0" y="0"/>
            <a:ext cx="1713124" cy="221304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custDataLst>
            <p:tags r:id="rId1"/>
          </p:custDataLst>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custDataLst>
            <p:tags r:id="rId1"/>
          </p:custDataLst>
        </p:nvPr>
      </p:nvGrpSpPr>
      <p:grpSpPr>
        <a:xfrm>
          <a:off x="0" y="0"/>
          <a:ext cx="0" cy="0"/>
        </a:xfrm>
      </p:grpSpPr>
      <p:sp>
        <p:nvSpPr>
          <p:cNvPr id="2" name="内容占位符 1"/>
          <p:cNvSpPr>
            <a:spLocks noGrp="1"/>
          </p:cNvSpPr>
          <p:nvPr>
            <p:ph/>
            <p:custDataLst>
              <p:tags r:id="rId2"/>
            </p:custDataLst>
          </p:nvPr>
        </p:nvSpPr>
        <p:spPr>
          <a:xfrm>
            <a:off x="609600" y="274638"/>
            <a:ext cx="10972800" cy="5851525"/>
          </a:xfrm>
          <a:prstGeom prst="rect">
            <a:avLst/>
          </a:prstGeom>
        </p:spPr>
        <p:txBody>
          <a:bodyPr/>
          <a:lstStyle/>
          <a:p>
            <a:pPr lvl="0"/>
            <a:r>
              <a:rPr kumimoji="0" lang="zh-CN" altLang="en-US" sz="2000" b="0" i="0" u="none" strike="noStrike" kern="1200" cap="none" spc="0" normalizeH="0" baseline="0" noProof="0">
                <a:uLnTx/>
                <a:uFillTx/>
              </a:rPr>
              <a:t>单击此处编辑母版文本样式</a:t>
            </a:r>
            <a:endParaRPr kumimoji="0" lang="zh-CN" altLang="en-US" sz="2000" b="0" i="0" u="none" strike="noStrike" kern="1200" cap="none" spc="0" normalizeH="0" baseline="0" noProof="0">
              <a:uLnTx/>
              <a:uFillTx/>
            </a:endParaRPr>
          </a:p>
          <a:p>
            <a:pPr lvl="1"/>
            <a:r>
              <a:rPr kumimoji="0" lang="zh-CN" altLang="en-US" sz="1800" b="0" i="0" u="none" strike="noStrike" kern="1200" cap="none" spc="0" normalizeH="0" baseline="0" noProof="0">
                <a:uLnTx/>
                <a:uFillTx/>
              </a:rPr>
              <a:t>第二级</a:t>
            </a:r>
            <a:endParaRPr kumimoji="0" lang="zh-CN" altLang="en-US" sz="1800" b="0" i="0" u="none" strike="noStrike" kern="1200" cap="none" spc="0" normalizeH="0" baseline="0" noProof="0">
              <a:uLnTx/>
              <a:uFillTx/>
            </a:endParaRPr>
          </a:p>
          <a:p>
            <a:pPr lvl="2"/>
            <a:r>
              <a:rPr kumimoji="0" lang="zh-CN" altLang="en-US" sz="1600" b="0" i="0" u="none" strike="noStrike" kern="1200" cap="none" spc="0" normalizeH="0" baseline="0" noProof="0">
                <a:uLnTx/>
                <a:uFillTx/>
              </a:rPr>
              <a:t>第三级</a:t>
            </a:r>
            <a:endParaRPr kumimoji="0" lang="zh-CN" altLang="en-US" sz="1600" b="0" i="0" u="none" strike="noStrike" kern="1200" cap="none" spc="0" normalizeH="0" baseline="0" noProof="0">
              <a:uLnTx/>
              <a:uFillTx/>
            </a:endParaRPr>
          </a:p>
          <a:p>
            <a:pPr lvl="3"/>
            <a:r>
              <a:rPr kumimoji="0" lang="zh-CN" altLang="en-US" sz="1400" b="0" i="0" u="none" strike="noStrike" kern="1200" cap="none" spc="0" normalizeH="0" baseline="0" noProof="0">
                <a:uLnTx/>
                <a:uFillTx/>
              </a:rPr>
              <a:t>第四级</a:t>
            </a:r>
            <a:endParaRPr kumimoji="0" lang="zh-CN" altLang="en-US" sz="1400" b="0" i="0" u="none" strike="noStrike" kern="1200" cap="none" spc="0" normalizeH="0" baseline="0" noProof="0">
              <a:uLnTx/>
              <a:uFillTx/>
            </a:endParaRPr>
          </a:p>
          <a:p>
            <a:pPr lvl="4"/>
            <a:r>
              <a:rPr kumimoji="0" lang="zh-CN" altLang="en-US" sz="1400" b="0" i="0" u="none" strike="noStrike" kern="1200" cap="none" spc="0" normalizeH="0" baseline="0" noProof="0">
                <a:uLnTx/>
                <a:uFillTx/>
              </a:rPr>
              <a:t>第五级</a:t>
            </a:r>
            <a:endParaRPr kumimoji="0" lang="zh-CN" altLang="en-US" sz="1400" b="0" i="0" u="none" strike="noStrike" kern="1200" cap="none" spc="0" normalizeH="0" baseline="0" noProof="0">
              <a:uLnTx/>
              <a:uFillTx/>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内容-核心突破科学探究">
    <p:spTree>
      <p:nvGrpSpPr>
        <p:cNvPr id="1" name=""/>
        <p:cNvGrpSpPr/>
        <p:nvPr>
          <p:custDataLst>
            <p:tags r:id="rId1"/>
          </p:custDataLst>
        </p:nvPr>
      </p:nvGrpSpPr>
      <p:grpSpPr>
        <a:xfrm>
          <a:off x="0" y="0"/>
          <a:ext cx="0" cy="0"/>
        </a:xfrm>
      </p:grpSpPr>
      <p:pic>
        <p:nvPicPr>
          <p:cNvPr id="2" name="Object 1"/>
          <p:cNvPicPr>
            <a:picLocks noChangeAspect="1"/>
          </p:cNvPicPr>
          <p:nvPr>
            <p:custDataLst>
              <p:tags r:id="rId3"/>
            </p:custDataLst>
          </p:nvPr>
        </p:nvPicPr>
        <p:blipFill>
          <a:blip r:embed="rId2"/>
          <a:stretch>
            <a:fillRect/>
          </a:stretch>
        </p:blipFill>
        <p:spPr>
          <a:xfrm>
            <a:off x="25587" y="0"/>
            <a:ext cx="12141999" cy="6858262"/>
          </a:xfrm>
          <a:prstGeom prst="rect">
            <a:avLst/>
          </a:prstGeom>
        </p:spPr>
      </p:pic>
      <p:pic>
        <p:nvPicPr>
          <p:cNvPr id="3" name="Object 2" descr="preencoded.png"/>
          <p:cNvPicPr>
            <a:picLocks noChangeAspect="1"/>
          </p:cNvPicPr>
          <p:nvPr>
            <p:custDataLst>
              <p:tags r:id="rId5"/>
            </p:custDataLst>
          </p:nvPr>
        </p:nvPicPr>
        <p:blipFill>
          <a:blip r:embed="rId4"/>
          <a:stretch>
            <a:fillRect/>
          </a:stretch>
        </p:blipFill>
        <p:spPr>
          <a:xfrm>
            <a:off x="713106" y="630753"/>
            <a:ext cx="10729429" cy="371862"/>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标题和内容">
    <p:spTree>
      <p:nvGrpSpPr>
        <p:cNvPr id="1" name=""/>
        <p:cNvGrpSpPr/>
        <p:nvPr>
          <p:custDataLst>
            <p:tags r:id="rId1"/>
          </p:custDataLst>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394970" y="30924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7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466725" y="38100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知识总结</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8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466725" y="38100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答题模板</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5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466725" y="38100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当堂演练</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custDataLst>
            <p:tags r:id="rId1"/>
          </p:custDataLst>
        </p:nvPr>
      </p:nvGrpSpPr>
      <p:grpSpPr>
        <a:xfrm>
          <a:off x="0" y="0"/>
          <a:ext cx="0" cy="0"/>
        </a:xfrm>
      </p:grpSpPr>
      <p:sp>
        <p:nvSpPr>
          <p:cNvPr id="1049290" name="Rectangle 714"/>
          <p:cNvSpPr>
            <a:spLocks noChangeArrowheads="1"/>
          </p:cNvSpPr>
          <p:nvPr userDrawn="1">
            <p:custDataLst>
              <p:tags r:id="rId2"/>
            </p:custDataLst>
          </p:nvPr>
        </p:nvSpPr>
        <p:spPr bwMode="auto">
          <a:xfrm>
            <a:off x="964725" y="3807460"/>
            <a:ext cx="10848340" cy="768350"/>
          </a:xfrm>
          <a:prstGeom prst="rect">
            <a:avLst/>
          </a:prstGeom>
          <a:noFill/>
          <a:ln>
            <a:noFill/>
          </a:ln>
        </p:spPr>
        <p:txBody>
          <a:bodyPr wrap="none">
            <a:spAutoFit/>
          </a:bodyPr>
          <a:lstStyle>
            <a:lvl1pPr indent="-342900">
              <a:defRPr>
                <a:solidFill>
                  <a:srgbClr val="000000"/>
                </a:solidFill>
                <a:latin typeface="Calibri" panose="020f0502020204030204" charset="0"/>
                <a:ea typeface="宋体" panose="02010600030101010101" pitchFamily="2" charset="-122"/>
              </a:defRPr>
            </a:lvl1pPr>
            <a:lvl2pPr>
              <a:defRPr>
                <a:solidFill>
                  <a:srgbClr val="000000"/>
                </a:solidFill>
                <a:latin typeface="Calibri" panose="020f0502020204030204" charset="0"/>
                <a:ea typeface="宋体" panose="02010600030101010101" pitchFamily="2" charset="-122"/>
              </a:defRPr>
            </a:lvl2pPr>
            <a:lvl3pPr>
              <a:defRPr>
                <a:solidFill>
                  <a:srgbClr val="000000"/>
                </a:solidFill>
                <a:latin typeface="Calibri" panose="020f0502020204030204" charset="0"/>
                <a:ea typeface="宋体" panose="02010600030101010101" pitchFamily="2" charset="-122"/>
              </a:defRPr>
            </a:lvl3pPr>
            <a:lvl4pPr>
              <a:defRPr>
                <a:solidFill>
                  <a:srgbClr val="000000"/>
                </a:solidFill>
                <a:latin typeface="Calibri" panose="020f0502020204030204" charset="0"/>
                <a:ea typeface="宋体" panose="02010600030101010101" pitchFamily="2" charset="-122"/>
              </a:defRPr>
            </a:lvl4pPr>
            <a:lvl5pPr>
              <a:defRPr>
                <a:solidFill>
                  <a:srgbClr val="000000"/>
                </a:solidFill>
                <a:latin typeface="Calibri" panose="020f0502020204030204" charset="0"/>
                <a:ea typeface="宋体" panose="02010600030101010101" pitchFamily="2" charset="-122"/>
              </a:defRPr>
            </a:lvl5pPr>
            <a:lvl6pPr marL="3025775" indent="-739775" fontAlgn="base">
              <a:spcBef>
                <a:spcPct val="0"/>
              </a:spcBef>
              <a:spcAft>
                <a:spcPct val="0"/>
              </a:spcAft>
              <a:defRPr>
                <a:solidFill>
                  <a:srgbClr val="000000"/>
                </a:solidFill>
                <a:latin typeface="Calibri" panose="020f0502020204030204" charset="0"/>
                <a:ea typeface="宋体" panose="02010600030101010101" pitchFamily="2" charset="-122"/>
              </a:defRPr>
            </a:lvl6pPr>
            <a:lvl7pPr marL="3482975" indent="-739775" fontAlgn="base">
              <a:spcBef>
                <a:spcPct val="0"/>
              </a:spcBef>
              <a:spcAft>
                <a:spcPct val="0"/>
              </a:spcAft>
              <a:defRPr>
                <a:solidFill>
                  <a:srgbClr val="000000"/>
                </a:solidFill>
                <a:latin typeface="Calibri" panose="020f0502020204030204" charset="0"/>
                <a:ea typeface="宋体" panose="02010600030101010101" pitchFamily="2" charset="-122"/>
              </a:defRPr>
            </a:lvl7pPr>
            <a:lvl8pPr marL="3940175" indent="-739775" fontAlgn="base">
              <a:spcBef>
                <a:spcPct val="0"/>
              </a:spcBef>
              <a:spcAft>
                <a:spcPct val="0"/>
              </a:spcAft>
              <a:defRPr>
                <a:solidFill>
                  <a:srgbClr val="000000"/>
                </a:solidFill>
                <a:latin typeface="Calibri" panose="020f0502020204030204" charset="0"/>
                <a:ea typeface="宋体" panose="02010600030101010101" pitchFamily="2" charset="-122"/>
              </a:defRPr>
            </a:lvl8pPr>
            <a:lvl9pPr marL="4397375" indent="-739775" fontAlgn="base">
              <a:spcBef>
                <a:spcPct val="0"/>
              </a:spcBef>
              <a:spcAft>
                <a:spcPct val="0"/>
              </a:spcAft>
              <a:defRPr>
                <a:solidFill>
                  <a:srgbClr val="000000"/>
                </a:solidFill>
                <a:latin typeface="Calibri" panose="020f0502020204030204" charset="0"/>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第五课《中国特色社会主义最本质的特征》</a:t>
            </a:r>
            <a:endPar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endParaRPr>
          </a:p>
        </p:txBody>
      </p:sp>
      <p:sp>
        <p:nvSpPr>
          <p:cNvPr id="6" name="矩形 5"/>
          <p:cNvSpPr/>
          <p:nvPr userDrawn="1">
            <p:custDataLst>
              <p:tags r:id="rId3"/>
            </p:custDataLst>
          </p:nvPr>
        </p:nvSpPr>
        <p:spPr>
          <a:xfrm>
            <a:off x="2204720" y="1720215"/>
            <a:ext cx="7782560" cy="1568450"/>
          </a:xfrm>
          <a:prstGeom prst="rect">
            <a:avLst/>
          </a:prstGeom>
          <a:noFill/>
          <a:ln>
            <a:noFill/>
          </a:ln>
        </p:spPr>
        <p:txBody>
          <a:bodyPr wrap="none" rtlCol="0" anchor="t">
            <a:spAutoFit/>
          </a:bodyPr>
          <a:lstStyle/>
          <a:p>
            <a:pPr algn="ctr"/>
            <a:r>
              <a:rPr lang="en-US" altLang="zh-CN"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2021</a:t>
            </a: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届高三政治第一轮复习</a:t>
            </a:r>
            <a:endPar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endParaRPr>
          </a:p>
          <a:p>
            <a:pPr algn="ct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《政治生活》第三单元</a:t>
            </a:r>
            <a:endPar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endParaRPr>
          </a:p>
        </p:txBody>
      </p:sp>
      <p:grpSp>
        <p:nvGrpSpPr>
          <p:cNvPr id="7" name="Group 9"/>
          <p:cNvGrpSpPr/>
          <p:nvPr userDrawn="1">
            <p:custDataLst>
              <p:tags r:id="rId4"/>
            </p:custDataLst>
          </p:nvPr>
        </p:nvGrpSpPr>
        <p:grpSpPr>
          <a:xfrm>
            <a:off x="10488617" y="89641"/>
            <a:ext cx="1573530" cy="789516"/>
            <a:chOff x="281327" y="0"/>
            <a:chExt cx="1167718" cy="453226"/>
          </a:xfrm>
        </p:grpSpPr>
        <p:pic>
          <p:nvPicPr>
            <p:cNvPr id="8" name="image3.png"/>
            <p:cNvPicPr/>
            <p:nvPr>
              <p:custDataLst>
                <p:tags r:id="rId6"/>
              </p:custDataLst>
            </p:nvPr>
          </p:nvPicPr>
          <p:blipFill>
            <a:blip r:embed="rId5">
              <a:lum bright="-48000" contrast="-6000"/>
            </a:blip>
            <a:stretch>
              <a:fillRect/>
            </a:stretch>
          </p:blipFill>
          <p:spPr>
            <a:xfrm>
              <a:off x="281327" y="0"/>
              <a:ext cx="974512" cy="248136"/>
            </a:xfrm>
            <a:prstGeom prst="rect">
              <a:avLst/>
            </a:prstGeom>
            <a:ln w="12700" cap="flat">
              <a:noFill/>
              <a:miter lim="400000"/>
            </a:ln>
            <a:effectLst/>
          </p:spPr>
        </p:pic>
        <p:pic>
          <p:nvPicPr>
            <p:cNvPr id="9" name="image4.png"/>
            <p:cNvPicPr/>
            <p:nvPr>
              <p:custDataLst>
                <p:tags r:id="rId8"/>
              </p:custDataLst>
            </p:nvPr>
          </p:nvPicPr>
          <p:blipFill>
            <a:blip r:embed="rId7"/>
            <a:stretch>
              <a:fillRect/>
            </a:stretch>
          </p:blipFill>
          <p:spPr>
            <a:xfrm>
              <a:off x="281327" y="248136"/>
              <a:ext cx="1167718" cy="205090"/>
            </a:xfrm>
            <a:prstGeom prst="rect">
              <a:avLst/>
            </a:prstGeom>
            <a:ln w="12700" cap="flat">
              <a:noFill/>
              <a:miter lim="400000"/>
            </a:ln>
            <a:effectLst/>
          </p:spPr>
        </p:pic>
      </p:gr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0_标题幻灯片">
    <p:bg>
      <p:bgPr>
        <a:solidFill>
          <a:srgbClr val="E4FFEE"/>
        </a:solidFill>
        <a:effectLst/>
      </p:bgPr>
    </p:bg>
    <p:spTree>
      <p:nvGrpSpPr>
        <p:cNvPr id="1" name=""/>
        <p:cNvGrpSpPr/>
        <p:nvPr>
          <p:custDataLst>
            <p:tags r:id="rId1"/>
          </p:custDataLst>
        </p:nvPr>
      </p:nvGrpSpPr>
      <p:grpSpPr>
        <a:xfrm>
          <a:off x="0" y="0"/>
          <a:ext cx="0" cy="0"/>
        </a:xfrm>
      </p:grpSpPr>
      <p:sp>
        <p:nvSpPr>
          <p:cNvPr id="5" name="矩形 4"/>
          <p:cNvSpPr/>
          <p:nvPr userDrawn="1">
            <p:custDataLst>
              <p:tags r:id="rId2"/>
            </p:custDataLst>
          </p:nvPr>
        </p:nvSpPr>
        <p:spPr>
          <a:xfrm>
            <a:off x="0" y="0"/>
            <a:ext cx="12192000" cy="6858000"/>
          </a:xfrm>
          <a:prstGeom prst="rect">
            <a:avLst/>
          </a:prstGeom>
          <a:solidFill>
            <a:srgbClr val="E4FF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vl6pPr marL="2286000" indent="0">
              <a:buNone/>
              <a:defRPr/>
            </a:lvl6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rgbClr val="FFFFFF"/>
        </a:solidFill>
        <a:effectLst/>
      </p:bgPr>
    </p:bg>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rgbClr val="FFFFFF"/>
        </a:solidFill>
        <a:effectLst/>
      </p:bgPr>
    </p:bg>
    <p:spTree>
      <p:nvGrpSpPr>
        <p:cNvPr id="1" name=""/>
        <p:cNvGrpSpPr/>
        <p:nvPr>
          <p:custDataLst>
            <p:tags r:id="rId1"/>
          </p:custDataLst>
        </p:nvPr>
      </p:nvGrpSpPr>
      <p:grpSpPr>
        <a:xfrm>
          <a:off x="0" y="0"/>
          <a: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rgbClr val="FFFFFF"/>
        </a:solidFill>
        <a:effectLst/>
      </p:bgPr>
    </p:bg>
    <p:spTree>
      <p:nvGrpSpPr>
        <p:cNvPr id="1" name=""/>
        <p:cNvGrpSpPr/>
        <p:nvPr>
          <p:custDataLst>
            <p:tags r:id="rId1"/>
          </p:custDataLst>
        </p:nvPr>
      </p:nvGrpSpPr>
      <p:grpSpPr>
        <a:xfrm>
          <a:off x="0" y="0"/>
          <a: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tags" Target="../tags/tag45.xml" /><Relationship Id="rId17" Type="http://schemas.openxmlformats.org/officeDocument/2006/relationships/tags" Target="../tags/tag46.xml" /><Relationship Id="rId18" Type="http://schemas.openxmlformats.org/officeDocument/2006/relationships/tags" Target="../tags/tag47.xml" /><Relationship Id="rId19" Type="http://schemas.openxmlformats.org/officeDocument/2006/relationships/tags" Target="../tags/tag48.xml" /><Relationship Id="rId2" Type="http://schemas.openxmlformats.org/officeDocument/2006/relationships/slideLayout" Target="../slideLayouts/slideLayout2.xml" /><Relationship Id="rId20" Type="http://schemas.openxmlformats.org/officeDocument/2006/relationships/tags" Target="../tags/tag49.xml" /><Relationship Id="rId21" Type="http://schemas.openxmlformats.org/officeDocument/2006/relationships/tags" Target="../tags/tag50.xml" /><Relationship Id="rId22"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6.xml" /><Relationship Id="rId10" Type="http://schemas.openxmlformats.org/officeDocument/2006/relationships/slideLayout" Target="../slideLayouts/slideLayout25.xml" /><Relationship Id="rId11" Type="http://schemas.openxmlformats.org/officeDocument/2006/relationships/slideLayout" Target="../slideLayouts/slideLayout26.xml" /><Relationship Id="rId12" Type="http://schemas.openxmlformats.org/officeDocument/2006/relationships/tags" Target="../tags/tag118.xml" /><Relationship Id="rId13" Type="http://schemas.openxmlformats.org/officeDocument/2006/relationships/tags" Target="../tags/tag119.xml" /><Relationship Id="rId14" Type="http://schemas.openxmlformats.org/officeDocument/2006/relationships/tags" Target="../tags/tag120.xml" /><Relationship Id="rId15" Type="http://schemas.openxmlformats.org/officeDocument/2006/relationships/tags" Target="../tags/tag121.xml" /><Relationship Id="rId16" Type="http://schemas.openxmlformats.org/officeDocument/2006/relationships/tags" Target="../tags/tag122.xml" /><Relationship Id="rId17" Type="http://schemas.openxmlformats.org/officeDocument/2006/relationships/tags" Target="../tags/tag123.xml" /><Relationship Id="rId18" Type="http://schemas.openxmlformats.org/officeDocument/2006/relationships/tags" Target="../tags/tag124.xml" /><Relationship Id="rId19" Type="http://schemas.openxmlformats.org/officeDocument/2006/relationships/theme" Target="../theme/theme2.xml" /><Relationship Id="rId2" Type="http://schemas.openxmlformats.org/officeDocument/2006/relationships/slideLayout" Target="../slideLayouts/slideLayout17.xml" /><Relationship Id="rId3" Type="http://schemas.openxmlformats.org/officeDocument/2006/relationships/slideLayout" Target="../slideLayouts/slideLayout18.xml" /><Relationship Id="rId4" Type="http://schemas.openxmlformats.org/officeDocument/2006/relationships/slideLayout" Target="../slideLayouts/slideLayout19.xml" /><Relationship Id="rId5" Type="http://schemas.openxmlformats.org/officeDocument/2006/relationships/slideLayout" Target="../slideLayouts/slideLayout20.xml" /><Relationship Id="rId6" Type="http://schemas.openxmlformats.org/officeDocument/2006/relationships/slideLayout" Target="../slideLayouts/slideLayout21.xml" /><Relationship Id="rId7" Type="http://schemas.openxmlformats.org/officeDocument/2006/relationships/slideLayout" Target="../slideLayouts/slideLayout22.xml" /><Relationship Id="rId8" Type="http://schemas.openxmlformats.org/officeDocument/2006/relationships/slideLayout" Target="../slideLayouts/slideLayout23.xml" /><Relationship Id="rId9" Type="http://schemas.openxmlformats.org/officeDocument/2006/relationships/slideLayout" Target="../slideLayouts/slideLayout24.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6"/>
          </p:custDataLst>
        </p:nvPr>
      </p:nvGrpSpPr>
      <p:grpSpPr>
        <a:xfrm>
          <a:off x="0" y="0"/>
          <a:ext cx="0" cy="0"/>
        </a:xfrm>
      </p:grpSpPr>
      <p:sp>
        <p:nvSpPr>
          <p:cNvPr id="2" name="标题占位符 1"/>
          <p:cNvSpPr>
            <a:spLocks noGrp="1"/>
          </p:cNvSpPr>
          <p:nvPr>
            <p:ph type="title"/>
            <p:custDataLst>
              <p:tags r:id="rId17"/>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8"/>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9"/>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custDataLst>
              <p:tags r:id="rId20"/>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21"/>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mc:AlternateContent>
    <mc:Choice xmlns:p14="http://schemas.microsoft.com/office/powerpoint/2010/main" Requires="p14">
      <p:transition p14:dur="500"/>
    </mc:Choice>
    <mc:Fallback>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t>0</a:t>
            </a:fld>
            <a:endParaRPr lang="zh-CN" altLang="en-US"/>
          </a:p>
        </p:txBody>
      </p:sp>
    </p:spTree>
    <p:custDataLst>
      <p:tags r:id="rId18"/>
    </p:custData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mc:AlternateContent>
    <mc:Choice xmlns:p14="http://schemas.microsoft.com/office/powerpoint/2010/main" Requires="p14">
      <p:transition p14:dur="500"/>
    </mc:Choice>
    <mc:Fallback>
      <p:transition/>
    </mc:Fallback>
  </mc:AlternateContent>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2.xml" /><Relationship Id="rId3" Type="http://schemas.openxmlformats.org/officeDocument/2006/relationships/image" Target="../media/image7.png" /><Relationship Id="rId4" Type="http://schemas.openxmlformats.org/officeDocument/2006/relationships/tags" Target="../tags/tag133.xml" /><Relationship Id="rId5" Type="http://schemas.openxmlformats.org/officeDocument/2006/relationships/tags" Target="../tags/tag134.xml" /><Relationship Id="rId6" Type="http://schemas.openxmlformats.org/officeDocument/2006/relationships/tags" Target="../tags/tag135.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41.xml" /><Relationship Id="rId11" Type="http://schemas.openxmlformats.org/officeDocument/2006/relationships/tags" Target="../tags/tag142.xml" /><Relationship Id="rId12" Type="http://schemas.openxmlformats.org/officeDocument/2006/relationships/tags" Target="../tags/tag143.xml" /><Relationship Id="rId13" Type="http://schemas.openxmlformats.org/officeDocument/2006/relationships/tags" Target="../tags/tag144.xml" /><Relationship Id="rId14" Type="http://schemas.openxmlformats.org/officeDocument/2006/relationships/tags" Target="../tags/tag145.xml" /><Relationship Id="rId15" Type="http://schemas.openxmlformats.org/officeDocument/2006/relationships/tags" Target="../tags/tag146.xml" /><Relationship Id="rId2" Type="http://schemas.openxmlformats.org/officeDocument/2006/relationships/tags" Target="../tags/tag136.xml" /><Relationship Id="rId3" Type="http://schemas.openxmlformats.org/officeDocument/2006/relationships/tags" Target="../tags/tag137.xml" /><Relationship Id="rId4" Type="http://schemas.openxmlformats.org/officeDocument/2006/relationships/image" Target="../media/image8.png" /><Relationship Id="rId5" Type="http://schemas.openxmlformats.org/officeDocument/2006/relationships/tags" Target="../tags/tag138.xml" /><Relationship Id="rId6" Type="http://schemas.openxmlformats.org/officeDocument/2006/relationships/tags" Target="../tags/tag139.xml" /><Relationship Id="rId7" Type="http://schemas.openxmlformats.org/officeDocument/2006/relationships/image" Target="../media/image9.png" /><Relationship Id="rId8" Type="http://schemas.openxmlformats.org/officeDocument/2006/relationships/tags" Target="../tags/tag140.xml" /><Relationship Id="rId9" Type="http://schemas.openxmlformats.org/officeDocument/2006/relationships/image" Target="../media/image10.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52.xml" /><Relationship Id="rId11" Type="http://schemas.openxmlformats.org/officeDocument/2006/relationships/tags" Target="../tags/tag153.xml" /><Relationship Id="rId12" Type="http://schemas.openxmlformats.org/officeDocument/2006/relationships/tags" Target="../tags/tag154.xml" /><Relationship Id="rId2" Type="http://schemas.openxmlformats.org/officeDocument/2006/relationships/tags" Target="../tags/tag147.xml" /><Relationship Id="rId3" Type="http://schemas.openxmlformats.org/officeDocument/2006/relationships/tags" Target="../tags/tag148.xml" /><Relationship Id="rId4" Type="http://schemas.openxmlformats.org/officeDocument/2006/relationships/image" Target="../media/image8.png" /><Relationship Id="rId5" Type="http://schemas.openxmlformats.org/officeDocument/2006/relationships/tags" Target="../tags/tag149.xml" /><Relationship Id="rId6" Type="http://schemas.openxmlformats.org/officeDocument/2006/relationships/tags" Target="../tags/tag150.xml" /><Relationship Id="rId7" Type="http://schemas.openxmlformats.org/officeDocument/2006/relationships/image" Target="../media/image9.png" /><Relationship Id="rId8" Type="http://schemas.openxmlformats.org/officeDocument/2006/relationships/tags" Target="../tags/tag151.xml" /><Relationship Id="rId9" Type="http://schemas.openxmlformats.org/officeDocument/2006/relationships/image" Target="../media/image10.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63.xml" /><Relationship Id="rId11" Type="http://schemas.openxmlformats.org/officeDocument/2006/relationships/tags" Target="../tags/tag164.xml" /><Relationship Id="rId12" Type="http://schemas.openxmlformats.org/officeDocument/2006/relationships/tags" Target="../tags/tag165.xml" /><Relationship Id="rId13" Type="http://schemas.openxmlformats.org/officeDocument/2006/relationships/tags" Target="../tags/tag166.xml" /><Relationship Id="rId14" Type="http://schemas.openxmlformats.org/officeDocument/2006/relationships/tags" Target="../tags/tag167.xml" /><Relationship Id="rId15" Type="http://schemas.openxmlformats.org/officeDocument/2006/relationships/tags" Target="../tags/tag168.xml" /><Relationship Id="rId16" Type="http://schemas.openxmlformats.org/officeDocument/2006/relationships/tags" Target="../tags/tag169.xml" /><Relationship Id="rId17" Type="http://schemas.openxmlformats.org/officeDocument/2006/relationships/tags" Target="../tags/tag170.xml" /><Relationship Id="rId18" Type="http://schemas.openxmlformats.org/officeDocument/2006/relationships/tags" Target="../tags/tag171.xml" /><Relationship Id="rId19" Type="http://schemas.openxmlformats.org/officeDocument/2006/relationships/tags" Target="../tags/tag172.xml" /><Relationship Id="rId2" Type="http://schemas.openxmlformats.org/officeDocument/2006/relationships/tags" Target="../tags/tag155.xml" /><Relationship Id="rId3" Type="http://schemas.openxmlformats.org/officeDocument/2006/relationships/tags" Target="../tags/tag156.xml" /><Relationship Id="rId4" Type="http://schemas.openxmlformats.org/officeDocument/2006/relationships/tags" Target="../tags/tag157.xml" /><Relationship Id="rId5" Type="http://schemas.openxmlformats.org/officeDocument/2006/relationships/tags" Target="../tags/tag158.xml" /><Relationship Id="rId6" Type="http://schemas.openxmlformats.org/officeDocument/2006/relationships/tags" Target="../tags/tag159.xml" /><Relationship Id="rId7" Type="http://schemas.openxmlformats.org/officeDocument/2006/relationships/tags" Target="../tags/tag160.xml" /><Relationship Id="rId8" Type="http://schemas.openxmlformats.org/officeDocument/2006/relationships/tags" Target="../tags/tag161.xml" /><Relationship Id="rId9" Type="http://schemas.openxmlformats.org/officeDocument/2006/relationships/tags" Target="../tags/tag16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78.xml" /><Relationship Id="rId11" Type="http://schemas.openxmlformats.org/officeDocument/2006/relationships/tags" Target="../tags/tag179.xml" /><Relationship Id="rId12" Type="http://schemas.openxmlformats.org/officeDocument/2006/relationships/tags" Target="../tags/tag180.xml" /><Relationship Id="rId2" Type="http://schemas.openxmlformats.org/officeDocument/2006/relationships/tags" Target="../tags/tag173.xml" /><Relationship Id="rId3" Type="http://schemas.openxmlformats.org/officeDocument/2006/relationships/tags" Target="../tags/tag174.xml" /><Relationship Id="rId4" Type="http://schemas.openxmlformats.org/officeDocument/2006/relationships/image" Target="../media/image8.png" /><Relationship Id="rId5" Type="http://schemas.openxmlformats.org/officeDocument/2006/relationships/tags" Target="../tags/tag175.xml" /><Relationship Id="rId6" Type="http://schemas.openxmlformats.org/officeDocument/2006/relationships/tags" Target="../tags/tag176.xml" /><Relationship Id="rId7" Type="http://schemas.openxmlformats.org/officeDocument/2006/relationships/image" Target="../media/image9.png" /><Relationship Id="rId8" Type="http://schemas.openxmlformats.org/officeDocument/2006/relationships/tags" Target="../tags/tag177.xml" /><Relationship Id="rId9" Type="http://schemas.openxmlformats.org/officeDocument/2006/relationships/image" Target="../media/image10.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1.xml" /><Relationship Id="rId3" Type="http://schemas.openxmlformats.org/officeDocument/2006/relationships/tags" Target="../tags/tag182.xml" /><Relationship Id="rId4" Type="http://schemas.openxmlformats.org/officeDocument/2006/relationships/tags" Target="../tags/tag183.xml" /><Relationship Id="rId5" Type="http://schemas.openxmlformats.org/officeDocument/2006/relationships/tags" Target="../tags/tag18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5.xml" /><Relationship Id="rId3" Type="http://schemas.openxmlformats.org/officeDocument/2006/relationships/tags" Target="../tags/tag186.xml" /><Relationship Id="rId4" Type="http://schemas.openxmlformats.org/officeDocument/2006/relationships/tags" Target="../tags/tag187.xml" /><Relationship Id="rId5" Type="http://schemas.openxmlformats.org/officeDocument/2006/relationships/tags" Target="../tags/tag18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94.xml" /><Relationship Id="rId11" Type="http://schemas.openxmlformats.org/officeDocument/2006/relationships/tags" Target="../tags/tag195.xml" /><Relationship Id="rId12" Type="http://schemas.openxmlformats.org/officeDocument/2006/relationships/tags" Target="../tags/tag196.xml" /><Relationship Id="rId2" Type="http://schemas.openxmlformats.org/officeDocument/2006/relationships/tags" Target="../tags/tag189.xml" /><Relationship Id="rId3" Type="http://schemas.openxmlformats.org/officeDocument/2006/relationships/tags" Target="../tags/tag190.xml" /><Relationship Id="rId4" Type="http://schemas.openxmlformats.org/officeDocument/2006/relationships/image" Target="../media/image8.png" /><Relationship Id="rId5" Type="http://schemas.openxmlformats.org/officeDocument/2006/relationships/tags" Target="../tags/tag191.xml" /><Relationship Id="rId6" Type="http://schemas.openxmlformats.org/officeDocument/2006/relationships/tags" Target="../tags/tag192.xml" /><Relationship Id="rId7" Type="http://schemas.openxmlformats.org/officeDocument/2006/relationships/image" Target="../media/image9.png" /><Relationship Id="rId8" Type="http://schemas.openxmlformats.org/officeDocument/2006/relationships/tags" Target="../tags/tag193.xml" /><Relationship Id="rId9" Type="http://schemas.openxmlformats.org/officeDocument/2006/relationships/image" Target="../media/image10.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05.xml" /><Relationship Id="rId11" Type="http://schemas.openxmlformats.org/officeDocument/2006/relationships/tags" Target="../tags/tag206.xml" /><Relationship Id="rId12" Type="http://schemas.openxmlformats.org/officeDocument/2006/relationships/tags" Target="../tags/tag207.xml" /><Relationship Id="rId13" Type="http://schemas.openxmlformats.org/officeDocument/2006/relationships/tags" Target="../tags/tag208.xml" /><Relationship Id="rId14" Type="http://schemas.openxmlformats.org/officeDocument/2006/relationships/tags" Target="../tags/tag209.xml" /><Relationship Id="rId2" Type="http://schemas.openxmlformats.org/officeDocument/2006/relationships/tags" Target="../tags/tag197.xml" /><Relationship Id="rId3" Type="http://schemas.openxmlformats.org/officeDocument/2006/relationships/tags" Target="../tags/tag198.xml" /><Relationship Id="rId4" Type="http://schemas.openxmlformats.org/officeDocument/2006/relationships/tags" Target="../tags/tag199.xml" /><Relationship Id="rId5" Type="http://schemas.openxmlformats.org/officeDocument/2006/relationships/tags" Target="../tags/tag200.xml" /><Relationship Id="rId6" Type="http://schemas.openxmlformats.org/officeDocument/2006/relationships/tags" Target="../tags/tag201.xml" /><Relationship Id="rId7" Type="http://schemas.openxmlformats.org/officeDocument/2006/relationships/tags" Target="../tags/tag202.xml" /><Relationship Id="rId8" Type="http://schemas.openxmlformats.org/officeDocument/2006/relationships/tags" Target="../tags/tag203.xml" /><Relationship Id="rId9" Type="http://schemas.openxmlformats.org/officeDocument/2006/relationships/tags" Target="../tags/tag204.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0.xml" /><Relationship Id="rId3" Type="http://schemas.openxmlformats.org/officeDocument/2006/relationships/tags" Target="../tags/tag211.xml" /><Relationship Id="rId4" Type="http://schemas.openxmlformats.org/officeDocument/2006/relationships/tags" Target="../tags/tag212.xml" /><Relationship Id="rId5" Type="http://schemas.openxmlformats.org/officeDocument/2006/relationships/tags" Target="../tags/tag213.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tags" Target="../tags/tag218.xml" /><Relationship Id="rId4" Type="http://schemas.openxmlformats.org/officeDocument/2006/relationships/tags" Target="../tags/tag219.xml" /><Relationship Id="rId5" Type="http://schemas.openxmlformats.org/officeDocument/2006/relationships/tags" Target="../tags/tag220.xml" /><Relationship Id="rId6" Type="http://schemas.openxmlformats.org/officeDocument/2006/relationships/tags" Target="../tags/tag22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tags" Target="../tags/tag226.xml" /><Relationship Id="rId4" Type="http://schemas.openxmlformats.org/officeDocument/2006/relationships/tags" Target="../tags/tag227.xml" /><Relationship Id="rId5" Type="http://schemas.openxmlformats.org/officeDocument/2006/relationships/tags" Target="../tags/tag228.xml" /><Relationship Id="rId6" Type="http://schemas.openxmlformats.org/officeDocument/2006/relationships/tags" Target="../tags/tag229.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38.xml" /><Relationship Id="rId11" Type="http://schemas.openxmlformats.org/officeDocument/2006/relationships/tags" Target="../tags/tag239.xml" /><Relationship Id="rId12" Type="http://schemas.openxmlformats.org/officeDocument/2006/relationships/tags" Target="../tags/tag240.xml" /><Relationship Id="rId2" Type="http://schemas.openxmlformats.org/officeDocument/2006/relationships/tags" Target="../tags/tag230.xml" /><Relationship Id="rId3" Type="http://schemas.openxmlformats.org/officeDocument/2006/relationships/tags" Target="../tags/tag231.xml" /><Relationship Id="rId4" Type="http://schemas.openxmlformats.org/officeDocument/2006/relationships/tags" Target="../tags/tag232.xml" /><Relationship Id="rId5" Type="http://schemas.openxmlformats.org/officeDocument/2006/relationships/tags" Target="../tags/tag233.xml" /><Relationship Id="rId6" Type="http://schemas.openxmlformats.org/officeDocument/2006/relationships/tags" Target="../tags/tag234.xml" /><Relationship Id="rId7" Type="http://schemas.openxmlformats.org/officeDocument/2006/relationships/tags" Target="../tags/tag235.xml" /><Relationship Id="rId8" Type="http://schemas.openxmlformats.org/officeDocument/2006/relationships/tags" Target="../tags/tag236.xml" /><Relationship Id="rId9" Type="http://schemas.openxmlformats.org/officeDocument/2006/relationships/tags" Target="../tags/tag23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41.xml" /><Relationship Id="rId3" Type="http://schemas.openxmlformats.org/officeDocument/2006/relationships/tags" Target="../tags/tag242.xml" /><Relationship Id="rId4" Type="http://schemas.openxmlformats.org/officeDocument/2006/relationships/tags" Target="../tags/tag243.xml" /><Relationship Id="rId5" Type="http://schemas.openxmlformats.org/officeDocument/2006/relationships/tags" Target="../tags/tag244.xml" /><Relationship Id="rId6" Type="http://schemas.openxmlformats.org/officeDocument/2006/relationships/tags" Target="../tags/tag24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tags" Target="../tags/tag250.xml" /><Relationship Id="rId4" Type="http://schemas.openxmlformats.org/officeDocument/2006/relationships/tags" Target="../tags/tag251.xml" /><Relationship Id="rId5" Type="http://schemas.openxmlformats.org/officeDocument/2006/relationships/tags" Target="../tags/tag25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tags" Target="../tags/tag257.xml" /><Relationship Id="rId4" Type="http://schemas.openxmlformats.org/officeDocument/2006/relationships/tags" Target="../tags/tag258.xml" /><Relationship Id="rId5" Type="http://schemas.openxmlformats.org/officeDocument/2006/relationships/tags" Target="../tags/tag259.xml" /><Relationship Id="rId6" Type="http://schemas.openxmlformats.org/officeDocument/2006/relationships/tags" Target="../tags/tag260.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61.xml" /><Relationship Id="rId3" Type="http://schemas.openxmlformats.org/officeDocument/2006/relationships/tags" Target="../tags/tag262.xml" /><Relationship Id="rId4" Type="http://schemas.openxmlformats.org/officeDocument/2006/relationships/tags" Target="../tags/tag26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64.xml" /><Relationship Id="rId3" Type="http://schemas.openxmlformats.org/officeDocument/2006/relationships/tags" Target="../tags/tag265.xml" /><Relationship Id="rId4" Type="http://schemas.openxmlformats.org/officeDocument/2006/relationships/tags" Target="../tags/tag266.xml" /><Relationship Id="rId5" Type="http://schemas.openxmlformats.org/officeDocument/2006/relationships/tags" Target="../tags/tag267.xml" /><Relationship Id="rId6" Type="http://schemas.openxmlformats.org/officeDocument/2006/relationships/tags" Target="../tags/tag268.xml" /><Relationship Id="rId7" Type="http://schemas.openxmlformats.org/officeDocument/2006/relationships/tags" Target="../tags/tag26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tags" Target="../tags/tag274.xml" /><Relationship Id="rId4" Type="http://schemas.openxmlformats.org/officeDocument/2006/relationships/tags" Target="../tags/tag275.xml" /><Relationship Id="rId5" Type="http://schemas.openxmlformats.org/officeDocument/2006/relationships/tags" Target="../tags/tag276.xml" /><Relationship Id="rId6" Type="http://schemas.openxmlformats.org/officeDocument/2006/relationships/tags" Target="../tags/tag27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tags" Target="../tags/tag282.xml" /><Relationship Id="rId4" Type="http://schemas.openxmlformats.org/officeDocument/2006/relationships/tags" Target="../tags/tag283.xml" /><Relationship Id="rId5" Type="http://schemas.openxmlformats.org/officeDocument/2006/relationships/tags" Target="../tags/tag284.xml" /><Relationship Id="rId6" Type="http://schemas.openxmlformats.org/officeDocument/2006/relationships/tags" Target="../tags/tag285.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94.xml" /><Relationship Id="rId11" Type="http://schemas.openxmlformats.org/officeDocument/2006/relationships/tags" Target="../tags/tag295.xml" /><Relationship Id="rId2" Type="http://schemas.openxmlformats.org/officeDocument/2006/relationships/tags" Target="../tags/tag286.xml" /><Relationship Id="rId3" Type="http://schemas.openxmlformats.org/officeDocument/2006/relationships/tags" Target="../tags/tag287.xml" /><Relationship Id="rId4" Type="http://schemas.openxmlformats.org/officeDocument/2006/relationships/tags" Target="../tags/tag288.xml" /><Relationship Id="rId5" Type="http://schemas.openxmlformats.org/officeDocument/2006/relationships/tags" Target="../tags/tag289.xml" /><Relationship Id="rId6" Type="http://schemas.openxmlformats.org/officeDocument/2006/relationships/tags" Target="../tags/tag290.xml" /><Relationship Id="rId7" Type="http://schemas.openxmlformats.org/officeDocument/2006/relationships/tags" Target="../tags/tag291.xml" /><Relationship Id="rId8" Type="http://schemas.openxmlformats.org/officeDocument/2006/relationships/tags" Target="../tags/tag292.xml" /><Relationship Id="rId9" Type="http://schemas.openxmlformats.org/officeDocument/2006/relationships/tags" Target="../tags/tag293.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tags" Target="../tags/tag300.xml" /><Relationship Id="rId4" Type="http://schemas.openxmlformats.org/officeDocument/2006/relationships/tags" Target="../tags/tag301.xml" /><Relationship Id="rId5" Type="http://schemas.openxmlformats.org/officeDocument/2006/relationships/tags" Target="../tags/tag30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tags" Target="../tags/tag307.xml" /><Relationship Id="rId4" Type="http://schemas.openxmlformats.org/officeDocument/2006/relationships/tags" Target="../tags/tag308.xml" /><Relationship Id="rId5" Type="http://schemas.openxmlformats.org/officeDocument/2006/relationships/tags" Target="../tags/tag309.xml" /><Relationship Id="rId6" Type="http://schemas.openxmlformats.org/officeDocument/2006/relationships/tags" Target="../tags/tag310.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tags" Target="../tags/tag315.xml" /><Relationship Id="rId4" Type="http://schemas.openxmlformats.org/officeDocument/2006/relationships/tags" Target="../tags/tag316.xml" /><Relationship Id="rId5" Type="http://schemas.openxmlformats.org/officeDocument/2006/relationships/tags" Target="../tags/tag31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tags" Target="../tags/tag322.xml" /><Relationship Id="rId4" Type="http://schemas.openxmlformats.org/officeDocument/2006/relationships/tags" Target="../tags/tag323.xml" /><Relationship Id="rId5" Type="http://schemas.openxmlformats.org/officeDocument/2006/relationships/tags" Target="../tags/tag324.xml" /><Relationship Id="rId6" Type="http://schemas.openxmlformats.org/officeDocument/2006/relationships/tags" Target="../tags/tag325.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6.xml" /><Relationship Id="rId3" Type="http://schemas.openxmlformats.org/officeDocument/2006/relationships/tags" Target="../tags/tag32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8.xml" /><Relationship Id="rId3" Type="http://schemas.openxmlformats.org/officeDocument/2006/relationships/tags" Target="../tags/tag329.xml" /><Relationship Id="rId4" Type="http://schemas.openxmlformats.org/officeDocument/2006/relationships/tags" Target="../tags/tag330.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31.xml" /><Relationship Id="rId3" Type="http://schemas.openxmlformats.org/officeDocument/2006/relationships/tags" Target="../tags/tag332.xml" /><Relationship Id="rId4" Type="http://schemas.openxmlformats.org/officeDocument/2006/relationships/tags" Target="../tags/tag333.xml" /><Relationship Id="rId5" Type="http://schemas.openxmlformats.org/officeDocument/2006/relationships/tags" Target="../tags/tag334.xml" /><Relationship Id="rId6" Type="http://schemas.openxmlformats.org/officeDocument/2006/relationships/tags" Target="../tags/tag335.xml" /><Relationship Id="rId7" Type="http://schemas.openxmlformats.org/officeDocument/2006/relationships/tags" Target="../tags/tag336.xml" /><Relationship Id="rId8" Type="http://schemas.openxmlformats.org/officeDocument/2006/relationships/tags" Target="../tags/tag337.xml" /><Relationship Id="rId9" Type="http://schemas.openxmlformats.org/officeDocument/2006/relationships/tags" Target="../tags/tag338.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tags" Target="../tags/tag343.xml" /><Relationship Id="rId4" Type="http://schemas.openxmlformats.org/officeDocument/2006/relationships/tags" Target="../tags/tag344.xml" /><Relationship Id="rId5" Type="http://schemas.openxmlformats.org/officeDocument/2006/relationships/tags" Target="../tags/tag345.xml" /><Relationship Id="rId6" Type="http://schemas.openxmlformats.org/officeDocument/2006/relationships/tags" Target="../tags/tag346.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47.xml" /><Relationship Id="rId3" Type="http://schemas.openxmlformats.org/officeDocument/2006/relationships/tags" Target="../tags/tag348.xml" /><Relationship Id="rId4" Type="http://schemas.openxmlformats.org/officeDocument/2006/relationships/tags" Target="../tags/tag349.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tags" Target="../tags/tag354.xml" /><Relationship Id="rId4" Type="http://schemas.openxmlformats.org/officeDocument/2006/relationships/tags" Target="../tags/tag355.xml" /><Relationship Id="rId5" Type="http://schemas.openxmlformats.org/officeDocument/2006/relationships/tags" Target="../tags/tag356.xml" /><Relationship Id="rId6" Type="http://schemas.openxmlformats.org/officeDocument/2006/relationships/tags" Target="../tags/tag357.xml" /><Relationship Id="rId7" Type="http://schemas.openxmlformats.org/officeDocument/2006/relationships/tags" Target="../tags/tag358.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tags" Target="../tags/tag363.xml" /><Relationship Id="rId4" Type="http://schemas.openxmlformats.org/officeDocument/2006/relationships/tags" Target="../tags/tag364.xml" /><Relationship Id="rId5" Type="http://schemas.openxmlformats.org/officeDocument/2006/relationships/tags" Target="../tags/tag365.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tags" Target="../tags/tag370.xml" /><Relationship Id="rId4" Type="http://schemas.openxmlformats.org/officeDocument/2006/relationships/tags" Target="../tags/tag371.xml" /><Relationship Id="rId5" Type="http://schemas.openxmlformats.org/officeDocument/2006/relationships/tags" Target="../tags/tag37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 Id="rId3" Type="http://schemas.openxmlformats.org/officeDocument/2006/relationships/tags" Target="../tags/tag377.xml" /><Relationship Id="rId4" Type="http://schemas.openxmlformats.org/officeDocument/2006/relationships/tags" Target="../tags/tag378.xml" /><Relationship Id="rId5" Type="http://schemas.openxmlformats.org/officeDocument/2006/relationships/image" Target="../media/image11.jpeg" /><Relationship Id="rId6" Type="http://schemas.openxmlformats.org/officeDocument/2006/relationships/tags" Target="../tags/tag379.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 Id="rId3" Type="http://schemas.openxmlformats.org/officeDocument/2006/relationships/tags" Target="../tags/tag384.xml" /><Relationship Id="rId4" Type="http://schemas.openxmlformats.org/officeDocument/2006/relationships/tags" Target="../tags/tag385.xml" /><Relationship Id="rId5" Type="http://schemas.openxmlformats.org/officeDocument/2006/relationships/tags" Target="../tags/tag386.xml" /><Relationship Id="rId6" Type="http://schemas.openxmlformats.org/officeDocument/2006/relationships/tags" Target="../tags/tag38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 Id="rId3" Type="http://schemas.openxmlformats.org/officeDocument/2006/relationships/tags" Target="../tags/tag392.xml" /><Relationship Id="rId4" Type="http://schemas.openxmlformats.org/officeDocument/2006/relationships/tags" Target="../tags/tag393.xml" /><Relationship Id="rId5" Type="http://schemas.openxmlformats.org/officeDocument/2006/relationships/tags" Target="../tags/tag394.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00.xml" /><Relationship Id="rId11" Type="http://schemas.openxmlformats.org/officeDocument/2006/relationships/tags" Target="../tags/tag401.xml" /><Relationship Id="rId12" Type="http://schemas.openxmlformats.org/officeDocument/2006/relationships/tags" Target="../tags/tag402.xml" /><Relationship Id="rId2" Type="http://schemas.openxmlformats.org/officeDocument/2006/relationships/tags" Target="../tags/tag395.xml" /><Relationship Id="rId3" Type="http://schemas.openxmlformats.org/officeDocument/2006/relationships/tags" Target="../tags/tag396.xml" /><Relationship Id="rId4" Type="http://schemas.openxmlformats.org/officeDocument/2006/relationships/image" Target="../media/image8.png" /><Relationship Id="rId5" Type="http://schemas.openxmlformats.org/officeDocument/2006/relationships/tags" Target="../tags/tag397.xml" /><Relationship Id="rId6" Type="http://schemas.openxmlformats.org/officeDocument/2006/relationships/tags" Target="../tags/tag398.xml" /><Relationship Id="rId7" Type="http://schemas.openxmlformats.org/officeDocument/2006/relationships/image" Target="../media/image9.png" /><Relationship Id="rId8" Type="http://schemas.openxmlformats.org/officeDocument/2006/relationships/tags" Target="../tags/tag399.xml" /><Relationship Id="rId9" Type="http://schemas.openxmlformats.org/officeDocument/2006/relationships/image" Target="../media/image10.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03.xml" /><Relationship Id="rId3" Type="http://schemas.openxmlformats.org/officeDocument/2006/relationships/tags" Target="../tags/tag404.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05.xml" /><Relationship Id="rId3" Type="http://schemas.openxmlformats.org/officeDocument/2006/relationships/tags" Target="../tags/tag406.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07.xml" /><Relationship Id="rId3" Type="http://schemas.openxmlformats.org/officeDocument/2006/relationships/tags" Target="../tags/tag408.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09.xml" /><Relationship Id="rId3" Type="http://schemas.openxmlformats.org/officeDocument/2006/relationships/tags" Target="../tags/tag410.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1.xml" /><Relationship Id="rId3" Type="http://schemas.openxmlformats.org/officeDocument/2006/relationships/tags" Target="../tags/tag412.xml" /><Relationship Id="rId4" Type="http://schemas.openxmlformats.org/officeDocument/2006/relationships/image" Target="../media/image12.png" /><Relationship Id="rId5" Type="http://schemas.openxmlformats.org/officeDocument/2006/relationships/tags" Target="../tags/tag413.xml" /><Relationship Id="rId6" Type="http://schemas.openxmlformats.org/officeDocument/2006/relationships/image" Target="../media/image13.png" /><Relationship Id="rId7" Type="http://schemas.openxmlformats.org/officeDocument/2006/relationships/tags" Target="../tags/tag414.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2" name="图片 1"/>
          <p:cNvPicPr>
            <a:picLocks noChangeAspect="1"/>
          </p:cNvPicPr>
          <p:nvPr>
            <p:custDataLst>
              <p:tags r:id="rId4"/>
            </p:custDataLst>
          </p:nvPr>
        </p:nvPicPr>
        <p:blipFill>
          <a:blip r:embed="rId3"/>
          <a:stretch>
            <a:fillRect/>
          </a:stretch>
        </p:blipFill>
        <p:spPr>
          <a:xfrm>
            <a:off x="-635" y="-635"/>
            <a:ext cx="12192000" cy="6858000"/>
          </a:xfrm>
          <a:prstGeom prst="rect">
            <a:avLst/>
          </a:prstGeom>
        </p:spPr>
      </p:pic>
      <p:sp>
        <p:nvSpPr>
          <p:cNvPr id="4" name="矩形 3"/>
          <p:cNvSpPr/>
          <p:nvPr>
            <p:custDataLst>
              <p:tags r:id="rId5"/>
            </p:custDataLst>
          </p:nvPr>
        </p:nvSpPr>
        <p:spPr>
          <a:xfrm>
            <a:off x="1291590" y="792480"/>
            <a:ext cx="9819640" cy="3199765"/>
          </a:xfrm>
          <a:prstGeom prst="rect">
            <a:avLst/>
          </a:prstGeom>
          <a:noFill/>
          <a:ln>
            <a:noFill/>
          </a:ln>
        </p:spPr>
        <p:txBody>
          <a:bodyPr wrap="square" rtlCol="0" anchor="t">
            <a:spAutoFit/>
          </a:bodyPr>
          <a:lstStyle/>
          <a:p>
            <a:pPr algn="ctr"/>
            <a:r>
              <a:rPr lang="en-US" altLang="zh-CN" sz="5400" b="1">
                <a:solidFill>
                  <a:schemeClr val="tx1"/>
                </a:solidFill>
                <a:effectLst>
                  <a:outerShdw blurRad="38100" dist="19050" dir="2700000" algn="tl" rotWithShape="0">
                    <a:schemeClr val="dk1">
                      <a:alpha val="40000"/>
                    </a:schemeClr>
                  </a:outerShdw>
                </a:effectLst>
              </a:rPr>
              <a:t>2022</a:t>
            </a:r>
            <a:r>
              <a:rPr lang="zh-CN" altLang="en-US" sz="5400" b="1">
                <a:solidFill>
                  <a:schemeClr val="tx1"/>
                </a:solidFill>
                <a:effectLst>
                  <a:outerShdw blurRad="38100" dist="19050" dir="2700000" algn="tl" rotWithShape="0">
                    <a:schemeClr val="dk1">
                      <a:alpha val="40000"/>
                    </a:schemeClr>
                  </a:outerShdw>
                </a:effectLst>
              </a:rPr>
              <a:t>届高中政治一轮复习</a:t>
            </a:r>
            <a:endParaRPr lang="zh-CN" altLang="en-US" sz="5400" b="1">
              <a:solidFill>
                <a:schemeClr val="tx1"/>
              </a:solidFill>
              <a:effectLst>
                <a:outerShdw blurRad="38100" dist="19050" dir="2700000" algn="tl" rotWithShape="0">
                  <a:schemeClr val="dk1">
                    <a:alpha val="40000"/>
                  </a:schemeClr>
                </a:outerShdw>
              </a:effectLst>
            </a:endParaRPr>
          </a:p>
          <a:p>
            <a:pPr algn="ctr"/>
            <a:r>
              <a:rPr lang="zh-CN" altLang="en-US" sz="5400" b="1">
                <a:solidFill>
                  <a:schemeClr val="tx1"/>
                </a:solidFill>
                <a:effectLst>
                  <a:outerShdw blurRad="38100" dist="19050" dir="2700000" algn="tl" rotWithShape="0">
                    <a:schemeClr val="dk1">
                      <a:alpha val="40000"/>
                    </a:schemeClr>
                  </a:outerShdw>
                </a:effectLst>
              </a:rPr>
              <a:t>必修二《政治生活》</a:t>
            </a:r>
            <a:r>
              <a:rPr lang="en-US" altLang="zh-CN" sz="5400" b="1">
                <a:solidFill>
                  <a:schemeClr val="tx1"/>
                </a:solidFill>
                <a:effectLst>
                  <a:outerShdw blurRad="38100" dist="19050" dir="2700000" algn="tl" rotWithShape="0">
                    <a:schemeClr val="dk1">
                      <a:alpha val="40000"/>
                    </a:schemeClr>
                  </a:outerShdw>
                </a:effectLst>
              </a:rPr>
              <a:t>  </a:t>
            </a:r>
            <a:endParaRPr lang="en-US" altLang="zh-CN" sz="5400" b="1">
              <a:solidFill>
                <a:schemeClr val="tx1"/>
              </a:solidFill>
              <a:effectLst>
                <a:outerShdw blurRad="38100" dist="19050" dir="2700000" algn="tl" rotWithShape="0">
                  <a:schemeClr val="dk1">
                    <a:alpha val="40000"/>
                  </a:schemeClr>
                </a:outerShdw>
              </a:effectLst>
            </a:endParaRPr>
          </a:p>
          <a:p>
            <a:pPr algn="ctr"/>
            <a:endParaRPr lang="zh-CN" altLang="en-US" sz="5400" b="1">
              <a:solidFill>
                <a:schemeClr val="tx1"/>
              </a:solidFill>
              <a:effectLst>
                <a:outerShdw blurRad="38100" dist="19050" dir="2700000" algn="tl" rotWithShape="0">
                  <a:schemeClr val="dk1">
                    <a:alpha val="40000"/>
                  </a:schemeClr>
                </a:outerShdw>
              </a:effectLst>
            </a:endParaRPr>
          </a:p>
          <a:p>
            <a:pPr algn="ctr"/>
            <a:r>
              <a:rPr lang="zh-CN" altLang="en-US" sz="4000" b="1">
                <a:solidFill>
                  <a:schemeClr val="tx1"/>
                </a:solidFill>
                <a:effectLst>
                  <a:outerShdw blurRad="38100" dist="19050" dir="2700000" algn="tl" rotWithShape="0">
                    <a:schemeClr val="dk1">
                      <a:alpha val="40000"/>
                    </a:schemeClr>
                  </a:outerShdw>
                </a:effectLst>
              </a:rPr>
              <a:t>第三单元《发展社会主义民主政治》</a:t>
            </a:r>
            <a:endParaRPr lang="zh-CN" altLang="en-US" sz="4000" b="1">
              <a:solidFill>
                <a:schemeClr val="tx1"/>
              </a:solidFill>
              <a:effectLst>
                <a:outerShdw blurRad="38100" dist="19050" dir="2700000" algn="tl" rotWithShape="0">
                  <a:schemeClr val="dk1">
                    <a:alpha val="40000"/>
                  </a:schemeClr>
                </a:outerShdw>
              </a:effectLst>
            </a:endParaRPr>
          </a:p>
        </p:txBody>
      </p:sp>
      <p:sp>
        <p:nvSpPr>
          <p:cNvPr id="1049290" name="Rectangle 714"/>
          <p:cNvSpPr>
            <a:spLocks noChangeArrowheads="1"/>
          </p:cNvSpPr>
          <p:nvPr>
            <p:custDataLst>
              <p:tags r:id="rId6"/>
            </p:custDataLst>
          </p:nvPr>
        </p:nvSpPr>
        <p:spPr bwMode="auto">
          <a:xfrm>
            <a:off x="553880" y="4580890"/>
            <a:ext cx="11201400" cy="645160"/>
          </a:xfrm>
          <a:prstGeom prst="rect">
            <a:avLst/>
          </a:prstGeom>
          <a:noFill/>
          <a:ln>
            <a:noFill/>
          </a:ln>
        </p:spPr>
        <p:txBody>
          <a:bodyPr wrap="none">
            <a:spAutoFit/>
          </a:bodyPr>
          <a:lstStyle>
            <a:lvl1pPr indent="-342900">
              <a:defRPr>
                <a:solidFill>
                  <a:srgbClr val="000000"/>
                </a:solidFill>
                <a:latin typeface="Calibri" panose="020f0502020204030204" charset="0"/>
                <a:ea typeface="宋体" panose="02010600030101010101" pitchFamily="2" charset="-122"/>
              </a:defRPr>
            </a:lvl1pPr>
            <a:lvl2pPr>
              <a:defRPr>
                <a:solidFill>
                  <a:srgbClr val="000000"/>
                </a:solidFill>
                <a:latin typeface="Calibri" panose="020f0502020204030204" charset="0"/>
                <a:ea typeface="宋体" panose="02010600030101010101" pitchFamily="2" charset="-122"/>
              </a:defRPr>
            </a:lvl2pPr>
            <a:lvl3pPr>
              <a:defRPr>
                <a:solidFill>
                  <a:srgbClr val="000000"/>
                </a:solidFill>
                <a:latin typeface="Calibri" panose="020f0502020204030204" charset="0"/>
                <a:ea typeface="宋体" panose="02010600030101010101" pitchFamily="2" charset="-122"/>
              </a:defRPr>
            </a:lvl3pPr>
            <a:lvl4pPr>
              <a:defRPr>
                <a:solidFill>
                  <a:srgbClr val="000000"/>
                </a:solidFill>
                <a:latin typeface="Calibri" panose="020f0502020204030204" charset="0"/>
                <a:ea typeface="宋体" panose="02010600030101010101" pitchFamily="2" charset="-122"/>
              </a:defRPr>
            </a:lvl4pPr>
            <a:lvl5pPr>
              <a:defRPr>
                <a:solidFill>
                  <a:srgbClr val="000000"/>
                </a:solidFill>
                <a:latin typeface="Calibri" panose="020f0502020204030204" charset="0"/>
                <a:ea typeface="宋体" panose="02010600030101010101" pitchFamily="2" charset="-122"/>
              </a:defRPr>
            </a:lvl5pPr>
            <a:lvl6pPr marL="3025775" indent="-739775" fontAlgn="base">
              <a:spcBef>
                <a:spcPct val="0"/>
              </a:spcBef>
              <a:spcAft>
                <a:spcPct val="0"/>
              </a:spcAft>
              <a:defRPr>
                <a:solidFill>
                  <a:srgbClr val="000000"/>
                </a:solidFill>
                <a:latin typeface="Calibri" panose="020f0502020204030204" charset="0"/>
                <a:ea typeface="宋体" panose="02010600030101010101" pitchFamily="2" charset="-122"/>
              </a:defRPr>
            </a:lvl6pPr>
            <a:lvl7pPr marL="3482975" indent="-739775" fontAlgn="base">
              <a:spcBef>
                <a:spcPct val="0"/>
              </a:spcBef>
              <a:spcAft>
                <a:spcPct val="0"/>
              </a:spcAft>
              <a:defRPr>
                <a:solidFill>
                  <a:srgbClr val="000000"/>
                </a:solidFill>
                <a:latin typeface="Calibri" panose="020f0502020204030204" charset="0"/>
                <a:ea typeface="宋体" panose="02010600030101010101" pitchFamily="2" charset="-122"/>
              </a:defRPr>
            </a:lvl7pPr>
            <a:lvl8pPr marL="3940175" indent="-739775" fontAlgn="base">
              <a:spcBef>
                <a:spcPct val="0"/>
              </a:spcBef>
              <a:spcAft>
                <a:spcPct val="0"/>
              </a:spcAft>
              <a:defRPr>
                <a:solidFill>
                  <a:srgbClr val="000000"/>
                </a:solidFill>
                <a:latin typeface="Calibri" panose="020f0502020204030204" charset="0"/>
                <a:ea typeface="宋体" panose="02010600030101010101" pitchFamily="2" charset="-122"/>
              </a:defRPr>
            </a:lvl8pPr>
            <a:lvl9pPr marL="4397375" indent="-739775" fontAlgn="base">
              <a:spcBef>
                <a:spcPct val="0"/>
              </a:spcBef>
              <a:spcAft>
                <a:spcPct val="0"/>
              </a:spcAft>
              <a:defRPr>
                <a:solidFill>
                  <a:srgbClr val="000000"/>
                </a:solidFill>
                <a:latin typeface="Calibri" panose="020f0502020204030204" charset="0"/>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第七课《中国共产党领导的多党合作和政治协商制度》</a:t>
            </a:r>
            <a:endParaRPr kumimoji="0" lang="zh-CN" altLang="en-US" sz="36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272314" y="1225868"/>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
        <p:nvSpPr>
          <p:cNvPr id="22534" name="Rectangle 814"/>
          <p:cNvSpPr/>
          <p:nvPr>
            <p:custDataLst>
              <p:tags r:id="rId13"/>
            </p:custDataLst>
          </p:nvPr>
        </p:nvSpPr>
        <p:spPr>
          <a:xfrm>
            <a:off x="3272141" y="211455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
        <p:nvSpPr>
          <p:cNvPr id="24582" name="Rectangle 830"/>
          <p:cNvSpPr/>
          <p:nvPr>
            <p:custDataLst>
              <p:tags r:id="rId14"/>
            </p:custDataLst>
          </p:nvPr>
        </p:nvSpPr>
        <p:spPr>
          <a:xfrm>
            <a:off x="3316118" y="307594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panose="020f0502020204030204" charset="0"/>
            </a:endParaRPr>
          </a:p>
        </p:txBody>
      </p:sp>
      <p:sp>
        <p:nvSpPr>
          <p:cNvPr id="2" name="Rectangle 830"/>
          <p:cNvSpPr/>
          <p:nvPr>
            <p:custDataLst>
              <p:tags r:id="rId15"/>
            </p:custDataLst>
          </p:nvPr>
        </p:nvSpPr>
        <p:spPr>
          <a:xfrm>
            <a:off x="3187848" y="4077970"/>
            <a:ext cx="656844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（四）易混易错</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矫正纠错</a:t>
            </a:r>
            <a:r>
              <a:rPr lang="en-US" altLang="zh-CN" sz="4000" b="1">
                <a:latin typeface="楷体_GB2312" panose="02010609030101010101" charset="-122"/>
                <a:ea typeface="楷体_GB2312" panose="02010609030101010101" charset="-122"/>
                <a:sym typeface="宋体" panose="02010600030101010101" pitchFamily="2" charset="-122"/>
              </a:rPr>
              <a:t>  </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368834" y="2915603"/>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圆角矩形 1"/>
          <p:cNvSpPr/>
          <p:nvPr>
            <p:custDataLst>
              <p:tags r:id="rId3"/>
            </p:custDataLst>
          </p:nvPr>
        </p:nvSpPr>
        <p:spPr>
          <a:xfrm>
            <a:off x="4278630" y="2494915"/>
            <a:ext cx="1226185" cy="2398395"/>
          </a:xfrm>
          <a:prstGeom prst="roundRect">
            <a:avLst/>
          </a:prstGeom>
          <a:solidFill>
            <a:srgbClr val="FFE6E8"/>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rPr>
              <a:t>我国的政党制度</a:t>
            </a:r>
            <a:endPar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5" name="右箭头 4"/>
          <p:cNvSpPr/>
          <p:nvPr>
            <p:custDataLst>
              <p:tags r:id="rId4"/>
            </p:custDataLst>
          </p:nvPr>
        </p:nvSpPr>
        <p:spPr>
          <a:xfrm>
            <a:off x="5492750" y="3334385"/>
            <a:ext cx="305435"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5" name="左大括号 14"/>
          <p:cNvSpPr/>
          <p:nvPr>
            <p:custDataLst>
              <p:tags r:id="rId5"/>
            </p:custDataLst>
          </p:nvPr>
        </p:nvSpPr>
        <p:spPr>
          <a:xfrm rot="10800000">
            <a:off x="2914650" y="2154555"/>
            <a:ext cx="458470" cy="2861945"/>
          </a:xfrm>
          <a:prstGeom prst="leftBrace">
            <a:avLst>
              <a:gd name="adj1" fmla="val 44875"/>
              <a:gd name="adj2" fmla="val 50000"/>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9" name="左大括号 18"/>
          <p:cNvSpPr/>
          <p:nvPr>
            <p:custDataLst>
              <p:tags r:id="rId6"/>
            </p:custDataLst>
          </p:nvPr>
        </p:nvSpPr>
        <p:spPr>
          <a:xfrm>
            <a:off x="8849360" y="1036955"/>
            <a:ext cx="324485" cy="3967480"/>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3" name="左箭头 2"/>
          <p:cNvSpPr/>
          <p:nvPr>
            <p:custDataLst>
              <p:tags r:id="rId7"/>
            </p:custDataLst>
          </p:nvPr>
        </p:nvSpPr>
        <p:spPr>
          <a:xfrm>
            <a:off x="3905885" y="3358515"/>
            <a:ext cx="337820" cy="554990"/>
          </a:xfrm>
          <a:prstGeom prst="leftArrow">
            <a:avLst>
              <a:gd name="adj1" fmla="val 50000"/>
              <a:gd name="adj2" fmla="val 53271"/>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2" name="圆角矩形 11"/>
          <p:cNvSpPr/>
          <p:nvPr>
            <p:custDataLst>
              <p:tags r:id="rId8"/>
            </p:custDataLst>
          </p:nvPr>
        </p:nvSpPr>
        <p:spPr>
          <a:xfrm>
            <a:off x="3373120" y="2494915"/>
            <a:ext cx="532765" cy="207708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FF0000"/>
                </a:solidFill>
                <a:effectLst/>
                <a:latin typeface="Calibri" panose="020f0502020204030204" charset="0"/>
                <a:ea typeface="宋体" panose="02010600030101010101" pitchFamily="2" charset="-122"/>
              </a:rPr>
              <a:t>基本内容</a:t>
            </a:r>
            <a:endParaRPr kumimoji="0" lang="zh-CN" altLang="en-US" sz="3200" b="1" i="0" u="none" strike="noStrike" cap="none" normalizeH="0" baseline="0">
              <a:ln>
                <a:noFill/>
              </a:ln>
              <a:solidFill>
                <a:srgbClr val="FF0000"/>
              </a:solidFill>
              <a:effectLst/>
              <a:latin typeface="Calibri" panose="020f0502020204030204" charset="0"/>
              <a:ea typeface="宋体" panose="02010600030101010101" pitchFamily="2" charset="-122"/>
            </a:endParaRPr>
          </a:p>
        </p:txBody>
      </p:sp>
      <p:sp>
        <p:nvSpPr>
          <p:cNvPr id="13" name="圆角矩形 12"/>
          <p:cNvSpPr/>
          <p:nvPr>
            <p:custDataLst>
              <p:tags r:id="rId9"/>
            </p:custDataLst>
          </p:nvPr>
        </p:nvSpPr>
        <p:spPr>
          <a:xfrm>
            <a:off x="5798185" y="3101340"/>
            <a:ext cx="788670" cy="106870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000000"/>
                </a:solidFill>
                <a:effectLst/>
                <a:latin typeface="Calibri" panose="020f0502020204030204" charset="0"/>
                <a:ea typeface="宋体" panose="02010600030101010101" pitchFamily="2" charset="-122"/>
              </a:rPr>
              <a:t>主体</a:t>
            </a:r>
            <a:endParaRPr kumimoji="0" lang="zh-CN" altLang="en-US" sz="3200" b="1" i="0" u="none" strike="noStrike" cap="none" normalizeH="0" baseline="0">
              <a:ln>
                <a:noFill/>
              </a:ln>
              <a:solidFill>
                <a:srgbClr val="FF0000"/>
              </a:solidFill>
              <a:effectLst/>
              <a:latin typeface="Calibri" panose="020f0502020204030204" charset="0"/>
              <a:ea typeface="宋体" panose="02010600030101010101" pitchFamily="2" charset="-122"/>
            </a:endParaRPr>
          </a:p>
        </p:txBody>
      </p:sp>
      <p:sp>
        <p:nvSpPr>
          <p:cNvPr id="14" name="文本框 13"/>
          <p:cNvSpPr txBox="1"/>
          <p:nvPr>
            <p:custDataLst>
              <p:tags r:id="rId10"/>
            </p:custDataLst>
          </p:nvPr>
        </p:nvSpPr>
        <p:spPr>
          <a:xfrm>
            <a:off x="6852920" y="1054100"/>
            <a:ext cx="1996440" cy="4399915"/>
          </a:xfrm>
          <a:prstGeom prst="rect">
            <a:avLst/>
          </a:prstGeom>
          <a:noFill/>
        </p:spPr>
        <p:txBody>
          <a:bodyPr wrap="square" rtlCol="0">
            <a:spAutoFit/>
          </a:bodyPr>
          <a:lstStyle/>
          <a:p>
            <a:pPr algn="l"/>
            <a:endParaRPr lang="zh-CN" sz="2800" b="1">
              <a:solidFill>
                <a:srgbClr val="FF0000"/>
              </a:solidFill>
              <a:latin typeface="宋体" panose="02010600030101010101" pitchFamily="2" charset="-122"/>
              <a:cs typeface="宋体" panose="02010600030101010101" pitchFamily="2" charset="-122"/>
              <a:sym typeface="+mn-ea"/>
            </a:endParaRPr>
          </a:p>
          <a:p>
            <a:pPr algn="l"/>
            <a:endParaRPr lang="zh-CN" sz="2800" b="1">
              <a:solidFill>
                <a:srgbClr val="FF0000"/>
              </a:solidFill>
              <a:latin typeface="宋体" panose="02010600030101010101" pitchFamily="2" charset="-122"/>
              <a:cs typeface="宋体" panose="02010600030101010101" pitchFamily="2" charset="-122"/>
              <a:sym typeface="+mn-ea"/>
            </a:endParaRPr>
          </a:p>
          <a:p>
            <a:pPr algn="l"/>
            <a:endParaRPr lang="zh-CN" sz="2800" b="1">
              <a:solidFill>
                <a:srgbClr val="FF0000"/>
              </a:solidFill>
              <a:latin typeface="宋体" panose="02010600030101010101" pitchFamily="2" charset="-122"/>
              <a:cs typeface="宋体" panose="02010600030101010101" pitchFamily="2" charset="-122"/>
              <a:sym typeface="+mn-ea"/>
            </a:endParaRPr>
          </a:p>
          <a:p>
            <a:pPr algn="l"/>
            <a:endParaRPr lang="zh-CN" sz="2800" b="1">
              <a:solidFill>
                <a:srgbClr val="FF0000"/>
              </a:solidFill>
              <a:latin typeface="宋体" panose="02010600030101010101" pitchFamily="2" charset="-122"/>
              <a:cs typeface="宋体" panose="02010600030101010101" pitchFamily="2" charset="-122"/>
              <a:sym typeface="+mn-ea"/>
            </a:endParaRPr>
          </a:p>
          <a:p>
            <a:pPr algn="l"/>
            <a:r>
              <a:rPr lang="zh-CN" sz="2800" b="1">
                <a:solidFill>
                  <a:srgbClr val="FF0000"/>
                </a:solidFill>
                <a:latin typeface="宋体" panose="02010600030101010101" pitchFamily="2" charset="-122"/>
                <a:cs typeface="宋体" panose="02010600030101010101" pitchFamily="2" charset="-122"/>
                <a:sym typeface="+mn-ea"/>
              </a:rPr>
              <a:t>中国共产党</a:t>
            </a:r>
            <a:endParaRPr lang="zh-CN" sz="2800" b="1">
              <a:solidFill>
                <a:srgbClr val="FF0000"/>
              </a:solidFill>
              <a:latin typeface="宋体" panose="02010600030101010101" pitchFamily="2" charset="-122"/>
              <a:cs typeface="宋体" panose="02010600030101010101" pitchFamily="2" charset="-122"/>
              <a:sym typeface="+mn-ea"/>
            </a:endParaRPr>
          </a:p>
          <a:p>
            <a:pPr algn="l"/>
            <a:endParaRPr lang="zh-CN" sz="2800" b="1">
              <a:solidFill>
                <a:srgbClr val="FF0000"/>
              </a:solidFill>
              <a:latin typeface="宋体" panose="02010600030101010101" pitchFamily="2" charset="-122"/>
              <a:cs typeface="宋体" panose="02010600030101010101" pitchFamily="2" charset="-122"/>
              <a:sym typeface="+mn-ea"/>
            </a:endParaRPr>
          </a:p>
          <a:p>
            <a:pPr algn="l"/>
            <a:endParaRPr lang="zh-CN" sz="2800" b="1">
              <a:solidFill>
                <a:srgbClr val="FF0000"/>
              </a:solidFill>
              <a:latin typeface="宋体" panose="02010600030101010101" pitchFamily="2" charset="-122"/>
              <a:cs typeface="宋体" panose="02010600030101010101" pitchFamily="2" charset="-122"/>
              <a:sym typeface="+mn-ea"/>
            </a:endParaRPr>
          </a:p>
          <a:p>
            <a:pPr algn="l"/>
            <a:endParaRPr lang="zh-CN" sz="2800" b="1">
              <a:solidFill>
                <a:srgbClr val="FF0000"/>
              </a:solidFill>
              <a:latin typeface="宋体" panose="02010600030101010101" pitchFamily="2" charset="-122"/>
              <a:cs typeface="宋体" panose="02010600030101010101" pitchFamily="2" charset="-122"/>
              <a:sym typeface="+mn-ea"/>
            </a:endParaRPr>
          </a:p>
          <a:p>
            <a:pPr algn="l"/>
            <a:r>
              <a:rPr lang="zh-CN" sz="2800" b="1">
                <a:solidFill>
                  <a:schemeClr val="tx1"/>
                </a:solidFill>
                <a:latin typeface="宋体" panose="02010600030101010101" pitchFamily="2" charset="-122"/>
                <a:cs typeface="宋体" panose="02010600030101010101" pitchFamily="2" charset="-122"/>
                <a:sym typeface="+mn-ea"/>
              </a:rPr>
              <a:t>各民主党派</a:t>
            </a:r>
            <a:endParaRPr lang="zh-CN" sz="2800" b="1">
              <a:latin typeface="宋体" panose="02010600030101010101" pitchFamily="2" charset="-122"/>
              <a:cs typeface="宋体" panose="02010600030101010101" pitchFamily="2" charset="-122"/>
              <a:sym typeface="+mn-ea"/>
            </a:endParaRPr>
          </a:p>
          <a:p>
            <a:pPr algn="l"/>
            <a:endParaRPr lang="zh-CN" sz="2800" b="1">
              <a:solidFill>
                <a:srgbClr val="FF0000"/>
              </a:solidFill>
              <a:latin typeface="宋体" panose="02010600030101010101" pitchFamily="2" charset="-122"/>
              <a:cs typeface="宋体" panose="02010600030101010101" pitchFamily="2" charset="-122"/>
            </a:endParaRPr>
          </a:p>
        </p:txBody>
      </p:sp>
      <p:sp>
        <p:nvSpPr>
          <p:cNvPr id="17" name="右箭头 16"/>
          <p:cNvSpPr/>
          <p:nvPr>
            <p:custDataLst>
              <p:tags r:id="rId11"/>
            </p:custDataLst>
          </p:nvPr>
        </p:nvSpPr>
        <p:spPr>
          <a:xfrm rot="16200000">
            <a:off x="4614545" y="1936115"/>
            <a:ext cx="561975"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8" name="圆角矩形 17"/>
          <p:cNvSpPr/>
          <p:nvPr>
            <p:custDataLst>
              <p:tags r:id="rId12"/>
            </p:custDataLst>
          </p:nvPr>
        </p:nvSpPr>
        <p:spPr>
          <a:xfrm>
            <a:off x="4243705" y="1224915"/>
            <a:ext cx="1295400" cy="60896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000000"/>
                </a:solidFill>
                <a:effectLst/>
                <a:latin typeface="Calibri" panose="020f0502020204030204" charset="0"/>
                <a:ea typeface="宋体" panose="02010600030101010101" pitchFamily="2" charset="-122"/>
              </a:rPr>
              <a:t>地位</a:t>
            </a:r>
            <a:endParaRPr kumimoji="0" lang="zh-CN" altLang="en-US" sz="3200" b="1" i="0" u="none" strike="noStrike" cap="none" normalizeH="0" baseline="0">
              <a:ln>
                <a:noFill/>
              </a:ln>
              <a:solidFill>
                <a:srgbClr val="FF0000"/>
              </a:solidFill>
              <a:effectLst/>
              <a:latin typeface="Calibri" panose="020f0502020204030204" charset="0"/>
              <a:ea typeface="宋体" panose="02010600030101010101" pitchFamily="2" charset="-122"/>
            </a:endParaRPr>
          </a:p>
        </p:txBody>
      </p:sp>
      <p:sp>
        <p:nvSpPr>
          <p:cNvPr id="4" name="文本框 3"/>
          <p:cNvSpPr txBox="1"/>
          <p:nvPr>
            <p:custDataLst>
              <p:tags r:id="rId13"/>
            </p:custDataLst>
          </p:nvPr>
        </p:nvSpPr>
        <p:spPr>
          <a:xfrm>
            <a:off x="9187815" y="857250"/>
            <a:ext cx="3152140" cy="4399915"/>
          </a:xfrm>
          <a:prstGeom prst="rect">
            <a:avLst/>
          </a:prstGeom>
          <a:noFill/>
        </p:spPr>
        <p:txBody>
          <a:bodyPr wrap="square" rtlCol="0">
            <a:spAutoFit/>
          </a:bodyPr>
          <a:lstStyle/>
          <a:p>
            <a:pPr algn="l"/>
            <a:r>
              <a:rPr lang="zh-CN" sz="2800" b="1">
                <a:solidFill>
                  <a:srgbClr val="FF0000"/>
                </a:solidFill>
                <a:latin typeface="宋体" panose="02010600030101010101" pitchFamily="2" charset="-122"/>
                <a:cs typeface="宋体" panose="02010600030101010101" pitchFamily="2" charset="-122"/>
                <a:sym typeface="+mn-ea"/>
              </a:rPr>
              <a:t>1.地位</a:t>
            </a:r>
            <a:endParaRPr lang="zh-CN" sz="2800" b="1">
              <a:solidFill>
                <a:srgbClr val="FF0000"/>
              </a:solidFill>
              <a:latin typeface="宋体" panose="02010600030101010101" pitchFamily="2" charset="-122"/>
              <a:cs typeface="宋体" panose="02010600030101010101" pitchFamily="2" charset="-122"/>
              <a:sym typeface="+mn-ea"/>
            </a:endParaRPr>
          </a:p>
          <a:p>
            <a:pPr algn="l"/>
            <a:r>
              <a:rPr lang="zh-CN" sz="2800" b="1">
                <a:solidFill>
                  <a:srgbClr val="FF0000"/>
                </a:solidFill>
                <a:latin typeface="宋体" panose="02010600030101010101" pitchFamily="2" charset="-122"/>
                <a:cs typeface="宋体" panose="02010600030101010101" pitchFamily="2" charset="-122"/>
                <a:sym typeface="+mn-ea"/>
              </a:rPr>
              <a:t>2.性质</a:t>
            </a:r>
            <a:endParaRPr lang="zh-CN" sz="2800" b="1">
              <a:solidFill>
                <a:srgbClr val="FF0000"/>
              </a:solidFill>
              <a:latin typeface="宋体" panose="02010600030101010101" pitchFamily="2" charset="-122"/>
              <a:cs typeface="宋体" panose="02010600030101010101" pitchFamily="2" charset="-122"/>
              <a:sym typeface="+mn-ea"/>
            </a:endParaRPr>
          </a:p>
          <a:p>
            <a:pPr algn="l"/>
            <a:r>
              <a:rPr lang="zh-CN" sz="2800" b="1">
                <a:solidFill>
                  <a:srgbClr val="FF0000"/>
                </a:solidFill>
                <a:latin typeface="宋体" panose="02010600030101010101" pitchFamily="2" charset="-122"/>
                <a:cs typeface="宋体" panose="02010600030101010101" pitchFamily="2" charset="-122"/>
                <a:sym typeface="+mn-ea"/>
              </a:rPr>
              <a:t>3.宗旨</a:t>
            </a:r>
            <a:endParaRPr lang="zh-CN" sz="2800" b="1">
              <a:solidFill>
                <a:srgbClr val="FF0000"/>
              </a:solidFill>
              <a:latin typeface="宋体" panose="02010600030101010101" pitchFamily="2" charset="-122"/>
              <a:cs typeface="宋体" panose="02010600030101010101" pitchFamily="2" charset="-122"/>
              <a:sym typeface="+mn-ea"/>
            </a:endParaRPr>
          </a:p>
          <a:p>
            <a:pPr algn="l"/>
            <a:r>
              <a:rPr lang="zh-CN" sz="2800" b="1">
                <a:solidFill>
                  <a:srgbClr val="FF0000"/>
                </a:solidFill>
                <a:latin typeface="宋体" panose="02010600030101010101" pitchFamily="2" charset="-122"/>
                <a:cs typeface="宋体" panose="02010600030101010101" pitchFamily="2" charset="-122"/>
                <a:sym typeface="+mn-ea"/>
              </a:rPr>
              <a:t>4.执政理念</a:t>
            </a:r>
            <a:endParaRPr lang="zh-CN" sz="2800" b="1">
              <a:solidFill>
                <a:srgbClr val="FF0000"/>
              </a:solidFill>
              <a:latin typeface="宋体" panose="02010600030101010101" pitchFamily="2" charset="-122"/>
              <a:cs typeface="宋体" panose="02010600030101010101" pitchFamily="2" charset="-122"/>
              <a:sym typeface="+mn-ea"/>
            </a:endParaRPr>
          </a:p>
          <a:p>
            <a:pPr algn="l"/>
            <a:r>
              <a:rPr lang="zh-CN" sz="2800" b="1">
                <a:solidFill>
                  <a:srgbClr val="FF0000"/>
                </a:solidFill>
                <a:latin typeface="宋体" panose="02010600030101010101" pitchFamily="2" charset="-122"/>
                <a:cs typeface="宋体" panose="02010600030101010101" pitchFamily="2" charset="-122"/>
                <a:sym typeface="+mn-ea"/>
              </a:rPr>
              <a:t>5.指导思想</a:t>
            </a:r>
            <a:endParaRPr lang="zh-CN" sz="2800" b="1">
              <a:solidFill>
                <a:srgbClr val="FF0000"/>
              </a:solidFill>
              <a:latin typeface="宋体" panose="02010600030101010101" pitchFamily="2" charset="-122"/>
              <a:cs typeface="宋体" panose="02010600030101010101" pitchFamily="2" charset="-122"/>
              <a:sym typeface="+mn-ea"/>
            </a:endParaRPr>
          </a:p>
          <a:p>
            <a:pPr algn="l"/>
            <a:r>
              <a:rPr lang="zh-CN" sz="2800" b="1">
                <a:solidFill>
                  <a:srgbClr val="FF0000"/>
                </a:solidFill>
                <a:latin typeface="宋体" panose="02010600030101010101" pitchFamily="2" charset="-122"/>
                <a:cs typeface="宋体" panose="02010600030101010101" pitchFamily="2" charset="-122"/>
                <a:sym typeface="+mn-ea"/>
              </a:rPr>
              <a:t>6.领导和执政方式</a:t>
            </a:r>
            <a:endParaRPr lang="zh-CN" sz="2800" b="1">
              <a:solidFill>
                <a:srgbClr val="FF0000"/>
              </a:solidFill>
              <a:latin typeface="宋体" panose="02010600030101010101" pitchFamily="2" charset="-122"/>
              <a:cs typeface="宋体" panose="02010600030101010101" pitchFamily="2" charset="-122"/>
              <a:sym typeface="+mn-ea"/>
            </a:endParaRPr>
          </a:p>
          <a:p>
            <a:pPr algn="l"/>
            <a:r>
              <a:rPr lang="zh-CN" sz="2800" b="1">
                <a:solidFill>
                  <a:srgbClr val="FF0000"/>
                </a:solidFill>
                <a:latin typeface="宋体" panose="02010600030101010101" pitchFamily="2" charset="-122"/>
                <a:cs typeface="宋体" panose="02010600030101010101" pitchFamily="2" charset="-122"/>
                <a:sym typeface="+mn-ea"/>
              </a:rPr>
              <a:t>7.党的作用</a:t>
            </a:r>
            <a:endParaRPr lang="zh-CN" sz="2800" b="1">
              <a:solidFill>
                <a:srgbClr val="FF0000"/>
              </a:solidFill>
              <a:latin typeface="宋体" panose="02010600030101010101" pitchFamily="2" charset="-122"/>
              <a:cs typeface="宋体" panose="02010600030101010101" pitchFamily="2" charset="-122"/>
              <a:sym typeface="+mn-ea"/>
            </a:endParaRPr>
          </a:p>
          <a:p>
            <a:pPr algn="l"/>
            <a:r>
              <a:rPr lang="zh-CN" sz="2800" b="1">
                <a:solidFill>
                  <a:srgbClr val="FF0000"/>
                </a:solidFill>
                <a:latin typeface="宋体" panose="02010600030101010101" pitchFamily="2" charset="-122"/>
                <a:cs typeface="宋体" panose="02010600030101010101" pitchFamily="2" charset="-122"/>
                <a:sym typeface="+mn-ea"/>
              </a:rPr>
              <a:t>8.党员的作用</a:t>
            </a:r>
            <a:endParaRPr lang="zh-CN" sz="2800" b="1">
              <a:solidFill>
                <a:srgbClr val="FF0000"/>
              </a:solidFill>
              <a:latin typeface="宋体" panose="02010600030101010101" pitchFamily="2" charset="-122"/>
              <a:cs typeface="宋体" panose="02010600030101010101" pitchFamily="2" charset="-122"/>
              <a:sym typeface="+mn-ea"/>
            </a:endParaRPr>
          </a:p>
          <a:p>
            <a:pPr algn="l"/>
            <a:r>
              <a:rPr lang="zh-CN" sz="2800" b="1">
                <a:solidFill>
                  <a:srgbClr val="FF0000"/>
                </a:solidFill>
                <a:latin typeface="宋体" panose="02010600030101010101" pitchFamily="2" charset="-122"/>
                <a:cs typeface="宋体" panose="02010600030101010101" pitchFamily="2" charset="-122"/>
                <a:sym typeface="+mn-ea"/>
              </a:rPr>
              <a:t>9.党组织的作用</a:t>
            </a:r>
            <a:endParaRPr lang="zh-CN" sz="2800" b="1">
              <a:solidFill>
                <a:srgbClr val="FF0000"/>
              </a:solidFill>
              <a:latin typeface="宋体" panose="02010600030101010101" pitchFamily="2" charset="-122"/>
              <a:cs typeface="宋体" panose="02010600030101010101" pitchFamily="2" charset="-122"/>
              <a:sym typeface="+mn-ea"/>
            </a:endParaRPr>
          </a:p>
          <a:p>
            <a:pPr algn="l"/>
            <a:r>
              <a:rPr lang="zh-CN" sz="2800" b="1">
                <a:solidFill>
                  <a:srgbClr val="FF0000"/>
                </a:solidFill>
                <a:latin typeface="宋体" panose="02010600030101010101" pitchFamily="2" charset="-122"/>
                <a:cs typeface="宋体" panose="02010600030101010101" pitchFamily="2" charset="-122"/>
                <a:sym typeface="+mn-ea"/>
              </a:rPr>
              <a:t>10.自身建设</a:t>
            </a:r>
            <a:endParaRPr lang="zh-CN" sz="2800" b="1">
              <a:solidFill>
                <a:srgbClr val="FF0000"/>
              </a:solidFill>
              <a:latin typeface="宋体" panose="02010600030101010101" pitchFamily="2" charset="-122"/>
              <a:cs typeface="宋体" panose="02010600030101010101" pitchFamily="2" charset="-122"/>
              <a:sym typeface="+mn-ea"/>
            </a:endParaRPr>
          </a:p>
        </p:txBody>
      </p:sp>
      <p:sp>
        <p:nvSpPr>
          <p:cNvPr id="6" name="Text Box 2"/>
          <p:cNvSpPr txBox="1">
            <a:spLocks noChangeArrowheads="1"/>
          </p:cNvSpPr>
          <p:nvPr>
            <p:custDataLst>
              <p:tags r:id="rId14"/>
            </p:custDataLst>
          </p:nvPr>
        </p:nvSpPr>
        <p:spPr bwMode="auto">
          <a:xfrm>
            <a:off x="6937375" y="3241675"/>
            <a:ext cx="1827530" cy="583565"/>
          </a:xfrm>
          <a:prstGeom prst="rect">
            <a:avLst/>
          </a:prstGeom>
          <a:noFill/>
          <a:ln w="9525">
            <a:solidFill>
              <a:schemeClr val="accent2"/>
            </a:solidFill>
            <a:miter lim="800000"/>
          </a:ln>
          <a:effectLst/>
        </p:spPr>
        <p:txBody>
          <a:bodyPr wrap="square">
            <a:spAutoFit/>
          </a:bodyPr>
          <a:lstStyle/>
          <a:p>
            <a:pPr algn="ctr" defTabSz="914400">
              <a:buFont typeface="Arial" panose="020b0604020202020204" pitchFamily="34" charset="0"/>
            </a:pPr>
            <a:r>
              <a:rPr lang="zh-CN" altLang="en-US" sz="3200" b="1" noProof="1">
                <a:solidFill>
                  <a:schemeClr val="tx1"/>
                </a:solidFill>
                <a:effectLst>
                  <a:outerShdw blurRad="38100" dist="38100" dir="2700000">
                    <a:srgbClr val="C0C0C0"/>
                  </a:outerShdw>
                </a:effectLst>
                <a:latin typeface="微软雅黑" panose="020b0503020204020204" charset="-122"/>
                <a:ea typeface="微软雅黑" panose="020b0503020204020204" charset="-122"/>
                <a:cs typeface="+mn-cs"/>
              </a:rPr>
              <a:t>第五课</a:t>
            </a:r>
            <a:endParaRPr lang="zh-CN" altLang="en-US" sz="3200" b="1" noProof="1">
              <a:solidFill>
                <a:schemeClr val="tx1"/>
              </a:solidFill>
              <a:effectLst>
                <a:outerShdw blurRad="38100" dist="38100" dir="2700000">
                  <a:srgbClr val="C0C0C0"/>
                </a:outerShdw>
              </a:effectLst>
              <a:latin typeface="微软雅黑" panose="020b0503020204020204" charset="-122"/>
              <a:ea typeface="微软雅黑" panose="020b0503020204020204" charset="-122"/>
              <a:cs typeface="+mn-cs"/>
            </a:endParaRPr>
          </a:p>
        </p:txBody>
      </p:sp>
      <p:sp>
        <p:nvSpPr>
          <p:cNvPr id="7" name="左大括号 6"/>
          <p:cNvSpPr/>
          <p:nvPr>
            <p:custDataLst>
              <p:tags r:id="rId15"/>
            </p:custDataLst>
          </p:nvPr>
        </p:nvSpPr>
        <p:spPr>
          <a:xfrm>
            <a:off x="6586855" y="2976245"/>
            <a:ext cx="266065" cy="1669415"/>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6" name="文本框 15"/>
          <p:cNvSpPr txBox="1"/>
          <p:nvPr>
            <p:custDataLst>
              <p:tags r:id="rId16"/>
            </p:custDataLst>
          </p:nvPr>
        </p:nvSpPr>
        <p:spPr>
          <a:xfrm>
            <a:off x="0" y="2093595"/>
            <a:ext cx="3100070" cy="3046095"/>
          </a:xfrm>
          <a:prstGeom prst="rect">
            <a:avLst/>
          </a:prstGeom>
          <a:noFill/>
        </p:spPr>
        <p:txBody>
          <a:bodyPr wrap="square" rtlCol="0">
            <a:spAutoFit/>
          </a:bodyPr>
          <a:lstStyle/>
          <a:p>
            <a:pPr algn="r"/>
            <a:r>
              <a:rPr lang="zh-CN" sz="2400" b="1">
                <a:solidFill>
                  <a:srgbClr val="FF0000"/>
                </a:solidFill>
                <a:latin typeface="宋体" panose="02010600030101010101" pitchFamily="2" charset="-122"/>
                <a:cs typeface="宋体" panose="02010600030101010101" pitchFamily="2" charset="-122"/>
                <a:sym typeface="+mn-ea"/>
              </a:rPr>
              <a:t>通力合作的友党关系</a:t>
            </a:r>
            <a:endParaRPr lang="zh-CN" sz="2400" b="1">
              <a:solidFill>
                <a:srgbClr val="FF0000"/>
              </a:solidFill>
              <a:latin typeface="宋体" panose="02010600030101010101" pitchFamily="2" charset="-122"/>
              <a:cs typeface="宋体" panose="02010600030101010101" pitchFamily="2" charset="-122"/>
              <a:sym typeface="+mn-ea"/>
            </a:endParaRPr>
          </a:p>
          <a:p>
            <a:pPr algn="r"/>
            <a:r>
              <a:rPr lang="zh-CN" sz="2400" b="1">
                <a:solidFill>
                  <a:srgbClr val="FF0000"/>
                </a:solidFill>
                <a:latin typeface="宋体" panose="02010600030101010101" pitchFamily="2" charset="-122"/>
                <a:cs typeface="宋体" panose="02010600030101010101" pitchFamily="2" charset="-122"/>
                <a:sym typeface="+mn-ea"/>
              </a:rPr>
              <a:t>首要前提和根本保证</a:t>
            </a:r>
            <a:endParaRPr lang="zh-CN" sz="2400" b="1">
              <a:solidFill>
                <a:srgbClr val="FF0000"/>
              </a:solidFill>
              <a:latin typeface="宋体" panose="02010600030101010101" pitchFamily="2" charset="-122"/>
              <a:cs typeface="宋体" panose="02010600030101010101" pitchFamily="2" charset="-122"/>
              <a:sym typeface="+mn-ea"/>
            </a:endParaRPr>
          </a:p>
          <a:p>
            <a:pPr algn="r"/>
            <a:r>
              <a:rPr lang="zh-CN" sz="2400" b="1">
                <a:solidFill>
                  <a:srgbClr val="FF0000"/>
                </a:solidFill>
                <a:latin typeface="宋体" panose="02010600030101010101" pitchFamily="2" charset="-122"/>
                <a:cs typeface="宋体" panose="02010600030101010101" pitchFamily="2" charset="-122"/>
                <a:sym typeface="+mn-ea"/>
              </a:rPr>
              <a:t>基本方针</a:t>
            </a:r>
            <a:endParaRPr lang="zh-CN" sz="2400" b="1">
              <a:solidFill>
                <a:srgbClr val="FF0000"/>
              </a:solidFill>
              <a:latin typeface="宋体" panose="02010600030101010101" pitchFamily="2" charset="-122"/>
              <a:cs typeface="宋体" panose="02010600030101010101" pitchFamily="2" charset="-122"/>
              <a:sym typeface="+mn-ea"/>
            </a:endParaRPr>
          </a:p>
          <a:p>
            <a:pPr algn="r"/>
            <a:r>
              <a:rPr lang="zh-CN" sz="2400" b="1">
                <a:solidFill>
                  <a:srgbClr val="FF0000"/>
                </a:solidFill>
                <a:latin typeface="宋体" panose="02010600030101010101" pitchFamily="2" charset="-122"/>
                <a:cs typeface="宋体" panose="02010600030101010101" pitchFamily="2" charset="-122"/>
                <a:sym typeface="+mn-ea"/>
              </a:rPr>
              <a:t>根本活动准则</a:t>
            </a:r>
            <a:endParaRPr lang="zh-CN" sz="2400" b="1">
              <a:solidFill>
                <a:srgbClr val="FF0000"/>
              </a:solidFill>
              <a:latin typeface="宋体" panose="02010600030101010101" pitchFamily="2" charset="-122"/>
              <a:cs typeface="宋体" panose="02010600030101010101" pitchFamily="2" charset="-122"/>
              <a:sym typeface="+mn-ea"/>
            </a:endParaRPr>
          </a:p>
          <a:p>
            <a:pPr algn="r"/>
            <a:endParaRPr lang="zh-CN" sz="2400" b="1">
              <a:solidFill>
                <a:srgbClr val="FF0000"/>
              </a:solidFill>
              <a:latin typeface="宋体" panose="02010600030101010101" pitchFamily="2" charset="-122"/>
              <a:cs typeface="宋体" panose="02010600030101010101" pitchFamily="2" charset="-122"/>
              <a:sym typeface="+mn-ea"/>
            </a:endParaRPr>
          </a:p>
          <a:p>
            <a:pPr algn="r"/>
            <a:endParaRPr lang="zh-CN" sz="2400" b="1">
              <a:solidFill>
                <a:srgbClr val="FF0000"/>
              </a:solidFill>
              <a:latin typeface="宋体" panose="02010600030101010101" pitchFamily="2" charset="-122"/>
              <a:cs typeface="宋体" panose="02010600030101010101" pitchFamily="2" charset="-122"/>
              <a:sym typeface="+mn-ea"/>
            </a:endParaRPr>
          </a:p>
          <a:p>
            <a:pPr algn="r"/>
            <a:endParaRPr lang="zh-CN" sz="2400" b="1">
              <a:solidFill>
                <a:srgbClr val="FF0000"/>
              </a:solidFill>
              <a:latin typeface="宋体" panose="02010600030101010101" pitchFamily="2" charset="-122"/>
              <a:cs typeface="宋体" panose="02010600030101010101" pitchFamily="2" charset="-122"/>
              <a:sym typeface="+mn-ea"/>
            </a:endParaRPr>
          </a:p>
          <a:p>
            <a:pPr algn="r"/>
            <a:r>
              <a:rPr lang="zh-CN" sz="2400" b="1">
                <a:solidFill>
                  <a:srgbClr val="FF0000"/>
                </a:solidFill>
                <a:latin typeface="宋体" panose="02010600030101010101" pitchFamily="2" charset="-122"/>
                <a:cs typeface="宋体" panose="02010600030101010101" pitchFamily="2" charset="-122"/>
                <a:sym typeface="+mn-ea"/>
              </a:rPr>
              <a:t>人民政协：机构</a:t>
            </a:r>
            <a:endParaRPr lang="zh-CN" sz="2400" b="1">
              <a:solidFill>
                <a:srgbClr val="FF0000"/>
              </a:solidFill>
              <a:latin typeface="宋体" panose="02010600030101010101" pitchFamily="2" charset="-122"/>
              <a:cs typeface="宋体" panose="02010600030101010101" pitchFamily="2" charset="-122"/>
              <a:sym typeface="+mn-ea"/>
            </a:endParaRPr>
          </a:p>
        </p:txBody>
      </p:sp>
      <p:sp>
        <p:nvSpPr>
          <p:cNvPr id="9" name="右箭头 8"/>
          <p:cNvSpPr/>
          <p:nvPr>
            <p:custDataLst>
              <p:tags r:id="rId17"/>
            </p:custDataLst>
          </p:nvPr>
        </p:nvSpPr>
        <p:spPr>
          <a:xfrm rot="5400000">
            <a:off x="4610100" y="4896485"/>
            <a:ext cx="561975"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0" name="圆角矩形 9"/>
          <p:cNvSpPr/>
          <p:nvPr>
            <p:custDataLst>
              <p:tags r:id="rId18"/>
            </p:custDataLst>
          </p:nvPr>
        </p:nvSpPr>
        <p:spPr>
          <a:xfrm>
            <a:off x="3821430" y="5455285"/>
            <a:ext cx="1752600" cy="60896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FF0000"/>
                </a:solidFill>
                <a:effectLst/>
                <a:latin typeface="Calibri" panose="020f0502020204030204" charset="0"/>
                <a:ea typeface="宋体" panose="02010600030101010101" pitchFamily="2" charset="-122"/>
              </a:rPr>
              <a:t>特点</a:t>
            </a:r>
            <a:endParaRPr kumimoji="0" lang="zh-CN" altLang="en-US" sz="3200" b="1" i="0" u="none" strike="noStrike" cap="none" normalizeH="0" baseline="0">
              <a:ln>
                <a:noFill/>
              </a:ln>
              <a:solidFill>
                <a:srgbClr val="FF0000"/>
              </a:solidFill>
              <a:effectLst/>
              <a:latin typeface="Calibri" panose="020f0502020204030204" charset="0"/>
              <a:ea typeface="宋体" panose="02010600030101010101" pitchFamily="2" charset="-122"/>
            </a:endParaRPr>
          </a:p>
        </p:txBody>
      </p:sp>
      <p:sp>
        <p:nvSpPr>
          <p:cNvPr id="1049290" name="Rectangle 714"/>
          <p:cNvSpPr>
            <a:spLocks noChangeArrowheads="1"/>
          </p:cNvSpPr>
          <p:nvPr>
            <p:custDataLst>
              <p:tags r:id="rId19"/>
            </p:custDataLst>
          </p:nvPr>
        </p:nvSpPr>
        <p:spPr bwMode="auto">
          <a:xfrm>
            <a:off x="1136493" y="183515"/>
            <a:ext cx="10550525" cy="521970"/>
          </a:xfrm>
          <a:prstGeom prst="rect">
            <a:avLst/>
          </a:prstGeom>
          <a:noFill/>
          <a:ln>
            <a:noFill/>
          </a:ln>
        </p:spPr>
        <p:txBody>
          <a:bodyPr wrap="none">
            <a:spAutoFit/>
          </a:bodyPr>
          <a:lstStyle>
            <a:lvl1pPr indent="-342900">
              <a:defRPr>
                <a:solidFill>
                  <a:srgbClr val="000000"/>
                </a:solidFill>
                <a:latin typeface="Calibri" panose="020f0502020204030204" charset="0"/>
                <a:ea typeface="宋体" panose="02010600030101010101" pitchFamily="2" charset="-122"/>
              </a:defRPr>
            </a:lvl1pPr>
            <a:lvl2pPr>
              <a:defRPr>
                <a:solidFill>
                  <a:srgbClr val="000000"/>
                </a:solidFill>
                <a:latin typeface="Calibri" panose="020f0502020204030204" charset="0"/>
                <a:ea typeface="宋体" panose="02010600030101010101" pitchFamily="2" charset="-122"/>
              </a:defRPr>
            </a:lvl2pPr>
            <a:lvl3pPr>
              <a:defRPr>
                <a:solidFill>
                  <a:srgbClr val="000000"/>
                </a:solidFill>
                <a:latin typeface="Calibri" panose="020f0502020204030204" charset="0"/>
                <a:ea typeface="宋体" panose="02010600030101010101" pitchFamily="2" charset="-122"/>
              </a:defRPr>
            </a:lvl3pPr>
            <a:lvl4pPr>
              <a:defRPr>
                <a:solidFill>
                  <a:srgbClr val="000000"/>
                </a:solidFill>
                <a:latin typeface="Calibri" panose="020f0502020204030204" charset="0"/>
                <a:ea typeface="宋体" panose="02010600030101010101" pitchFamily="2" charset="-122"/>
              </a:defRPr>
            </a:lvl4pPr>
            <a:lvl5pPr>
              <a:defRPr>
                <a:solidFill>
                  <a:srgbClr val="000000"/>
                </a:solidFill>
                <a:latin typeface="Calibri" panose="020f0502020204030204" charset="0"/>
                <a:ea typeface="宋体" panose="02010600030101010101" pitchFamily="2" charset="-122"/>
              </a:defRPr>
            </a:lvl5pPr>
            <a:lvl6pPr marL="3025775" indent="-739775" fontAlgn="base">
              <a:spcBef>
                <a:spcPct val="0"/>
              </a:spcBef>
              <a:spcAft>
                <a:spcPct val="0"/>
              </a:spcAft>
              <a:defRPr>
                <a:solidFill>
                  <a:srgbClr val="000000"/>
                </a:solidFill>
                <a:latin typeface="Calibri" panose="020f0502020204030204" charset="0"/>
                <a:ea typeface="宋体" panose="02010600030101010101" pitchFamily="2" charset="-122"/>
              </a:defRPr>
            </a:lvl6pPr>
            <a:lvl7pPr marL="3482975" indent="-739775" fontAlgn="base">
              <a:spcBef>
                <a:spcPct val="0"/>
              </a:spcBef>
              <a:spcAft>
                <a:spcPct val="0"/>
              </a:spcAft>
              <a:defRPr>
                <a:solidFill>
                  <a:srgbClr val="000000"/>
                </a:solidFill>
                <a:latin typeface="Calibri" panose="020f0502020204030204" charset="0"/>
                <a:ea typeface="宋体" panose="02010600030101010101" pitchFamily="2" charset="-122"/>
              </a:defRPr>
            </a:lvl7pPr>
            <a:lvl8pPr marL="3940175" indent="-739775" fontAlgn="base">
              <a:spcBef>
                <a:spcPct val="0"/>
              </a:spcBef>
              <a:spcAft>
                <a:spcPct val="0"/>
              </a:spcAft>
              <a:defRPr>
                <a:solidFill>
                  <a:srgbClr val="000000"/>
                </a:solidFill>
                <a:latin typeface="Calibri" panose="020f0502020204030204" charset="0"/>
                <a:ea typeface="宋体" panose="02010600030101010101" pitchFamily="2" charset="-122"/>
              </a:defRPr>
            </a:lvl8pPr>
            <a:lvl9pPr marL="4397375" indent="-739775" fontAlgn="base">
              <a:spcBef>
                <a:spcPct val="0"/>
              </a:spcBef>
              <a:spcAft>
                <a:spcPct val="0"/>
              </a:spcAft>
              <a:defRPr>
                <a:solidFill>
                  <a:srgbClr val="000000"/>
                </a:solidFill>
                <a:latin typeface="Calibri" panose="020f0502020204030204" charset="0"/>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第七课《中国共产党领导的多党合作和政治协商制度》知识结构图</a:t>
            </a:r>
            <a:endParaRPr kumimoji="0" lang="zh-CN" altLang="en-US" sz="28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2530" name="Line 23"/>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2532" name="Picture 9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2533" name="Group -696"/>
          <p:cNvGrpSpPr/>
          <p:nvPr>
            <p:custDataLst>
              <p:tags r:id="rId6"/>
            </p:custDataLst>
          </p:nvPr>
        </p:nvGrpSpPr>
        <p:grpSpPr>
          <a:xfrm>
            <a:off x="1839913" y="2738438"/>
            <a:ext cx="387350" cy="962025"/>
            <a:chOff x="-215021" y="0"/>
            <a:chExt cx="935101" cy="2506945"/>
          </a:xfrm>
        </p:grpSpPr>
        <p:pic>
          <p:nvPicPr>
            <p:cNvPr id="22536" name="Picture 9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2537" name="Picture 10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2538" name="Rectangle 81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2534" name="Rectangle 814"/>
          <p:cNvSpPr/>
          <p:nvPr>
            <p:custDataLst>
              <p:tags r:id="rId12"/>
            </p:custDataLst>
          </p:nvPr>
        </p:nvSpPr>
        <p:spPr>
          <a:xfrm>
            <a:off x="3564241" y="287909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p:txBody>
      </p:sp>
      <p:sp>
        <p:nvSpPr>
          <p:cNvPr id="3" name="文本框 2"/>
          <p:cNvSpPr txBox="1"/>
          <p:nvPr>
            <p:custDataLst>
              <p:tags r:id="rId4"/>
            </p:custDataLst>
          </p:nvPr>
        </p:nvSpPr>
        <p:spPr>
          <a:xfrm>
            <a:off x="668020" y="1159510"/>
            <a:ext cx="11174095" cy="5327650"/>
          </a:xfrm>
          <a:prstGeom prst="rect">
            <a:avLst/>
          </a:prstGeom>
          <a:noFill/>
          <a:ln w="28575" cmpd="sng">
            <a:solidFill>
              <a:schemeClr val="accent1">
                <a:shade val="50000"/>
              </a:schemeClr>
            </a:solidFill>
            <a:prstDash val="sysDot"/>
          </a:ln>
        </p:spPr>
        <p:txBody>
          <a:bodyPr wrap="square" rtlCol="0">
            <a:spAutoFit/>
          </a:bodyPr>
          <a:lstStyle/>
          <a:p>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1</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）考查形式：近</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5</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年高考，选择题和非选择题都有出现。</a:t>
            </a:r>
            <a:endPar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endParaRPr>
          </a:p>
          <a:p>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2</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）考查内容：近</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5</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年高考，主要考查</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的知识点：本课</a:t>
            </a:r>
            <a:r>
              <a:rPr lang="zh-CN"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历来是高考命题的重点。常中国共产党、人大、政府等知识点结合起来考查。</a:t>
            </a:r>
            <a:endPar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3</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）核心素养：</a:t>
            </a:r>
            <a:endPar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algn="l">
              <a:lnSpc>
                <a:spcPct val="130000"/>
              </a:lnSpc>
              <a:spcAft>
                <a:spcPts val="600"/>
              </a:spcAft>
            </a:pPr>
            <a:r>
              <a:rPr lang="en-US" sz="2800" b="1" err="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政治认同：</a:t>
            </a:r>
            <a:r>
              <a:rPr lang="zh-CN" altLang="en-US" sz="2800" b="1" err="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明确我国政党制度的优越性，增强对我国基本政治制度的认同，坚定制度自信</a:t>
            </a:r>
            <a:endParaRPr lang="zh-CN" altLang="en-US" sz="2800" b="1" err="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algn="l">
              <a:lnSpc>
                <a:spcPct val="130000"/>
              </a:lnSpc>
              <a:spcAft>
                <a:spcPts val="600"/>
              </a:spcAft>
            </a:pPr>
            <a:r>
              <a:rPr lang="en-US" altLang="zh-CN" sz="2800" b="1" err="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800" b="1" err="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科学精神：立足中国国情和社会主义民主政治建设，科学分析坚持我国政党制度的必要性</a:t>
            </a:r>
            <a:endParaRPr lang="zh-CN" altLang="en-US" sz="2800" b="1" err="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a:lnSpc>
                <a:spcPct val="130000"/>
              </a:lnSpc>
              <a:spcAft>
                <a:spcPct val="0"/>
              </a:spcAft>
              <a:tabLst>
                <a:tab pos="1188085"/>
                <a:tab pos="2163445"/>
                <a:tab pos="3142615"/>
                <a:tab pos="4190365"/>
              </a:tabLst>
            </a:pPr>
            <a:r>
              <a:rPr lang="en-US"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sym typeface="+mn-ea"/>
              </a:rPr>
              <a:t>   </a:t>
            </a:r>
            <a:r>
              <a:rPr lang="zh-CN" altLang="en-US" sz="2800" b="1" err="1">
                <a:latin typeface="宋体" panose="02010600030101010101" pitchFamily="2" charset="-122"/>
                <a:ea typeface="宋体" panose="02010600030101010101" pitchFamily="2" charset="-122"/>
                <a:cs typeface="宋体" panose="02010600030101010101" pitchFamily="2" charset="-122"/>
                <a:sym typeface="+mn-ea"/>
              </a:rPr>
              <a:t>法治意识:遵守有关法律法规关于我国新型政党制度的法律规定。</a:t>
            </a:r>
            <a:endParaRPr lang="zh-CN" altLang="en-US" sz="2800" b="1" err="1">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en-US" sz="2800" b="1" err="1">
                <a:latin typeface="宋体" panose="02010600030101010101" pitchFamily="2" charset="-122"/>
                <a:ea typeface="宋体" panose="02010600030101010101" pitchFamily="2" charset="-122"/>
                <a:cs typeface="宋体" panose="02010600030101010101" pitchFamily="2" charset="-122"/>
                <a:sym typeface="+mn-ea"/>
              </a:rPr>
              <a:t>  公共参与:通过模拟政协活动提高公共参与</a:t>
            </a:r>
            <a:endParaRPr lang="zh-CN" altLang="en-US" sz="2800" b="1" err="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5" name="矩形 4"/>
          <p:cNvSpPr/>
          <p:nvPr>
            <p:custDataLst>
              <p:tags r:id="rId5"/>
            </p:custDataLst>
          </p:nvPr>
        </p:nvSpPr>
        <p:spPr>
          <a:xfrm>
            <a:off x="784225" y="417830"/>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命题规律：</a:t>
            </a:r>
            <a:endParaRPr lang="zh-CN" altLang="en-US" sz="4000" b="1">
              <a:solidFill>
                <a:schemeClr val="accent1"/>
              </a:solidFill>
              <a:effectLst>
                <a:outerShdw blurRad="38100" dist="25400" dir="5400000" algn="ctr" rotWithShape="0">
                  <a:srgbClr val="6E747A">
                    <a:alpha val="43000"/>
                  </a:srgbClr>
                </a:outerShdw>
              </a:effectLst>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p:txBody>
      </p:sp>
      <p:sp>
        <p:nvSpPr>
          <p:cNvPr id="4" name="文本框 3"/>
          <p:cNvSpPr txBox="1"/>
          <p:nvPr>
            <p:custDataLst>
              <p:tags r:id="rId4"/>
            </p:custDataLst>
          </p:nvPr>
        </p:nvSpPr>
        <p:spPr>
          <a:xfrm>
            <a:off x="656590" y="1744980"/>
            <a:ext cx="10878820" cy="1383665"/>
          </a:xfrm>
          <a:prstGeom prst="rect">
            <a:avLst/>
          </a:prstGeom>
          <a:noFill/>
          <a:ln w="28575" cmpd="sng">
            <a:solidFill>
              <a:schemeClr val="accent1">
                <a:shade val="50000"/>
              </a:schemeClr>
            </a:solidFill>
            <a:prstDash val="sysDot"/>
          </a:ln>
        </p:spPr>
        <p:txBody>
          <a:bodyPr wrap="square" rtlCol="0">
            <a:spAutoFit/>
          </a:bodyPr>
          <a:lstStyle/>
          <a:p>
            <a:r>
              <a:rPr lang="en-US" altLang="zh-CN" sz="2800" b="1"/>
              <a:t>   </a:t>
            </a:r>
            <a:r>
              <a:rPr lang="zh-CN" altLang="en-US" sz="2800" b="1"/>
              <a:t>以</a:t>
            </a:r>
            <a:r>
              <a:rPr lang="en-US" altLang="zh-CN" sz="2800" b="1"/>
              <a:t>“</a:t>
            </a:r>
            <a:r>
              <a:rPr lang="zh-CN" altLang="en-US" sz="2800" b="1"/>
              <a:t>协商民主有什么优势</a:t>
            </a:r>
            <a:r>
              <a:rPr lang="en-US" altLang="zh-CN" sz="2800" b="1"/>
              <a:t>”</a:t>
            </a:r>
            <a:r>
              <a:rPr lang="zh-CN" altLang="en-US" sz="2800" b="1"/>
              <a:t>为议题，探究我国政党制度的特色以及协商民主的意义和价值。关注社会热点问题，理解人民政协的性质和职能。</a:t>
            </a:r>
            <a:endParaRPr lang="zh-CN" altLang="en-US" sz="2800" b="1"/>
          </a:p>
        </p:txBody>
      </p:sp>
      <p:sp>
        <p:nvSpPr>
          <p:cNvPr id="5" name="矩形 4"/>
          <p:cNvSpPr/>
          <p:nvPr>
            <p:custDataLst>
              <p:tags r:id="rId5"/>
            </p:custDataLst>
          </p:nvPr>
        </p:nvSpPr>
        <p:spPr>
          <a:xfrm>
            <a:off x="784225" y="793115"/>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备考策略：</a:t>
            </a:r>
            <a:endParaRPr lang="zh-CN" altLang="en-US" sz="4000" b="1">
              <a:solidFill>
                <a:schemeClr val="accent1"/>
              </a:solidFill>
              <a:effectLst>
                <a:outerShdw blurRad="38100" dist="25400" dir="5400000" algn="ctr" rotWithShape="0">
                  <a:srgbClr val="6E747A">
                    <a:alpha val="43000"/>
                  </a:srgbClr>
                </a:outerShdw>
              </a:effectLst>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4578" name="Line 25"/>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4580" name="Picture 102"/>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4581" name="Group -688"/>
          <p:cNvGrpSpPr/>
          <p:nvPr>
            <p:custDataLst>
              <p:tags r:id="rId6"/>
            </p:custDataLst>
          </p:nvPr>
        </p:nvGrpSpPr>
        <p:grpSpPr>
          <a:xfrm>
            <a:off x="1839913" y="2738438"/>
            <a:ext cx="387350" cy="962025"/>
            <a:chOff x="-215021" y="0"/>
            <a:chExt cx="935101" cy="2506945"/>
          </a:xfrm>
        </p:grpSpPr>
        <p:pic>
          <p:nvPicPr>
            <p:cNvPr id="24584" name="Picture 104"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4585" name="Picture 106"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4586" name="Rectangle 828"/>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4582" name="Rectangle 830"/>
          <p:cNvSpPr/>
          <p:nvPr>
            <p:custDataLst>
              <p:tags r:id="rId12"/>
            </p:custDataLst>
          </p:nvPr>
        </p:nvSpPr>
        <p:spPr>
          <a:xfrm>
            <a:off x="3547258" y="279527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panose="020f0502020204030204"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734060" y="912178"/>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、中国共产党（复习第五课的内容）</a:t>
            </a:r>
            <a:endParaRPr lang="zh-CN" altLang="en-US" sz="3200" b="1">
              <a:ea typeface="微软雅黑" panose="020b0503020204020204" charset="-122"/>
              <a:cs typeface="微软雅黑" panose="020b0503020204020204" charset="-122"/>
            </a:endParaRPr>
          </a:p>
        </p:txBody>
      </p:sp>
      <p:sp>
        <p:nvSpPr>
          <p:cNvPr id="25603" name="Rectangle 842"/>
          <p:cNvSpPr/>
          <p:nvPr>
            <p:custDataLst>
              <p:tags r:id="rId4"/>
            </p:custDataLst>
          </p:nvPr>
        </p:nvSpPr>
        <p:spPr>
          <a:xfrm>
            <a:off x="734060" y="304800"/>
            <a:ext cx="7896225" cy="645160"/>
          </a:xfrm>
          <a:prstGeom prst="rect">
            <a:avLst/>
          </a:prstGeom>
          <a:noFill/>
          <a:ln w="9525">
            <a:noFill/>
          </a:ln>
        </p:spPr>
        <p:txBody>
          <a:bodyPr wrap="square">
            <a:spAutoFit/>
          </a:bodyPr>
          <a:lstStyle/>
          <a:p>
            <a:pPr indent="-341630"/>
            <a:r>
              <a:rPr lang="zh-CN" altLang="en-US" sz="3600" b="1">
                <a:solidFill>
                  <a:srgbClr val="FF0000"/>
                </a:solidFill>
                <a:latin typeface="Calibri" panose="020f0502020204030204" charset="0"/>
                <a:ea typeface="黑体" panose="02010609060101010101" pitchFamily="49" charset="-122"/>
              </a:rPr>
              <a:t>核心考点一 ：我国政党制度的主体</a:t>
            </a:r>
            <a:endParaRPr lang="zh-CN" altLang="en-US" sz="3600" b="1">
              <a:solidFill>
                <a:srgbClr val="FF0000"/>
              </a:solidFill>
              <a:latin typeface="Calibri" panose="020f0502020204030204" charset="0"/>
              <a:ea typeface="黑体" panose="02010609060101010101" pitchFamily="49" charset="-122"/>
            </a:endParaRPr>
          </a:p>
        </p:txBody>
      </p:sp>
      <p:sp>
        <p:nvSpPr>
          <p:cNvPr id="7174" name="矩形 118788"/>
          <p:cNvSpPr>
            <a:spLocks noChangeArrowheads="1"/>
          </p:cNvSpPr>
          <p:nvPr>
            <p:custDataLst>
              <p:tags r:id="rId5"/>
            </p:custDataLst>
          </p:nvPr>
        </p:nvSpPr>
        <p:spPr bwMode="auto">
          <a:xfrm>
            <a:off x="734060" y="1411605"/>
            <a:ext cx="11089005" cy="550799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①</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地位</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②</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性质</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③</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宗旨</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④</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执政理念</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⑤</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指导思想</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⑥领导和</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执政方式</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⑦</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党的作用</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⑧</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党员</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sz="3200" b="1" noProof="0">
                <a:ln>
                  <a:noFill/>
                </a:ln>
                <a:effectLst/>
                <a:uLnTx/>
                <a:uFillTx/>
                <a:latin typeface="宋体" panose="02010600030101010101" pitchFamily="2" charset="-122"/>
                <a:sym typeface="宋体" panose="02010600030101010101" pitchFamily="2" charset="-122"/>
              </a:rPr>
              <a:t>党组织</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的作用</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⑨</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自身建设</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9" name="Rectangle 9"/>
          <p:cNvSpPr>
            <a:spLocks noChangeArrowheads="1"/>
          </p:cNvSpPr>
          <p:nvPr>
            <p:custDataLst>
              <p:tags r:id="rId6"/>
            </p:custDataLst>
          </p:nvPr>
        </p:nvSpPr>
        <p:spPr bwMode="auto">
          <a:xfrm>
            <a:off x="2254885" y="1496060"/>
            <a:ext cx="9436100" cy="512445"/>
          </a:xfrm>
          <a:prstGeom prst="rect">
            <a:avLst/>
          </a:prstGeom>
          <a:noFill/>
          <a:ln w="9525">
            <a:noFill/>
            <a:miter lim="800000"/>
          </a:ln>
        </p:spPr>
        <p:txBody>
          <a:bodyPr/>
          <a:lstStyle/>
          <a:p>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中国共产党是我国的执政党，是中国特色社会主义事业的领导核心</a:t>
            </a:r>
            <a:endPar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22" name="文本框 21"/>
          <p:cNvSpPr txBox="1"/>
          <p:nvPr>
            <p:custDataLst>
              <p:tags r:id="rId7"/>
            </p:custDataLst>
          </p:nvPr>
        </p:nvSpPr>
        <p:spPr>
          <a:xfrm>
            <a:off x="2347595" y="1892300"/>
            <a:ext cx="8446770" cy="460375"/>
          </a:xfrm>
          <a:prstGeom prst="rect">
            <a:avLst/>
          </a:prstGeom>
          <a:noFill/>
        </p:spPr>
        <p:txBody>
          <a:bodyPr wrap="none" rtlCol="0" anchor="t">
            <a:spAutoFit/>
          </a:bodyPr>
          <a:lstStyle/>
          <a:p>
            <a:pPr algn="l">
              <a:spcBef>
                <a:spcPct val="50000"/>
              </a:spcBef>
            </a:pPr>
            <a:r>
              <a:rPr lang="en-US" altLang="zh-CN" sz="2400" b="1">
                <a:solidFill>
                  <a:srgbClr val="FF0000"/>
                </a:solidFill>
                <a:latin typeface="Arial" panose="020b0604020202020204" pitchFamily="34" charset="0"/>
                <a:ea typeface="黑体" panose="02010609060101010101" pitchFamily="49" charset="-122"/>
                <a:sym typeface="+mn-ea"/>
              </a:rPr>
              <a:t>党是中国工人阶级的先锋队，是中国人民和中华民族的先锋队</a:t>
            </a:r>
            <a:endParaRPr lang="en-US" altLang="zh-CN" sz="2400" b="1">
              <a:solidFill>
                <a:srgbClr val="FF0000"/>
              </a:solidFill>
              <a:latin typeface="Arial" panose="020b0604020202020204" pitchFamily="34" charset="0"/>
              <a:ea typeface="黑体" panose="02010609060101010101" pitchFamily="49" charset="-122"/>
              <a:sym typeface="+mn-ea"/>
            </a:endParaRPr>
          </a:p>
        </p:txBody>
      </p:sp>
      <p:sp>
        <p:nvSpPr>
          <p:cNvPr id="23" name="文本框 22"/>
          <p:cNvSpPr txBox="1"/>
          <p:nvPr>
            <p:custDataLst>
              <p:tags r:id="rId8"/>
            </p:custDataLst>
          </p:nvPr>
        </p:nvSpPr>
        <p:spPr>
          <a:xfrm>
            <a:off x="2470150" y="2411730"/>
            <a:ext cx="2937510" cy="460375"/>
          </a:xfrm>
          <a:prstGeom prst="rect">
            <a:avLst/>
          </a:prstGeom>
          <a:noFill/>
        </p:spPr>
        <p:txBody>
          <a:bodyPr wrap="none" rtlCol="0" anchor="t">
            <a:spAutoFit/>
          </a:bodyPr>
          <a:lstStyle/>
          <a:p>
            <a:pPr algn="l">
              <a:spcBef>
                <a:spcPct val="50000"/>
              </a:spcBef>
            </a:pPr>
            <a:r>
              <a:rPr lang="zh-CN" altLang="en-US" sz="2400" b="1">
                <a:solidFill>
                  <a:srgbClr val="FF0000"/>
                </a:solidFill>
                <a:latin typeface="Arial" panose="020b0604020202020204" pitchFamily="34" charset="0"/>
                <a:ea typeface="黑体" panose="02010609060101010101" pitchFamily="49" charset="-122"/>
                <a:sym typeface="+mn-ea"/>
              </a:rPr>
              <a:t>全心全意为人民服务</a:t>
            </a:r>
            <a:endParaRPr lang="zh-CN" altLang="en-US" sz="2400" b="1">
              <a:solidFill>
                <a:srgbClr val="FF0000"/>
              </a:solidFill>
              <a:latin typeface="Arial" panose="020b0604020202020204" pitchFamily="34" charset="0"/>
              <a:ea typeface="黑体" panose="02010609060101010101" pitchFamily="49" charset="-122"/>
              <a:sym typeface="+mn-ea"/>
            </a:endParaRPr>
          </a:p>
        </p:txBody>
      </p:sp>
      <p:sp>
        <p:nvSpPr>
          <p:cNvPr id="24" name="文本框 23"/>
          <p:cNvSpPr txBox="1"/>
          <p:nvPr>
            <p:custDataLst>
              <p:tags r:id="rId9"/>
            </p:custDataLst>
          </p:nvPr>
        </p:nvSpPr>
        <p:spPr>
          <a:xfrm>
            <a:off x="3190875" y="2931160"/>
            <a:ext cx="2937510" cy="460375"/>
          </a:xfrm>
          <a:prstGeom prst="rect">
            <a:avLst/>
          </a:prstGeom>
          <a:noFill/>
        </p:spPr>
        <p:txBody>
          <a:bodyPr wrap="none" rtlCol="0" anchor="t">
            <a:spAutoFit/>
          </a:bodyPr>
          <a:lstStyle/>
          <a:p>
            <a:pPr algn="l">
              <a:spcBef>
                <a:spcPct val="50000"/>
              </a:spcBef>
            </a:pPr>
            <a:r>
              <a:rPr lang="zh-CN" altLang="en-US" sz="2400" b="1">
                <a:solidFill>
                  <a:srgbClr val="FF0000"/>
                </a:solidFill>
                <a:latin typeface="Arial" panose="020b0604020202020204" pitchFamily="34" charset="0"/>
                <a:ea typeface="黑体" panose="02010609060101010101" pitchFamily="49" charset="-122"/>
                <a:sym typeface="+mn-ea"/>
              </a:rPr>
              <a:t>立党为公、执政为民</a:t>
            </a:r>
            <a:endParaRPr lang="zh-CN" altLang="en-US" sz="2400" b="1">
              <a:solidFill>
                <a:srgbClr val="FF0000"/>
              </a:solidFill>
              <a:latin typeface="Arial" panose="020b0604020202020204" pitchFamily="34" charset="0"/>
              <a:ea typeface="黑体" panose="02010609060101010101" pitchFamily="49" charset="-122"/>
              <a:sym typeface="+mn-ea"/>
            </a:endParaRPr>
          </a:p>
        </p:txBody>
      </p:sp>
      <p:sp>
        <p:nvSpPr>
          <p:cNvPr id="30" name="文本框 29"/>
          <p:cNvSpPr txBox="1"/>
          <p:nvPr>
            <p:custDataLst>
              <p:tags r:id="rId10"/>
            </p:custDataLst>
          </p:nvPr>
        </p:nvSpPr>
        <p:spPr>
          <a:xfrm>
            <a:off x="3190875" y="3450590"/>
            <a:ext cx="8207375" cy="829945"/>
          </a:xfrm>
          <a:prstGeom prst="rect">
            <a:avLst/>
          </a:prstGeom>
          <a:noFill/>
        </p:spPr>
        <p:txBody>
          <a:bodyPr wrap="square" rtlCol="0" anchor="t">
            <a:spAutoFit/>
          </a:bodyPr>
          <a:lstStyle/>
          <a:p>
            <a:r>
              <a:rPr lang="zh-CN" altLang="en-US" sz="2400" b="1">
                <a:solidFill>
                  <a:srgbClr val="FF0000"/>
                </a:solidFill>
              </a:rPr>
              <a:t>马克思列主义、毛泽东思想、邓小平理论、三个代表重要思想、科学发展观、习近平新时代中国特色社会主义思想</a:t>
            </a:r>
            <a:endParaRPr lang="zh-CN" altLang="en-US" sz="2400" b="1">
              <a:solidFill>
                <a:srgbClr val="FF0000"/>
              </a:solidFill>
            </a:endParaRPr>
          </a:p>
        </p:txBody>
      </p:sp>
      <p:sp>
        <p:nvSpPr>
          <p:cNvPr id="25" name="文本框 24"/>
          <p:cNvSpPr txBox="1"/>
          <p:nvPr>
            <p:custDataLst>
              <p:tags r:id="rId11"/>
            </p:custDataLst>
          </p:nvPr>
        </p:nvSpPr>
        <p:spPr>
          <a:xfrm>
            <a:off x="4416425" y="4339590"/>
            <a:ext cx="4773930" cy="1014730"/>
          </a:xfrm>
          <a:prstGeom prst="rect">
            <a:avLst/>
          </a:prstGeom>
          <a:noFill/>
        </p:spPr>
        <p:txBody>
          <a:bodyPr wrap="none" rtlCol="0" anchor="t">
            <a:spAutoFit/>
          </a:bodyPr>
          <a:lstStyle/>
          <a:p>
            <a:pPr algn="l">
              <a:spcBef>
                <a:spcPct val="50000"/>
              </a:spcBef>
            </a:pPr>
            <a:r>
              <a:rPr lang="zh-CN" altLang="en-US" sz="2400" b="1">
                <a:solidFill>
                  <a:srgbClr val="FF0000"/>
                </a:solidFill>
                <a:latin typeface="Arial" panose="020b0604020202020204" pitchFamily="34" charset="0"/>
                <a:ea typeface="黑体" panose="02010609060101010101" pitchFamily="49" charset="-122"/>
                <a:sym typeface="+mn-ea"/>
              </a:rPr>
              <a:t>政治领导、思想领导和组织领导；</a:t>
            </a:r>
            <a:endParaRPr lang="zh-CN" altLang="en-US" sz="2400" b="1">
              <a:solidFill>
                <a:srgbClr val="FF0000"/>
              </a:solidFill>
              <a:latin typeface="Arial" panose="020b0604020202020204" pitchFamily="34" charset="0"/>
              <a:ea typeface="黑体" panose="02010609060101010101" pitchFamily="49" charset="-122"/>
              <a:sym typeface="+mn-ea"/>
            </a:endParaRPr>
          </a:p>
          <a:p>
            <a:pPr algn="l">
              <a:spcBef>
                <a:spcPct val="50000"/>
              </a:spcBef>
            </a:pPr>
            <a:r>
              <a:rPr lang="zh-CN" altLang="en-US" sz="2400" b="1">
                <a:solidFill>
                  <a:srgbClr val="FF0000"/>
                </a:solidFill>
                <a:latin typeface="Arial" panose="020b0604020202020204" pitchFamily="34" charset="0"/>
                <a:ea typeface="黑体" panose="02010609060101010101" pitchFamily="49" charset="-122"/>
                <a:sym typeface="+mn-ea"/>
              </a:rPr>
              <a:t>科学执政、民主执政、依法执政</a:t>
            </a:r>
            <a:endParaRPr lang="zh-CN" altLang="en-US" sz="2400" b="1">
              <a:solidFill>
                <a:srgbClr val="FF0000"/>
              </a:solidFill>
              <a:latin typeface="Arial" panose="020b0604020202020204" pitchFamily="34" charset="0"/>
              <a:ea typeface="黑体" panose="02010609060101010101" pitchFamily="49" charset="-122"/>
              <a:sym typeface="+mn-ea"/>
            </a:endParaRPr>
          </a:p>
        </p:txBody>
      </p:sp>
      <p:sp>
        <p:nvSpPr>
          <p:cNvPr id="27" name="文本框 26"/>
          <p:cNvSpPr txBox="1"/>
          <p:nvPr>
            <p:custDataLst>
              <p:tags r:id="rId12"/>
            </p:custDataLst>
          </p:nvPr>
        </p:nvSpPr>
        <p:spPr>
          <a:xfrm>
            <a:off x="3190875" y="5339080"/>
            <a:ext cx="5080000" cy="460375"/>
          </a:xfrm>
          <a:prstGeom prst="rect">
            <a:avLst/>
          </a:prstGeom>
          <a:noFill/>
        </p:spPr>
        <p:txBody>
          <a:bodyPr wrap="none" rtlCol="0" anchor="t">
            <a:spAutoFit/>
          </a:bodyPr>
          <a:lstStyle/>
          <a:p>
            <a:pPr algn="l">
              <a:spcBef>
                <a:spcPct val="50000"/>
              </a:spcBef>
            </a:pPr>
            <a:r>
              <a:rPr lang="zh-CN" altLang="en-US" sz="2400" b="1">
                <a:solidFill>
                  <a:srgbClr val="FF0000"/>
                </a:solidFill>
                <a:latin typeface="Arial" panose="020b0604020202020204" pitchFamily="34" charset="0"/>
                <a:ea typeface="黑体" panose="02010609060101010101" pitchFamily="49" charset="-122"/>
                <a:sym typeface="+mn-ea"/>
              </a:rPr>
              <a:t>总揽全局、协调各方的领导核心作用</a:t>
            </a:r>
            <a:endParaRPr lang="zh-CN" altLang="en-US" sz="2400" b="1">
              <a:solidFill>
                <a:srgbClr val="FF0000"/>
              </a:solidFill>
              <a:latin typeface="Arial" panose="020b0604020202020204" pitchFamily="34" charset="0"/>
              <a:ea typeface="黑体" panose="02010609060101010101" pitchFamily="49" charset="-122"/>
              <a:sym typeface="+mn-ea"/>
            </a:endParaRPr>
          </a:p>
        </p:txBody>
      </p:sp>
      <p:sp>
        <p:nvSpPr>
          <p:cNvPr id="21" name="文本框 20"/>
          <p:cNvSpPr txBox="1"/>
          <p:nvPr>
            <p:custDataLst>
              <p:tags r:id="rId13"/>
            </p:custDataLst>
          </p:nvPr>
        </p:nvSpPr>
        <p:spPr>
          <a:xfrm>
            <a:off x="5121910" y="5907405"/>
            <a:ext cx="4161790" cy="460375"/>
          </a:xfrm>
          <a:prstGeom prst="rect">
            <a:avLst/>
          </a:prstGeom>
          <a:noFill/>
        </p:spPr>
        <p:txBody>
          <a:bodyPr wrap="none" rtlCol="0" anchor="t">
            <a:spAutoFit/>
          </a:bodyPr>
          <a:lstStyle/>
          <a:p>
            <a:pPr>
              <a:spcBef>
                <a:spcPct val="50000"/>
              </a:spcBef>
            </a:pPr>
            <a:r>
              <a:rPr lang="zh-CN" altLang="en-US" sz="2400" b="1">
                <a:solidFill>
                  <a:srgbClr val="FF0000"/>
                </a:solidFill>
                <a:latin typeface="Arial" panose="020b0604020202020204" pitchFamily="34" charset="0"/>
                <a:ea typeface="黑体" panose="02010609060101010101" pitchFamily="49" charset="-122"/>
                <a:sym typeface="+mn-ea"/>
              </a:rPr>
              <a:t>先锋模范作用、战斗堡垒作用</a:t>
            </a:r>
            <a:endParaRPr lang="zh-CN" altLang="en-US" sz="2400" b="1">
              <a:solidFill>
                <a:srgbClr val="FF0000"/>
              </a:solidFill>
              <a:latin typeface="Arial" panose="020b0604020202020204" pitchFamily="34" charset="0"/>
              <a:ea typeface="黑体" panose="02010609060101010101" pitchFamily="49" charset="-122"/>
              <a:sym typeface="+mn-ea"/>
            </a:endParaRPr>
          </a:p>
        </p:txBody>
      </p:sp>
      <p:sp>
        <p:nvSpPr>
          <p:cNvPr id="2" name="文本框 1"/>
          <p:cNvSpPr txBox="1"/>
          <p:nvPr>
            <p:custDataLst>
              <p:tags r:id="rId14"/>
            </p:custDataLst>
          </p:nvPr>
        </p:nvSpPr>
        <p:spPr>
          <a:xfrm>
            <a:off x="3190875" y="6397625"/>
            <a:ext cx="5080000" cy="460375"/>
          </a:xfrm>
          <a:prstGeom prst="rect">
            <a:avLst/>
          </a:prstGeom>
          <a:noFill/>
        </p:spPr>
        <p:txBody>
          <a:bodyPr wrap="none" rtlCol="0" anchor="t">
            <a:spAutoFit/>
          </a:bodyPr>
          <a:lstStyle/>
          <a:p>
            <a:pPr algn="l">
              <a:spcBef>
                <a:spcPct val="50000"/>
              </a:spcBef>
            </a:pPr>
            <a:r>
              <a:rPr lang="zh-CN" altLang="en-US" sz="2400" b="1">
                <a:solidFill>
                  <a:srgbClr val="FF0000"/>
                </a:solidFill>
                <a:latin typeface="Arial" panose="020b0604020202020204" pitchFamily="34" charset="0"/>
                <a:ea typeface="黑体" panose="02010609060101010101" pitchFamily="49" charset="-122"/>
                <a:sym typeface="+mn-ea"/>
              </a:rPr>
              <a:t>从严治党，提高党的先进性和纯洁性</a:t>
            </a:r>
            <a:endParaRPr lang="zh-CN" altLang="en-US" sz="2400" b="1">
              <a:solidFill>
                <a:srgbClr val="FF0000"/>
              </a:solidFill>
              <a:latin typeface="Arial" panose="020b0604020202020204" pitchFamily="34" charset="0"/>
              <a:ea typeface="黑体" panose="02010609060101010101" pitchFamily="49" charset="-122"/>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3"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linds(horizontal)">
                                      <p:cBhvr>
                                        <p:cTn id="12" dur="500"/>
                                        <p:tgtEl>
                                          <p:spTgt spid="2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5"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linds(horizontal)">
                                      <p:cBhvr>
                                        <p:cTn id="17" dur="500"/>
                                        <p:tgtEl>
                                          <p:spTgt spid="2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7"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linds(horizontal)">
                                      <p:cBhvr>
                                        <p:cTn id="22" dur="500"/>
                                        <p:tgtEl>
                                          <p:spTgt spid="2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9"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blinds(horizontal)">
                                      <p:cBhvr>
                                        <p:cTn id="27" dur="500"/>
                                        <p:tgtEl>
                                          <p:spTgt spid="3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1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blinds(horizontal)">
                                      <p:cBhvr>
                                        <p:cTn id="32" dur="500"/>
                                        <p:tgtEl>
                                          <p:spTgt spid="25"/>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12" nodeType="click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blinds(horizontal)">
                                      <p:cBhvr>
                                        <p:cTn id="37" dur="500"/>
                                        <p:tgtEl>
                                          <p:spTgt spid="27"/>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14"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linds(horizontal)">
                                      <p:cBhvr>
                                        <p:cTn id="42" dur="500"/>
                                        <p:tgtEl>
                                          <p:spTgt spid="21"/>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16"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1"/>
      <p:bldP spid="22" grpId="3"/>
      <p:bldP spid="23" grpId="5"/>
      <p:bldP spid="24" grpId="7"/>
      <p:bldP spid="30" grpId="9"/>
      <p:bldP spid="25" grpId="10"/>
      <p:bldP spid="27" grpId="12"/>
      <p:bldP spid="21" grpId="14"/>
      <p:bldP spid="2" grpId="16"/>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641350" y="60293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、各民主党派</a:t>
            </a:r>
            <a:endParaRPr lang="zh-CN" altLang="en-US" sz="3200" b="1">
              <a:ea typeface="微软雅黑" panose="020b0503020204020204" charset="-122"/>
              <a:cs typeface="微软雅黑" panose="020b0503020204020204" charset="-122"/>
            </a:endParaRPr>
          </a:p>
        </p:txBody>
      </p:sp>
      <p:sp>
        <p:nvSpPr>
          <p:cNvPr id="7174" name="矩形 118788"/>
          <p:cNvSpPr>
            <a:spLocks noChangeArrowheads="1"/>
          </p:cNvSpPr>
          <p:nvPr>
            <p:custDataLst>
              <p:tags r:id="rId4"/>
            </p:custDataLst>
          </p:nvPr>
        </p:nvSpPr>
        <p:spPr bwMode="auto">
          <a:xfrm>
            <a:off x="748665" y="1292225"/>
            <a:ext cx="10678795" cy="156845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民主党派，是各自所联系的一部分社会主义劳动者、社会主义事业的建设者、拥护社会主义的爱国者、拥护祖国统一和致力于中华民族伟大复兴的爱国主义政治联盟。</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graphicFrame>
        <p:nvGraphicFramePr>
          <p:cNvPr id="9" name="P_6_BD#19.8783b9136"/>
          <p:cNvGraphicFramePr>
            <a:graphicFrameLocks noGrp="1"/>
          </p:cNvGraphicFramePr>
          <p:nvPr>
            <p:custDataLst>
              <p:tags r:id="rId5"/>
            </p:custDataLst>
          </p:nvPr>
        </p:nvGraphicFramePr>
        <p:xfrm>
          <a:off x="2240915" y="2966085"/>
          <a:ext cx="7710805" cy="3540379"/>
        </p:xfrm>
        <a:graphic>
          <a:graphicData uri="http://schemas.openxmlformats.org/drawingml/2006/table">
            <a:tbl>
              <a:tblPr/>
              <a:tblGrid>
                <a:gridCol w="1073150"/>
                <a:gridCol w="6637655"/>
              </a:tblGrid>
              <a:tr h="679450">
                <a:tc>
                  <a:txBody>
                    <a:bodyPr vert="horz" wrap="square"/>
                    <a:lstStyle/>
                    <a:p>
                      <a:pPr algn="l">
                        <a:lnSpc>
                          <a:spcPct val="130000"/>
                        </a:lnSpc>
                        <a:spcAft>
                          <a:spcPts val="600"/>
                        </a:spcAft>
                      </a:pPr>
                      <a:r>
                        <a:rPr lang="en-US" sz="2400" b="1">
                          <a:solidFill>
                            <a:srgbClr val="000000"/>
                          </a:solidFill>
                          <a:latin typeface="微软雅黑" panose="020b0503020204020204" charset="-122"/>
                          <a:ea typeface="微软雅黑" panose="020b0503020204020204" charset="-122"/>
                          <a:cs typeface="微软雅黑" panose="020b0503020204020204" pitchFamily="34" charset="-120"/>
                        </a:rPr>
                        <a:t>性质</a:t>
                      </a:r>
                      <a:endParaRPr lang="en-US" sz="2400" b="1">
                        <a:solidFill>
                          <a:srgbClr val="000000"/>
                        </a:solidFill>
                        <a:latin typeface="微软雅黑" panose="020b0503020204020204" charset="-122"/>
                        <a:ea typeface="微软雅黑" panose="020b0503020204020204" charset="-122"/>
                        <a:cs typeface="微软雅黑" panose="020b0503020204020204"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政治联盟</a:t>
                      </a:r>
                      <a:endParaRPr lang="en-US" sz="2400">
                        <a:solidFill>
                          <a:srgbClr val="000000"/>
                        </a:solidFill>
                        <a:latin typeface="微软雅黑" panose="020b0503020204020204" charset="-122"/>
                        <a:ea typeface="微软雅黑" panose="020b0503020204020204" charset="-122"/>
                        <a:cs typeface="微软雅黑" panose="020b0503020204020204"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01140">
                <a:tc>
                  <a:txBody>
                    <a:bodyPr vert="horz" wrap="square"/>
                    <a:lstStyle/>
                    <a:p>
                      <a:pPr algn="l">
                        <a:lnSpc>
                          <a:spcPct val="130000"/>
                        </a:lnSpc>
                        <a:spcAft>
                          <a:spcPts val="600"/>
                        </a:spcAft>
                      </a:pPr>
                      <a:r>
                        <a:rPr lang="en-US" sz="2400" b="1">
                          <a:solidFill>
                            <a:srgbClr val="000000"/>
                          </a:solidFill>
                          <a:latin typeface="微软雅黑" panose="020b0503020204020204" charset="-122"/>
                          <a:ea typeface="微软雅黑" panose="020b0503020204020204" charset="-122"/>
                          <a:cs typeface="微软雅黑" panose="020b0503020204020204" pitchFamily="34" charset="-120"/>
                        </a:rPr>
                        <a:t>成员</a:t>
                      </a:r>
                      <a:endParaRPr lang="en-US" sz="2400" b="1">
                        <a:solidFill>
                          <a:srgbClr val="000000"/>
                        </a:solidFill>
                        <a:latin typeface="微软雅黑" panose="020b0503020204020204" charset="-122"/>
                        <a:ea typeface="微软雅黑" panose="020b0503020204020204" charset="-122"/>
                        <a:cs typeface="微软雅黑" panose="020b0503020204020204"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各自所联系的社会主义劳动者、社会主义事业的建设者、拥护社会主义的爱国者、拥护祖国统一和致力于中华民族伟大复兴的爱国者</a:t>
                      </a:r>
                      <a:endParaRPr lang="en-US" sz="2400">
                        <a:solidFill>
                          <a:srgbClr val="000000"/>
                        </a:solidFill>
                        <a:latin typeface="微软雅黑" panose="020b0503020204020204" charset="-122"/>
                        <a:ea typeface="微软雅黑" panose="020b0503020204020204" charset="-122"/>
                        <a:cs typeface="微软雅黑" panose="020b0503020204020204"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678815">
                <a:tc>
                  <a:txBody>
                    <a:bodyPr vert="horz" wrap="square"/>
                    <a:lstStyle/>
                    <a:p>
                      <a:pPr algn="l">
                        <a:lnSpc>
                          <a:spcPct val="130000"/>
                        </a:lnSpc>
                        <a:spcAft>
                          <a:spcPts val="600"/>
                        </a:spcAft>
                      </a:pPr>
                      <a:r>
                        <a:rPr lang="en-US" sz="2400" b="1">
                          <a:solidFill>
                            <a:srgbClr val="000000"/>
                          </a:solidFill>
                          <a:latin typeface="微软雅黑" panose="020b0503020204020204" charset="-122"/>
                          <a:ea typeface="微软雅黑" panose="020b0503020204020204" charset="-122"/>
                          <a:cs typeface="微软雅黑" panose="020b0503020204020204" pitchFamily="34" charset="-120"/>
                        </a:rPr>
                        <a:t>地位</a:t>
                      </a:r>
                      <a:endParaRPr lang="en-US" sz="2400" b="1">
                        <a:solidFill>
                          <a:srgbClr val="000000"/>
                        </a:solidFill>
                        <a:latin typeface="微软雅黑" panose="020b0503020204020204" charset="-122"/>
                        <a:ea typeface="微软雅黑" panose="020b0503020204020204" charset="-122"/>
                        <a:cs typeface="微软雅黑" panose="020b0503020204020204"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参政党</a:t>
                      </a:r>
                      <a:endParaRPr lang="en-US" sz="2400">
                        <a:solidFill>
                          <a:srgbClr val="000000"/>
                        </a:solidFill>
                        <a:latin typeface="微软雅黑" panose="020b0503020204020204" charset="-122"/>
                        <a:ea typeface="微软雅黑" panose="020b0503020204020204" charset="-122"/>
                        <a:cs typeface="微软雅黑" panose="020b0503020204020204"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679450">
                <a:tc>
                  <a:txBody>
                    <a:bodyPr vert="horz" wrap="square"/>
                    <a:lstStyle/>
                    <a:p>
                      <a:pPr algn="l">
                        <a:lnSpc>
                          <a:spcPct val="130000"/>
                        </a:lnSpc>
                        <a:spcAft>
                          <a:spcPts val="600"/>
                        </a:spcAft>
                      </a:pPr>
                      <a:r>
                        <a:rPr lang="en-US" sz="2400" b="1">
                          <a:solidFill>
                            <a:srgbClr val="000000"/>
                          </a:solidFill>
                          <a:latin typeface="微软雅黑" panose="020b0503020204020204" charset="-122"/>
                          <a:ea typeface="微软雅黑" panose="020b0503020204020204" charset="-122"/>
                          <a:cs typeface="微软雅黑" panose="020b0503020204020204" pitchFamily="34" charset="-120"/>
                        </a:rPr>
                        <a:t>优势</a:t>
                      </a:r>
                      <a:endParaRPr lang="en-US" sz="2400" b="1">
                        <a:solidFill>
                          <a:srgbClr val="000000"/>
                        </a:solidFill>
                        <a:latin typeface="微软雅黑" panose="020b0503020204020204" charset="-122"/>
                        <a:ea typeface="微软雅黑" panose="020b0503020204020204" charset="-122"/>
                        <a:cs typeface="微软雅黑" panose="020b0503020204020204"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具有广泛的社会联系和人才优势</a:t>
                      </a:r>
                      <a:endParaRPr lang="en-US" sz="2400">
                        <a:solidFill>
                          <a:srgbClr val="000000"/>
                        </a:solidFill>
                        <a:latin typeface="微软雅黑" panose="020b0503020204020204" charset="-122"/>
                        <a:ea typeface="微软雅黑" panose="020b0503020204020204" charset="-122"/>
                        <a:cs typeface="微软雅黑" panose="020b0503020204020204" pitchFamily="34" charset="-120"/>
                      </a:endParaRPr>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27.ef96fc20f"/>
          <p:cNvSpPr/>
          <p:nvPr>
            <p:custDataLst>
              <p:tags r:id="rId4"/>
            </p:custDataLst>
          </p:nvPr>
        </p:nvSpPr>
        <p:spPr>
          <a:xfrm>
            <a:off x="700548" y="448469"/>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民主党派的地位与作用</a:t>
            </a:r>
            <a:endParaRPr lang="en-US" sz="2565"/>
          </a:p>
        </p:txBody>
      </p:sp>
      <p:sp>
        <p:nvSpPr>
          <p:cNvPr id="4" name="Q_7#28.bf591ce11"/>
          <p:cNvSpPr/>
          <p:nvPr>
            <p:custDataLst>
              <p:tags r:id="rId5"/>
            </p:custDataLst>
          </p:nvPr>
        </p:nvSpPr>
        <p:spPr>
          <a:xfrm>
            <a:off x="700548" y="1341684"/>
            <a:ext cx="10790418" cy="4174967"/>
          </a:xfrm>
          <a:prstGeom prst="rect">
            <a:avLst/>
          </a:prstGeom>
          <a:noFill/>
        </p:spPr>
        <p:txBody>
          <a:bodyPr wrap="square" lIns="0" tIns="0" rIns="0" bIns="0" rtlCol="0" anchor="t"/>
          <a:lstStyle/>
          <a:p>
            <a:pPr algn="l">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[2020·宁波期末]</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5月8日，中共中央在中南海召开党外人士座谈会，就新冠肺炎疫情防控工作听取意见和建议。在座谈会上，各民主党派代表赞同中共中央对统筹推进常态化疫情防控和加快恢复生产生活正常秩序的部署，并提出相关意见和建议。这表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人民政协履行了政治协商和参政议政的职能</a:t>
            </a:r>
            <a:endParaRPr lang="en-US" sz="2565"/>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各民主党派拥护和接受中国共产党的全面领导</a:t>
            </a:r>
            <a:endParaRPr lang="en-US" sz="2565"/>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人民政协是多党合作和政治协商的国家机构</a:t>
            </a:r>
            <a:endParaRPr lang="en-US" sz="2565"/>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中国共产党和各民主党派是通力合作的亲密友党</a:t>
            </a:r>
            <a:endParaRPr lang="en-US" sz="2565"/>
          </a:p>
        </p:txBody>
      </p:sp>
      <p:sp>
        <p:nvSpPr>
          <p:cNvPr id="5" name="Q_7_AN.22_1#28.bf591ce11.bracket"/>
          <p:cNvSpPr/>
          <p:nvPr>
            <p:custDataLst>
              <p:tags r:id="rId6"/>
            </p:custDataLst>
          </p:nvPr>
        </p:nvSpPr>
        <p:spPr>
          <a:xfrm>
            <a:off x="7518726" y="2914677"/>
            <a:ext cx="334757" cy="465369"/>
          </a:xfrm>
          <a:prstGeom prst="rect">
            <a:avLst/>
          </a:prstGeom>
          <a:noFill/>
        </p:spPr>
        <p:txBody>
          <a:bodyPr wrap="none" lIns="0" tIns="0" rIns="0" bIns="0" rtlCol="0" anchor="t"/>
          <a:lstStyle/>
          <a:p>
            <a:pPr algn="l">
              <a:lnSpc>
                <a:spcPct val="13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D</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24_1#30.8b9628ecd"/>
          <p:cNvSpPr/>
          <p:nvPr>
            <p:custDataLst>
              <p:tags r:id="rId4"/>
            </p:custDataLst>
          </p:nvPr>
        </p:nvSpPr>
        <p:spPr>
          <a:xfrm>
            <a:off x="613870" y="285774"/>
            <a:ext cx="10964177" cy="5334611"/>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是决胜全面建成小康社会、决战脱贫攻坚之年，加上战“疫”这道附加题，脱贫攻坚任务艰巨。各民主党派心系贫困群众，充分发挥各自的特色和优势，紧紧围绕党和国家中心任务，在走村入户、扎实调研的基础上，形成了一批务实有用的调研成果，积极助力攻克脱贫攻坚最后堡垒，践行中国特色社会主义参政党的使命担当。民主党派的上述做法(</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①主动为民生建设献计出力，提升了人民政协的履职能力</a:t>
            </a:r>
            <a:endParaRPr lang="en-US" sz="2565"/>
          </a:p>
          <a:p>
            <a:pPr>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②发挥了民主党派自身优势，推动中央相关工作有力开展</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③贯彻了多党合作的基本方针，增强了参政议政的针对性</a:t>
            </a:r>
            <a:endParaRPr lang="en-US" altLang="zh-CN" sz="2565"/>
          </a:p>
          <a:p>
            <a:pPr>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④彰显了民主党派的协商功能，开创了多党合作的新路径</a:t>
            </a:r>
            <a:endParaRPr lang="en-US" altLang="zh-CN" sz="2565"/>
          </a:p>
          <a:p>
            <a:pPr algn="l">
              <a:lnSpc>
                <a:spcPct val="150000"/>
              </a:lnSpc>
              <a:spcAft>
                <a:spcPts val="600"/>
              </a:spcAft>
            </a:pPr>
            <a:endParaRPr lang="en-US" sz="2565"/>
          </a:p>
          <a:p>
            <a:pPr algn="l">
              <a:lnSpc>
                <a:spcPct val="150000"/>
              </a:lnSpc>
              <a:spcAft>
                <a:spcPts val="600"/>
              </a:spcAft>
            </a:pPr>
            <a:endParaRPr lang="en-US" sz="2565"/>
          </a:p>
        </p:txBody>
      </p:sp>
      <p:sp>
        <p:nvSpPr>
          <p:cNvPr id="3" name="Q_7_AN.25_1#30.8b9628ecd.bracket"/>
          <p:cNvSpPr/>
          <p:nvPr>
            <p:custDataLst>
              <p:tags r:id="rId5"/>
            </p:custDataLst>
          </p:nvPr>
        </p:nvSpPr>
        <p:spPr>
          <a:xfrm>
            <a:off x="10695259" y="2789761"/>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
        <p:nvSpPr>
          <p:cNvPr id="4" name="Q_7_BD.24_1#30.8b9628ecd"/>
          <p:cNvSpPr/>
          <p:nvPr>
            <p:custDataLst>
              <p:tags r:id="rId6"/>
            </p:custDataLst>
          </p:nvPr>
        </p:nvSpPr>
        <p:spPr>
          <a:xfrm>
            <a:off x="614045" y="6038850"/>
            <a:ext cx="9750425" cy="585470"/>
          </a:xfrm>
          <a:prstGeom prst="rect">
            <a:avLst/>
          </a:prstGeom>
          <a:noFill/>
        </p:spPr>
        <p:txBody>
          <a:bodyPr wrap="square" lIns="0" tIns="0" rIns="0" bIns="0" rtlCol="0" anchor="t"/>
          <a:lstStyle/>
          <a:p>
            <a:pPr indent="0" algn="l">
              <a:lnSpc>
                <a:spcPct val="150000"/>
              </a:lnSpc>
              <a:spcAft>
                <a:spcPts val="600"/>
              </a:spcAft>
              <a:buNone/>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5603" name="Rectangle 842"/>
          <p:cNvSpPr/>
          <p:nvPr>
            <p:custDataLst>
              <p:tags r:id="rId3"/>
            </p:custDataLst>
          </p:nvPr>
        </p:nvSpPr>
        <p:spPr>
          <a:xfrm>
            <a:off x="941705" y="336550"/>
            <a:ext cx="7896225" cy="645160"/>
          </a:xfrm>
          <a:prstGeom prst="rect">
            <a:avLst/>
          </a:prstGeom>
          <a:noFill/>
          <a:ln w="9525">
            <a:noFill/>
          </a:ln>
        </p:spPr>
        <p:txBody>
          <a:bodyPr wrap="square">
            <a:spAutoFit/>
          </a:bodyPr>
          <a:lstStyle/>
          <a:p>
            <a:pPr indent="-341630"/>
            <a:r>
              <a:rPr lang="zh-CN" altLang="en-US" sz="3600" b="1">
                <a:solidFill>
                  <a:srgbClr val="FF0000"/>
                </a:solidFill>
                <a:latin typeface="Calibri" panose="020f0502020204030204" charset="0"/>
                <a:ea typeface="黑体" panose="02010609060101010101" pitchFamily="49" charset="-122"/>
              </a:rPr>
              <a:t>核心考点二 ：我国政党制度的地位</a:t>
            </a:r>
            <a:endParaRPr lang="zh-CN" altLang="en-US" sz="3600" b="1">
              <a:solidFill>
                <a:srgbClr val="FF0000"/>
              </a:solidFill>
              <a:latin typeface="Calibri" panose="020f0502020204030204" charset="0"/>
              <a:ea typeface="黑体" panose="02010609060101010101" pitchFamily="49" charset="-122"/>
            </a:endParaRPr>
          </a:p>
        </p:txBody>
      </p:sp>
      <p:sp>
        <p:nvSpPr>
          <p:cNvPr id="7174" name="矩形 118788"/>
          <p:cNvSpPr>
            <a:spLocks noChangeArrowheads="1"/>
          </p:cNvSpPr>
          <p:nvPr>
            <p:custDataLst>
              <p:tags r:id="rId4"/>
            </p:custDataLst>
          </p:nvPr>
        </p:nvSpPr>
        <p:spPr bwMode="auto">
          <a:xfrm>
            <a:off x="791210" y="1959610"/>
            <a:ext cx="10770235" cy="1076325"/>
          </a:xfrm>
          <a:prstGeom prst="rect">
            <a:avLst/>
          </a:prstGeom>
          <a:noFill/>
          <a:ln w="57150" cap="rnd">
            <a:solidFill>
              <a:schemeClr val="folHlink"/>
            </a:solid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中国共产党领导的多党合作和政治协商制度是我国的一项</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基本政治制度</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是我国的政党制度。</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9223" name="Text Box 16"/>
          <p:cNvSpPr txBox="1"/>
          <p:nvPr>
            <p:custDataLst>
              <p:tags r:id="rId5"/>
            </p:custDataLst>
          </p:nvPr>
        </p:nvSpPr>
        <p:spPr>
          <a:xfrm>
            <a:off x="814705" y="3265170"/>
            <a:ext cx="10746740" cy="1076325"/>
          </a:xfrm>
          <a:prstGeom prst="rect">
            <a:avLst/>
          </a:prstGeom>
          <a:noFill/>
          <a:ln w="9525">
            <a:noFill/>
          </a:ln>
        </p:spPr>
        <p:txBody>
          <a:bodyPr wrap="square">
            <a:spAutoFit/>
          </a:bodyPr>
          <a:lstStyle/>
          <a:p>
            <a:pPr>
              <a:spcBef>
                <a:spcPct val="50000"/>
              </a:spcBef>
            </a:pPr>
            <a:r>
              <a:rPr lang="zh-CN" altLang="en-US" sz="3200">
                <a:solidFill>
                  <a:schemeClr val="tx1"/>
                </a:solidFill>
                <a:latin typeface="微软雅黑" panose="020b0503020204020204" charset="-122"/>
                <a:ea typeface="微软雅黑" panose="020b0503020204020204" charset="-122"/>
                <a:cs typeface="楷体_GB2312" panose="02010609030101010101" charset="-122"/>
                <a:sym typeface="楷体_GB2312" panose="02010609030101010101" charset="-122"/>
              </a:rPr>
              <a:t>注意：中国共产党领导的多党合作和政治协商制度是我国唯一的基本政治制度吗？</a:t>
            </a:r>
            <a:endParaRPr lang="zh-CN" altLang="en-US" sz="3200">
              <a:solidFill>
                <a:schemeClr val="tx1"/>
              </a:solidFill>
              <a:latin typeface="微软雅黑" panose="020b0503020204020204" charset="-122"/>
              <a:ea typeface="微软雅黑" panose="020b0503020204020204" charset="-122"/>
              <a:cs typeface="楷体_GB2312" panose="02010609030101010101" charset="-122"/>
              <a:sym typeface="楷体_GB2312" panose="02010609030101010101" charset="-122"/>
            </a:endParaRPr>
          </a:p>
        </p:txBody>
      </p:sp>
      <p:grpSp>
        <p:nvGrpSpPr>
          <p:cNvPr id="2" name="组合 1"/>
          <p:cNvGrpSpPr/>
          <p:nvPr>
            <p:custDataLst>
              <p:tags r:id="rId6"/>
            </p:custDataLst>
          </p:nvPr>
        </p:nvGrpSpPr>
        <p:grpSpPr>
          <a:xfrm>
            <a:off x="3666490" y="4506595"/>
            <a:ext cx="6050280" cy="2071370"/>
            <a:chOff x="5798" y="6123"/>
            <a:chExt cx="9528" cy="3262"/>
          </a:xfrm>
        </p:grpSpPr>
        <p:sp>
          <p:nvSpPr>
            <p:cNvPr id="12291" name="Text Box 3"/>
            <p:cNvSpPr txBox="1"/>
            <p:nvPr>
              <p:custDataLst>
                <p:tags r:id="rId7"/>
              </p:custDataLst>
            </p:nvPr>
          </p:nvSpPr>
          <p:spPr>
            <a:xfrm>
              <a:off x="7852" y="6123"/>
              <a:ext cx="7475" cy="822"/>
            </a:xfrm>
            <a:prstGeom prst="rect">
              <a:avLst/>
            </a:prstGeom>
            <a:noFill/>
            <a:ln w="9525">
              <a:noFill/>
            </a:ln>
          </p:spPr>
          <p:txBody>
            <a:bodyPr wrap="square" anchor="t">
              <a:spAutoFit/>
            </a:bodyPr>
            <a:lstStyle/>
            <a:p>
              <a:pPr>
                <a:buFont typeface="Arial" panose="020b0604020202020204" pitchFamily="34" charset="0"/>
              </a:pPr>
              <a:r>
                <a:rPr lang="zh-CN" altLang="en-US" sz="2800" b="1">
                  <a:latin typeface="Arial" panose="020b0604020202020204" pitchFamily="34" charset="0"/>
                  <a:ea typeface="微软雅黑" panose="020b0503020204020204" charset="-122"/>
                </a:rPr>
                <a:t>人民代表大会制度</a:t>
              </a:r>
              <a:endParaRPr lang="zh-CN" altLang="en-US" sz="2800" b="1">
                <a:latin typeface="Arial" panose="020b0604020202020204" pitchFamily="34" charset="0"/>
                <a:ea typeface="微软雅黑" panose="020b0503020204020204" charset="-122"/>
              </a:endParaRPr>
            </a:p>
          </p:txBody>
        </p:sp>
        <p:sp>
          <p:nvSpPr>
            <p:cNvPr id="12292" name="Text Box 4"/>
            <p:cNvSpPr txBox="1"/>
            <p:nvPr>
              <p:custDataLst>
                <p:tags r:id="rId8"/>
              </p:custDataLst>
            </p:nvPr>
          </p:nvSpPr>
          <p:spPr>
            <a:xfrm>
              <a:off x="7984" y="7291"/>
              <a:ext cx="4768" cy="822"/>
            </a:xfrm>
            <a:prstGeom prst="rect">
              <a:avLst/>
            </a:prstGeom>
            <a:noFill/>
            <a:ln w="9525">
              <a:noFill/>
            </a:ln>
          </p:spPr>
          <p:txBody>
            <a:bodyPr wrap="none" anchor="t">
              <a:spAutoFit/>
            </a:bodyPr>
            <a:lstStyle/>
            <a:p>
              <a:pPr>
                <a:buFont typeface="Arial" panose="020b0604020202020204" pitchFamily="34" charset="0"/>
              </a:pPr>
              <a:r>
                <a:rPr lang="zh-CN" altLang="en-US" sz="2800" b="1">
                  <a:latin typeface="Arial" panose="020b0604020202020204" pitchFamily="34" charset="0"/>
                  <a:ea typeface="微软雅黑" panose="020b0503020204020204" charset="-122"/>
                </a:rPr>
                <a:t>民族区域自治制度</a:t>
              </a:r>
              <a:endParaRPr lang="zh-CN" altLang="en-US" sz="2800" b="1">
                <a:latin typeface="Arial" panose="020b0604020202020204" pitchFamily="34" charset="0"/>
                <a:ea typeface="微软雅黑" panose="020b0503020204020204" charset="-122"/>
              </a:endParaRPr>
            </a:p>
          </p:txBody>
        </p:sp>
        <p:sp>
          <p:nvSpPr>
            <p:cNvPr id="12293" name="Text Box 5"/>
            <p:cNvSpPr txBox="1"/>
            <p:nvPr>
              <p:custDataLst>
                <p:tags r:id="rId9"/>
              </p:custDataLst>
            </p:nvPr>
          </p:nvSpPr>
          <p:spPr>
            <a:xfrm>
              <a:off x="7984" y="8563"/>
              <a:ext cx="4768" cy="822"/>
            </a:xfrm>
            <a:prstGeom prst="rect">
              <a:avLst/>
            </a:prstGeom>
            <a:noFill/>
            <a:ln w="9525">
              <a:noFill/>
            </a:ln>
          </p:spPr>
          <p:txBody>
            <a:bodyPr wrap="none" anchor="t">
              <a:spAutoFit/>
            </a:bodyPr>
            <a:lstStyle/>
            <a:p>
              <a:pPr>
                <a:buFont typeface="Arial" panose="020b0604020202020204" pitchFamily="34" charset="0"/>
              </a:pPr>
              <a:r>
                <a:rPr lang="zh-CN" altLang="en-US" sz="2800" b="1">
                  <a:latin typeface="Arial" panose="020b0604020202020204" pitchFamily="34" charset="0"/>
                  <a:ea typeface="微软雅黑" panose="020b0503020204020204" charset="-122"/>
                </a:rPr>
                <a:t>基层群众自治制度</a:t>
              </a:r>
              <a:endParaRPr lang="zh-CN" altLang="en-US" sz="2800" b="1">
                <a:latin typeface="Arial" panose="020b0604020202020204" pitchFamily="34" charset="0"/>
                <a:ea typeface="微软雅黑" panose="020b0503020204020204" charset="-122"/>
              </a:endParaRPr>
            </a:p>
          </p:txBody>
        </p:sp>
        <p:sp>
          <p:nvSpPr>
            <p:cNvPr id="17426" name="AutoShape 17"/>
            <p:cNvSpPr/>
            <p:nvPr>
              <p:custDataLst>
                <p:tags r:id="rId10"/>
              </p:custDataLst>
            </p:nvPr>
          </p:nvSpPr>
          <p:spPr>
            <a:xfrm>
              <a:off x="7273" y="6224"/>
              <a:ext cx="855" cy="3161"/>
            </a:xfrm>
            <a:prstGeom prst="leftBrace">
              <a:avLst>
                <a:gd name="adj1" fmla="val 39983"/>
                <a:gd name="adj2" fmla="val 50000"/>
              </a:avLst>
            </a:prstGeom>
            <a:noFill/>
            <a:ln w="38100" cap="flat" cmpd="sng">
              <a:solidFill>
                <a:schemeClr val="tx1"/>
              </a:solidFill>
              <a:prstDash val="solid"/>
              <a:round/>
              <a:headEnd type="none" w="med" len="med"/>
              <a:tailEnd type="none" w="med" len="med"/>
            </a:ln>
          </p:spPr>
          <p:txBody>
            <a:bodyPr anchor="ctr"/>
            <a:lstStyle/>
            <a:p>
              <a:pPr>
                <a:buFont typeface="Arial" panose="020b0604020202020204" pitchFamily="34" charset="0"/>
              </a:pPr>
              <a:endParaRPr lang="zh-CN" altLang="en-US">
                <a:latin typeface="Arial" panose="020b0604020202020204" pitchFamily="34" charset="0"/>
                <a:ea typeface="微软雅黑" panose="020b0503020204020204" charset="-122"/>
              </a:endParaRPr>
            </a:p>
          </p:txBody>
        </p:sp>
        <p:sp>
          <p:nvSpPr>
            <p:cNvPr id="2055" name="Text Box 7"/>
            <p:cNvSpPr txBox="1"/>
            <p:nvPr>
              <p:custDataLst>
                <p:tags r:id="rId11"/>
              </p:custDataLst>
            </p:nvPr>
          </p:nvSpPr>
          <p:spPr>
            <a:xfrm>
              <a:off x="5798" y="6945"/>
              <a:ext cx="1325" cy="1888"/>
            </a:xfrm>
            <a:prstGeom prst="rect">
              <a:avLst/>
            </a:prstGeom>
            <a:noFill/>
            <a:ln w="38100" cap="flat" cmpd="sng">
              <a:solidFill>
                <a:schemeClr val="hlink"/>
              </a:solidFill>
              <a:prstDash val="solid"/>
              <a:miter/>
              <a:headEnd type="none" w="med" len="med"/>
              <a:tailEnd type="none" w="med" len="med"/>
            </a:ln>
          </p:spPr>
          <p:txBody>
            <a:bodyPr wrap="square">
              <a:spAutoFit/>
            </a:bodyPr>
            <a:lstStyle/>
            <a:p>
              <a:pPr algn="ctr">
                <a:spcBef>
                  <a:spcPct val="50000"/>
                </a:spcBef>
              </a:pPr>
              <a:r>
                <a:rPr lang="zh-CN" altLang="en-US" sz="2400" b="1">
                  <a:solidFill>
                    <a:srgbClr val="FF0000"/>
                  </a:solidFill>
                  <a:latin typeface="Arial" panose="020b0604020202020204" pitchFamily="34" charset="0"/>
                  <a:ea typeface="黑体" panose="02010609060101010101" pitchFamily="49" charset="-122"/>
                </a:rPr>
                <a:t>基本政治制度</a:t>
              </a:r>
              <a:endParaRPr lang="zh-CN" altLang="en-US" sz="2400" b="1">
                <a:solidFill>
                  <a:srgbClr val="FF0000"/>
                </a:solidFill>
                <a:latin typeface="Arial" panose="020b0604020202020204" pitchFamily="34" charset="0"/>
                <a:ea typeface="黑体" panose="02010609060101010101" pitchFamily="49" charset="-122"/>
              </a:endParaRPr>
            </a:p>
          </p:txBody>
        </p:sp>
      </p:grpSp>
      <p:sp>
        <p:nvSpPr>
          <p:cNvPr id="3" name="Rectangle 842"/>
          <p:cNvSpPr/>
          <p:nvPr>
            <p:custDataLst>
              <p:tags r:id="rId12"/>
            </p:custDataLst>
          </p:nvPr>
        </p:nvSpPr>
        <p:spPr>
          <a:xfrm>
            <a:off x="694055" y="1085215"/>
            <a:ext cx="7896225" cy="583565"/>
          </a:xfrm>
          <a:prstGeom prst="rect">
            <a:avLst/>
          </a:prstGeom>
          <a:noFill/>
          <a:ln w="9525">
            <a:noFill/>
          </a:ln>
        </p:spPr>
        <p:txBody>
          <a:bodyPr wrap="square">
            <a:spAutoFit/>
          </a:bodyPr>
          <a:lstStyle/>
          <a:p>
            <a:pPr indent="-341630"/>
            <a:r>
              <a:rPr lang="en-US" altLang="zh-CN" sz="3200" b="1">
                <a:solidFill>
                  <a:schemeClr val="tx1"/>
                </a:solidFill>
                <a:latin typeface="Calibri" panose="020f0502020204030204" charset="0"/>
                <a:ea typeface="黑体" panose="02010609060101010101" pitchFamily="49" charset="-122"/>
              </a:rPr>
              <a:t>1</a:t>
            </a:r>
            <a:r>
              <a:rPr lang="zh-CN" altLang="en-US" sz="3200" b="1">
                <a:solidFill>
                  <a:schemeClr val="tx1"/>
                </a:solidFill>
                <a:latin typeface="Calibri" panose="020f0502020204030204" charset="0"/>
                <a:ea typeface="黑体" panose="02010609060101010101" pitchFamily="49" charset="-122"/>
              </a:rPr>
              <a:t>、我国政党制度的地位</a:t>
            </a:r>
            <a:endParaRPr lang="zh-CN" altLang="en-US" sz="3200" b="1">
              <a:solidFill>
                <a:schemeClr val="tx1"/>
              </a:solidFill>
              <a:latin typeface="Calibri" panose="020f0502020204030204" charset="0"/>
              <a:ea typeface="黑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1" nodeType="withEffect">
                                  <p:stCondLst>
                                    <p:cond delay="0"/>
                                  </p:stCondLst>
                                  <p:childTnLst>
                                    <p:set>
                                      <p:cBhvr>
                                        <p:cTn id="6" dur="1" fill="hold">
                                          <p:stCondLst>
                                            <p:cond delay="0"/>
                                          </p:stCondLst>
                                        </p:cTn>
                                        <p:tgtEl>
                                          <p:spTgt spid="9223"/>
                                        </p:tgtEl>
                                        <p:attrNameLst>
                                          <p:attrName>style.visibility</p:attrName>
                                        </p:attrNameLst>
                                      </p:cBhvr>
                                      <p:to>
                                        <p:strVal val="visible"/>
                                      </p:to>
                                    </p:set>
                                    <p:anim calcmode="lin" valueType="num">
                                      <p:cBhvr additive="base">
                                        <p:cTn id="7" dur="500" fill="hold"/>
                                        <p:tgtEl>
                                          <p:spTgt spid="9223"/>
                                        </p:tgtEl>
                                        <p:attrNameLst>
                                          <p:attrName>ppt_x</p:attrName>
                                        </p:attrNameLst>
                                      </p:cBhvr>
                                      <p:tavLst>
                                        <p:tav tm="0">
                                          <p:val>
                                            <p:strVal val="#ppt_x"/>
                                          </p:val>
                                        </p:tav>
                                        <p:tav tm="100000">
                                          <p:val>
                                            <p:strVal val="#ppt_x"/>
                                          </p:val>
                                        </p:tav>
                                      </p:tavLst>
                                    </p:anim>
                                    <p:anim calcmode="lin" valueType="num">
                                      <p:cBhvr additive="base">
                                        <p:cTn id="8" dur="500" fill="hold"/>
                                        <p:tgtEl>
                                          <p:spTgt spid="922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1"/>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Text Box 12"/>
          <p:cNvSpPr txBox="1">
            <a:spLocks noChangeArrowheads="1"/>
          </p:cNvSpPr>
          <p:nvPr>
            <p:custDataLst>
              <p:tags r:id="rId3"/>
            </p:custDataLst>
          </p:nvPr>
        </p:nvSpPr>
        <p:spPr bwMode="auto">
          <a:xfrm>
            <a:off x="941070" y="1107440"/>
            <a:ext cx="602805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solidFill>
                  <a:schemeClr val="tx1"/>
                </a:solidFill>
                <a:latin typeface="微软雅黑" panose="020b0503020204020204" charset="-122"/>
                <a:ea typeface="微软雅黑" panose="020b0503020204020204" charset="-122"/>
                <a:cs typeface="楷体_GB2312" panose="02010609030101010101" charset="-122"/>
                <a:sym typeface="楷体_GB2312" panose="02010609030101010101" charset="-122"/>
              </a:rPr>
              <a:t>①关系：通力合作的友党关系</a:t>
            </a:r>
            <a:endParaRPr lang="zh-CN" altLang="en-US" sz="2800" b="1">
              <a:solidFill>
                <a:schemeClr val="tx1"/>
              </a:solidFill>
              <a:latin typeface="微软雅黑" panose="020b0503020204020204" charset="-122"/>
              <a:ea typeface="微软雅黑" panose="020b0503020204020204" charset="-122"/>
              <a:cs typeface="楷体_GB2312" panose="02010609030101010101" charset="-122"/>
              <a:sym typeface="楷体_GB2312" panose="02010609030101010101" charset="-122"/>
            </a:endParaRPr>
          </a:p>
        </p:txBody>
      </p:sp>
      <p:sp>
        <p:nvSpPr>
          <p:cNvPr id="5" name="矩形 4"/>
          <p:cNvSpPr/>
          <p:nvPr>
            <p:custDataLst>
              <p:tags r:id="rId4"/>
            </p:custDataLst>
          </p:nvPr>
        </p:nvSpPr>
        <p:spPr>
          <a:xfrm>
            <a:off x="941070" y="1629410"/>
            <a:ext cx="10733405" cy="1383665"/>
          </a:xfrm>
          <a:prstGeom prst="rect">
            <a:avLst/>
          </a:prstGeom>
        </p:spPr>
        <p:txBody>
          <a:bodyPr wrap="square">
            <a:spAutoFit/>
          </a:bodyPr>
          <a:lstStyle/>
          <a:p>
            <a:r>
              <a:rPr lang="en-US" altLang="zh-CN" sz="2800" b="1">
                <a:solidFill>
                  <a:srgbClr val="FF0000"/>
                </a:solidFill>
                <a:latin typeface="楷体_GB2312" panose="02010609030101010101" charset="-122"/>
                <a:ea typeface="楷体_GB2312" panose="02010609030101010101" charset="-122"/>
                <a:cs typeface="楷体_GB2312" panose="02010609030101010101" charset="-122"/>
                <a:sym typeface="楷体_GB2312" panose="02010609030101010101" charset="-122"/>
              </a:rPr>
              <a:t>a </a:t>
            </a:r>
            <a:r>
              <a:rPr lang="zh-CN" altLang="en-US" sz="2800" b="1">
                <a:solidFill>
                  <a:srgbClr val="FF0000"/>
                </a:solidFill>
                <a:latin typeface="楷体_GB2312" panose="02010609030101010101" charset="-122"/>
                <a:ea typeface="楷体_GB2312" panose="02010609030101010101" charset="-122"/>
                <a:cs typeface="楷体_GB2312" panose="02010609030101010101" charset="-122"/>
                <a:sym typeface="楷体_GB2312" panose="02010609030101010101" charset="-122"/>
              </a:rPr>
              <a:t>中国共产党是执政党，各民主党派是参政党；</a:t>
            </a:r>
            <a:endParaRPr lang="en-US" altLang="zh-CN" sz="2800" b="1">
              <a:solidFill>
                <a:srgbClr val="FF0000"/>
              </a:solidFill>
              <a:latin typeface="楷体_GB2312" panose="02010609030101010101" charset="-122"/>
              <a:ea typeface="楷体_GB2312" panose="02010609030101010101" charset="-122"/>
              <a:cs typeface="楷体_GB2312" panose="02010609030101010101" charset="-122"/>
              <a:sym typeface="楷体_GB2312" panose="02010609030101010101" charset="-122"/>
            </a:endParaRPr>
          </a:p>
          <a:p>
            <a:r>
              <a:rPr lang="en-US" altLang="zh-CN" sz="2800" b="1">
                <a:solidFill>
                  <a:srgbClr val="FF0000"/>
                </a:solidFill>
                <a:latin typeface="楷体_GB2312" panose="02010609030101010101" charset="-122"/>
                <a:ea typeface="楷体_GB2312" panose="02010609030101010101" charset="-122"/>
                <a:cs typeface="楷体_GB2312" panose="02010609030101010101" charset="-122"/>
                <a:sym typeface="楷体_GB2312" panose="02010609030101010101" charset="-122"/>
              </a:rPr>
              <a:t>b </a:t>
            </a:r>
            <a:r>
              <a:rPr lang="zh-CN" altLang="en-US" sz="2800" b="1">
                <a:solidFill>
                  <a:srgbClr val="FF0000"/>
                </a:solidFill>
                <a:latin typeface="楷体_GB2312" panose="02010609030101010101" charset="-122"/>
                <a:ea typeface="楷体_GB2312" panose="02010609030101010101" charset="-122"/>
                <a:cs typeface="楷体_GB2312" panose="02010609030101010101" charset="-122"/>
                <a:sym typeface="楷体_GB2312" panose="02010609030101010101" charset="-122"/>
              </a:rPr>
              <a:t>中国共产党和民主党派是通力合作、共同致力于社会主义事业的亲密友党</a:t>
            </a:r>
            <a:endParaRPr lang="zh-CN" altLang="en-US" sz="2800" b="1">
              <a:solidFill>
                <a:srgbClr val="FF0000"/>
              </a:solidFill>
              <a:latin typeface="楷体_GB2312" panose="02010609030101010101" charset="-122"/>
              <a:ea typeface="楷体_GB2312" panose="02010609030101010101" charset="-122"/>
              <a:cs typeface="楷体_GB2312" panose="02010609030101010101" charset="-122"/>
              <a:sym typeface="楷体_GB2312" panose="02010609030101010101" charset="-122"/>
            </a:endParaRPr>
          </a:p>
        </p:txBody>
      </p:sp>
      <p:sp>
        <p:nvSpPr>
          <p:cNvPr id="2" name="TextBox 3"/>
          <p:cNvSpPr txBox="1"/>
          <p:nvPr>
            <p:custDataLst>
              <p:tags r:id="rId5"/>
            </p:custDataLst>
          </p:nvPr>
        </p:nvSpPr>
        <p:spPr>
          <a:xfrm>
            <a:off x="941070" y="3013075"/>
            <a:ext cx="10908665" cy="2830195"/>
          </a:xfrm>
          <a:prstGeom prst="rect">
            <a:avLst/>
          </a:prstGeom>
          <a:noFill/>
          <a:extLst>
            <a:ext uri="{909E8E84-426E-40DD-AFC4-6F175D3DCCD1}">
              <a14:hiddenFill xmlns:a14="http://schemas.microsoft.com/office/drawing/2010/main">
                <a:solidFill>
                  <a:schemeClr val="lt1"/>
                </a:solidFill>
              </a14:hiddenFill>
            </a:ext>
          </a:extLst>
        </p:spPr>
        <p:style>
          <a:lnRef idx="2">
            <a:schemeClr val="accent5"/>
          </a:lnRef>
          <a:fillRef idx="1">
            <a:schemeClr val="lt1"/>
          </a:fillRef>
          <a:effectRef idx="0">
            <a:schemeClr val="accent5"/>
          </a:effectRef>
          <a:fontRef idx="minor">
            <a:schemeClr val="dk1"/>
          </a:fontRef>
        </p:style>
        <p:txBody>
          <a:bodyPr wrap="square" rtlCol="0">
            <a:spAutoFit/>
          </a:bodyPr>
          <a:lstStyle/>
          <a:p>
            <a:pPr indent="457200">
              <a:spcAft>
                <a:spcPts val="600"/>
              </a:spcAft>
            </a:pPr>
            <a:r>
              <a:rPr lang="zh-CN" altLang="en-US" sz="2800" smtClean="0">
                <a:latin typeface="微软雅黑" panose="020b0503020204020204" charset="-122"/>
                <a:ea typeface="微软雅黑" panose="020b0503020204020204" charset="-122"/>
              </a:rPr>
              <a:t>特别提醒：</a:t>
            </a:r>
            <a:endParaRPr lang="zh-CN" altLang="en-US" sz="2800" smtClean="0">
              <a:latin typeface="微软雅黑" panose="020b0503020204020204" charset="-122"/>
              <a:ea typeface="微软雅黑" panose="020b0503020204020204" charset="-122"/>
            </a:endParaRPr>
          </a:p>
          <a:p>
            <a:pPr indent="457200">
              <a:spcAft>
                <a:spcPts val="600"/>
              </a:spcAft>
            </a:pPr>
            <a:r>
              <a:rPr lang="zh-CN" altLang="en-US" sz="2800" smtClean="0">
                <a:latin typeface="微软雅黑" panose="020b0503020204020204" charset="-122"/>
                <a:ea typeface="微软雅黑" panose="020b0503020204020204" charset="-122"/>
              </a:rPr>
              <a:t>中国共产党是执政党，代表广大人民掌握人民民主专政的国家政权。</a:t>
            </a:r>
            <a:endParaRPr lang="en-US" altLang="zh-CN" sz="2800" smtClean="0">
              <a:latin typeface="微软雅黑" panose="020b0503020204020204" charset="-122"/>
              <a:ea typeface="微软雅黑" panose="020b0503020204020204" charset="-122"/>
            </a:endParaRPr>
          </a:p>
          <a:p>
            <a:pPr indent="457200"/>
            <a:r>
              <a:rPr lang="zh-CN" altLang="en-US" sz="2800" smtClean="0">
                <a:latin typeface="微软雅黑" panose="020b0503020204020204" charset="-122"/>
                <a:ea typeface="微软雅黑" panose="020b0503020204020204" charset="-122"/>
              </a:rPr>
              <a:t>各民主党派作为参政党，具有法律赋予的参政权，其参政的基本点包括参加国家政权，参与国家大政方针和国家领导人选的协商，参与国家事务的管理，参与国家方针、政策、法律、法规的制定和执行。</a:t>
            </a:r>
            <a:endParaRPr lang="zh-CN" altLang="en-US" sz="2800">
              <a:latin typeface="微软雅黑" panose="020b0503020204020204" charset="-122"/>
              <a:ea typeface="微软雅黑" panose="020b0503020204020204" charset="-122"/>
            </a:endParaRPr>
          </a:p>
        </p:txBody>
      </p:sp>
      <p:sp>
        <p:nvSpPr>
          <p:cNvPr id="3" name="Rectangle 842"/>
          <p:cNvSpPr/>
          <p:nvPr>
            <p:custDataLst>
              <p:tags r:id="rId6"/>
            </p:custDataLst>
          </p:nvPr>
        </p:nvSpPr>
        <p:spPr>
          <a:xfrm>
            <a:off x="679450" y="331470"/>
            <a:ext cx="8734425" cy="645160"/>
          </a:xfrm>
          <a:prstGeom prst="rect">
            <a:avLst/>
          </a:prstGeom>
          <a:noFill/>
          <a:ln w="9525">
            <a:noFill/>
          </a:ln>
        </p:spPr>
        <p:txBody>
          <a:bodyPr wrap="square">
            <a:spAutoFit/>
          </a:bodyPr>
          <a:lstStyle/>
          <a:p>
            <a:pPr indent="-341630"/>
            <a:r>
              <a:rPr lang="en-US" altLang="zh-CN" sz="3600" b="1">
                <a:solidFill>
                  <a:schemeClr val="tx1"/>
                </a:solidFill>
                <a:latin typeface="微软雅黑" panose="020b0503020204020204" charset="-122"/>
                <a:ea typeface="微软雅黑" panose="020b0503020204020204" charset="-122"/>
                <a:cs typeface="微软雅黑" panose="020b0503020204020204" charset="-122"/>
              </a:rPr>
              <a:t>2</a:t>
            </a: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、我国政党制度的基本内容</a:t>
            </a:r>
            <a:endParaRPr lang="zh-CN" altLang="en-US" sz="3600" b="1">
              <a:solidFill>
                <a:schemeClr val="tx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24.7032e11d7"/>
          <p:cNvSpPr/>
          <p:nvPr>
            <p:custDataLst>
              <p:tags r:id="rId4"/>
            </p:custDataLst>
          </p:nvPr>
        </p:nvSpPr>
        <p:spPr>
          <a:xfrm>
            <a:off x="703723" y="116548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特别提醒</a:t>
            </a:r>
            <a:endParaRPr lang="en-US" sz="2565"/>
          </a:p>
        </p:txBody>
      </p:sp>
      <p:sp>
        <p:nvSpPr>
          <p:cNvPr id="3" name="P_7_BD#25.84144bae8"/>
          <p:cNvSpPr/>
          <p:nvPr>
            <p:custDataLst>
              <p:tags r:id="rId5"/>
            </p:custDataLst>
          </p:nvPr>
        </p:nvSpPr>
        <p:spPr>
          <a:xfrm>
            <a:off x="703580" y="1747520"/>
            <a:ext cx="10685780" cy="2842895"/>
          </a:xfrm>
          <a:prstGeom prst="rect">
            <a:avLst/>
          </a:prstGeom>
          <a:noFill/>
        </p:spPr>
        <p:txBody>
          <a:bodyPr wrap="square" lIns="0" tIns="0" rIns="0" bIns="0" rtlCol="0" anchor="t"/>
          <a:lstStyle/>
          <a:p>
            <a:pPr algn="l">
              <a:lnSpc>
                <a:spcPct val="150000"/>
              </a:lnSpc>
              <a:spcAft>
                <a:spcPts val="600"/>
              </a:spcAft>
            </a:pPr>
            <a:r>
              <a:rPr lang="zh-CN" altLang="en-US" sz="2560">
                <a:latin typeface="Calibri" panose="020f0502020204030204" charset="0"/>
                <a:ea typeface="微软雅黑" panose="020b0503020204020204" charset="-122"/>
                <a:sym typeface="宋体" panose="02010600030101010101" pitchFamily="2" charset="-122"/>
              </a:rPr>
              <a:t>①</a:t>
            </a:r>
            <a:r>
              <a:rPr lang="zh-CN" altLang="en-US" sz="2560">
                <a:latin typeface="微软雅黑" panose="020b0503020204020204" charset="-122"/>
                <a:ea typeface="微软雅黑" panose="020b0503020204020204" charset="-122"/>
                <a:sym typeface="宋体" panose="02010600030101010101" pitchFamily="2" charset="-122"/>
              </a:rPr>
              <a:t>不能说民主党派和共产党</a:t>
            </a:r>
            <a:r>
              <a:rPr lang="zh-CN" altLang="en-US" sz="2560">
                <a:solidFill>
                  <a:srgbClr val="C00000"/>
                </a:solidFill>
                <a:latin typeface="微软雅黑" panose="020b0503020204020204" charset="-122"/>
                <a:ea typeface="微软雅黑" panose="020b0503020204020204" charset="-122"/>
                <a:sym typeface="宋体" panose="02010600030101010101" pitchFamily="2" charset="-122"/>
              </a:rPr>
              <a:t>共同执政、联合执政、轮流执政或参加执政。</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sz="2565">
                <a:solidFill>
                  <a:srgbClr val="000000"/>
                </a:solidFill>
                <a:latin typeface="Calibri" panose="020f0502020204030204" charset="0"/>
                <a:ea typeface="微软雅黑" panose="020b0503020204020204" charset="-122"/>
                <a:cs typeface="微软雅黑" panose="020b0503020204020204" pitchFamily="34" charset="-120"/>
              </a:rPr>
              <a:t>②</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民主党派不是在野党、反对党，它们具有法律赋予的参政权，是参政党。其参政的目的，不是与中国共产党争夺领导权，而是与中国共产党通力合作、共同致力于社会主义事业。</a:t>
            </a:r>
            <a:endParaRPr lang="en-US" sz="2565"/>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TextBox 1"/>
          <p:cNvSpPr txBox="1"/>
          <p:nvPr>
            <p:custDataLst>
              <p:tags r:id="rId4"/>
            </p:custDataLst>
          </p:nvPr>
        </p:nvSpPr>
        <p:spPr>
          <a:xfrm>
            <a:off x="1148080" y="466090"/>
            <a:ext cx="7693025" cy="737235"/>
          </a:xfrm>
          <a:prstGeom prst="rect">
            <a:avLst/>
          </a:prstGeom>
          <a:noFill/>
        </p:spPr>
        <p:txBody>
          <a:bodyPr wrap="square" rtlCol="0">
            <a:spAutoFit/>
          </a:bodyPr>
          <a:lstStyle/>
          <a:p>
            <a:pPr>
              <a:lnSpc>
                <a:spcPct val="150000"/>
              </a:lnSpc>
            </a:pPr>
            <a:r>
              <a:rPr lang="zh-CN" altLang="zh-CN" sz="2800" b="1">
                <a:latin typeface="微软雅黑" panose="020b0503020204020204" charset="-122"/>
                <a:ea typeface="微软雅黑" panose="020b0503020204020204" charset="-122"/>
              </a:rPr>
              <a:t>②</a:t>
            </a:r>
            <a:r>
              <a:rPr lang="zh-CN" altLang="en-US" sz="2800" b="1">
                <a:latin typeface="微软雅黑" panose="020b0503020204020204" charset="-122"/>
                <a:ea typeface="微软雅黑" panose="020b0503020204020204" charset="-122"/>
              </a:rPr>
              <a:t>首要前提和根本</a:t>
            </a:r>
            <a:r>
              <a:rPr lang="zh-CN" altLang="en-US" sz="2800" b="1" smtClean="0">
                <a:latin typeface="微软雅黑" panose="020b0503020204020204" charset="-122"/>
                <a:ea typeface="微软雅黑" panose="020b0503020204020204" charset="-122"/>
              </a:rPr>
              <a:t>保证：</a:t>
            </a:r>
            <a:r>
              <a:rPr lang="zh-CN" altLang="en-US" sz="2800" b="1" smtClean="0">
                <a:solidFill>
                  <a:srgbClr val="FF0000"/>
                </a:solidFill>
                <a:latin typeface="微软雅黑" panose="020b0503020204020204" charset="-122"/>
                <a:ea typeface="微软雅黑" panose="020b0503020204020204" charset="-122"/>
              </a:rPr>
              <a:t>坚持中国共产党的领导</a:t>
            </a:r>
            <a:endParaRPr lang="zh-CN" altLang="en-US" sz="2800" b="1">
              <a:solidFill>
                <a:srgbClr val="FF0000"/>
              </a:solidFill>
              <a:latin typeface="微软雅黑" panose="020b0503020204020204" charset="-122"/>
              <a:ea typeface="微软雅黑" panose="020b0503020204020204" charset="-122"/>
            </a:endParaRPr>
          </a:p>
        </p:txBody>
      </p:sp>
      <p:sp>
        <p:nvSpPr>
          <p:cNvPr id="3" name="TextBox 2"/>
          <p:cNvSpPr txBox="1"/>
          <p:nvPr>
            <p:custDataLst>
              <p:tags r:id="rId5"/>
            </p:custDataLst>
          </p:nvPr>
        </p:nvSpPr>
        <p:spPr>
          <a:xfrm>
            <a:off x="1027430" y="1493520"/>
            <a:ext cx="10579735" cy="953135"/>
          </a:xfrm>
          <a:prstGeom prst="rect">
            <a:avLst/>
          </a:prstGeom>
          <a:noFill/>
        </p:spPr>
        <p:txBody>
          <a:bodyPr wrap="square" rtlCol="0">
            <a:spAutoFit/>
          </a:bodyPr>
          <a:lstStyle/>
          <a:p>
            <a:r>
              <a:rPr lang="zh-CN" altLang="en-US" sz="2800" smtClean="0">
                <a:latin typeface="微软雅黑" panose="020b0503020204020204" charset="-122"/>
                <a:ea typeface="微软雅黑" panose="020b0503020204020204" charset="-122"/>
                <a:cs typeface="微软雅黑" panose="020b0503020204020204" charset="-122"/>
              </a:rPr>
              <a:t>中国共产党对民主党派的领导是</a:t>
            </a:r>
            <a:r>
              <a:rPr lang="zh-CN" altLang="en-US" sz="2800" smtClean="0">
                <a:solidFill>
                  <a:srgbClr val="FF0000"/>
                </a:solidFill>
                <a:latin typeface="微软雅黑" panose="020b0503020204020204" charset="-122"/>
                <a:ea typeface="微软雅黑" panose="020b0503020204020204" charset="-122"/>
                <a:cs typeface="微软雅黑" panose="020b0503020204020204" charset="-122"/>
              </a:rPr>
              <a:t>政治领导 </a:t>
            </a:r>
            <a:r>
              <a:rPr lang="zh-CN" altLang="en-US" sz="2800" smtClean="0">
                <a:latin typeface="微软雅黑" panose="020b0503020204020204" charset="-122"/>
                <a:ea typeface="微软雅黑" panose="020b0503020204020204" charset="-122"/>
                <a:cs typeface="微软雅黑" panose="020b0503020204020204" charset="-122"/>
              </a:rPr>
              <a:t>，即政治原则、政治方向和重大方针政策的领导。</a:t>
            </a:r>
            <a:endParaRPr lang="zh-CN" altLang="en-US" sz="2800" smtClean="0">
              <a:latin typeface="微软雅黑" panose="020b0503020204020204" charset="-122"/>
              <a:ea typeface="微软雅黑" panose="020b0503020204020204" charset="-122"/>
              <a:cs typeface="微软雅黑" panose="020b0503020204020204" charset="-122"/>
            </a:endParaRPr>
          </a:p>
        </p:txBody>
      </p:sp>
      <p:sp>
        <p:nvSpPr>
          <p:cNvPr id="4" name="TextBox 3"/>
          <p:cNvSpPr txBox="1"/>
          <p:nvPr>
            <p:custDataLst>
              <p:tags r:id="rId6"/>
            </p:custDataLst>
          </p:nvPr>
        </p:nvSpPr>
        <p:spPr>
          <a:xfrm>
            <a:off x="1148080" y="2623185"/>
            <a:ext cx="10202545" cy="3823335"/>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spcAft>
                <a:spcPts val="600"/>
              </a:spcAft>
            </a:pPr>
            <a:r>
              <a:rPr lang="zh-CN" altLang="en-US" sz="2400" smtClean="0">
                <a:latin typeface="微软雅黑" panose="020b0503020204020204" charset="-122"/>
                <a:ea typeface="微软雅黑" panose="020b0503020204020204" charset="-122"/>
                <a:cs typeface="微软雅黑" panose="020b0503020204020204" charset="-122"/>
              </a:rPr>
              <a:t>党的领导方式：</a:t>
            </a:r>
            <a:endParaRPr lang="en-US" altLang="zh-CN" sz="2400" smtClean="0">
              <a:latin typeface="微软雅黑" panose="020b0503020204020204" charset="-122"/>
              <a:ea typeface="微软雅黑" panose="020b0503020204020204" charset="-122"/>
              <a:cs typeface="微软雅黑" panose="020b0503020204020204" charset="-122"/>
            </a:endParaRPr>
          </a:p>
          <a:p>
            <a:r>
              <a:rPr lang="zh-CN" altLang="en-US" sz="2400">
                <a:solidFill>
                  <a:srgbClr val="FF0000"/>
                </a:solidFill>
                <a:latin typeface="微软雅黑" panose="020b0503020204020204" charset="-122"/>
                <a:ea typeface="微软雅黑" panose="020b0503020204020204" charset="-122"/>
                <a:cs typeface="微软雅黑" panose="020b0503020204020204" charset="-122"/>
              </a:rPr>
              <a:t>政治</a:t>
            </a:r>
            <a:r>
              <a:rPr lang="zh-CN" altLang="en-US" sz="2400" smtClean="0">
                <a:solidFill>
                  <a:srgbClr val="FF0000"/>
                </a:solidFill>
                <a:latin typeface="微软雅黑" panose="020b0503020204020204" charset="-122"/>
                <a:ea typeface="微软雅黑" panose="020b0503020204020204" charset="-122"/>
                <a:cs typeface="微软雅黑" panose="020b0503020204020204" charset="-122"/>
              </a:rPr>
              <a:t>领导</a:t>
            </a:r>
            <a:r>
              <a:rPr lang="zh-CN" altLang="en-US" sz="2400" smtClean="0">
                <a:latin typeface="微软雅黑" panose="020b0503020204020204" charset="-122"/>
                <a:ea typeface="微软雅黑" panose="020b0503020204020204" charset="-122"/>
                <a:cs typeface="微软雅黑" panose="020b0503020204020204" charset="-122"/>
              </a:rPr>
              <a:t>，即政治原则、政治方向和重大方针政策的领导；</a:t>
            </a:r>
            <a:endParaRPr lang="zh-CN" altLang="en-US" sz="2400" smtClean="0">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sym typeface="+mn-ea"/>
              </a:rPr>
              <a:t>①政治原则——四项基本原则</a:t>
            </a:r>
            <a:endParaRPr lang="zh-CN" altLang="en-US" sz="2400">
              <a:solidFill>
                <a:schemeClr val="tx1"/>
              </a:solidFill>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sym typeface="+mn-ea"/>
              </a:rPr>
              <a:t>②重大方针政策——如“全面落实依法治国方略”</a:t>
            </a:r>
            <a:endParaRPr lang="zh-CN" altLang="en-US" sz="2400">
              <a:solidFill>
                <a:schemeClr val="tx1"/>
              </a:solidFill>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sym typeface="+mn-ea"/>
              </a:rPr>
              <a:t>③政治方向——社会主义方向；对人民负责</a:t>
            </a:r>
            <a:endParaRPr lang="zh-CN" altLang="en-US" sz="2400">
              <a:solidFill>
                <a:schemeClr val="tx1"/>
              </a:solidFill>
              <a:latin typeface="微软雅黑" panose="020b0503020204020204" charset="-122"/>
              <a:ea typeface="微软雅黑" panose="020b0503020204020204" charset="-122"/>
              <a:cs typeface="微软雅黑" panose="020b0503020204020204" charset="-122"/>
              <a:sym typeface="+mn-ea"/>
            </a:endParaRPr>
          </a:p>
          <a:p>
            <a:endParaRPr lang="zh-CN" altLang="en-US" sz="2400" smtClean="0">
              <a:latin typeface="微软雅黑" panose="020b0503020204020204" charset="-122"/>
              <a:ea typeface="微软雅黑" panose="020b0503020204020204" charset="-122"/>
              <a:cs typeface="微软雅黑" panose="020b0503020204020204" charset="-122"/>
            </a:endParaRPr>
          </a:p>
          <a:p>
            <a:r>
              <a:rPr lang="zh-CN" altLang="en-US" sz="2400">
                <a:solidFill>
                  <a:srgbClr val="FF0000"/>
                </a:solidFill>
                <a:latin typeface="微软雅黑" panose="020b0503020204020204" charset="-122"/>
                <a:ea typeface="微软雅黑" panose="020b0503020204020204" charset="-122"/>
                <a:cs typeface="微软雅黑" panose="020b0503020204020204" charset="-122"/>
              </a:rPr>
              <a:t>思想</a:t>
            </a:r>
            <a:r>
              <a:rPr lang="zh-CN" altLang="en-US" sz="2400" smtClean="0">
                <a:solidFill>
                  <a:srgbClr val="FF0000"/>
                </a:solidFill>
                <a:latin typeface="微软雅黑" panose="020b0503020204020204" charset="-122"/>
                <a:ea typeface="微软雅黑" panose="020b0503020204020204" charset="-122"/>
                <a:cs typeface="微软雅黑" panose="020b0503020204020204" charset="-122"/>
              </a:rPr>
              <a:t>领导</a:t>
            </a:r>
            <a:r>
              <a:rPr lang="zh-CN" altLang="en-US" sz="2400" smtClean="0">
                <a:latin typeface="微软雅黑" panose="020b0503020204020204" charset="-122"/>
                <a:ea typeface="微软雅黑" panose="020b0503020204020204" charset="-122"/>
                <a:cs typeface="微软雅黑" panose="020b0503020204020204" charset="-122"/>
              </a:rPr>
              <a:t>，即党通过对广大干部和群众进行思想政治教育，从而引导人民走社会主义道路；</a:t>
            </a:r>
            <a:endParaRPr lang="en-US" altLang="zh-CN" sz="2400" smtClean="0">
              <a:latin typeface="微软雅黑" panose="020b0503020204020204" charset="-122"/>
              <a:ea typeface="微软雅黑" panose="020b0503020204020204" charset="-122"/>
              <a:cs typeface="微软雅黑" panose="020b0503020204020204" charset="-122"/>
            </a:endParaRPr>
          </a:p>
          <a:p>
            <a:r>
              <a:rPr lang="zh-CN" altLang="en-US" sz="2400">
                <a:solidFill>
                  <a:srgbClr val="FF0000"/>
                </a:solidFill>
                <a:latin typeface="微软雅黑" panose="020b0503020204020204" charset="-122"/>
                <a:ea typeface="微软雅黑" panose="020b0503020204020204" charset="-122"/>
                <a:cs typeface="微软雅黑" panose="020b0503020204020204" charset="-122"/>
              </a:rPr>
              <a:t>组织</a:t>
            </a:r>
            <a:r>
              <a:rPr lang="zh-CN" altLang="en-US" sz="2400" smtClean="0">
                <a:solidFill>
                  <a:srgbClr val="FF0000"/>
                </a:solidFill>
                <a:latin typeface="微软雅黑" panose="020b0503020204020204" charset="-122"/>
                <a:ea typeface="微软雅黑" panose="020b0503020204020204" charset="-122"/>
                <a:cs typeface="微软雅黑" panose="020b0503020204020204" charset="-122"/>
              </a:rPr>
              <a:t>领导</a:t>
            </a:r>
            <a:r>
              <a:rPr lang="zh-CN" altLang="en-US" sz="2400" smtClean="0">
                <a:latin typeface="微软雅黑" panose="020b0503020204020204" charset="-122"/>
                <a:ea typeface="微软雅黑" panose="020b0503020204020204" charset="-122"/>
                <a:cs typeface="微软雅黑" panose="020b0503020204020204" charset="-122"/>
              </a:rPr>
              <a:t>，主要通过推荐党的优秀人才担任国家机关的领导工作来实现的。</a:t>
            </a:r>
            <a:endParaRPr lang="zh-CN" altLang="en-US" sz="2400">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Text Box 12"/>
          <p:cNvSpPr txBox="1">
            <a:spLocks noChangeArrowheads="1"/>
          </p:cNvSpPr>
          <p:nvPr>
            <p:custDataLst>
              <p:tags r:id="rId3"/>
            </p:custDataLst>
          </p:nvPr>
        </p:nvSpPr>
        <p:spPr bwMode="auto">
          <a:xfrm>
            <a:off x="568960" y="621030"/>
            <a:ext cx="1105408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solidFill>
                  <a:schemeClr val="tx1"/>
                </a:solidFill>
                <a:latin typeface="微软雅黑" panose="020b0503020204020204" charset="-122"/>
                <a:ea typeface="微软雅黑" panose="020b0503020204020204" charset="-122"/>
                <a:cs typeface="楷体_GB2312" panose="02010609030101010101" charset="-122"/>
                <a:sym typeface="楷体_GB2312" panose="02010609030101010101" charset="-122"/>
              </a:rPr>
              <a:t>③多党合作的基本方针：长期共存、</a:t>
            </a:r>
            <a:r>
              <a:rPr lang="zh-CN" altLang="en-US" sz="2800" b="1">
                <a:solidFill>
                  <a:srgbClr val="FF0000"/>
                </a:solidFill>
                <a:latin typeface="微软雅黑" panose="020b0503020204020204" charset="-122"/>
                <a:ea typeface="微软雅黑" panose="020b0503020204020204" charset="-122"/>
                <a:cs typeface="楷体_GB2312" panose="02010609030101010101" charset="-122"/>
                <a:sym typeface="楷体_GB2312" panose="02010609030101010101" charset="-122"/>
              </a:rPr>
              <a:t>互相监督</a:t>
            </a:r>
            <a:r>
              <a:rPr lang="zh-CN" altLang="en-US" sz="2800" b="1">
                <a:solidFill>
                  <a:schemeClr val="tx1"/>
                </a:solidFill>
                <a:latin typeface="微软雅黑" panose="020b0503020204020204" charset="-122"/>
                <a:ea typeface="微软雅黑" panose="020b0503020204020204" charset="-122"/>
                <a:cs typeface="楷体_GB2312" panose="02010609030101010101" charset="-122"/>
                <a:sym typeface="楷体_GB2312" panose="02010609030101010101" charset="-122"/>
              </a:rPr>
              <a:t>、肝胆相照、荣辱与共</a:t>
            </a:r>
            <a:endParaRPr lang="zh-CN" altLang="en-US" sz="2800" b="1">
              <a:solidFill>
                <a:schemeClr val="tx1"/>
              </a:solidFill>
              <a:latin typeface="微软雅黑" panose="020b0503020204020204" charset="-122"/>
              <a:ea typeface="微软雅黑" panose="020b0503020204020204" charset="-122"/>
              <a:cs typeface="楷体_GB2312" panose="02010609030101010101" charset="-122"/>
              <a:sym typeface="楷体_GB2312" panose="02010609030101010101" charset="-122"/>
            </a:endParaRPr>
          </a:p>
        </p:txBody>
      </p:sp>
      <p:sp>
        <p:nvSpPr>
          <p:cNvPr id="5" name="文本框 48142"/>
          <p:cNvSpPr txBox="1">
            <a:spLocks noChangeArrowheads="1"/>
          </p:cNvSpPr>
          <p:nvPr>
            <p:custDataLst>
              <p:tags r:id="rId4"/>
            </p:custDataLst>
          </p:nvPr>
        </p:nvSpPr>
        <p:spPr bwMode="auto">
          <a:xfrm>
            <a:off x="861695" y="2058670"/>
            <a:ext cx="10518140"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latin typeface="微软雅黑" panose="020b0503020204020204" charset="-122"/>
                <a:ea typeface="微软雅黑" panose="020b0503020204020204" charset="-122"/>
                <a:cs typeface="微软雅黑" panose="020b0503020204020204" charset="-122"/>
                <a:sym typeface="楷体_GB2312" panose="02010609030101010101" charset="-122"/>
              </a:rPr>
              <a:t>特别提醒</a:t>
            </a:r>
            <a:r>
              <a:rPr lang="en-US" altLang="zh-CN" sz="2800">
                <a:latin typeface="微软雅黑" panose="020b0503020204020204" charset="-122"/>
                <a:ea typeface="微软雅黑" panose="020b0503020204020204" charset="-122"/>
                <a:cs typeface="微软雅黑" panose="020b0503020204020204" charset="-122"/>
                <a:sym typeface="楷体_GB2312" panose="02010609030101010101" charset="-122"/>
              </a:rPr>
              <a:t> </a:t>
            </a:r>
            <a:r>
              <a:rPr lang="zh-CN" altLang="en-US" sz="2800">
                <a:latin typeface="微软雅黑" panose="020b0503020204020204" charset="-122"/>
                <a:ea typeface="微软雅黑" panose="020b0503020204020204" charset="-122"/>
                <a:cs typeface="微软雅黑" panose="020b0503020204020204" charset="-122"/>
                <a:sym typeface="楷体_GB2312" panose="02010609030101010101" charset="-122"/>
              </a:rPr>
              <a:t>：</a:t>
            </a:r>
            <a:endParaRPr lang="zh-CN" altLang="en-US" sz="2800">
              <a:latin typeface="微软雅黑" panose="020b0503020204020204" charset="-122"/>
              <a:ea typeface="微软雅黑" panose="020b0503020204020204" charset="-122"/>
              <a:cs typeface="微软雅黑" panose="020b0503020204020204" charset="-122"/>
              <a:sym typeface="楷体_GB2312" panose="02010609030101010101" charset="-122"/>
            </a:endParaRPr>
          </a:p>
          <a:p>
            <a:r>
              <a:rPr lang="en-US" altLang="zh-CN" sz="2800">
                <a:latin typeface="微软雅黑" panose="020b0503020204020204" charset="-122"/>
                <a:ea typeface="微软雅黑" panose="020b0503020204020204" charset="-122"/>
                <a:cs typeface="微软雅黑" panose="020b0503020204020204" charset="-122"/>
                <a:sym typeface="楷体_GB2312" panose="02010609030101010101" charset="-122"/>
              </a:rPr>
              <a:t>       </a:t>
            </a:r>
            <a:r>
              <a:rPr lang="zh-CN" altLang="en-US" sz="2800">
                <a:latin typeface="微软雅黑" panose="020b0503020204020204" charset="-122"/>
                <a:ea typeface="微软雅黑" panose="020b0503020204020204" charset="-122"/>
                <a:cs typeface="微软雅黑" panose="020b0503020204020204" charset="-122"/>
                <a:sym typeface="楷体_GB2312" panose="02010609030101010101" charset="-122"/>
              </a:rPr>
              <a:t>中国共产党和各民主党派在法律地位上是平等的，是“</a:t>
            </a:r>
            <a:r>
              <a:rPr lang="zh-CN" altLang="en-US" sz="2800">
                <a:solidFill>
                  <a:srgbClr val="FF0000"/>
                </a:solidFill>
                <a:latin typeface="微软雅黑" panose="020b0503020204020204" charset="-122"/>
                <a:ea typeface="微软雅黑" panose="020b0503020204020204" charset="-122"/>
                <a:cs typeface="微软雅黑" panose="020b0503020204020204" charset="-122"/>
                <a:sym typeface="楷体_GB2312" panose="02010609030101010101" charset="-122"/>
              </a:rPr>
              <a:t>互相监督</a:t>
            </a:r>
            <a:r>
              <a:rPr lang="zh-CN" altLang="en-US" sz="2800">
                <a:latin typeface="微软雅黑" panose="020b0503020204020204" charset="-122"/>
                <a:ea typeface="微软雅黑" panose="020b0503020204020204" charset="-122"/>
                <a:cs typeface="微软雅黑" panose="020b0503020204020204" charset="-122"/>
                <a:sym typeface="楷体_GB2312" panose="02010609030101010101" charset="-122"/>
              </a:rPr>
              <a:t>”的关系，尤其强调参政党监督执政党，而不是“监督与被监督”的关系。</a:t>
            </a:r>
            <a:endParaRPr lang="en-US" altLang="zh-CN" sz="2800">
              <a:latin typeface="微软雅黑" panose="020b0503020204020204" charset="-122"/>
              <a:ea typeface="微软雅黑" panose="020b0503020204020204" charset="-122"/>
              <a:cs typeface="微软雅黑" panose="020b0503020204020204" charset="-122"/>
              <a:sym typeface="楷体_GB2312" panose="02010609030101010101" charset="-122"/>
            </a:endParaRPr>
          </a:p>
          <a:p>
            <a:endParaRPr lang="en-US" altLang="zh-CN" sz="2800">
              <a:latin typeface="微软雅黑" panose="020b0503020204020204" charset="-122"/>
              <a:ea typeface="微软雅黑" panose="020b0503020204020204" charset="-122"/>
              <a:cs typeface="微软雅黑" panose="020b0503020204020204" charset="-122"/>
              <a:sym typeface="楷体_GB2312" panose="02010609030101010101" charset="-122"/>
            </a:endParaRPr>
          </a:p>
          <a:p>
            <a:r>
              <a:rPr lang="zh-CN" altLang="en-US" sz="2800">
                <a:latin typeface="微软雅黑" panose="020b0503020204020204" charset="-122"/>
                <a:ea typeface="微软雅黑" panose="020b0503020204020204" charset="-122"/>
                <a:cs typeface="微软雅黑" panose="020b0503020204020204" charset="-122"/>
                <a:sym typeface="楷体_GB2312" panose="02010609030101010101" charset="-122"/>
              </a:rPr>
              <a:t>       人大和其他国家机关是</a:t>
            </a:r>
            <a:r>
              <a:rPr lang="zh-CN" altLang="en-US" sz="2800">
                <a:solidFill>
                  <a:srgbClr val="FF0000"/>
                </a:solidFill>
                <a:latin typeface="微软雅黑" panose="020b0503020204020204" charset="-122"/>
                <a:ea typeface="微软雅黑" panose="020b0503020204020204" charset="-122"/>
                <a:cs typeface="微软雅黑" panose="020b0503020204020204" charset="-122"/>
                <a:sym typeface="楷体_GB2312" panose="02010609030101010101" charset="-122"/>
              </a:rPr>
              <a:t>监督与被监督</a:t>
            </a:r>
            <a:r>
              <a:rPr lang="zh-CN" altLang="en-US" sz="2800">
                <a:latin typeface="微软雅黑" panose="020b0503020204020204" charset="-122"/>
                <a:ea typeface="微软雅黑" panose="020b0503020204020204" charset="-122"/>
                <a:cs typeface="微软雅黑" panose="020b0503020204020204" charset="-122"/>
                <a:sym typeface="楷体_GB2312" panose="02010609030101010101" charset="-122"/>
              </a:rPr>
              <a:t>的关系。</a:t>
            </a:r>
            <a:endParaRPr lang="zh-CN" altLang="en-US" sz="2800">
              <a:latin typeface="微软雅黑" panose="020b0503020204020204" charset="-122"/>
              <a:ea typeface="微软雅黑" panose="020b0503020204020204" charset="-122"/>
              <a:cs typeface="微软雅黑" panose="020b0503020204020204" charset="-122"/>
              <a:sym typeface="楷体_GB2312" panose="02010609030101010101"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7409" name="Rectangle 2"/>
          <p:cNvSpPr txBox="1"/>
          <p:nvPr>
            <p:custDataLst>
              <p:tags r:id="rId3"/>
            </p:custDataLst>
          </p:nvPr>
        </p:nvSpPr>
        <p:spPr>
          <a:xfrm>
            <a:off x="1397635" y="717550"/>
            <a:ext cx="5484495" cy="713105"/>
          </a:xfrm>
          <a:prstGeom prst="rect">
            <a:avLst/>
          </a:prstGeom>
          <a:noFill/>
          <a:ln w="9525">
            <a:noFill/>
          </a:ln>
        </p:spPr>
        <p:txBody>
          <a:bodyPr wrap="square" lIns="68417" tIns="34208" rIns="68417" bIns="34208">
            <a:spAutoFit/>
            <a:scene3d>
              <a:camera prst="orthographicFront"/>
              <a:lightRig rig="threePt" dir="t"/>
            </a:scene3d>
          </a:bodyPr>
          <a:lstStyle/>
          <a:p>
            <a:pPr>
              <a:lnSpc>
                <a:spcPct val="150000"/>
              </a:lnSpc>
              <a:spcBef>
                <a:spcPct val="0"/>
              </a:spcBef>
              <a:spcAft>
                <a:spcPct val="0"/>
              </a:spcAft>
            </a:pPr>
            <a:r>
              <a:rPr lang="zh-CN" altLang="en-US" sz="2800" b="1" noProof="1">
                <a:solidFill>
                  <a:schemeClr val="tx1"/>
                </a:solidFill>
                <a:latin typeface="微软雅黑" panose="020b0503020204020204" charset="-122"/>
                <a:ea typeface="微软雅黑" panose="020b0503020204020204" charset="-122"/>
                <a:cs typeface="楷体_GB2312" panose="02010609030101010101" charset="-122"/>
                <a:sym typeface="+mn-ea"/>
              </a:rPr>
              <a:t>④多党合作的根本活动准则</a:t>
            </a:r>
            <a:endParaRPr lang="zh-CN" altLang="en-US" sz="2800" b="1" noProof="1">
              <a:solidFill>
                <a:schemeClr val="tx1"/>
              </a:solidFill>
              <a:latin typeface="微软雅黑" panose="020b0503020204020204" charset="-122"/>
              <a:ea typeface="微软雅黑" panose="020b0503020204020204" charset="-122"/>
              <a:cs typeface="楷体_GB2312" panose="02010609030101010101" charset="-122"/>
              <a:sym typeface="+mn-ea"/>
            </a:endParaRPr>
          </a:p>
        </p:txBody>
      </p:sp>
      <p:sp>
        <p:nvSpPr>
          <p:cNvPr id="32771" name="Text Box 3"/>
          <p:cNvSpPr txBox="1"/>
          <p:nvPr>
            <p:custDataLst>
              <p:tags r:id="rId4"/>
            </p:custDataLst>
          </p:nvPr>
        </p:nvSpPr>
        <p:spPr>
          <a:xfrm>
            <a:off x="939165" y="2553970"/>
            <a:ext cx="10513060" cy="1359535"/>
          </a:xfrm>
          <a:prstGeom prst="rect">
            <a:avLst/>
          </a:prstGeom>
          <a:noFill/>
          <a:ln w="9525">
            <a:noFill/>
          </a:ln>
        </p:spPr>
        <p:txBody>
          <a:bodyPr wrap="square" lIns="68417" tIns="34208" rIns="68417" bIns="34208">
            <a:spAutoFit/>
          </a:bodyPr>
          <a:lstStyle/>
          <a:p>
            <a:pPr eaLnBrk="1" fontAlgn="auto" latinLnBrk="0" hangingPunct="1">
              <a:lnSpc>
                <a:spcPct val="100000"/>
              </a:lnSpc>
              <a:spcBef>
                <a:spcPct val="0"/>
              </a:spcBef>
              <a:spcAft>
                <a:spcPct val="0"/>
              </a:spcAft>
              <a:buClr>
                <a:schemeClr val="hlink"/>
              </a:buClr>
              <a:buSzPct val="70000"/>
              <a:buFont typeface="Wingdings" panose="05000000000000000000" pitchFamily="2" charset="2"/>
              <a:buNone/>
            </a:pPr>
            <a:r>
              <a:rPr lang="zh-CN" altLang="en-US" sz="2800" noProof="1">
                <a:latin typeface="微软雅黑" panose="020b0503020204020204" charset="-122"/>
                <a:ea typeface="微软雅黑" panose="020b0503020204020204" charset="-122"/>
                <a:cs typeface="微软雅黑" panose="020b0503020204020204" charset="-122"/>
                <a:sym typeface="楷体_GB2312" panose="02010609030101010101" charset="-122"/>
              </a:rPr>
              <a:t>各民主党派与共产党一样，得到宪法和法律的承认和保护，都享有宪法规定的政治自由、组织独立和法律地位平等。</a:t>
            </a:r>
            <a:r>
              <a:rPr lang="zh-CN" altLang="en-US" sz="2800" noProof="1">
                <a:solidFill>
                  <a:srgbClr val="0000FF"/>
                </a:solidFill>
                <a:latin typeface="微软雅黑" panose="020b0503020204020204" charset="-122"/>
                <a:ea typeface="微软雅黑" panose="020b0503020204020204" charset="-122"/>
                <a:cs typeface="微软雅黑" panose="020b0503020204020204" charset="-122"/>
                <a:sym typeface="楷体_GB2312" panose="02010609030101010101" charset="-122"/>
              </a:rPr>
              <a:t> </a:t>
            </a:r>
            <a:endParaRPr lang="zh-CN" altLang="en-US" sz="2800" noProof="1">
              <a:solidFill>
                <a:srgbClr val="0000FF"/>
              </a:solidFill>
              <a:latin typeface="微软雅黑" panose="020b0503020204020204" charset="-122"/>
              <a:ea typeface="微软雅黑" panose="020b0503020204020204" charset="-122"/>
              <a:cs typeface="微软雅黑" panose="020b0503020204020204" charset="-122"/>
              <a:sym typeface="楷体_GB2312" panose="02010609030101010101" charset="-122"/>
            </a:endParaRPr>
          </a:p>
          <a:p>
            <a:pPr eaLnBrk="1" fontAlgn="auto" latinLnBrk="0" hangingPunct="1">
              <a:lnSpc>
                <a:spcPct val="100000"/>
              </a:lnSpc>
              <a:spcBef>
                <a:spcPct val="0"/>
              </a:spcBef>
              <a:spcAft>
                <a:spcPct val="0"/>
              </a:spcAft>
              <a:buClr>
                <a:schemeClr val="hlink"/>
              </a:buClr>
              <a:buSzPct val="70000"/>
              <a:buFont typeface="Wingdings" panose="05000000000000000000" pitchFamily="2" charset="2"/>
              <a:buNone/>
            </a:pPr>
            <a:r>
              <a:rPr lang="zh-CN" altLang="en-US" sz="2800" noProof="1">
                <a:solidFill>
                  <a:srgbClr val="0000FF"/>
                </a:solidFill>
                <a:latin typeface="微软雅黑" panose="020b0503020204020204" charset="-122"/>
                <a:ea typeface="微软雅黑" panose="020b0503020204020204" charset="-122"/>
                <a:cs typeface="微软雅黑" panose="020b0503020204020204" charset="-122"/>
                <a:sym typeface="楷体_GB2312" panose="02010609030101010101" charset="-122"/>
              </a:rPr>
              <a:t> </a:t>
            </a:r>
            <a:r>
              <a:rPr lang="en-US" altLang="zh-CN" sz="2800" noProof="1">
                <a:solidFill>
                  <a:srgbClr val="0000FF"/>
                </a:solidFill>
                <a:latin typeface="微软雅黑" panose="020b0503020204020204" charset="-122"/>
                <a:ea typeface="微软雅黑" panose="020b0503020204020204" charset="-122"/>
                <a:cs typeface="微软雅黑" panose="020b0503020204020204" charset="-122"/>
                <a:sym typeface="楷体_GB2312" panose="02010609030101010101" charset="-122"/>
              </a:rPr>
              <a:t>                                                                    </a:t>
            </a:r>
            <a:r>
              <a:rPr lang="en-US" altLang="zh-CN" sz="2800" noProof="1">
                <a:latin typeface="微软雅黑" panose="020b0503020204020204" charset="-122"/>
                <a:ea typeface="微软雅黑" panose="020b0503020204020204" charset="-122"/>
                <a:cs typeface="微软雅黑" panose="020b0503020204020204" charset="-122"/>
                <a:sym typeface="楷体_GB2312" panose="02010609030101010101" charset="-122"/>
              </a:rPr>
              <a:t>——</a:t>
            </a:r>
            <a:r>
              <a:rPr lang="zh-CN" altLang="en-US" sz="2800" noProof="1">
                <a:solidFill>
                  <a:srgbClr val="FF0000"/>
                </a:solidFill>
                <a:latin typeface="微软雅黑" panose="020b0503020204020204" charset="-122"/>
                <a:ea typeface="微软雅黑" panose="020b0503020204020204" charset="-122"/>
                <a:cs typeface="微软雅黑" panose="020b0503020204020204" charset="-122"/>
                <a:sym typeface="楷体_GB2312" panose="02010609030101010101" charset="-122"/>
              </a:rPr>
              <a:t>（法律保障）</a:t>
            </a:r>
            <a:endParaRPr lang="zh-CN" altLang="en-US" sz="2800" noProof="1">
              <a:solidFill>
                <a:srgbClr val="FF0000"/>
              </a:solidFill>
              <a:latin typeface="微软雅黑" panose="020b0503020204020204" charset="-122"/>
              <a:ea typeface="微软雅黑" panose="020b0503020204020204" charset="-122"/>
              <a:cs typeface="微软雅黑" panose="020b0503020204020204" charset="-122"/>
              <a:sym typeface="楷体_GB2312" panose="02010609030101010101" charset="-122"/>
            </a:endParaRPr>
          </a:p>
        </p:txBody>
      </p:sp>
      <p:sp>
        <p:nvSpPr>
          <p:cNvPr id="17411" name="Text Box 4"/>
          <p:cNvSpPr txBox="1"/>
          <p:nvPr>
            <p:custDataLst>
              <p:tags r:id="rId5"/>
            </p:custDataLst>
          </p:nvPr>
        </p:nvSpPr>
        <p:spPr>
          <a:xfrm>
            <a:off x="5767705" y="784860"/>
            <a:ext cx="3692525" cy="713105"/>
          </a:xfrm>
          <a:prstGeom prst="rect">
            <a:avLst/>
          </a:prstGeom>
          <a:noFill/>
          <a:ln w="9525">
            <a:noFill/>
          </a:ln>
        </p:spPr>
        <p:txBody>
          <a:bodyPr wrap="square" lIns="68417" tIns="34208" rIns="68417" bIns="34208">
            <a:spAutoFit/>
          </a:bodyPr>
          <a:lstStyle/>
          <a:p>
            <a:pPr>
              <a:lnSpc>
                <a:spcPct val="150000"/>
              </a:lnSpc>
              <a:spcBef>
                <a:spcPct val="0"/>
              </a:spcBef>
              <a:spcAft>
                <a:spcPct val="0"/>
              </a:spcAft>
            </a:pPr>
            <a:r>
              <a:rPr lang="zh-CN" altLang="en-US" sz="2800" b="1" noProof="1">
                <a:solidFill>
                  <a:srgbClr val="FF0000"/>
                </a:solidFill>
                <a:latin typeface="Times New Roman" panose="02020603050405020304" pitchFamily="18" charset="0"/>
                <a:ea typeface="楷体_GB2312" panose="02010609030101010101" charset="-122"/>
                <a:cs typeface="Times New Roman" panose="02020603050405020304" pitchFamily="18" charset="0"/>
                <a:sym typeface="楷体_GB2312" panose="02010609030101010101" charset="-122"/>
              </a:rPr>
              <a:t>——遵守宪法和法律</a:t>
            </a:r>
            <a:endParaRPr lang="zh-CN" altLang="en-US" sz="2800" b="1" noProof="1">
              <a:solidFill>
                <a:srgbClr val="FF0000"/>
              </a:solidFill>
              <a:latin typeface="Times New Roman" panose="02020603050405020304" pitchFamily="18" charset="0"/>
              <a:ea typeface="楷体_GB2312" panose="02010609030101010101" charset="-122"/>
              <a:cs typeface="Times New Roman" panose="02020603050405020304" pitchFamily="18" charset="0"/>
              <a:sym typeface="楷体_GB2312" panose="02010609030101010101" charset="-122"/>
            </a:endParaRPr>
          </a:p>
        </p:txBody>
      </p:sp>
      <p:sp>
        <p:nvSpPr>
          <p:cNvPr id="32773" name="Text Box 5"/>
          <p:cNvSpPr txBox="1"/>
          <p:nvPr>
            <p:custDataLst>
              <p:tags r:id="rId6"/>
            </p:custDataLst>
          </p:nvPr>
        </p:nvSpPr>
        <p:spPr>
          <a:xfrm>
            <a:off x="993775" y="4414520"/>
            <a:ext cx="10404475" cy="1359535"/>
          </a:xfrm>
          <a:prstGeom prst="rect">
            <a:avLst/>
          </a:prstGeom>
          <a:noFill/>
          <a:ln w="9525">
            <a:noFill/>
          </a:ln>
        </p:spPr>
        <p:txBody>
          <a:bodyPr wrap="square" lIns="68417" tIns="34208" rIns="68417" bIns="34208">
            <a:spAutoFit/>
          </a:bodyPr>
          <a:lstStyle/>
          <a:p>
            <a:pPr eaLnBrk="1" fontAlgn="auto" latinLnBrk="0" hangingPunct="1">
              <a:lnSpc>
                <a:spcPct val="100000"/>
              </a:lnSpc>
              <a:spcBef>
                <a:spcPct val="0"/>
              </a:spcBef>
              <a:spcAft>
                <a:spcPct val="0"/>
              </a:spcAft>
              <a:buClr>
                <a:schemeClr val="hlink"/>
              </a:buClr>
              <a:buSzPct val="70000"/>
              <a:buFont typeface="Wingdings" panose="05000000000000000000" pitchFamily="2" charset="2"/>
              <a:buNone/>
            </a:pPr>
            <a:r>
              <a:rPr lang="zh-CN" altLang="en-US" sz="2800" noProof="1">
                <a:latin typeface="微软雅黑" panose="020b0503020204020204" charset="-122"/>
                <a:ea typeface="微软雅黑" panose="020b0503020204020204" charset="-122"/>
                <a:cs typeface="微软雅黑" panose="020b0503020204020204" charset="-122"/>
                <a:sym typeface="楷体_GB2312" panose="02010609030101010101" charset="-122"/>
              </a:rPr>
              <a:t>共产党和各民主党派都必须以宪法和有关法律为准绳，进行民主协商，互相监督。</a:t>
            </a:r>
            <a:endParaRPr lang="zh-CN" altLang="en-US" sz="2800" noProof="1">
              <a:latin typeface="微软雅黑" panose="020b0503020204020204" charset="-122"/>
              <a:ea typeface="微软雅黑" panose="020b0503020204020204" charset="-122"/>
              <a:cs typeface="微软雅黑" panose="020b0503020204020204" charset="-122"/>
              <a:sym typeface="楷体_GB2312" panose="02010609030101010101" charset="-122"/>
            </a:endParaRPr>
          </a:p>
          <a:p>
            <a:pPr eaLnBrk="1" fontAlgn="auto" latinLnBrk="0" hangingPunct="1">
              <a:lnSpc>
                <a:spcPct val="100000"/>
              </a:lnSpc>
              <a:spcBef>
                <a:spcPct val="0"/>
              </a:spcBef>
              <a:spcAft>
                <a:spcPct val="0"/>
              </a:spcAft>
              <a:buClr>
                <a:schemeClr val="hlink"/>
              </a:buClr>
              <a:buSzPct val="70000"/>
              <a:buFont typeface="Wingdings" panose="05000000000000000000" pitchFamily="2" charset="2"/>
              <a:buNone/>
            </a:pPr>
            <a:r>
              <a:rPr lang="zh-CN" altLang="en-US" sz="2800" noProof="1">
                <a:latin typeface="微软雅黑" panose="020b0503020204020204" charset="-122"/>
                <a:ea typeface="微软雅黑" panose="020b0503020204020204" charset="-122"/>
                <a:cs typeface="微软雅黑" panose="020b0503020204020204" charset="-122"/>
                <a:sym typeface="楷体_GB2312" panose="02010609030101010101" charset="-122"/>
              </a:rPr>
              <a:t> </a:t>
            </a:r>
            <a:r>
              <a:rPr lang="en-US" altLang="zh-CN" sz="2800" noProof="1">
                <a:latin typeface="微软雅黑" panose="020b0503020204020204" charset="-122"/>
                <a:ea typeface="微软雅黑" panose="020b0503020204020204" charset="-122"/>
                <a:cs typeface="微软雅黑" panose="020b0503020204020204" charset="-122"/>
                <a:sym typeface="楷体_GB2312" panose="02010609030101010101" charset="-122"/>
              </a:rPr>
              <a:t>                                                             ——</a:t>
            </a:r>
            <a:r>
              <a:rPr lang="zh-CN" altLang="en-US" sz="2800" noProof="1">
                <a:solidFill>
                  <a:srgbClr val="FF0000"/>
                </a:solidFill>
                <a:latin typeface="微软雅黑" panose="020b0503020204020204" charset="-122"/>
                <a:ea typeface="微软雅黑" panose="020b0503020204020204" charset="-122"/>
                <a:cs typeface="微软雅黑" panose="020b0503020204020204" charset="-122"/>
                <a:sym typeface="楷体_GB2312" panose="02010609030101010101" charset="-122"/>
              </a:rPr>
              <a:t>（根本活动准则）</a:t>
            </a:r>
            <a:endParaRPr lang="zh-CN" altLang="en-US" sz="2800" noProof="1">
              <a:solidFill>
                <a:srgbClr val="FF0000"/>
              </a:solidFill>
              <a:latin typeface="微软雅黑" panose="020b0503020204020204" charset="-122"/>
              <a:ea typeface="微软雅黑" panose="020b0503020204020204" charset="-122"/>
              <a:cs typeface="微软雅黑" panose="020b0503020204020204" charset="-122"/>
              <a:sym typeface="楷体_GB2312" panose="02010609030101010101" charset="-122"/>
            </a:endParaRPr>
          </a:p>
        </p:txBody>
      </p:sp>
      <p:sp>
        <p:nvSpPr>
          <p:cNvPr id="6" name="矩形标注 5"/>
          <p:cNvSpPr/>
          <p:nvPr>
            <p:custDataLst>
              <p:tags r:id="rId7"/>
            </p:custDataLst>
          </p:nvPr>
        </p:nvSpPr>
        <p:spPr>
          <a:xfrm>
            <a:off x="8774529" y="1430526"/>
            <a:ext cx="1893300" cy="864096"/>
          </a:xfrm>
          <a:prstGeom prst="wedgeRectCallout">
            <a:avLst>
              <a:gd name="adj1" fmla="val -97865"/>
              <a:gd name="adj2" fmla="val -51307"/>
            </a:avLst>
          </a:prstGeom>
        </p:spPr>
        <p:style>
          <a:lnRef idx="2">
            <a:schemeClr val="accent2"/>
          </a:lnRef>
          <a:fillRef idx="1">
            <a:schemeClr val="lt1"/>
          </a:fillRef>
          <a:effectRef idx="0">
            <a:schemeClr val="accent2"/>
          </a:effectRef>
          <a:fontRef idx="minor">
            <a:schemeClr val="dk1"/>
          </a:fontRef>
        </p:style>
        <p:txBody>
          <a:bodyPr rtlCol="0" anchor="ctr"/>
          <a:lstStyle/>
          <a:p>
            <a:r>
              <a:rPr lang="zh-CN" altLang="en-US" b="1" smtClean="0"/>
              <a:t>在法律上，二者地位平等</a:t>
            </a:r>
            <a:endParaRPr lang="zh-CN" altLang="en-US" b="1"/>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11" name="P_7_BD#21.f21a054c7"/>
          <p:cNvGraphicFramePr>
            <a:graphicFrameLocks noGrp="1"/>
          </p:cNvGraphicFramePr>
          <p:nvPr>
            <p:custDataLst>
              <p:tags r:id="rId4"/>
            </p:custDataLst>
          </p:nvPr>
        </p:nvGraphicFramePr>
        <p:xfrm>
          <a:off x="520929" y="1358986"/>
          <a:ext cx="11150600" cy="4774565"/>
        </p:xfrm>
        <a:graphic>
          <a:graphicData uri="http://schemas.openxmlformats.org/drawingml/2006/table">
            <a:tbl>
              <a:tblPr/>
              <a:tblGrid>
                <a:gridCol w="748030"/>
                <a:gridCol w="4041140"/>
                <a:gridCol w="6361430"/>
              </a:tblGrid>
              <a:tr h="1565275">
                <a:tc rowSpan="5">
                  <a:txBody>
                    <a:bodyPr vert="horz" wrap="square"/>
                    <a:lstStyle/>
                    <a:p>
                      <a:pPr algn="l">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内容</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通力合作的友党关系</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中国共产党是执政党，各民主</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党派是參政党，中国共产党和民</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主党派是通力合作、共同致力于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社会主义事业的亲密友党</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vMerge="1">
                  <a:txBody>
                    <a:bodyPr vert="horz" wrap="square"/>
                    <a:lstStyle/>
                    <a:p/>
                  </a:txBody>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多党合作的首要前提和根本保证</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坚持中国共产党的领导</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vMerge="1">
                  <a:txBody>
                    <a:bodyPr vert="horz" wrap="square"/>
                    <a:lstStyle/>
                    <a:p/>
                  </a:txBody>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多党合作的基本方针</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长期共存、互相监督、肝胆相</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照、荣辱与共</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48005">
                <a:tc vMerge="1">
                  <a:txBody>
                    <a:bodyPr vert="horz" wrap="square"/>
                    <a:lstStyle/>
                    <a:p/>
                  </a:txBody>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多党合作的根本活动准则</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遵守宪法和法律</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48005">
                <a:tc vMerge="1">
                  <a:txBody>
                    <a:bodyPr vert="horz" wrap="square"/>
                    <a:lstStyle/>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多党合作和政治协商的机构</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中国人民政治协商会议</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4" name="文本框 3"/>
          <p:cNvSpPr txBox="1"/>
          <p:nvPr>
            <p:custDataLst>
              <p:tags r:id="rId5"/>
            </p:custDataLst>
          </p:nvPr>
        </p:nvSpPr>
        <p:spPr>
          <a:xfrm>
            <a:off x="4802505" y="361315"/>
            <a:ext cx="6196330" cy="684530"/>
          </a:xfrm>
          <a:prstGeom prst="rect">
            <a:avLst/>
          </a:prstGeom>
          <a:noFill/>
        </p:spPr>
        <p:txBody>
          <a:bodyPr wrap="square">
            <a:spAutoFit/>
          </a:bodyPr>
          <a:lstStyle/>
          <a:p>
            <a:pPr algn="l">
              <a:lnSpc>
                <a:spcPct val="150000"/>
              </a:lnSpc>
              <a:spcAft>
                <a:spcPts val="600"/>
              </a:spcAft>
            </a:pPr>
            <a:r>
              <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rPr>
              <a:t>全面理解</a:t>
            </a:r>
            <a:r>
              <a:rPr lang="en-US" altLang="zh-CN" sz="2565" b="1">
                <a:solidFill>
                  <a:srgbClr val="000000"/>
                </a:solidFill>
                <a:latin typeface="微软雅黑" panose="020b0503020204020204" charset="-122"/>
                <a:ea typeface="微软雅黑" panose="020b0503020204020204" charset="-122"/>
                <a:cs typeface="微软雅黑" panose="020b0503020204020204" pitchFamily="34" charset="-120"/>
              </a:rPr>
              <a:t>我国政党制度的内容</a:t>
            </a:r>
            <a:endParaRPr lang="en-US" altLang="zh-CN" sz="2565" b="1"/>
          </a:p>
        </p:txBody>
      </p:sp>
      <p:sp>
        <p:nvSpPr>
          <p:cNvPr id="219" name=" 219"/>
          <p:cNvSpPr/>
          <p:nvPr>
            <p:custDataLst>
              <p:tags r:id="rId6"/>
            </p:custDataLst>
          </p:nvPr>
        </p:nvSpPr>
        <p:spPr>
          <a:xfrm>
            <a:off x="558165" y="42418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归纳总结</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13" name="P_7_BD#23.3631efd9c"/>
          <p:cNvGraphicFramePr>
            <a:graphicFrameLocks noGrp="1"/>
          </p:cNvGraphicFramePr>
          <p:nvPr>
            <p:custDataLst>
              <p:tags r:id="rId4"/>
            </p:custDataLst>
          </p:nvPr>
        </p:nvGraphicFramePr>
        <p:xfrm>
          <a:off x="748808" y="1446904"/>
          <a:ext cx="10694670" cy="4935855"/>
        </p:xfrm>
        <a:graphic>
          <a:graphicData uri="http://schemas.openxmlformats.org/drawingml/2006/table">
            <a:tbl>
              <a:tblPr/>
              <a:tblGrid>
                <a:gridCol w="403225"/>
                <a:gridCol w="379095"/>
                <a:gridCol w="5107940"/>
                <a:gridCol w="4804410"/>
              </a:tblGrid>
              <a:tr h="788035">
                <a:tc gridSpan="2">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txBody>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中国共产党</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民主党派</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582545">
                <a:tc rowSpan="2">
                  <a:txBody>
                    <a:bodyPr vert="horz" wrap="square"/>
                    <a:lstStyle/>
                    <a:p>
                      <a:pPr algn="l">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区别</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性质</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是中国工人阶级的先锋队，同时是中国人民和中华民族的先锋队</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是各自所联系的一部分社</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会主义劳动者、社会主义事业</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的建设者、拥护社会主义的爱</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国者.拥护祖国统一和致力于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中华民族伟大复兴的爱国者</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的政治联盟</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65275">
                <a:tc vMerge="1">
                  <a:txBody>
                    <a:bodyPr vert="horz" wrap="square"/>
                    <a:lstStyle/>
                    <a:p/>
                  </a:txBody>
                  <a:tcPr/>
                </a:tc>
                <a:tc>
                  <a:txBody>
                    <a:bodyPr vert="horz" wrap="square"/>
                    <a:lstStyle/>
                    <a:p>
                      <a:pPr algn="l">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基础</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工人阶级是其坚实的阶级基础，中国人民和中华民族是</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其深厚的群众基础和社会基础</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现阶段，其成员以各界知识分子为主</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4" name="文本框 3"/>
          <p:cNvSpPr txBox="1"/>
          <p:nvPr>
            <p:custDataLst>
              <p:tags r:id="rId5"/>
            </p:custDataLst>
          </p:nvPr>
        </p:nvSpPr>
        <p:spPr>
          <a:xfrm>
            <a:off x="4310380" y="484505"/>
            <a:ext cx="7245985" cy="684530"/>
          </a:xfrm>
          <a:prstGeom prst="rect">
            <a:avLst/>
          </a:prstGeom>
          <a:noFill/>
        </p:spPr>
        <p:txBody>
          <a:bodyPr wrap="square">
            <a:spAutoFit/>
          </a:bodyPr>
          <a:lstStyle/>
          <a:p>
            <a:pPr algn="l">
              <a:lnSpc>
                <a:spcPct val="150000"/>
              </a:lnSpc>
              <a:spcAft>
                <a:spcPts val="600"/>
              </a:spcAft>
            </a:pPr>
            <a:r>
              <a:rPr lang="en-US" altLang="zh-CN" sz="2565" b="1">
                <a:solidFill>
                  <a:srgbClr val="000000"/>
                </a:solidFill>
                <a:latin typeface="微软雅黑" panose="020b0503020204020204" charset="-122"/>
                <a:ea typeface="微软雅黑" panose="020b0503020204020204" charset="-122"/>
                <a:cs typeface="微软雅黑" panose="020b0503020204020204" pitchFamily="34" charset="-120"/>
              </a:rPr>
              <a:t>中国共产党与各民主党派的关系</a:t>
            </a:r>
            <a:endParaRPr lang="en-US" altLang="zh-CN" sz="2565" b="1"/>
          </a:p>
        </p:txBody>
      </p:sp>
      <p:sp>
        <p:nvSpPr>
          <p:cNvPr id="219" name=" 219"/>
          <p:cNvSpPr/>
          <p:nvPr>
            <p:custDataLst>
              <p:tags r:id="rId6"/>
            </p:custDataLst>
          </p:nvPr>
        </p:nvSpPr>
        <p:spPr>
          <a:xfrm>
            <a:off x="558165" y="42418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归纳总结</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表格 1"/>
          <p:cNvGraphicFramePr>
            <a:graphicFrameLocks noGrp="1"/>
          </p:cNvGraphicFramePr>
          <p:nvPr>
            <p:custDataLst>
              <p:tags r:id="rId3"/>
            </p:custDataLst>
          </p:nvPr>
        </p:nvGraphicFramePr>
        <p:xfrm>
          <a:off x="334188" y="759259"/>
          <a:ext cx="11403330" cy="548005"/>
        </p:xfrm>
        <a:graphic>
          <a:graphicData uri="http://schemas.openxmlformats.org/drawingml/2006/table">
            <a:tbl>
              <a:tblPr/>
              <a:tblGrid>
                <a:gridCol w="943610"/>
                <a:gridCol w="5452745"/>
                <a:gridCol w="5006975"/>
              </a:tblGrid>
              <a:tr h="548005">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0">
                          <a:solidFill>
                            <a:srgbClr val="000000"/>
                          </a:solidFill>
                          <a:latin typeface="微软雅黑" panose="020b0503020204020204" charset="-122"/>
                          <a:ea typeface="微软雅黑" panose="020b0503020204020204" charset="-122"/>
                          <a:cs typeface="微软雅黑" panose="020b0503020204020204" pitchFamily="34" charset="-120"/>
                        </a:rPr>
                        <a:t>中国共产党</a:t>
                      </a:r>
                      <a:endParaRPr lang="en-US" sz="615" b="0"/>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0">
                          <a:solidFill>
                            <a:srgbClr val="000000"/>
                          </a:solidFill>
                          <a:latin typeface="微软雅黑" panose="020b0503020204020204" charset="-122"/>
                          <a:ea typeface="微软雅黑" panose="020b0503020204020204" charset="-122"/>
                          <a:cs typeface="微软雅黑" panose="020b0503020204020204" pitchFamily="34" charset="-120"/>
                        </a:rPr>
                        <a:t>民主党派</a:t>
                      </a:r>
                      <a:endParaRPr lang="en-US" sz="615" b="0"/>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graphicFrame>
        <p:nvGraphicFramePr>
          <p:cNvPr id="5" name="表格 4"/>
          <p:cNvGraphicFramePr>
            <a:graphicFrameLocks noGrp="1"/>
          </p:cNvGraphicFramePr>
          <p:nvPr>
            <p:custDataLst>
              <p:tags r:id="rId4"/>
            </p:custDataLst>
          </p:nvPr>
        </p:nvGraphicFramePr>
        <p:xfrm>
          <a:off x="334322" y="1307527"/>
          <a:ext cx="11403330" cy="1641475"/>
        </p:xfrm>
        <a:graphic>
          <a:graphicData uri="http://schemas.openxmlformats.org/drawingml/2006/table">
            <a:tbl>
              <a:tblPr/>
              <a:tblGrid>
                <a:gridCol w="500380"/>
                <a:gridCol w="460375"/>
                <a:gridCol w="5429250"/>
                <a:gridCol w="5013325"/>
              </a:tblGrid>
              <a:tr h="1641475">
                <a:tc>
                  <a:txBody>
                    <a:bodyPr vert="horz" wrap="square"/>
                    <a:lstStyle/>
                    <a:p>
                      <a:pPr marL="0" marR="0" lvl="0" indent="0" algn="ctr" defTabSz="914400" rtl="0" eaLnBrk="1" fontAlgn="auto" latinLnBrk="0" hangingPunct="1">
                        <a:lnSpc>
                          <a:spcPct val="130000"/>
                        </a:lnSpc>
                        <a:spcBef>
                          <a:spcPct val="0"/>
                        </a:spcBef>
                        <a:spcAft>
                          <a:spcPts val="600"/>
                        </a:spcAft>
                        <a:buClrTx/>
                        <a:buSzTx/>
                        <a:buFontTx/>
                        <a:buNone/>
                        <a:defRPr/>
                      </a:pPr>
                      <a:r>
                        <a:rPr lang="en-US" altLang="zh-CN" sz="2565" b="1" err="1">
                          <a:solidFill>
                            <a:srgbClr val="000000"/>
                          </a:solidFill>
                          <a:latin typeface="微软雅黑" panose="020b0503020204020204" charset="-122"/>
                          <a:ea typeface="微软雅黑" panose="020b0503020204020204" charset="-122"/>
                          <a:cs typeface="微软雅黑" panose="020b0503020204020204" pitchFamily="34" charset="-120"/>
                        </a:rPr>
                        <a:t>区别</a:t>
                      </a:r>
                      <a:endParaRPr lang="en-US" altLang="zh-CN" sz="2565" b="1"/>
                    </a:p>
                    <a:p>
                      <a:pPr algn="ctr">
                        <a:lnSpc>
                          <a:spcPct val="130000"/>
                        </a:lnSpc>
                        <a:spcAft>
                          <a:spcPts val="600"/>
                        </a:spcAft>
                      </a:pPr>
                      <a:endParaRPr lang="en-US" sz="2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marL="0" marR="0" lvl="0" indent="0" algn="ctr" defTabSz="914400" rtl="0" eaLnBrk="1" fontAlgn="auto" latinLnBrk="0" hangingPunct="1">
                        <a:lnSpc>
                          <a:spcPct val="130000"/>
                        </a:lnSpc>
                        <a:spcBef>
                          <a:spcPct val="0"/>
                        </a:spcBef>
                        <a:spcAft>
                          <a:spcPts val="600"/>
                        </a:spcAft>
                        <a:buClrTx/>
                        <a:buSzTx/>
                        <a:buFontTx/>
                        <a:buNone/>
                        <a:defRPr/>
                      </a:pPr>
                      <a:r>
                        <a:rPr lang="en-US" altLang="zh-CN" sz="2565" b="1" err="1">
                          <a:solidFill>
                            <a:srgbClr val="000000"/>
                          </a:solidFill>
                          <a:latin typeface="微软雅黑" panose="020b0503020204020204" charset="-122"/>
                          <a:ea typeface="微软雅黑" panose="020b0503020204020204" charset="-122"/>
                          <a:cs typeface="微软雅黑" panose="020b0503020204020204" pitchFamily="34" charset="-120"/>
                        </a:rPr>
                        <a:t>地位</a:t>
                      </a:r>
                      <a:endParaRPr lang="en-US" altLang="zh-CN" sz="2565" b="1"/>
                    </a:p>
                    <a:p>
                      <a:pPr algn="ctr">
                        <a:lnSpc>
                          <a:spcPct val="130000"/>
                        </a:lnSpc>
                        <a:spcAft>
                          <a:spcPts val="600"/>
                        </a:spcAft>
                      </a:pPr>
                      <a:endParaRPr lang="en-US" sz="2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是执政党，是最高政治领导力量</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是中国共产党领导下为社会主义服务的政治力量、参政党、中国共产党的亲密友党</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graphicFrame>
        <p:nvGraphicFramePr>
          <p:cNvPr id="7" name="P_7_BD#23.3631efd9c"/>
          <p:cNvGraphicFramePr>
            <a:graphicFrameLocks noGrp="1"/>
          </p:cNvGraphicFramePr>
          <p:nvPr>
            <p:custDataLst>
              <p:tags r:id="rId5"/>
            </p:custDataLst>
          </p:nvPr>
        </p:nvGraphicFramePr>
        <p:xfrm>
          <a:off x="324797" y="2949065"/>
          <a:ext cx="11412855" cy="2887345"/>
        </p:xfrm>
        <a:graphic>
          <a:graphicData uri="http://schemas.openxmlformats.org/drawingml/2006/table">
            <a:tbl>
              <a:tblPr/>
              <a:tblGrid>
                <a:gridCol w="483870"/>
                <a:gridCol w="504190"/>
                <a:gridCol w="10424795"/>
              </a:tblGrid>
              <a:tr h="2887345">
                <a:tc>
                  <a:txBody>
                    <a:bodyPr vert="horz" wrap="square"/>
                    <a:lstStyle/>
                    <a:p>
                      <a:pPr marL="0" marR="0" lvl="0" indent="0" algn="ctr" defTabSz="914400" rtl="0" eaLnBrk="1" fontAlgn="auto" latinLnBrk="0" hangingPunct="1">
                        <a:lnSpc>
                          <a:spcPct val="130000"/>
                        </a:lnSpc>
                        <a:spcBef>
                          <a:spcPct val="0"/>
                        </a:spcBef>
                        <a:spcAft>
                          <a:spcPts val="600"/>
                        </a:spcAft>
                        <a:buClrTx/>
                        <a:buSzTx/>
                        <a:buFontTx/>
                        <a:buNone/>
                        <a:defRPr/>
                      </a:pPr>
                      <a:r>
                        <a:rPr lang="en-US" altLang="zh-CN" sz="2565" b="1" err="1">
                          <a:solidFill>
                            <a:srgbClr val="000000"/>
                          </a:solidFill>
                          <a:latin typeface="微软雅黑" panose="020b0503020204020204" charset="-122"/>
                          <a:ea typeface="微软雅黑" panose="020b0503020204020204" charset="-122"/>
                          <a:cs typeface="微软雅黑" panose="020b0503020204020204" pitchFamily="34" charset="-120"/>
                        </a:rPr>
                        <a:t>区别</a:t>
                      </a:r>
                      <a:endParaRPr lang="en-US" altLang="zh-CN" sz="2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marL="0" marR="0" lvl="0" indent="0" algn="ctr" defTabSz="914400" rtl="0" eaLnBrk="1" fontAlgn="auto" latinLnBrk="0" hangingPunct="1">
                        <a:lnSpc>
                          <a:spcPct val="130000"/>
                        </a:lnSpc>
                        <a:spcBef>
                          <a:spcPct val="0"/>
                        </a:spcBef>
                        <a:spcAft>
                          <a:spcPts val="600"/>
                        </a:spcAft>
                        <a:buClrTx/>
                        <a:buSzTx/>
                        <a:buFontTx/>
                        <a:buNone/>
                        <a:defRPr/>
                      </a:pPr>
                      <a:r>
                        <a:rPr lang="en-US" altLang="zh-CN" sz="2565" b="1" err="1">
                          <a:solidFill>
                            <a:srgbClr val="000000"/>
                          </a:solidFill>
                          <a:latin typeface="微软雅黑" panose="020b0503020204020204" charset="-122"/>
                          <a:ea typeface="微软雅黑" panose="020b0503020204020204" charset="-122"/>
                          <a:cs typeface="微软雅黑" panose="020b0503020204020204" pitchFamily="34" charset="-120"/>
                        </a:rPr>
                        <a:t>联系</a:t>
                      </a:r>
                      <a:endParaRPr lang="en-US" altLang="zh-CN" sz="2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FF0000"/>
                          </a:solidFill>
                          <a:latin typeface="微软雅黑" panose="020b0503020204020204" charset="-122"/>
                          <a:ea typeface="微软雅黑" panose="020b0503020204020204" charset="-122"/>
                          <a:cs typeface="微软雅黑" panose="020b0503020204020204" pitchFamily="34" charset="-120"/>
                        </a:rPr>
                        <a:t>①在政治上：是领导与被领导的关系，是执政党与参政党的关系。</a:t>
                      </a:r>
                      <a:endParaRPr lang="en-US" sz="2565">
                        <a:solidFill>
                          <a:srgbClr val="FF0000"/>
                        </a:solidFill>
                        <a:latin typeface="微软雅黑" panose="020b0503020204020204" charset="-122"/>
                        <a:ea typeface="微软雅黑" panose="020b0503020204020204" charset="-122"/>
                        <a:cs typeface="微软雅黑" panose="020b0503020204020204" pitchFamily="34" charset="-120"/>
                      </a:endParaRPr>
                    </a:p>
                    <a:p>
                      <a:pPr algn="l">
                        <a:lnSpc>
                          <a:spcPct val="130000"/>
                        </a:lnSpc>
                        <a:spcAft>
                          <a:spcPts val="600"/>
                        </a:spcAft>
                      </a:pPr>
                      <a:r>
                        <a:rPr lang="en-US" sz="2565">
                          <a:solidFill>
                            <a:srgbClr val="FF0000"/>
                          </a:solidFill>
                          <a:latin typeface="微软雅黑" panose="020b0503020204020204" charset="-122"/>
                          <a:ea typeface="微软雅黑" panose="020b0503020204020204" charset="-122"/>
                          <a:cs typeface="微软雅黑" panose="020b0503020204020204" pitchFamily="34" charset="-120"/>
                        </a:rPr>
                        <a:t>②在组织上：是相互独立的关系。</a:t>
                      </a:r>
                      <a:endParaRPr lang="en-US" sz="2565">
                        <a:solidFill>
                          <a:srgbClr val="FF0000"/>
                        </a:solidFill>
                        <a:latin typeface="微软雅黑" panose="020b0503020204020204" charset="-122"/>
                        <a:ea typeface="微软雅黑" panose="020b0503020204020204" charset="-122"/>
                        <a:cs typeface="微软雅黑" panose="020b0503020204020204" pitchFamily="34" charset="-120"/>
                      </a:endParaRPr>
                    </a:p>
                    <a:p>
                      <a:pPr algn="l">
                        <a:lnSpc>
                          <a:spcPct val="130000"/>
                        </a:lnSpc>
                        <a:spcAft>
                          <a:spcPts val="600"/>
                        </a:spcAft>
                      </a:pPr>
                      <a:r>
                        <a:rPr lang="en-US" sz="2565">
                          <a:solidFill>
                            <a:srgbClr val="FF0000"/>
                          </a:solidFill>
                          <a:latin typeface="微软雅黑" panose="020b0503020204020204" charset="-122"/>
                          <a:ea typeface="微软雅黑" panose="020b0503020204020204" charset="-122"/>
                          <a:cs typeface="微软雅黑" panose="020b0503020204020204" pitchFamily="34" charset="-120"/>
                        </a:rPr>
                        <a:t>③在事业上：是通力合作.共同致力于社会主义事业的亲密友党关系</a:t>
                      </a:r>
                      <a:r>
                        <a:rPr lang="zh-CN" altLang="en-US" sz="2565">
                          <a:solidFill>
                            <a:srgbClr val="FF0000"/>
                          </a:solidFill>
                          <a:latin typeface="微软雅黑" panose="020b0503020204020204" charset="-122"/>
                          <a:ea typeface="微软雅黑" panose="020b0503020204020204" charset="-122"/>
                          <a:cs typeface="微软雅黑" panose="020b0503020204020204" pitchFamily="34" charset="-120"/>
                        </a:rPr>
                        <a:t>。</a:t>
                      </a:r>
                      <a:endParaRPr lang="en-US" sz="2565">
                        <a:solidFill>
                          <a:srgbClr val="FF0000"/>
                        </a:solidFill>
                        <a:latin typeface="微软雅黑" panose="020b0503020204020204" charset="-122"/>
                        <a:ea typeface="微软雅黑" panose="020b0503020204020204" charset="-122"/>
                        <a:cs typeface="微软雅黑" panose="020b0503020204020204" pitchFamily="34" charset="-120"/>
                      </a:endParaRPr>
                    </a:p>
                    <a:p>
                      <a:pPr algn="l">
                        <a:lnSpc>
                          <a:spcPct val="130000"/>
                        </a:lnSpc>
                        <a:spcAft>
                          <a:spcPts val="600"/>
                        </a:spcAft>
                      </a:pPr>
                      <a:r>
                        <a:rPr lang="en-US" sz="2565">
                          <a:solidFill>
                            <a:srgbClr val="FF0000"/>
                          </a:solidFill>
                          <a:latin typeface="微软雅黑" panose="020b0503020204020204" charset="-122"/>
                          <a:ea typeface="微软雅黑" panose="020b0503020204020204" charset="-122"/>
                          <a:cs typeface="微软雅黑" panose="020b0503020204020204" pitchFamily="34" charset="-120"/>
                        </a:rPr>
                        <a:t>④在工作上：是互相监督的关系，而不是监督与被监督的关系。</a:t>
                      </a:r>
                      <a:endParaRPr lang="en-US" sz="2565">
                        <a:solidFill>
                          <a:srgbClr val="FF0000"/>
                        </a:solidFill>
                        <a:latin typeface="微软雅黑" panose="020b0503020204020204" charset="-122"/>
                        <a:ea typeface="微软雅黑" panose="020b0503020204020204" charset="-122"/>
                        <a:cs typeface="微软雅黑" panose="020b0503020204020204" pitchFamily="34" charset="-120"/>
                      </a:endParaRPr>
                    </a:p>
                    <a:p>
                      <a:pPr algn="l">
                        <a:lnSpc>
                          <a:spcPct val="130000"/>
                        </a:lnSpc>
                        <a:spcAft>
                          <a:spcPts val="600"/>
                        </a:spcAft>
                      </a:pPr>
                      <a:r>
                        <a:rPr lang="en-US" sz="2565">
                          <a:solidFill>
                            <a:srgbClr val="FF0000"/>
                          </a:solidFill>
                          <a:latin typeface="微软雅黑" panose="020b0503020204020204" charset="-122"/>
                          <a:ea typeface="微软雅黑" panose="020b0503020204020204" charset="-122"/>
                          <a:cs typeface="微软雅黑" panose="020b0503020204020204" pitchFamily="34" charset="-120"/>
                        </a:rPr>
                        <a:t>⑤在法律上：是平等的关系</a:t>
                      </a:r>
                      <a:r>
                        <a:rPr lang="zh-CN" altLang="en-US" sz="2565">
                          <a:solidFill>
                            <a:srgbClr val="FF0000"/>
                          </a:solidFill>
                          <a:latin typeface="微软雅黑" panose="020b0503020204020204" charset="-122"/>
                          <a:ea typeface="微软雅黑" panose="020b0503020204020204" charset="-122"/>
                          <a:cs typeface="微软雅黑" panose="020b0503020204020204" pitchFamily="34" charset="-120"/>
                        </a:rPr>
                        <a:t>。</a:t>
                      </a:r>
                      <a:endParaRPr lang="zh-CN" altLang="en-US" sz="2565">
                        <a:solidFill>
                          <a:srgbClr val="FF0000"/>
                        </a:solidFill>
                        <a:latin typeface="微软雅黑" panose="020b0503020204020204" charset="-122"/>
                        <a:ea typeface="微软雅黑" panose="020b0503020204020204" charset="-122"/>
                        <a:cs typeface="微软雅黑" panose="020b0503020204020204" pitchFamily="34" charset="-120"/>
                      </a:endParaRP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grpSp>
        <p:nvGrpSpPr>
          <p:cNvPr id="16" name="Group 14"/>
          <p:cNvGrpSpPr/>
          <p:nvPr>
            <p:custDataLst>
              <p:tags r:id="rId6"/>
            </p:custDataLst>
          </p:nvPr>
        </p:nvGrpSpPr>
        <p:grpSpPr>
          <a:xfrm>
            <a:off x="9265092" y="2986592"/>
            <a:ext cx="2721344" cy="716009"/>
            <a:chOff x="3408" y="2160"/>
            <a:chExt cx="2208" cy="803"/>
          </a:xfrm>
        </p:grpSpPr>
        <p:sp>
          <p:nvSpPr>
            <p:cNvPr id="34823" name="Line 12"/>
            <p:cNvSpPr/>
            <p:nvPr>
              <p:custDataLst>
                <p:tags r:id="rId7"/>
              </p:custDataLst>
            </p:nvPr>
          </p:nvSpPr>
          <p:spPr>
            <a:xfrm>
              <a:off x="3408" y="2544"/>
              <a:ext cx="432" cy="0"/>
            </a:xfrm>
            <a:prstGeom prst="line">
              <a:avLst/>
            </a:prstGeom>
            <a:ln w="28575" cap="flat" cmpd="sng">
              <a:solidFill>
                <a:srgbClr val="C62C34"/>
              </a:solidFill>
              <a:prstDash val="solid"/>
              <a:round/>
              <a:headEnd type="none" w="med" len="med"/>
              <a:tailEnd type="triangle" w="med" len="med"/>
            </a:ln>
          </p:spPr>
          <p:txBody>
            <a:bodyPr anchor="t"/>
            <a:lstStyle/>
            <a:p>
              <a:endParaRPr lang="zh-CN" altLang="en-US" sz="1350">
                <a:latin typeface="Arial" panose="020b0604020202020204" pitchFamily="34" charset="0"/>
                <a:ea typeface="等线" panose="02010600030101010101" charset="-122"/>
              </a:endParaRPr>
            </a:p>
          </p:txBody>
        </p:sp>
        <p:sp>
          <p:nvSpPr>
            <p:cNvPr id="34824" name="Text Box 16"/>
            <p:cNvSpPr txBox="1"/>
            <p:nvPr>
              <p:custDataLst>
                <p:tags r:id="rId8"/>
              </p:custDataLst>
            </p:nvPr>
          </p:nvSpPr>
          <p:spPr>
            <a:xfrm>
              <a:off x="3888" y="2160"/>
              <a:ext cx="1728" cy="803"/>
            </a:xfrm>
            <a:prstGeom prst="rect">
              <a:avLst/>
            </a:prstGeom>
            <a:noFill/>
            <a:ln w="9525">
              <a:noFill/>
            </a:ln>
          </p:spPr>
          <p:txBody>
            <a:bodyPr anchor="t">
              <a:spAutoFit/>
            </a:bodyPr>
            <a:lstStyle/>
            <a:p>
              <a:r>
                <a:rPr lang="zh-CN" altLang="en-US" sz="2025" b="1">
                  <a:solidFill>
                    <a:srgbClr val="C62C34"/>
                  </a:solidFill>
                  <a:latin typeface="微软雅黑" panose="020b0503020204020204" charset="-122"/>
                  <a:ea typeface="微软雅黑" panose="020b0503020204020204" charset="-122"/>
                </a:rPr>
                <a:t>政治地位不平等</a:t>
              </a:r>
              <a:endParaRPr lang="zh-CN" altLang="en-US" sz="2025" b="1">
                <a:solidFill>
                  <a:srgbClr val="C62C34"/>
                </a:solidFill>
                <a:latin typeface="微软雅黑" panose="020b0503020204020204" charset="-122"/>
                <a:ea typeface="微软雅黑" panose="020b0503020204020204" charset="-122"/>
              </a:endParaRPr>
            </a:p>
            <a:p>
              <a:r>
                <a:rPr lang="zh-CN" altLang="en-US" sz="2025" b="1">
                  <a:solidFill>
                    <a:srgbClr val="C62C34"/>
                  </a:solidFill>
                  <a:latin typeface="微软雅黑" panose="020b0503020204020204" charset="-122"/>
                  <a:ea typeface="微软雅黑" panose="020b0503020204020204" charset="-122"/>
                </a:rPr>
                <a:t>而非共同执政</a:t>
              </a:r>
              <a:endParaRPr lang="zh-CN" altLang="en-US" sz="2025" b="1">
                <a:solidFill>
                  <a:srgbClr val="C62C34"/>
                </a:solidFill>
                <a:latin typeface="微软雅黑" panose="020b0503020204020204" charset="-122"/>
                <a:ea typeface="微软雅黑" panose="020b0503020204020204" charset="-122"/>
              </a:endParaRPr>
            </a:p>
          </p:txBody>
        </p:sp>
      </p:grpSp>
      <p:grpSp>
        <p:nvGrpSpPr>
          <p:cNvPr id="19" name="Group 18"/>
          <p:cNvGrpSpPr/>
          <p:nvPr>
            <p:custDataLst>
              <p:tags r:id="rId9"/>
            </p:custDataLst>
          </p:nvPr>
        </p:nvGrpSpPr>
        <p:grpSpPr>
          <a:xfrm>
            <a:off x="6015355" y="3709670"/>
            <a:ext cx="2933700" cy="715388"/>
            <a:chOff x="3091" y="3133"/>
            <a:chExt cx="2636" cy="802"/>
          </a:xfrm>
        </p:grpSpPr>
        <p:sp>
          <p:nvSpPr>
            <p:cNvPr id="34826" name="Line 16"/>
            <p:cNvSpPr/>
            <p:nvPr>
              <p:custDataLst>
                <p:tags r:id="rId10"/>
              </p:custDataLst>
            </p:nvPr>
          </p:nvSpPr>
          <p:spPr>
            <a:xfrm>
              <a:off x="3091" y="3353"/>
              <a:ext cx="432" cy="0"/>
            </a:xfrm>
            <a:prstGeom prst="line">
              <a:avLst/>
            </a:prstGeom>
            <a:ln w="28575" cap="flat" cmpd="sng">
              <a:solidFill>
                <a:srgbClr val="C62C34"/>
              </a:solidFill>
              <a:prstDash val="solid"/>
              <a:round/>
              <a:headEnd type="none" w="med" len="med"/>
              <a:tailEnd type="triangle" w="med" len="med"/>
            </a:ln>
          </p:spPr>
          <p:txBody>
            <a:bodyPr anchor="t"/>
            <a:lstStyle/>
            <a:p>
              <a:endParaRPr lang="zh-CN" altLang="en-US" sz="1350">
                <a:latin typeface="Arial" panose="020b0604020202020204" pitchFamily="34" charset="0"/>
                <a:ea typeface="等线" panose="02010600030101010101" charset="-122"/>
              </a:endParaRPr>
            </a:p>
          </p:txBody>
        </p:sp>
        <p:sp>
          <p:nvSpPr>
            <p:cNvPr id="34827" name="Text Box 16"/>
            <p:cNvSpPr txBox="1"/>
            <p:nvPr>
              <p:custDataLst>
                <p:tags r:id="rId11"/>
              </p:custDataLst>
            </p:nvPr>
          </p:nvSpPr>
          <p:spPr>
            <a:xfrm>
              <a:off x="3567" y="3133"/>
              <a:ext cx="2160" cy="802"/>
            </a:xfrm>
            <a:prstGeom prst="rect">
              <a:avLst/>
            </a:prstGeom>
            <a:noFill/>
            <a:ln w="9525">
              <a:noFill/>
            </a:ln>
          </p:spPr>
          <p:txBody>
            <a:bodyPr anchor="t">
              <a:spAutoFit/>
            </a:bodyPr>
            <a:lstStyle/>
            <a:p>
              <a:r>
                <a:rPr lang="zh-CN" altLang="en-US" sz="2025" b="1">
                  <a:solidFill>
                    <a:srgbClr val="C62C34"/>
                  </a:solidFill>
                  <a:latin typeface="微软雅黑" panose="020b0503020204020204" charset="-122"/>
                  <a:ea typeface="微软雅黑" panose="020b0503020204020204" charset="-122"/>
                </a:rPr>
                <a:t>不存在上下级关系</a:t>
              </a:r>
              <a:endParaRPr lang="zh-CN" altLang="en-US" sz="2025" b="1">
                <a:solidFill>
                  <a:srgbClr val="C62C34"/>
                </a:solidFill>
                <a:latin typeface="微软雅黑" panose="020b0503020204020204" charset="-122"/>
                <a:ea typeface="微软雅黑" panose="020b0503020204020204" charset="-122"/>
              </a:endParaRPr>
            </a:p>
            <a:p>
              <a:r>
                <a:rPr lang="zh-CN" altLang="en-US" sz="2025" b="1">
                  <a:solidFill>
                    <a:srgbClr val="C62C34"/>
                  </a:solidFill>
                  <a:latin typeface="微软雅黑" panose="020b0503020204020204" charset="-122"/>
                  <a:ea typeface="微软雅黑" panose="020b0503020204020204" charset="-122"/>
                </a:rPr>
                <a:t>不存在隶属关系</a:t>
              </a:r>
              <a:endParaRPr lang="zh-CN" altLang="en-US" sz="2025" b="1">
                <a:solidFill>
                  <a:srgbClr val="C62C34"/>
                </a:solidFill>
                <a:latin typeface="微软雅黑" panose="020b0503020204020204" charset="-122"/>
                <a:ea typeface="微软雅黑" panose="020b0503020204020204" charset="-122"/>
              </a:endParaRPr>
            </a:p>
          </p:txBody>
        </p:sp>
      </p:gr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anim calcmode="lin" valueType="num">
                                      <p:cBhvr>
                                        <p:cTn id="8" dur="500" fill="hold"/>
                                        <p:tgtEl>
                                          <p:spTgt spid="16"/>
                                        </p:tgtEl>
                                        <p:attrNameLst>
                                          <p:attrName>ppt_x</p:attrName>
                                        </p:attrNameLst>
                                      </p:cBhvr>
                                      <p:tavLst>
                                        <p:tav tm="0">
                                          <p:val>
                                            <p:strVal val="#ppt_x"/>
                                          </p:val>
                                        </p:tav>
                                        <p:tav tm="100000">
                                          <p:val>
                                            <p:strVal val="#ppt_x"/>
                                          </p:val>
                                        </p:tav>
                                      </p:tavLst>
                                    </p:anim>
                                    <p:anim calcmode="lin" valueType="num">
                                      <p:cBhvr>
                                        <p:cTn id="9" dur="5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anim calcmode="lin" valueType="num">
                                      <p:cBhvr>
                                        <p:cTn id="15" dur="500" fill="hold"/>
                                        <p:tgtEl>
                                          <p:spTgt spid="19"/>
                                        </p:tgtEl>
                                        <p:attrNameLst>
                                          <p:attrName>ppt_x</p:attrName>
                                        </p:attrNameLst>
                                      </p:cBhvr>
                                      <p:tavLst>
                                        <p:tav tm="0">
                                          <p:val>
                                            <p:strVal val="#ppt_x"/>
                                          </p:val>
                                        </p:tav>
                                        <p:tav tm="100000">
                                          <p:val>
                                            <p:strVal val="#ppt_x"/>
                                          </p:val>
                                        </p:tav>
                                      </p:tavLst>
                                    </p:anim>
                                    <p:anim calcmode="lin" valueType="num">
                                      <p:cBhvr>
                                        <p:cTn id="16"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15" name="P_7_BD#25.84144bae8"/>
          <p:cNvGraphicFramePr>
            <a:graphicFrameLocks noGrp="1"/>
          </p:cNvGraphicFramePr>
          <p:nvPr>
            <p:custDataLst>
              <p:tags r:id="rId4"/>
            </p:custDataLst>
          </p:nvPr>
        </p:nvGraphicFramePr>
        <p:xfrm>
          <a:off x="705628" y="987533"/>
          <a:ext cx="11052810" cy="5477615"/>
        </p:xfrm>
        <a:graphic>
          <a:graphicData uri="http://schemas.openxmlformats.org/drawingml/2006/table">
            <a:tbl>
              <a:tblPr/>
              <a:tblGrid>
                <a:gridCol w="1127760"/>
                <a:gridCol w="9925050"/>
              </a:tblGrid>
              <a:tr h="1635760">
                <a:tc>
                  <a:txBody>
                    <a:bodyPr vert="horz" wrap="square"/>
                    <a:lstStyle/>
                    <a:p>
                      <a:pPr algn="l">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必要性</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中国共产党领导的多党合作和政治协商制度，是中国共产党、中国人民和各民主党派、无党派人士的伟大政治创造，是从中国土壤中生长出来的新型政党制度，是对人类政治文明的重大贡献</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582545">
                <a:tc>
                  <a:txBody>
                    <a:bodyPr vert="horz" wrap="square"/>
                    <a:lstStyle/>
                    <a:p>
                      <a:pPr algn="l">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重要性</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a:t>
                      </a:r>
                      <a:r>
                        <a:rPr lang="en-US" sz="2565" err="1">
                          <a:solidFill>
                            <a:srgbClr val="FF0000"/>
                          </a:solidFill>
                          <a:latin typeface="微软雅黑" panose="020b0503020204020204" charset="-122"/>
                          <a:ea typeface="微软雅黑" panose="020b0503020204020204" charset="-122"/>
                          <a:cs typeface="微软雅黑" panose="020b0503020204020204" pitchFamily="34" charset="-120"/>
                        </a:rPr>
                        <a:t>它是马克思主义政党理论同中国实际相结合的产物，能够真实、广泛、持久代表和实现最广大人民根本利益、全国各族各界根本利益；</a:t>
                      </a:r>
                      <a:endParaRPr lang="en-US" sz="2565">
                        <a:solidFill>
                          <a:srgbClr val="FF0000"/>
                        </a:solidFill>
                        <a:latin typeface="微软雅黑" panose="020b0503020204020204" charset="-122"/>
                        <a:ea typeface="微软雅黑" panose="020b0503020204020204" charset="-122"/>
                        <a:cs typeface="微软雅黑" panose="020b0503020204020204" pitchFamily="34" charset="-120"/>
                      </a:endParaRPr>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a:t>
                      </a:r>
                      <a:r>
                        <a:rPr lang="en-US" sz="2565" err="1">
                          <a:solidFill>
                            <a:srgbClr val="FF0000"/>
                          </a:solidFill>
                          <a:latin typeface="微软雅黑" panose="020b0503020204020204" charset="-122"/>
                          <a:ea typeface="微软雅黑" panose="020b0503020204020204" charset="-122"/>
                          <a:cs typeface="微软雅黑" panose="020b0503020204020204" pitchFamily="34" charset="-120"/>
                        </a:rPr>
                        <a:t>它把各个政党和无党派人士紧密团结起来，为着共同目标而奋斗</a:t>
                      </a:r>
                      <a:r>
                        <a:rPr lang="zh-CN" altLang="en-US" sz="2565" err="1">
                          <a:solidFill>
                            <a:srgbClr val="FF0000"/>
                          </a:solidFill>
                          <a:latin typeface="微软雅黑" panose="020b0503020204020204" charset="-122"/>
                          <a:ea typeface="微软雅黑" panose="020b0503020204020204" charset="-122"/>
                          <a:cs typeface="微软雅黑" panose="020b0503020204020204" pitchFamily="34" charset="-120"/>
                        </a:rPr>
                        <a:t>，</a:t>
                      </a:r>
                      <a:r>
                        <a:rPr lang="en-US" sz="2560" b="0" noProof="0">
                          <a:ln>
                            <a:noFill/>
                          </a:ln>
                          <a:effectLst/>
                          <a:uLnTx/>
                          <a:uFillTx/>
                          <a:latin typeface="微软雅黑" panose="020b0503020204020204" charset="-122"/>
                          <a:ea typeface="微软雅黑" panose="020b0503020204020204" charset="-122"/>
                          <a:sym typeface="宋体" panose="02010600030101010101" pitchFamily="2" charset="-122"/>
                        </a:rPr>
                        <a:t>有效避免了一党缺乏监督或者多党轮流坐庄、恶性竞争的弊端。</a:t>
                      </a:r>
                      <a:endParaRPr lang="en-US" sz="2560" b="0" noProof="0">
                        <a:ln>
                          <a:noFill/>
                        </a:ln>
                        <a:effectLst/>
                        <a:uLnTx/>
                        <a:uFillTx/>
                        <a:latin typeface="微软雅黑" panose="020b0503020204020204" charset="-122"/>
                        <a:ea typeface="微软雅黑" panose="020b0503020204020204" charset="-122"/>
                        <a:sym typeface="宋体" panose="02010600030101010101" pitchFamily="2" charset="-122"/>
                      </a:endParaRPr>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a:t>
                      </a:r>
                      <a:r>
                        <a:rPr lang="en-US" sz="2565">
                          <a:solidFill>
                            <a:srgbClr val="FF0000"/>
                          </a:solidFill>
                          <a:latin typeface="微软雅黑" panose="020b0503020204020204" charset="-122"/>
                          <a:ea typeface="微软雅黑" panose="020b0503020204020204" charset="-122"/>
                          <a:cs typeface="微软雅黑" panose="020b0503020204020204" pitchFamily="34" charset="-120"/>
                        </a:rPr>
                        <a:t>它通过制度化、程序化、规范化的安排集中各种意见和建议，推动决策科学化民主化</a:t>
                      </a:r>
                      <a:r>
                        <a:rPr lang="en-US" sz="2800" b="0" noProof="0">
                          <a:ln>
                            <a:noFill/>
                          </a:ln>
                          <a:solidFill>
                            <a:srgbClr val="FF0000"/>
                          </a:solidFill>
                          <a:effectLst/>
                          <a:uLnTx/>
                          <a:uFillTx/>
                          <a:latin typeface="微软雅黑" panose="020b0503020204020204" charset="-122"/>
                          <a:ea typeface="微软雅黑" panose="020b0503020204020204" charset="-122"/>
                          <a:sym typeface="宋体" panose="02010600030101010101" pitchFamily="2" charset="-122"/>
                        </a:rPr>
                        <a:t>，</a:t>
                      </a:r>
                      <a:r>
                        <a:rPr lang="en-US" sz="2800" b="0" noProof="0">
                          <a:ln>
                            <a:noFill/>
                          </a:ln>
                          <a:effectLst/>
                          <a:uLnTx/>
                          <a:uFillTx/>
                          <a:latin typeface="微软雅黑" panose="020b0503020204020204" charset="-122"/>
                          <a:ea typeface="微软雅黑" panose="020b0503020204020204" charset="-122"/>
                          <a:sym typeface="宋体" panose="02010600030101010101" pitchFamily="2" charset="-122"/>
                        </a:rPr>
                        <a:t>有效避免了旧式政党制度囿于党派利益、阶级利益、区域和集团利益决策施政导致社会撕裂的弊端。</a:t>
                      </a:r>
                      <a:endParaRPr lang="en-US" sz="2800" b="0">
                        <a:latin typeface="微软雅黑" panose="020b0503020204020204" charset="-122"/>
                        <a:ea typeface="微软雅黑" panose="020b0503020204020204" charset="-122"/>
                      </a:endParaRP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4" name="文本框 3"/>
          <p:cNvSpPr txBox="1"/>
          <p:nvPr>
            <p:custDataLst>
              <p:tags r:id="rId5"/>
            </p:custDataLst>
          </p:nvPr>
        </p:nvSpPr>
        <p:spPr>
          <a:xfrm>
            <a:off x="824230" y="157480"/>
            <a:ext cx="7512685" cy="829945"/>
          </a:xfrm>
          <a:prstGeom prst="rect">
            <a:avLst/>
          </a:prstGeom>
          <a:noFill/>
        </p:spPr>
        <p:txBody>
          <a:bodyPr wrap="square">
            <a:spAutoFit/>
          </a:bodyPr>
          <a:lstStyle/>
          <a:p>
            <a:pPr algn="l">
              <a:lnSpc>
                <a:spcPct val="150000"/>
              </a:lnSpc>
              <a:spcAft>
                <a:spcPts val="600"/>
              </a:spcAft>
            </a:pPr>
            <a:r>
              <a:rPr lang="en-US" altLang="zh-CN" sz="3200" b="1">
                <a:solidFill>
                  <a:srgbClr val="000000"/>
                </a:solidFill>
                <a:latin typeface="微软雅黑" panose="020b0503020204020204" charset="-122"/>
                <a:ea typeface="微软雅黑" panose="020b0503020204020204" charset="-122"/>
                <a:cs typeface="微软雅黑" panose="020b0503020204020204" pitchFamily="34" charset="-120"/>
              </a:rPr>
              <a:t>3</a:t>
            </a:r>
            <a:r>
              <a:rPr lang="zh-CN" altLang="en-US" sz="3200" b="1">
                <a:solidFill>
                  <a:srgbClr val="000000"/>
                </a:solidFill>
                <a:latin typeface="微软雅黑" panose="020b0503020204020204" charset="-122"/>
                <a:ea typeface="微软雅黑" panose="020b0503020204020204" charset="-122"/>
                <a:cs typeface="微软雅黑" panose="020b0503020204020204" pitchFamily="34" charset="-120"/>
              </a:rPr>
              <a:t>、</a:t>
            </a:r>
            <a:r>
              <a:rPr lang="en-US" altLang="zh-CN" sz="3200" b="1">
                <a:solidFill>
                  <a:srgbClr val="000000"/>
                </a:solidFill>
                <a:latin typeface="微软雅黑" panose="020b0503020204020204" charset="-122"/>
                <a:ea typeface="微软雅黑" panose="020b0503020204020204" charset="-122"/>
                <a:cs typeface="微软雅黑" panose="020b0503020204020204" pitchFamily="34" charset="-120"/>
              </a:rPr>
              <a:t>坚持中国特色社会主义政党制度</a:t>
            </a:r>
            <a:endParaRPr lang="en-US" altLang="zh-CN" sz="3200" b="1"/>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32.3f294918c"/>
          <p:cNvSpPr/>
          <p:nvPr>
            <p:custDataLst>
              <p:tags r:id="rId4"/>
            </p:custDataLst>
          </p:nvPr>
        </p:nvSpPr>
        <p:spPr>
          <a:xfrm>
            <a:off x="703723" y="53175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我国政党制度的内容</a:t>
            </a:r>
            <a:endParaRPr lang="en-US" sz="2565"/>
          </a:p>
        </p:txBody>
      </p:sp>
      <p:sp>
        <p:nvSpPr>
          <p:cNvPr id="3" name="Q_7_BD.27_1#33.a6fce2022"/>
          <p:cNvSpPr/>
          <p:nvPr>
            <p:custDataLst>
              <p:tags r:id="rId5"/>
            </p:custDataLst>
          </p:nvPr>
        </p:nvSpPr>
        <p:spPr>
          <a:xfrm>
            <a:off x="703723" y="1077697"/>
            <a:ext cx="10790418" cy="470275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为落实全面从严治党要求，某市纪委、市委统战部与各民主党派建立合作调研机制，围绕惩治和预防腐败体系建设、党风廉政建设和反腐败的具体举措等，共同开展调研，党外专家直接提出意见建议。建立这一机制(</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①是防治腐败，实现党风廉政建设目标的保证</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②是坚持党的领导，落实多党合作基本方针的体现</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③意在搭建合作平台，提高民主监督水平</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④是强化对权力的约束，完善法律规范的重要举措</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4" name="Q_7_AN.28_1#33.a6fce2022.bracket"/>
          <p:cNvSpPr/>
          <p:nvPr>
            <p:custDataLst>
              <p:tags r:id="rId6"/>
            </p:custDataLst>
          </p:nvPr>
        </p:nvSpPr>
        <p:spPr>
          <a:xfrm>
            <a:off x="1102510" y="2943684"/>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30_1#35.86ce96253"/>
          <p:cNvSpPr/>
          <p:nvPr>
            <p:custDataLst>
              <p:tags r:id="rId4"/>
            </p:custDataLst>
          </p:nvPr>
        </p:nvSpPr>
        <p:spPr>
          <a:xfrm>
            <a:off x="701040" y="525780"/>
            <a:ext cx="10790555" cy="5681980"/>
          </a:xfrm>
          <a:prstGeom prst="rect">
            <a:avLst/>
          </a:prstGeom>
          <a:noFill/>
        </p:spPr>
        <p:txBody>
          <a:bodyPr wrap="square" lIns="0" tIns="0" rIns="0" bIns="0" rtlCol="0" anchor="t"/>
          <a:lstStyle/>
          <a:p>
            <a:pPr algn="l">
              <a:lnSpc>
                <a:spcPct val="14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党的十八届五中全会通过了《中共中央关于制定国民经济和社会发展第十三个五年规划的建议》，该文件广泛听取了各民主党派中央、全国工商联和无党派人士的意见和建议。两会上，代表和委员拿到的“十三五”规划纲要草案，就是在该文件的指导下制定的。这说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①中国共产党是中国特色社会主义事业的领导核心</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②我国实行中国共产党领导的多党合作和政治协商制度</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③人大代表是国家权力机关的组成人员，代表人民行使决定权</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④人民政协是协商民主的重要渠道，履行参政议政的国家职能</a:t>
            </a:r>
            <a:endParaRPr lang="en-US" sz="2565"/>
          </a:p>
          <a:p>
            <a:pPr algn="l">
              <a:lnSpc>
                <a:spcPct val="14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3" name="Q_7_AN.31_1#35.86ce96253.bracket"/>
          <p:cNvSpPr/>
          <p:nvPr>
            <p:custDataLst>
              <p:tags r:id="rId5"/>
            </p:custDataLst>
          </p:nvPr>
        </p:nvSpPr>
        <p:spPr>
          <a:xfrm>
            <a:off x="8921654" y="2228410"/>
            <a:ext cx="315209" cy="494691"/>
          </a:xfrm>
          <a:prstGeom prst="rect">
            <a:avLst/>
          </a:prstGeom>
          <a:noFill/>
        </p:spPr>
        <p:txBody>
          <a:bodyPr wrap="none" lIns="0" tIns="0" rIns="0" bIns="0" rtlCol="0" anchor="t"/>
          <a:lstStyle/>
          <a:p>
            <a:pPr algn="l">
              <a:lnSpc>
                <a:spcPct val="14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26" name="P_6_BD#43.321845282"/>
          <p:cNvGraphicFramePr>
            <a:graphicFrameLocks noGrp="1"/>
          </p:cNvGraphicFramePr>
          <p:nvPr>
            <p:custDataLst>
              <p:tags r:id="rId4"/>
            </p:custDataLst>
          </p:nvPr>
        </p:nvGraphicFramePr>
        <p:xfrm>
          <a:off x="701040" y="1155065"/>
          <a:ext cx="10987405" cy="2724785"/>
        </p:xfrm>
        <a:graphic>
          <a:graphicData uri="http://schemas.openxmlformats.org/drawingml/2006/table">
            <a:tbl>
              <a:tblPr/>
              <a:tblGrid>
                <a:gridCol w="845820"/>
                <a:gridCol w="10141585"/>
              </a:tblGrid>
              <a:tr h="105664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性质</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是统一战线的组织，是多党合作和政治协商的机构，是人民民主的重要实现形式，是社会主义协商民主的重要渠道和专门协商机构</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668145">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组成</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由中国共产党领导的，有各民主党派和各人民团体参加的，包括全体社会主义劳动者、社会主义事业的建设者、拥护社会主义的爱国者、拥护祖国统一和致力于中华民族伟大复兴的爱国者</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5603" name="Rectangle 842"/>
          <p:cNvSpPr/>
          <p:nvPr>
            <p:custDataLst>
              <p:tags r:id="rId5"/>
            </p:custDataLst>
          </p:nvPr>
        </p:nvSpPr>
        <p:spPr>
          <a:xfrm>
            <a:off x="535940" y="389890"/>
            <a:ext cx="8867140" cy="645160"/>
          </a:xfrm>
          <a:prstGeom prst="rect">
            <a:avLst/>
          </a:prstGeom>
          <a:noFill/>
          <a:ln w="9525">
            <a:noFill/>
          </a:ln>
        </p:spPr>
        <p:txBody>
          <a:bodyPr wrap="square">
            <a:spAutoFit/>
          </a:bodyPr>
          <a:lstStyle/>
          <a:p>
            <a:pPr indent="-341630"/>
            <a:r>
              <a:rPr lang="zh-CN" altLang="en-US" sz="3600" b="1">
                <a:solidFill>
                  <a:srgbClr val="FF0000"/>
                </a:solidFill>
                <a:latin typeface="Calibri" panose="020f0502020204030204" charset="0"/>
                <a:ea typeface="黑体" panose="02010609060101010101" pitchFamily="49" charset="-122"/>
              </a:rPr>
              <a:t>核心考点</a:t>
            </a:r>
            <a:r>
              <a:rPr lang="zh-CN" altLang="en-US" sz="3600" b="1">
                <a:solidFill>
                  <a:srgbClr val="FF0000"/>
                </a:solidFill>
                <a:latin typeface="Calibri" panose="020f0502020204030204" charset="0"/>
                <a:ea typeface="黑体" panose="02010609060101010101" pitchFamily="49" charset="-122"/>
                <a:sym typeface="+mn-ea"/>
              </a:rPr>
              <a:t>三</a:t>
            </a:r>
            <a:r>
              <a:rPr lang="zh-CN" altLang="en-US" sz="3600" b="1">
                <a:solidFill>
                  <a:srgbClr val="FF0000"/>
                </a:solidFill>
                <a:latin typeface="Calibri" panose="020f0502020204030204" charset="0"/>
                <a:ea typeface="黑体" panose="02010609060101010101" pitchFamily="49" charset="-122"/>
              </a:rPr>
              <a:t> ：中国人民政治政协会议</a:t>
            </a:r>
            <a:endParaRPr lang="zh-CN" altLang="en-US" sz="3600" b="1">
              <a:solidFill>
                <a:srgbClr val="FF0000"/>
              </a:solidFill>
              <a:latin typeface="Calibri" panose="020f0502020204030204" charset="0"/>
              <a:ea typeface="黑体" panose="02010609060101010101" pitchFamily="49" charset="-122"/>
            </a:endParaRPr>
          </a:p>
        </p:txBody>
      </p:sp>
      <p:graphicFrame>
        <p:nvGraphicFramePr>
          <p:cNvPr id="5" name="表格 4"/>
          <p:cNvGraphicFramePr>
            <a:graphicFrameLocks noGrp="1"/>
          </p:cNvGraphicFramePr>
          <p:nvPr>
            <p:custDataLst>
              <p:tags r:id="rId6"/>
            </p:custDataLst>
          </p:nvPr>
        </p:nvGraphicFramePr>
        <p:xfrm>
          <a:off x="701040" y="3879850"/>
          <a:ext cx="10987405" cy="2658745"/>
        </p:xfrm>
        <a:graphic>
          <a:graphicData uri="http://schemas.openxmlformats.org/drawingml/2006/table">
            <a:tbl>
              <a:tblPr/>
              <a:tblGrid>
                <a:gridCol w="845820"/>
                <a:gridCol w="10141585"/>
              </a:tblGrid>
              <a:tr h="2658745">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作用</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是统一战线的组织，是多党合作和政治协商的机构，是人民民主的重要实现形式，体现了中国特色社会主义制度的鲜明特点</a:t>
                      </a:r>
                      <a:endParaRPr lang="en-US" sz="615"/>
                    </a:p>
                    <a:p>
                      <a:pPr algn="l">
                        <a:lnSpc>
                          <a:spcPct val="130000"/>
                        </a:lnSpc>
                        <a:spcAft>
                          <a:spcPts val="600"/>
                        </a:spcAft>
                      </a:pP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是社会主义协商民主的重要渠道和专门协商机构，在推动协商民主广泛多层制度化发展、推进国家治理体系和治理能力现代化中发挥不可替代的作用</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P_6_BD#43.321845282"/>
          <p:cNvGraphicFramePr>
            <a:graphicFrameLocks noGrp="1"/>
          </p:cNvGraphicFramePr>
          <p:nvPr>
            <p:custDataLst>
              <p:tags r:id="rId3"/>
            </p:custDataLst>
          </p:nvPr>
        </p:nvGraphicFramePr>
        <p:xfrm>
          <a:off x="716752" y="458461"/>
          <a:ext cx="10758170" cy="5940022"/>
        </p:xfrm>
        <a:graphic>
          <a:graphicData uri="http://schemas.openxmlformats.org/drawingml/2006/table">
            <a:tbl>
              <a:tblPr/>
              <a:tblGrid>
                <a:gridCol w="497840"/>
                <a:gridCol w="859790"/>
                <a:gridCol w="9400540"/>
              </a:tblGrid>
              <a:tr h="548005">
                <a:tc gridSpan="2">
                  <a:txBody>
                    <a:bodyPr vert="horz" wrap="square"/>
                    <a:lstStyle/>
                    <a:p>
                      <a:pPr algn="ctr">
                        <a:lnSpc>
                          <a:spcPct val="130000"/>
                        </a:lnSpc>
                        <a:spcAft>
                          <a:spcPts val="600"/>
                        </a:spcAft>
                      </a:pPr>
                      <a:r>
                        <a:rPr lang="en-US" sz="2565" b="0" err="1">
                          <a:solidFill>
                            <a:srgbClr val="000000"/>
                          </a:solidFill>
                          <a:latin typeface="微软雅黑" panose="020b0503020204020204" charset="-122"/>
                          <a:ea typeface="微软雅黑" panose="020b0503020204020204" charset="-122"/>
                          <a:cs typeface="微软雅黑" panose="020b0503020204020204" pitchFamily="34" charset="-120"/>
                        </a:rPr>
                        <a:t>主题</a:t>
                      </a:r>
                      <a:r>
                        <a:rPr lang="en-US" sz="2565" b="0">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615" b="0"/>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txBody>
                  <a:tcPr/>
                </a:tc>
                <a:tc>
                  <a:txBody>
                    <a:bodyPr vert="horz" wrap="square"/>
                    <a:lstStyle/>
                    <a:p>
                      <a:pPr algn="l">
                        <a:lnSpc>
                          <a:spcPct val="130000"/>
                        </a:lnSpc>
                        <a:spcAft>
                          <a:spcPts val="600"/>
                        </a:spcAft>
                      </a:pPr>
                      <a:r>
                        <a:rPr lang="en-US" sz="2565" b="0">
                          <a:solidFill>
                            <a:srgbClr val="000000"/>
                          </a:solidFill>
                          <a:latin typeface="微软雅黑" panose="020b0503020204020204" charset="-122"/>
                          <a:ea typeface="微软雅黑" panose="020b0503020204020204" charset="-122"/>
                          <a:cs typeface="微软雅黑" panose="020b0503020204020204" pitchFamily="34" charset="-120"/>
                        </a:rPr>
                        <a:t>团结和民主</a:t>
                      </a:r>
                      <a:endParaRPr lang="en-US" sz="615" b="0"/>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248410">
                <a:tc rowSpan="3">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职能</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政治协商</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0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对国家大政方针和地方的重要举措以及经济建设、政治建设、文化建设、社会建设、生态文明建设中的重要问题，在决策之前和决策实施之中进行协商</a:t>
                      </a:r>
                      <a:r>
                        <a:rPr lang="zh-CN" altLang="en-US" sz="2800" b="1" noProof="0">
                          <a:solidFill>
                            <a:srgbClr val="FF0000"/>
                          </a:solidFill>
                          <a:latin typeface="微软雅黑" panose="020b0503020204020204" charset="-122"/>
                          <a:ea typeface="微软雅黑" panose="020b0503020204020204" charset="-122"/>
                          <a:sym typeface="宋体" panose="02010600030101010101" pitchFamily="2" charset="-122"/>
                        </a:rPr>
                        <a:t>（方式：政协会议、座谈会、协商会）</a:t>
                      </a:r>
                      <a:endParaRPr lang="zh-CN" altLang="en-US" sz="2800" b="1" noProof="0">
                        <a:solidFill>
                          <a:srgbClr val="FF0000"/>
                        </a:solidFill>
                        <a:latin typeface="微软雅黑" panose="020b0503020204020204" charset="-122"/>
                        <a:ea typeface="微软雅黑" panose="020b0503020204020204" charset="-122"/>
                        <a:sym typeface="宋体" panose="02010600030101010101" pitchFamily="2" charset="-122"/>
                      </a:endParaRP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651635">
                <a:tc vMerge="1">
                  <a:txBody>
                    <a:bodyPr vert="horz" wrap="square"/>
                    <a:lstStyle/>
                    <a:p/>
                  </a:txBody>
                  <a:tcPr/>
                </a:tc>
                <a:tc>
                  <a:txBody>
                    <a:bodyPr vert="horz" wrap="square"/>
                    <a:lstStyle/>
                    <a:p>
                      <a:pPr algn="ctr">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民主监督</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0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对国家宪法、法律和法规的实施，重大方针政策、重大改革举措、重要决策部署的贯彻执行情况，涉及人民群众切身利益的实际问题解决落实情况，国家机关及其工作人员的工作等，通过提出意见、批评、建议的方式进行的协商式监督</a:t>
                      </a:r>
                      <a:r>
                        <a:rPr lang="zh-CN" altLang="en-US" sz="2565" b="1">
                          <a:solidFill>
                            <a:srgbClr val="FF0000"/>
                          </a:solidFill>
                          <a:latin typeface="微软雅黑" panose="020b0503020204020204" charset="-122"/>
                          <a:ea typeface="微软雅黑" panose="020b0503020204020204" charset="-122"/>
                          <a:cs typeface="微软雅黑" panose="020b0503020204020204" pitchFamily="34" charset="-120"/>
                        </a:rPr>
                        <a:t>（方式：建议或批评）</a:t>
                      </a:r>
                      <a:endParaRPr lang="zh-CN" altLang="en-US" sz="2565" b="1">
                        <a:solidFill>
                          <a:srgbClr val="FF0000"/>
                        </a:solidFill>
                        <a:latin typeface="微软雅黑" panose="020b0503020204020204" charset="-122"/>
                        <a:ea typeface="微软雅黑" panose="020b0503020204020204" charset="-122"/>
                        <a:cs typeface="微软雅黑" panose="020b0503020204020204" pitchFamily="34" charset="-120"/>
                      </a:endParaRP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651000">
                <a:tc vMerge="1">
                  <a:txBody>
                    <a:bodyPr vert="horz" wrap="square"/>
                    <a:lstStyle/>
                    <a:p/>
                  </a:txBody>
                  <a:tcPr/>
                </a:tc>
                <a:tc>
                  <a:txBody>
                    <a:bodyPr vert="horz" wrap="square"/>
                    <a:lstStyle/>
                    <a:p>
                      <a:pPr algn="ctr">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参政议政</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0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对政治、经济、文化、社会生活和生态环境等方面的重要问题以及人民群众普遍关心的问题，开</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展调查研究，反映社情民意，进行协商讨论。</a:t>
                      </a:r>
                      <a:r>
                        <a:rPr lang="en-US" sz="2565" b="1">
                          <a:solidFill>
                            <a:srgbClr val="FF0000"/>
                          </a:solidFill>
                          <a:latin typeface="微软雅黑" panose="020b0503020204020204" charset="-122"/>
                          <a:ea typeface="微软雅黑" panose="020b0503020204020204" charset="-122"/>
                          <a:cs typeface="微软雅黑" panose="020b0503020204020204" pitchFamily="34" charset="-120"/>
                        </a:rPr>
                        <a:t>通过调研报告</a:t>
                      </a:r>
                      <a:r>
                        <a:rPr lang="zh-CN" altLang="en-US" sz="2565" b="1">
                          <a:solidFill>
                            <a:srgbClr val="FF0000"/>
                          </a:solidFill>
                          <a:latin typeface="微软雅黑" panose="020b0503020204020204" charset="-122"/>
                          <a:ea typeface="微软雅黑" panose="020b0503020204020204" charset="-122"/>
                          <a:cs typeface="微软雅黑" panose="020b0503020204020204" pitchFamily="34" charset="-120"/>
                        </a:rPr>
                        <a:t>、</a:t>
                      </a:r>
                      <a:r>
                        <a:rPr lang="en-US" sz="2565" b="1">
                          <a:solidFill>
                            <a:srgbClr val="FF0000"/>
                          </a:solidFill>
                          <a:latin typeface="微软雅黑" panose="020b0503020204020204" charset="-122"/>
                          <a:ea typeface="微软雅黑" panose="020b0503020204020204" charset="-122"/>
                          <a:cs typeface="微软雅黑" panose="020b0503020204020204" pitchFamily="34" charset="-120"/>
                        </a:rPr>
                        <a:t>提案，建议案或其他形式，</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向中国共产党和国家机关提出意见和建议</a:t>
                      </a:r>
                      <a:r>
                        <a:rPr lang="zh-CN" altLang="en-US" sz="2800" b="0" noProof="0">
                          <a:solidFill>
                            <a:srgbClr val="1C1C1C"/>
                          </a:solidFill>
                          <a:latin typeface="微软雅黑" panose="020b0503020204020204" charset="-122"/>
                          <a:ea typeface="微软雅黑" panose="020b0503020204020204" charset="-122"/>
                          <a:sym typeface="+mn-ea"/>
                        </a:rPr>
                        <a:t>（</a:t>
                      </a:r>
                      <a:r>
                        <a:rPr lang="zh-CN" altLang="en-US" sz="2800" b="0" noProof="0">
                          <a:solidFill>
                            <a:srgbClr val="C00000"/>
                          </a:solidFill>
                          <a:latin typeface="微软雅黑" panose="020b0503020204020204" charset="-122"/>
                          <a:ea typeface="微软雅黑" panose="020b0503020204020204" charset="-122"/>
                          <a:sym typeface="+mn-ea"/>
                        </a:rPr>
                        <a:t>注意：</a:t>
                      </a:r>
                      <a:r>
                        <a:rPr lang="zh-CN" altLang="en-US" sz="2800" b="0" noProof="0">
                          <a:latin typeface="微软雅黑" panose="020b0503020204020204" charset="-122"/>
                          <a:ea typeface="微软雅黑" panose="020b0503020204020204" charset="-122"/>
                          <a:sym typeface="+mn-ea"/>
                        </a:rPr>
                        <a:t>人民政协</a:t>
                      </a:r>
                      <a:r>
                        <a:rPr lang="zh-CN" altLang="en-US" sz="2800" b="0" noProof="0">
                          <a:solidFill>
                            <a:srgbClr val="0000FF"/>
                          </a:solidFill>
                          <a:latin typeface="微软雅黑" panose="020b0503020204020204" charset="-122"/>
                          <a:ea typeface="微软雅黑" panose="020b0503020204020204" charset="-122"/>
                          <a:sym typeface="+mn-ea"/>
                        </a:rPr>
                        <a:t>不同于</a:t>
                      </a:r>
                      <a:r>
                        <a:rPr lang="zh-CN" altLang="en-US" sz="2800" b="0" noProof="0">
                          <a:latin typeface="微软雅黑" panose="020b0503020204020204" charset="-122"/>
                          <a:ea typeface="微软雅黑" panose="020b0503020204020204" charset="-122"/>
                          <a:sym typeface="+mn-ea"/>
                        </a:rPr>
                        <a:t>国家机关，它</a:t>
                      </a:r>
                      <a:r>
                        <a:rPr lang="zh-CN" altLang="en-US" sz="2800" b="0" noProof="0">
                          <a:solidFill>
                            <a:srgbClr val="0000FF"/>
                          </a:solidFill>
                          <a:latin typeface="微软雅黑" panose="020b0503020204020204" charset="-122"/>
                          <a:ea typeface="微软雅黑" panose="020b0503020204020204" charset="-122"/>
                          <a:sym typeface="+mn-ea"/>
                        </a:rPr>
                        <a:t>不能直接</a:t>
                      </a:r>
                      <a:r>
                        <a:rPr lang="zh-CN" altLang="en-US" sz="2800" b="0" noProof="0">
                          <a:latin typeface="微软雅黑" panose="020b0503020204020204" charset="-122"/>
                          <a:ea typeface="微软雅黑" panose="020b0503020204020204" charset="-122"/>
                          <a:sym typeface="+mn-ea"/>
                        </a:rPr>
                        <a:t>对国家事务进行决策，政协的提案、建议案</a:t>
                      </a:r>
                      <a:r>
                        <a:rPr lang="zh-CN" altLang="en-US" sz="2800" b="0" noProof="0">
                          <a:solidFill>
                            <a:srgbClr val="0000FF"/>
                          </a:solidFill>
                          <a:latin typeface="微软雅黑" panose="020b0503020204020204" charset="-122"/>
                          <a:ea typeface="微软雅黑" panose="020b0503020204020204" charset="-122"/>
                          <a:sym typeface="+mn-ea"/>
                        </a:rPr>
                        <a:t>没有法律约束力</a:t>
                      </a:r>
                      <a:r>
                        <a:rPr lang="zh-CN" altLang="en-US" sz="2800" b="0" noProof="0">
                          <a:latin typeface="微软雅黑" panose="020b0503020204020204" charset="-122"/>
                          <a:ea typeface="微软雅黑" panose="020b0503020204020204" charset="-122"/>
                          <a:sym typeface="+mn-ea"/>
                        </a:rPr>
                        <a:t>，也</a:t>
                      </a:r>
                      <a:r>
                        <a:rPr lang="zh-CN" altLang="en-US" sz="2800" b="0" noProof="0">
                          <a:solidFill>
                            <a:srgbClr val="0000FF"/>
                          </a:solidFill>
                          <a:latin typeface="微软雅黑" panose="020b0503020204020204" charset="-122"/>
                          <a:ea typeface="微软雅黑" panose="020b0503020204020204" charset="-122"/>
                          <a:sym typeface="+mn-ea"/>
                        </a:rPr>
                        <a:t>不能直接</a:t>
                      </a:r>
                      <a:r>
                        <a:rPr lang="zh-CN" altLang="en-US" sz="2800" b="0" noProof="0">
                          <a:latin typeface="微软雅黑" panose="020b0503020204020204" charset="-122"/>
                          <a:ea typeface="微软雅黑" panose="020b0503020204020204" charset="-122"/>
                          <a:sym typeface="+mn-ea"/>
                        </a:rPr>
                        <a:t>去</a:t>
                      </a:r>
                      <a:r>
                        <a:rPr lang="zh-CN" altLang="en-US" sz="2800" b="0" noProof="0">
                          <a:solidFill>
                            <a:srgbClr val="0000FF"/>
                          </a:solidFill>
                          <a:latin typeface="微软雅黑" panose="020b0503020204020204" charset="-122"/>
                          <a:ea typeface="微软雅黑" panose="020b0503020204020204" charset="-122"/>
                          <a:sym typeface="+mn-ea"/>
                        </a:rPr>
                        <a:t>处理</a:t>
                      </a:r>
                      <a:r>
                        <a:rPr lang="zh-CN" altLang="en-US" sz="2800" b="0" noProof="0">
                          <a:latin typeface="微软雅黑" panose="020b0503020204020204" charset="-122"/>
                          <a:ea typeface="微软雅黑" panose="020b0503020204020204" charset="-122"/>
                          <a:sym typeface="+mn-ea"/>
                        </a:rPr>
                        <a:t>行政事务。</a:t>
                      </a:r>
                      <a:r>
                        <a:rPr lang="zh-CN" altLang="en-US" sz="2800" b="0" noProof="0">
                          <a:solidFill>
                            <a:srgbClr val="1C1C1C"/>
                          </a:solidFill>
                          <a:latin typeface="微软雅黑" panose="020b0503020204020204" charset="-122"/>
                          <a:ea typeface="微软雅黑" panose="020b0503020204020204" charset="-122"/>
                          <a:sym typeface="+mn-ea"/>
                        </a:rPr>
                        <a:t>）</a:t>
                      </a:r>
                      <a:endParaRPr lang="en-US" sz="2800" b="0">
                        <a:latin typeface="微软雅黑" panose="020b0503020204020204" charset="-122"/>
                        <a:ea typeface="微软雅黑" panose="020b0503020204020204" charset="-122"/>
                      </a:endParaRP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P_6_BD#43.321845282"/>
          <p:cNvGraphicFramePr>
            <a:graphicFrameLocks noGrp="1"/>
          </p:cNvGraphicFramePr>
          <p:nvPr>
            <p:custDataLst>
              <p:tags r:id="rId3"/>
            </p:custDataLst>
          </p:nvPr>
        </p:nvGraphicFramePr>
        <p:xfrm>
          <a:off x="812165" y="2144781"/>
          <a:ext cx="10789920" cy="1565275"/>
        </p:xfrm>
        <a:graphic>
          <a:graphicData uri="http://schemas.openxmlformats.org/drawingml/2006/table">
            <a:tbl>
              <a:tblPr/>
              <a:tblGrid>
                <a:gridCol w="1226820"/>
                <a:gridCol w="9563100"/>
              </a:tblGrid>
              <a:tr h="1565275">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要求</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人民政协工作要聚焦党和国家中心任务，把协商民主贯穿政治协商、民主监督、参政议政全过程，完善协商议政内容和形式，着力增进共识、促进团结</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graphicFrame>
        <p:nvGraphicFramePr>
          <p:cNvPr id="3" name="表格 2"/>
          <p:cNvGraphicFramePr>
            <a:graphicFrameLocks noGrp="1"/>
          </p:cNvGraphicFramePr>
          <p:nvPr>
            <p:custDataLst>
              <p:tags r:id="rId4"/>
            </p:custDataLst>
          </p:nvPr>
        </p:nvGraphicFramePr>
        <p:xfrm>
          <a:off x="812165" y="1642097"/>
          <a:ext cx="10789920" cy="548005"/>
        </p:xfrm>
        <a:graphic>
          <a:graphicData uri="http://schemas.openxmlformats.org/drawingml/2006/table">
            <a:tbl>
              <a:tblPr/>
              <a:tblGrid>
                <a:gridCol w="1225550"/>
                <a:gridCol w="9564370"/>
              </a:tblGrid>
              <a:tr h="548005">
                <a:tc>
                  <a:txBody>
                    <a:bodyPr vert="horz" wrap="square"/>
                    <a:lstStyle/>
                    <a:p>
                      <a:pPr algn="ctr">
                        <a:lnSpc>
                          <a:spcPct val="130000"/>
                        </a:lnSpc>
                        <a:spcAft>
                          <a:spcPts val="600"/>
                        </a:spcAft>
                      </a:pPr>
                      <a:r>
                        <a:rPr lang="en-US" sz="2565" b="1" err="1">
                          <a:solidFill>
                            <a:srgbClr val="000000"/>
                          </a:solidFill>
                          <a:latin typeface="微软雅黑" panose="020b0503020204020204" charset="-122"/>
                          <a:ea typeface="微软雅黑" panose="020b0503020204020204" charset="-122"/>
                          <a:cs typeface="微软雅黑" panose="020b0503020204020204" pitchFamily="34" charset="-120"/>
                        </a:rPr>
                        <a:t>主题</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团结和民主</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6829" name="Text Box 29"/>
          <p:cNvSpPr txBox="1">
            <a:spLocks noChangeArrowheads="1"/>
          </p:cNvSpPr>
          <p:nvPr>
            <p:custDataLst>
              <p:tags r:id="rId3"/>
            </p:custDataLst>
          </p:nvPr>
        </p:nvSpPr>
        <p:spPr bwMode="auto">
          <a:xfrm>
            <a:off x="955040" y="1823720"/>
            <a:ext cx="11012170" cy="582295"/>
          </a:xfrm>
          <a:prstGeom prst="rect">
            <a:avLst/>
          </a:prstGeom>
          <a:noFill/>
          <a:ln w="9525" algn="ctr">
            <a:noFill/>
            <a:miter lim="800000"/>
          </a:ln>
          <a:effectLst/>
        </p:spPr>
        <p:txBody>
          <a:bodyPr wrap="square" lIns="91431" tIns="45715" rIns="91431" bIns="45715">
            <a:spAutoFit/>
          </a:bodyPr>
          <a:lstStyle/>
          <a:p>
            <a:pPr marR="0" defTabSz="914400">
              <a:spcBef>
                <a:spcPct val="50000"/>
              </a:spcBef>
              <a:buClrTx/>
              <a:buSzTx/>
              <a:buFont typeface="Wingdings" panose="05000000000000000000" pitchFamily="2" charset="2"/>
              <a:buChar char="Ø"/>
              <a:defRPr/>
            </a:pPr>
            <a:r>
              <a:rPr kumimoji="0" lang="zh-CN" altLang="en-US"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Wingdings" panose="05000000000000000000" pitchFamily="2" charset="2"/>
              </a:rPr>
              <a:t>全国政协期间，各代表商议新国家领导人选。 </a:t>
            </a:r>
            <a:endParaRPr kumimoji="0" lang="zh-CN" altLang="en-US"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Wingdings" panose="05000000000000000000" pitchFamily="2" charset="2"/>
            </a:endParaRPr>
          </a:p>
        </p:txBody>
      </p:sp>
      <p:sp>
        <p:nvSpPr>
          <p:cNvPr id="76830" name="Text Box 30"/>
          <p:cNvSpPr txBox="1">
            <a:spLocks noChangeArrowheads="1"/>
          </p:cNvSpPr>
          <p:nvPr>
            <p:custDataLst>
              <p:tags r:id="rId4"/>
            </p:custDataLst>
          </p:nvPr>
        </p:nvSpPr>
        <p:spPr bwMode="auto">
          <a:xfrm>
            <a:off x="955040" y="2966720"/>
            <a:ext cx="11222990" cy="582295"/>
          </a:xfrm>
          <a:prstGeom prst="rect">
            <a:avLst/>
          </a:prstGeom>
          <a:noFill/>
          <a:ln w="9525" algn="ctr">
            <a:noFill/>
            <a:miter lim="800000"/>
          </a:ln>
          <a:effectLst/>
        </p:spPr>
        <p:txBody>
          <a:bodyPr wrap="square" lIns="91431" tIns="45715" rIns="91431" bIns="45715">
            <a:spAutoFit/>
          </a:bodyPr>
          <a:lstStyle/>
          <a:p>
            <a:pPr marR="0" defTabSz="914400">
              <a:spcBef>
                <a:spcPct val="50000"/>
              </a:spcBef>
              <a:buClrTx/>
              <a:buSzTx/>
              <a:buFont typeface="Wingdings" panose="05000000000000000000" pitchFamily="2" charset="2"/>
              <a:buChar char="Ø"/>
              <a:defRPr/>
            </a:pPr>
            <a:r>
              <a:rPr kumimoji="0" lang="zh-CN" altLang="en-US"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Wingdings" panose="05000000000000000000" pitchFamily="2" charset="2"/>
              </a:rPr>
              <a:t>珠海市委就珠海市未来发展向珠海市政协征求意见。 </a:t>
            </a:r>
            <a:endParaRPr kumimoji="0" lang="zh-CN" altLang="en-US"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Wingdings" panose="05000000000000000000" pitchFamily="2" charset="2"/>
            </a:endParaRPr>
          </a:p>
        </p:txBody>
      </p:sp>
      <p:sp>
        <p:nvSpPr>
          <p:cNvPr id="76831" name="Text Box 31"/>
          <p:cNvSpPr txBox="1">
            <a:spLocks noChangeArrowheads="1"/>
          </p:cNvSpPr>
          <p:nvPr>
            <p:custDataLst>
              <p:tags r:id="rId5"/>
            </p:custDataLst>
          </p:nvPr>
        </p:nvSpPr>
        <p:spPr bwMode="auto">
          <a:xfrm>
            <a:off x="955040" y="4033520"/>
            <a:ext cx="11115675" cy="582295"/>
          </a:xfrm>
          <a:prstGeom prst="rect">
            <a:avLst/>
          </a:prstGeom>
          <a:noFill/>
          <a:ln w="9525" algn="ctr">
            <a:noFill/>
            <a:miter lim="800000"/>
          </a:ln>
          <a:effectLst/>
        </p:spPr>
        <p:txBody>
          <a:bodyPr wrap="square" lIns="91431" tIns="45715" rIns="91431" bIns="45715">
            <a:spAutoFit/>
          </a:bodyPr>
          <a:lstStyle/>
          <a:p>
            <a:pPr marR="0" defTabSz="914400">
              <a:spcBef>
                <a:spcPct val="50000"/>
              </a:spcBef>
              <a:buClrTx/>
              <a:buSzTx/>
              <a:buFont typeface="Wingdings" panose="05000000000000000000" pitchFamily="2" charset="2"/>
              <a:buChar char="Ø"/>
              <a:defRPr/>
            </a:pPr>
            <a:r>
              <a:rPr kumimoji="0" lang="zh-CN" altLang="en-US"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Wingdings" panose="05000000000000000000" pitchFamily="2" charset="2"/>
              </a:rPr>
              <a:t>全国政协召开期间，委员们认真审查政府工作报告。</a:t>
            </a:r>
            <a:endParaRPr kumimoji="0" lang="zh-CN" altLang="en-US"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Wingdings" panose="05000000000000000000" pitchFamily="2" charset="2"/>
            </a:endParaRPr>
          </a:p>
        </p:txBody>
      </p:sp>
      <p:sp>
        <p:nvSpPr>
          <p:cNvPr id="76832" name="Rectangle 32"/>
          <p:cNvSpPr>
            <a:spLocks noChangeArrowheads="1"/>
          </p:cNvSpPr>
          <p:nvPr>
            <p:custDataLst>
              <p:tags r:id="rId6"/>
            </p:custDataLst>
          </p:nvPr>
        </p:nvSpPr>
        <p:spPr bwMode="auto">
          <a:xfrm>
            <a:off x="955040" y="705485"/>
            <a:ext cx="9483725" cy="558800"/>
          </a:xfrm>
          <a:prstGeom prst="rect">
            <a:avLst/>
          </a:prstGeom>
          <a:noFill/>
          <a:ln w="38100" algn="ctr">
            <a:noFill/>
            <a:miter lim="800000"/>
          </a:ln>
          <a:extLst>
            <a:ext uri="{909E8E84-426E-40DD-AFC4-6F175D3DCCD1}">
              <a14:hiddenFill xmlns:a14="http://schemas.microsoft.com/office/drawing/2010/main">
                <a:solidFill>
                  <a:srgbClr val="FFFF00"/>
                </a:solidFill>
              </a14:hiddenFill>
            </a:ext>
          </a:extLst>
        </p:spPr>
        <p:txBody>
          <a:bodyPr wrap="square">
            <a:spAutoFit/>
          </a:bodyPr>
          <a:lstStyle/>
          <a:p>
            <a:pPr marL="0" marR="0" lvl="0" indent="0" algn="l" defTabSz="914400" rtl="0" eaLnBrk="1" fontAlgn="base" latinLnBrk="0" hangingPunct="1">
              <a:lnSpc>
                <a:spcPct val="95000"/>
              </a:lnSpc>
              <a:spcBef>
                <a:spcPct val="0"/>
              </a:spcBef>
              <a:spcAft>
                <a:spcPct val="0"/>
              </a:spcAft>
              <a:buClrTx/>
              <a:buSzTx/>
              <a:buFontTx/>
              <a:buNone/>
              <a:defRPr/>
            </a:pPr>
            <a:r>
              <a:rPr kumimoji="0" lang="zh-CN" altLang="en-US" sz="3200" b="1" i="0" u="none" strike="noStrike" kern="1200" cap="none" spc="0" normalizeH="0" baseline="0" noProof="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判断下列表述属于政协哪一种职能？</a:t>
            </a:r>
            <a:endParaRPr kumimoji="0" lang="zh-CN" altLang="en-US" sz="3200" b="1" i="0" u="none" strike="noStrike" kern="1200" cap="none" spc="0" normalizeH="0" baseline="0" noProof="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p:txBody>
      </p:sp>
      <p:sp>
        <p:nvSpPr>
          <p:cNvPr id="76837" name="Text Box 37"/>
          <p:cNvSpPr txBox="1">
            <a:spLocks noChangeArrowheads="1"/>
          </p:cNvSpPr>
          <p:nvPr>
            <p:custDataLst>
              <p:tags r:id="rId7"/>
            </p:custDataLst>
          </p:nvPr>
        </p:nvSpPr>
        <p:spPr bwMode="auto">
          <a:xfrm>
            <a:off x="3317240" y="2357120"/>
            <a:ext cx="2213610" cy="583565"/>
          </a:xfrm>
          <a:prstGeom prst="rect">
            <a:avLst/>
          </a:prstGeom>
          <a:noFill/>
          <a:ln w="38100" algn="ctr">
            <a:noFill/>
            <a:miter lim="800000"/>
          </a:ln>
          <a:effectLst/>
        </p:spPr>
        <p:txBody>
          <a:bodyPr wrap="square">
            <a:spAutoFit/>
          </a:bodyPr>
          <a:lstStyle/>
          <a:p>
            <a:pPr marR="0" defTabSz="914400">
              <a:spcBef>
                <a:spcPct val="50000"/>
              </a:spcBef>
              <a:buClrTx/>
              <a:buSzTx/>
              <a:defRPr/>
            </a:pPr>
            <a:r>
              <a:rPr kumimoji="0" lang="zh-CN" altLang="en-US" sz="32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政治协商</a:t>
            </a:r>
            <a:endParaRPr kumimoji="0" lang="zh-CN" altLang="en-US" sz="32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76838" name="Text Box 38"/>
          <p:cNvSpPr txBox="1">
            <a:spLocks noChangeArrowheads="1"/>
          </p:cNvSpPr>
          <p:nvPr>
            <p:custDataLst>
              <p:tags r:id="rId8"/>
            </p:custDataLst>
          </p:nvPr>
        </p:nvSpPr>
        <p:spPr bwMode="auto">
          <a:xfrm>
            <a:off x="3423920" y="4643120"/>
            <a:ext cx="2213610" cy="583565"/>
          </a:xfrm>
          <a:prstGeom prst="rect">
            <a:avLst/>
          </a:prstGeom>
          <a:noFill/>
          <a:ln w="38100" algn="ctr">
            <a:noFill/>
            <a:miter lim="800000"/>
          </a:ln>
          <a:effectLst/>
        </p:spPr>
        <p:txBody>
          <a:bodyPr wrap="square">
            <a:spAutoFit/>
          </a:bodyPr>
          <a:lstStyle/>
          <a:p>
            <a:pPr marR="0" defTabSz="914400">
              <a:spcBef>
                <a:spcPct val="50000"/>
              </a:spcBef>
              <a:buClrTx/>
              <a:buSzTx/>
              <a:defRPr/>
            </a:pPr>
            <a:r>
              <a:rPr kumimoji="0" lang="zh-CN" altLang="en-US" sz="32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民主监督</a:t>
            </a:r>
            <a:endParaRPr kumimoji="0" lang="zh-CN" altLang="en-US" sz="32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76839" name="Text Box 39"/>
          <p:cNvSpPr txBox="1">
            <a:spLocks noChangeArrowheads="1"/>
          </p:cNvSpPr>
          <p:nvPr>
            <p:custDataLst>
              <p:tags r:id="rId9"/>
            </p:custDataLst>
          </p:nvPr>
        </p:nvSpPr>
        <p:spPr bwMode="auto">
          <a:xfrm>
            <a:off x="3317240" y="3500120"/>
            <a:ext cx="2320290" cy="583565"/>
          </a:xfrm>
          <a:prstGeom prst="rect">
            <a:avLst/>
          </a:prstGeom>
          <a:noFill/>
          <a:ln w="38100" algn="ctr">
            <a:noFill/>
            <a:miter lim="800000"/>
          </a:ln>
          <a:effectLst/>
        </p:spPr>
        <p:txBody>
          <a:bodyPr wrap="square">
            <a:spAutoFit/>
          </a:bodyPr>
          <a:lstStyle/>
          <a:p>
            <a:pPr marR="0" defTabSz="914400">
              <a:spcBef>
                <a:spcPct val="50000"/>
              </a:spcBef>
              <a:buClrTx/>
              <a:buSzTx/>
              <a:defRPr/>
            </a:pPr>
            <a:r>
              <a:rPr kumimoji="0" lang="zh-CN" altLang="en-US" sz="32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参政议政</a:t>
            </a:r>
            <a:endParaRPr kumimoji="0" lang="zh-CN" altLang="en-US" sz="32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6837"/>
                                        </p:tgtEl>
                                        <p:attrNameLst>
                                          <p:attrName>style.visibility</p:attrName>
                                        </p:attrNameLst>
                                      </p:cBhvr>
                                      <p:to>
                                        <p:strVal val="visible"/>
                                      </p:to>
                                    </p:set>
                                    <p:animEffect transition="in" filter="dissolve">
                                      <p:cBhvr>
                                        <p:cTn id="7" dur="500"/>
                                        <p:tgtEl>
                                          <p:spTgt spid="7683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2" nodeType="clickEffect">
                                  <p:stCondLst>
                                    <p:cond delay="0"/>
                                  </p:stCondLst>
                                  <p:childTnLst>
                                    <p:set>
                                      <p:cBhvr>
                                        <p:cTn id="11" dur="1" fill="hold">
                                          <p:stCondLst>
                                            <p:cond delay="0"/>
                                          </p:stCondLst>
                                        </p:cTn>
                                        <p:tgtEl>
                                          <p:spTgt spid="76839"/>
                                        </p:tgtEl>
                                        <p:attrNameLst>
                                          <p:attrName>style.visibility</p:attrName>
                                        </p:attrNameLst>
                                      </p:cBhvr>
                                      <p:to>
                                        <p:strVal val="visible"/>
                                      </p:to>
                                    </p:set>
                                    <p:animEffect transition="in" filter="dissolve">
                                      <p:cBhvr>
                                        <p:cTn id="12" dur="500"/>
                                        <p:tgtEl>
                                          <p:spTgt spid="7683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9" presetClass="entr" presetSubtype="0" fill="hold" grpId="1" nodeType="clickEffect">
                                  <p:stCondLst>
                                    <p:cond delay="0"/>
                                  </p:stCondLst>
                                  <p:childTnLst>
                                    <p:set>
                                      <p:cBhvr>
                                        <p:cTn id="16" dur="1" fill="hold">
                                          <p:stCondLst>
                                            <p:cond delay="0"/>
                                          </p:stCondLst>
                                        </p:cTn>
                                        <p:tgtEl>
                                          <p:spTgt spid="76838"/>
                                        </p:tgtEl>
                                        <p:attrNameLst>
                                          <p:attrName>style.visibility</p:attrName>
                                        </p:attrNameLst>
                                      </p:cBhvr>
                                      <p:to>
                                        <p:strVal val="visible"/>
                                      </p:to>
                                    </p:set>
                                    <p:animEffect transition="in" filter="dissolve">
                                      <p:cBhvr>
                                        <p:cTn id="17" dur="500"/>
                                        <p:tgtEl>
                                          <p:spTgt spid="768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37" grpId="0"/>
      <p:bldP spid="76838" grpId="1"/>
      <p:bldP spid="76839" grpId="2"/>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P_6_BD#43.321845282"/>
          <p:cNvSpPr/>
          <p:nvPr>
            <p:custDataLst>
              <p:tags r:id="rId4"/>
            </p:custDataLst>
          </p:nvPr>
        </p:nvSpPr>
        <p:spPr>
          <a:xfrm>
            <a:off x="4129548" y="557488"/>
            <a:ext cx="4917038" cy="524013"/>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人民代表大会与人民政协的异同</a:t>
            </a:r>
            <a:endParaRPr lang="en-US" sz="2565" b="1"/>
          </a:p>
        </p:txBody>
      </p:sp>
      <p:graphicFrame>
        <p:nvGraphicFramePr>
          <p:cNvPr id="27" name="P_6_BD#43.321845282"/>
          <p:cNvGraphicFramePr>
            <a:graphicFrameLocks noGrp="1"/>
          </p:cNvGraphicFramePr>
          <p:nvPr>
            <p:custDataLst>
              <p:tags r:id="rId5"/>
            </p:custDataLst>
          </p:nvPr>
        </p:nvGraphicFramePr>
        <p:xfrm>
          <a:off x="689067" y="1459784"/>
          <a:ext cx="11006455" cy="4474210"/>
        </p:xfrm>
        <a:graphic>
          <a:graphicData uri="http://schemas.openxmlformats.org/drawingml/2006/table">
            <a:tbl>
              <a:tblPr/>
              <a:tblGrid>
                <a:gridCol w="378460"/>
                <a:gridCol w="1741805"/>
                <a:gridCol w="2695575"/>
                <a:gridCol w="6190615"/>
              </a:tblGrid>
              <a:tr h="835025">
                <a:tc gridSpan="2">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类别</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txBody>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人民代表大会</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人民政协</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582545">
                <a:tc rowSpan="2">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异</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性质</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是国家权力机关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人民政协是中国人民爱国统一战线的组织，是中国共产党领导的多党合作和政治协商的机构，是我国政治生活中发扬社会主义民主的重要形式，是国家治理体系的重要组成部分，是具有中国特色的制度安排</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vMerge="1">
                  <a:txBody>
                    <a:bodyPr vert="horz" wrap="square"/>
                    <a:lstStyle/>
                    <a:p/>
                  </a:txBody>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职权与职能</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立法权、决定权、任免权、监督权</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政治协商、民主监督和参政</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议政（不能行使国家职能、政府</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职能）</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19" name=" 219"/>
          <p:cNvSpPr/>
          <p:nvPr>
            <p:custDataLst>
              <p:tags r:id="rId6"/>
            </p:custDataLst>
          </p:nvPr>
        </p:nvSpPr>
        <p:spPr>
          <a:xfrm>
            <a:off x="558165" y="42418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P_6_BD#43.321845282"/>
          <p:cNvGraphicFramePr>
            <a:graphicFrameLocks noGrp="1"/>
          </p:cNvGraphicFramePr>
          <p:nvPr>
            <p:custDataLst>
              <p:tags r:id="rId3"/>
            </p:custDataLst>
          </p:nvPr>
        </p:nvGraphicFramePr>
        <p:xfrm>
          <a:off x="709130" y="1246657"/>
          <a:ext cx="10680700" cy="4231640"/>
        </p:xfrm>
        <a:graphic>
          <a:graphicData uri="http://schemas.openxmlformats.org/drawingml/2006/table">
            <a:tbl>
              <a:tblPr/>
              <a:tblGrid>
                <a:gridCol w="464820"/>
                <a:gridCol w="765810"/>
                <a:gridCol w="4329430"/>
                <a:gridCol w="5120640"/>
              </a:tblGrid>
              <a:tr h="1212850">
                <a:tc rowSpan="2">
                  <a:txBody>
                    <a:bodyPr vert="horz" wrap="square"/>
                    <a:lstStyle/>
                    <a:p>
                      <a:pPr marL="0" marR="0" lvl="0" indent="0" algn="ctr" defTabSz="914400" rtl="0" eaLnBrk="1" fontAlgn="auto" latinLnBrk="0" hangingPunct="1">
                        <a:lnSpc>
                          <a:spcPct val="130000"/>
                        </a:lnSpc>
                        <a:spcBef>
                          <a:spcPct val="0"/>
                        </a:spcBef>
                        <a:spcAft>
                          <a:spcPts val="600"/>
                        </a:spcAft>
                        <a:buClrTx/>
                        <a:buSzTx/>
                        <a:buFontTx/>
                        <a:buNone/>
                        <a:defRPr/>
                      </a:pPr>
                      <a:endParaRPr kumimoji="0" lang="en-US" altLang="zh-CN" sz="2565" b="0" i="0" u="none" strike="noStrike" kern="1200" cap="none" spc="0" normalizeH="0" baseline="0" noProof="0">
                        <a:ln>
                          <a:noFill/>
                        </a:ln>
                        <a:solidFill>
                          <a:srgbClr val="000000"/>
                        </a:solidFill>
                        <a:effectLst/>
                        <a:uLnTx/>
                        <a:uFillTx/>
                        <a:latin typeface="微软雅黑" panose="020b0503020204020204" charset="-122"/>
                        <a:ea typeface="微软雅黑" panose="020b0503020204020204" charset="-122"/>
                        <a:cs typeface="微软雅黑" panose="020b0503020204020204" pitchFamily="34" charset="-120"/>
                      </a:endParaRPr>
                    </a:p>
                    <a:p>
                      <a:pPr marL="0" marR="0" lvl="0" indent="0" algn="ctr" defTabSz="914400" rtl="0" eaLnBrk="1" fontAlgn="auto" latinLnBrk="0" hangingPunct="1">
                        <a:lnSpc>
                          <a:spcPct val="130000"/>
                        </a:lnSpc>
                        <a:spcBef>
                          <a:spcPct val="0"/>
                        </a:spcBef>
                        <a:spcAft>
                          <a:spcPts val="600"/>
                        </a:spcAft>
                        <a:buClrTx/>
                        <a:buSzTx/>
                        <a:buFontTx/>
                        <a:buNone/>
                        <a:defRPr/>
                      </a:pPr>
                      <a:endParaRPr kumimoji="0" lang="en-US" altLang="zh-CN" sz="2565" b="0" i="0" u="none" strike="noStrike" kern="1200" cap="none" spc="0" normalizeH="0" baseline="0" noProof="0">
                        <a:ln>
                          <a:noFill/>
                        </a:ln>
                        <a:solidFill>
                          <a:srgbClr val="000000"/>
                        </a:solidFill>
                        <a:effectLst/>
                        <a:uLnTx/>
                        <a:uFillTx/>
                        <a:latin typeface="微软雅黑" panose="020b0503020204020204" charset="-122"/>
                        <a:ea typeface="微软雅黑" panose="020b0503020204020204" charset="-122"/>
                        <a:cs typeface="微软雅黑" panose="020b0503020204020204" pitchFamily="34" charset="-120"/>
                      </a:endParaRPr>
                    </a:p>
                    <a:p>
                      <a:pPr marL="0" marR="0" lvl="0" indent="0" algn="ctr" defTabSz="914400" rtl="0" eaLnBrk="1" fontAlgn="auto" latinLnBrk="0" hangingPunct="1">
                        <a:lnSpc>
                          <a:spcPct val="130000"/>
                        </a:lnSpc>
                        <a:spcBef>
                          <a:spcPct val="0"/>
                        </a:spcBef>
                        <a:spcAft>
                          <a:spcPts val="600"/>
                        </a:spcAft>
                        <a:buClrTx/>
                        <a:buSzTx/>
                        <a:buFontTx/>
                        <a:buNone/>
                        <a:defRPr/>
                      </a:pPr>
                      <a:r>
                        <a:rPr kumimoji="0" lang="en-US" altLang="zh-CN" sz="2565" b="0" i="0" u="none" strike="noStrike" kern="1200" cap="none" spc="0" normalizeH="0" baseline="0" noProof="0">
                          <a:ln>
                            <a:noFill/>
                          </a:ln>
                          <a:solidFill>
                            <a:srgbClr val="000000"/>
                          </a:solidFill>
                          <a:effectLst/>
                          <a:uLnTx/>
                          <a:uFillTx/>
                          <a:latin typeface="微软雅黑" panose="020b0503020204020204" charset="-122"/>
                          <a:ea typeface="微软雅黑" panose="020b0503020204020204" charset="-122"/>
                          <a:cs typeface="微软雅黑" panose="020b0503020204020204" pitchFamily="34" charset="-120"/>
                        </a:rPr>
                        <a:t>异</a:t>
                      </a:r>
                      <a:endParaRPr kumimoji="0" lang="en-US" altLang="zh-CN" sz="615" b="0" i="0" u="none" strike="noStrike" kern="1200" cap="none" spc="0" normalizeH="0" baseline="0" noProof="0">
                        <a:ln>
                          <a:noFill/>
                        </a:ln>
                        <a:solidFill>
                          <a:prstClr val="black"/>
                        </a:solidFill>
                        <a:effectLst/>
                        <a:uLnTx/>
                        <a:uFillTx/>
                        <a:latin typeface="+mn-lt"/>
                        <a:ea typeface="+mn-ea"/>
                        <a:cs typeface="+mn-cs"/>
                      </a:endParaRPr>
                    </a:p>
                    <a:p>
                      <a:endParaRPr lang="zh-CN" sz="925"/>
                    </a:p>
                  </a:txBody>
                  <a:tcPr marL="46914" marR="46914" marT="23457" marB="23457"/>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监督</a:t>
                      </a:r>
                      <a:endParaRPr lang="en-US" sz="615"/>
                    </a:p>
                  </a:txBody>
                  <a:tcPr marL="19547" marR="19547" marT="19547" marB="19547" anchor="ctr">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0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具有监督权，</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其监督是运用</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国家权力进行</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的监督，具有法律约束力</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是一种民主监督</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008505">
                <a:tc vMerge="1">
                  <a:txBody>
                    <a:bodyPr vert="horz" wrap="square"/>
                    <a:lstStyle/>
                    <a:p/>
                  </a:txBody>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组成</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0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由人大代表组成，人大代表</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由人民群众直</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接或间接选举</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产生</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0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除了中国共产党和民主党派的代表，还包括无党派人士、人民团体，各少数民族人士、各界的代表，香港特别行政区同胞、</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澳门特别行政区同胞、台湾同胞的代表等</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10285">
                <a:tc gridSpan="2">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同</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B w="9525" cap="flat" cmpd="sng" algn="ctr">
                      <a:solidFill>
                        <a:srgbClr val="666666"/>
                      </a:solidFill>
                      <a:prstDash val="solid"/>
                      <a:round/>
                      <a:headEnd type="none" w="med" len="med"/>
                      <a:tailEnd type="none" w="med" len="med"/>
                    </a:lnB>
                  </a:tcPr>
                </a:tc>
                <a:tc hMerge="1">
                  <a:txBody>
                    <a:bodyPr vert="horz" wrap="square"/>
                    <a:lstStyle/>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gridSpan="2">
                  <a:txBody>
                    <a:bodyPr vert="horz" wrap="square"/>
                    <a:lstStyle/>
                    <a:p>
                      <a:pPr algn="l">
                        <a:lnSpc>
                          <a:spcPct val="10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二者都是人民民主的重要实现形式，共同体现人民当家作主的本质，都接受中国共产党的领导</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txBody>
                  <a:tcPr/>
                </a:tc>
              </a:tr>
            </a:tbl>
          </a:graphicData>
        </a:graphic>
      </p:graphicFrame>
      <p:graphicFrame>
        <p:nvGraphicFramePr>
          <p:cNvPr id="4" name="表格 3"/>
          <p:cNvGraphicFramePr>
            <a:graphicFrameLocks noGrp="1"/>
          </p:cNvGraphicFramePr>
          <p:nvPr>
            <p:custDataLst>
              <p:tags r:id="rId4"/>
            </p:custDataLst>
          </p:nvPr>
        </p:nvGraphicFramePr>
        <p:xfrm>
          <a:off x="709129" y="698564"/>
          <a:ext cx="10680700" cy="548005"/>
        </p:xfrm>
        <a:graphic>
          <a:graphicData uri="http://schemas.openxmlformats.org/drawingml/2006/table">
            <a:tbl>
              <a:tblPr/>
              <a:tblGrid>
                <a:gridCol w="1230630"/>
                <a:gridCol w="4332605"/>
                <a:gridCol w="5117465"/>
              </a:tblGrid>
              <a:tr h="548005">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类别</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人民代表大会</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人民政协</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46.0bbabb49b"/>
          <p:cNvSpPr/>
          <p:nvPr>
            <p:custDataLst>
              <p:tags r:id="rId4"/>
            </p:custDataLst>
          </p:nvPr>
        </p:nvSpPr>
        <p:spPr>
          <a:xfrm>
            <a:off x="794528" y="539720"/>
            <a:ext cx="3049466"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人民政协</a:t>
            </a:r>
            <a:endParaRPr lang="en-US" sz="2565"/>
          </a:p>
        </p:txBody>
      </p:sp>
      <p:sp>
        <p:nvSpPr>
          <p:cNvPr id="4" name="Q_7_BD.36_1#47.30e8907f9"/>
          <p:cNvSpPr/>
          <p:nvPr>
            <p:custDataLst>
              <p:tags r:id="rId5"/>
            </p:custDataLst>
          </p:nvPr>
        </p:nvSpPr>
        <p:spPr>
          <a:xfrm>
            <a:off x="658003" y="1153682"/>
            <a:ext cx="10597732" cy="4121293"/>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[2020·山东卷]</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2019年，国家卫生健康委员会承办全国人大代表的建议930件、全国政协委员的提案631件，其中多位代表委员提出的建议、提案，在制定深化医疗改革重点工作任务、开展医疗联合体和县域医共体建设试点时，被予以充分吸收和采纳。上述做法能够(</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①集中各方智慧，推进科学精准施策</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②更好地适应改革发展需要和增强群众获得感</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③落实代表委员行使管理社会事务的权力</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④促进人大、政府、政协等国家机关协调高效运转</a:t>
            </a:r>
            <a:endParaRPr lang="en-US" sz="2565"/>
          </a:p>
          <a:p>
            <a:pPr algn="l">
              <a:lnSpc>
                <a:spcPct val="150000"/>
              </a:lnSpc>
              <a:spcAft>
                <a:spcPts val="600"/>
              </a:spcAft>
              <a:tabLst>
                <a:tab pos="5256530"/>
                <a:tab pos="10513060"/>
                <a:tab pos="15770225"/>
              </a:tabLst>
            </a:pPr>
            <a:endParaRPr lang="en-US" sz="2565"/>
          </a:p>
        </p:txBody>
      </p:sp>
      <p:sp>
        <p:nvSpPr>
          <p:cNvPr id="5" name="Q_7_AN.37_1#47.30e8907f9.bracket"/>
          <p:cNvSpPr/>
          <p:nvPr>
            <p:custDataLst>
              <p:tags r:id="rId6"/>
            </p:custDataLst>
          </p:nvPr>
        </p:nvSpPr>
        <p:spPr>
          <a:xfrm>
            <a:off x="9111610" y="2951925"/>
            <a:ext cx="315209"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
        <p:nvSpPr>
          <p:cNvPr id="6" name="Q_7_BD.36_1#47.30e8907f9"/>
          <p:cNvSpPr/>
          <p:nvPr>
            <p:custDataLst>
              <p:tags r:id="rId7"/>
            </p:custDataLst>
          </p:nvPr>
        </p:nvSpPr>
        <p:spPr>
          <a:xfrm>
            <a:off x="657860" y="5398135"/>
            <a:ext cx="8889365" cy="791210"/>
          </a:xfrm>
          <a:prstGeom prst="rect">
            <a:avLst/>
          </a:prstGeom>
          <a:noFill/>
        </p:spPr>
        <p:txBody>
          <a:bodyPr wrap="square" lIns="0" tIns="0" rIns="0" bIns="0" rtlCol="0" anchor="t"/>
          <a:lstStyle/>
          <a:p>
            <a:pPr indent="0" algn="l">
              <a:lnSpc>
                <a:spcPct val="150000"/>
              </a:lnSpc>
              <a:spcAft>
                <a:spcPts val="600"/>
              </a:spcAft>
              <a:buNone/>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39_1#49.fe88b5797"/>
          <p:cNvSpPr/>
          <p:nvPr>
            <p:custDataLst>
              <p:tags r:id="rId4"/>
            </p:custDataLst>
          </p:nvPr>
        </p:nvSpPr>
        <p:spPr>
          <a:xfrm>
            <a:off x="701183" y="541305"/>
            <a:ext cx="10790418" cy="470275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7月10日，全国政协召开网络议政远程协商会，围绕“关爱农村留守老人儿童”协商议政。12位委员在全国政协机关和山西、安徽、云南4个会场通过手机连线方式发言，160多位委员在移动履职平台上发表意见。全国政协的这一做法(</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①体现了中国特色社会主义最本质的特征</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②为激发政协委员履职活力创造了条件</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③是落实多党合作基本方针的有益尝试</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④是人民政协履行政治协商职能的表现</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3" name="Q_7_AN.40_1#49.fe88b5797.bracket"/>
          <p:cNvSpPr/>
          <p:nvPr>
            <p:custDataLst>
              <p:tags r:id="rId5"/>
            </p:custDataLst>
          </p:nvPr>
        </p:nvSpPr>
        <p:spPr>
          <a:xfrm>
            <a:off x="4930210" y="2390782"/>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P_6_BD#44.0b8a346a7"/>
          <p:cNvSpPr/>
          <p:nvPr>
            <p:custDataLst>
              <p:tags r:id="rId4"/>
            </p:custDataLst>
          </p:nvPr>
        </p:nvSpPr>
        <p:spPr>
          <a:xfrm>
            <a:off x="700405" y="1183640"/>
            <a:ext cx="10850245" cy="5099050"/>
          </a:xfrm>
          <a:prstGeom prst="rect">
            <a:avLst/>
          </a:prstGeom>
          <a:noFill/>
        </p:spPr>
        <p:txBody>
          <a:bodyPr wrap="square" lIns="0" tIns="0" rIns="0" bIns="0" rtlCol="0" anchor="t"/>
          <a:lstStyle/>
          <a:p>
            <a:pPr algn="l">
              <a:lnSpc>
                <a:spcPct val="150000"/>
              </a:lnSpc>
              <a:spcAft>
                <a:spcPts val="600"/>
              </a:spcAft>
            </a:pPr>
            <a:r>
              <a:rPr lang="zh-CN" altLang="en-US" sz="2560">
                <a:solidFill>
                  <a:srgbClr val="000000"/>
                </a:solidFill>
                <a:latin typeface="微软雅黑" panose="020b0503020204020204" charset="-122"/>
                <a:ea typeface="微软雅黑" panose="020b0503020204020204" charset="-122"/>
                <a:cs typeface="微软雅黑" panose="020b0503020204020204" pitchFamily="34" charset="-120"/>
                <a:sym typeface="+mn-ea"/>
              </a:rPr>
              <a:t>（</a:t>
            </a:r>
            <a:r>
              <a:rPr lang="en-US" altLang="zh-CN" sz="2560">
                <a:solidFill>
                  <a:srgbClr val="000000"/>
                </a:solidFill>
                <a:latin typeface="微软雅黑" panose="020b0503020204020204" charset="-122"/>
                <a:ea typeface="微软雅黑" panose="020b0503020204020204" charset="-122"/>
                <a:cs typeface="微软雅黑" panose="020b0503020204020204" pitchFamily="34" charset="-120"/>
                <a:sym typeface="+mn-ea"/>
              </a:rPr>
              <a:t>1</a:t>
            </a:r>
            <a:r>
              <a:rPr lang="zh-CN" altLang="en-US" sz="2560">
                <a:solidFill>
                  <a:srgbClr val="000000"/>
                </a:solidFill>
                <a:latin typeface="微软雅黑" panose="020b0503020204020204" charset="-122"/>
                <a:ea typeface="微软雅黑" panose="020b0503020204020204" charset="-122"/>
                <a:cs typeface="微软雅黑" panose="020b0503020204020204" pitchFamily="34" charset="-120"/>
                <a:sym typeface="+mn-ea"/>
              </a:rPr>
              <a:t>）含义：</a:t>
            </a:r>
            <a:r>
              <a:rPr lang="zh-CN" altLang="en-US" sz="2560">
                <a:solidFill>
                  <a:schemeClr val="tx1"/>
                </a:solidFill>
                <a:effectLst/>
                <a:latin typeface="微软雅黑" panose="020b0503020204020204" charset="-122"/>
                <a:ea typeface="微软雅黑" panose="020b0503020204020204" charset="-122"/>
                <a:sym typeface="+mn-ea"/>
              </a:rPr>
              <a:t>人民内部各方面在重大决策之前进行充分协商的民主制度</a:t>
            </a:r>
            <a:endParaRPr lang="zh-CN" altLang="en-US" sz="2560">
              <a:solidFill>
                <a:schemeClr val="tx1"/>
              </a:solidFill>
              <a:effectLst/>
              <a:latin typeface="微软雅黑" panose="020b0503020204020204" charset="-122"/>
              <a:ea typeface="微软雅黑" panose="020b0503020204020204" charset="-122"/>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（2）地位：社会主义协商民主是实现党的领导的重要形式，是我国社会主义民主政治的特有形式和独特优势。有事好商量，众人的事情由众人商量，是人民民主的真谛。</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（3）协商民主的渠道：主要有政党协商、人大协商、政府协商、政协协商、人民团体协商、基层协商以及社会组织协商等。</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（4）专门协商机构：人民政协是社会主义协商民主的重要渠道和专门协商机构，在推动协商民主广泛多层制度化发展、推进国家治理体系和治理能力现代化中发挥不可替代的作用。</a:t>
            </a:r>
            <a:endParaRPr lang="en-US" sz="2565"/>
          </a:p>
        </p:txBody>
      </p:sp>
      <p:sp>
        <p:nvSpPr>
          <p:cNvPr id="25603" name="Rectangle 842"/>
          <p:cNvSpPr/>
          <p:nvPr>
            <p:custDataLst>
              <p:tags r:id="rId5"/>
            </p:custDataLst>
          </p:nvPr>
        </p:nvSpPr>
        <p:spPr>
          <a:xfrm>
            <a:off x="461010" y="446405"/>
            <a:ext cx="8867140" cy="645160"/>
          </a:xfrm>
          <a:prstGeom prst="rect">
            <a:avLst/>
          </a:prstGeom>
          <a:noFill/>
          <a:ln w="9525">
            <a:noFill/>
          </a:ln>
        </p:spPr>
        <p:txBody>
          <a:bodyPr wrap="square">
            <a:spAutoFit/>
          </a:bodyPr>
          <a:lstStyle/>
          <a:p>
            <a:pPr indent="-341630"/>
            <a:r>
              <a:rPr lang="zh-CN" altLang="en-US" sz="3600" b="1">
                <a:solidFill>
                  <a:srgbClr val="FF0000"/>
                </a:solidFill>
                <a:latin typeface="Calibri" panose="020f0502020204030204" charset="0"/>
                <a:ea typeface="黑体" panose="02010609060101010101" pitchFamily="49" charset="-122"/>
              </a:rPr>
              <a:t>核心考点四 ：社会主义协商民主</a:t>
            </a:r>
            <a:endParaRPr lang="en-US" altLang="zh-CN" sz="3600" b="1">
              <a:solidFill>
                <a:srgbClr val="FF0000"/>
              </a:solidFill>
              <a:latin typeface="Calibri" panose="020f0502020204030204" charset="0"/>
              <a:ea typeface="黑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P_6_BD#44.0b8a346a7"/>
          <p:cNvSpPr/>
          <p:nvPr>
            <p:custDataLst>
              <p:tags r:id="rId4"/>
            </p:custDataLst>
          </p:nvPr>
        </p:nvSpPr>
        <p:spPr>
          <a:xfrm>
            <a:off x="701183" y="796353"/>
            <a:ext cx="10790418" cy="2869756"/>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5）意义：健全社会主义协商民主制度有利于充分反映民意，集中民智，促进党和国家决策的科学化、民主化；有利于改进党的领导方式和执政方式，提高党的执政能力和执政水平；有利于扩大公民有序的政治参与，确保人民当家作主，推进社会主义民主政治建设；有利于协调各方面的利益关系，调动各方面积极性，维护社会团结稳定，构建社会主义和谐社会。</a:t>
            </a:r>
            <a:endParaRPr lang="en-US" sz="2565"/>
          </a:p>
        </p:txBody>
      </p:sp>
      <p:pic>
        <p:nvPicPr>
          <p:cNvPr id="3" name="P_6_BD#44.0b8a346a7" descr="preencoded.png"/>
          <p:cNvPicPr>
            <a:picLocks noChangeAspect="1"/>
          </p:cNvPicPr>
          <p:nvPr>
            <p:custDataLst>
              <p:tags r:id="rId6"/>
            </p:custDataLst>
          </p:nvPr>
        </p:nvPicPr>
        <p:blipFill>
          <a:blip r:embed="rId5"/>
          <a:stretch>
            <a:fillRect/>
          </a:stretch>
        </p:blipFill>
        <p:spPr>
          <a:xfrm>
            <a:off x="3027099" y="4097600"/>
            <a:ext cx="7322101" cy="2229913"/>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51.bec00e0f5"/>
          <p:cNvSpPr/>
          <p:nvPr>
            <p:custDataLst>
              <p:tags r:id="rId4"/>
            </p:custDataLst>
          </p:nvPr>
        </p:nvSpPr>
        <p:spPr>
          <a:xfrm>
            <a:off x="724678" y="60668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社会主义协商民主</a:t>
            </a:r>
            <a:endParaRPr lang="en-US" sz="2565"/>
          </a:p>
        </p:txBody>
      </p:sp>
      <p:sp>
        <p:nvSpPr>
          <p:cNvPr id="3" name="Q_7#52.32578bfef"/>
          <p:cNvSpPr/>
          <p:nvPr>
            <p:custDataLst>
              <p:tags r:id="rId5"/>
            </p:custDataLst>
          </p:nvPr>
        </p:nvSpPr>
        <p:spPr>
          <a:xfrm>
            <a:off x="701183" y="1217659"/>
            <a:ext cx="10790418" cy="4780950"/>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[2020·江苏卷]</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2019年9月，全国政协召开了“推进农产品质量安全追溯体系建设”重点提案办理协商会，相关提案单位和委员与农业农村部、商务部、国家市场监管总局等部门负责同志畅所欲言，聚焦问题互动交流，协商探讨形成共识。材料表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协商民主是我国民主政治的鲜明特色</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人民政协对政府工作进行质询和问责</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政协委员履行了组织经济建设的职能</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坚持共产党的领导是多党合作的前提</a:t>
            </a:r>
            <a:endParaRPr lang="en-US" sz="2565"/>
          </a:p>
        </p:txBody>
      </p:sp>
      <p:sp>
        <p:nvSpPr>
          <p:cNvPr id="4" name="Q_7_AN.42_1#52.32578bfef.bracket"/>
          <p:cNvSpPr/>
          <p:nvPr>
            <p:custDataLst>
              <p:tags r:id="rId6"/>
            </p:custDataLst>
          </p:nvPr>
        </p:nvSpPr>
        <p:spPr>
          <a:xfrm>
            <a:off x="5313502" y="3045044"/>
            <a:ext cx="315209"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54.c012d6944"/>
          <p:cNvSpPr/>
          <p:nvPr>
            <p:custDataLst>
              <p:tags r:id="rId4"/>
            </p:custDataLst>
          </p:nvPr>
        </p:nvSpPr>
        <p:spPr>
          <a:xfrm>
            <a:off x="700548" y="693968"/>
            <a:ext cx="10790418" cy="5025299"/>
          </a:xfrm>
          <a:prstGeom prst="rect">
            <a:avLst/>
          </a:prstGeom>
          <a:noFill/>
        </p:spPr>
        <p:txBody>
          <a:bodyPr wrap="square" lIns="0" tIns="0" rIns="0" bIns="0" rtlCol="0" anchor="t"/>
          <a:lstStyle/>
          <a:p>
            <a:pPr algn="l">
              <a:lnSpc>
                <a:spcPct val="14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习近平总书记指出：“发展社会主义民主政治，是推进国家治理体系和治理能力现代化的题中应有之义。”协商民主是实现党的领导的重要方式，是我国社会主义民主政治的特有形式和独特优势，具有深厚的文化基础、理论基础、实践基础、制度基础，已经深深嵌入我国社会主义民主政治的发展过程。协商民主(</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有利于民主党派参政议政，与中国共产党共同执掌政权</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有利于民主党派履行政治协商、参政议政的国家职能</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能够发挥民主党派在社会主义建设中的独特优势和作用</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体现了多党合作和政治协商制度是我国的一项根本政治制度</a:t>
            </a:r>
            <a:endParaRPr lang="en-US" sz="2565"/>
          </a:p>
        </p:txBody>
      </p:sp>
      <p:sp>
        <p:nvSpPr>
          <p:cNvPr id="3" name="Q_7_AN.44_1#54.c012d6944.bracket"/>
          <p:cNvSpPr/>
          <p:nvPr>
            <p:custDataLst>
              <p:tags r:id="rId5"/>
            </p:custDataLst>
          </p:nvPr>
        </p:nvSpPr>
        <p:spPr>
          <a:xfrm>
            <a:off x="4375727" y="2959528"/>
            <a:ext cx="304621" cy="494691"/>
          </a:xfrm>
          <a:prstGeom prst="rect">
            <a:avLst/>
          </a:prstGeom>
          <a:noFill/>
        </p:spPr>
        <p:txBody>
          <a:bodyPr wrap="none" lIns="0" tIns="0" rIns="0" bIns="0" rtlCol="0" anchor="t"/>
          <a:lstStyle/>
          <a:p>
            <a:pPr algn="l">
              <a:lnSpc>
                <a:spcPct val="14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53250" name="Line 3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53252" name="Picture 144"/>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53253" name="Group -614"/>
          <p:cNvGrpSpPr/>
          <p:nvPr>
            <p:custDataLst>
              <p:tags r:id="rId6"/>
            </p:custDataLst>
          </p:nvPr>
        </p:nvGrpSpPr>
        <p:grpSpPr>
          <a:xfrm>
            <a:off x="1839913" y="2738438"/>
            <a:ext cx="387350" cy="962025"/>
            <a:chOff x="-215021" y="0"/>
            <a:chExt cx="935101" cy="2506945"/>
          </a:xfrm>
        </p:grpSpPr>
        <p:pic>
          <p:nvPicPr>
            <p:cNvPr id="53256" name="Picture 146"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53257" name="Picture 148"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53258" name="Rectangle 184"/>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53254" name="Rectangle 186"/>
          <p:cNvSpPr/>
          <p:nvPr>
            <p:custDataLst>
              <p:tags r:id="rId12"/>
            </p:custDataLst>
          </p:nvPr>
        </p:nvSpPr>
        <p:spPr>
          <a:xfrm>
            <a:off x="3271857" y="2841818"/>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（四）易混易错</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矫正纠错</a:t>
            </a:r>
            <a:endParaRPr lang="zh-CN" altLang="zh-CN">
              <a:latin typeface="Calibri" panose="020f0502020204030204"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929661"/>
            <a:ext cx="11430000" cy="4771390"/>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600">
                <a:solidFill>
                  <a:srgbClr val="000000"/>
                </a:solidFill>
                <a:latin typeface="Times New Roman" panose="02020603050405020304" pitchFamily="18" charset="0"/>
                <a:cs typeface="Times New Roman" panose="02020603050405020304" pitchFamily="18" charset="0"/>
              </a:rPr>
              <a:t>1.</a:t>
            </a:r>
            <a:r>
              <a:rPr lang="zh-CN" altLang="zh-CN" sz="2600">
                <a:solidFill>
                  <a:srgbClr val="000000"/>
                </a:solidFill>
                <a:latin typeface="Times New Roman" panose="02020603050405020304" pitchFamily="18" charset="0"/>
                <a:cs typeface="Times New Roman" panose="02020603050405020304" pitchFamily="18" charset="0"/>
              </a:rPr>
              <a:t>中国共产党与各民主党派是领导与被领导、监督与被监督的关系。</a:t>
            </a:r>
            <a:endParaRPr lang="zh-CN" altLang="zh-CN" sz="26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600">
                <a:solidFill>
                  <a:srgbClr val="000000"/>
                </a:solidFill>
                <a:latin typeface="Arial" panose="020b0604020202020204" pitchFamily="34" charset="0"/>
                <a:ea typeface="黑体" panose="02010609060101010101" pitchFamily="49" charset="-122"/>
                <a:cs typeface="Times New Roman" panose="02020603050405020304" pitchFamily="18" charset="0"/>
              </a:rPr>
              <a:t>点拨：</a:t>
            </a:r>
            <a:r>
              <a:rPr lang="zh-CN" altLang="zh-CN" sz="2600">
                <a:solidFill>
                  <a:srgbClr val="000000"/>
                </a:solidFill>
                <a:latin typeface="Times New Roman" panose="02020603050405020304" pitchFamily="18" charset="0"/>
                <a:ea typeface="仿宋" panose="02010609060101010101" charset="-122"/>
                <a:cs typeface="Times New Roman" panose="02020603050405020304" pitchFamily="18" charset="0"/>
              </a:rPr>
              <a:t>中国共产党与各民主党派在政治上是领导与被领导的关系</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charset="-122"/>
                <a:cs typeface="Times New Roman" panose="02020603050405020304" pitchFamily="18" charset="0"/>
              </a:rPr>
              <a:t>在组织上各自独立</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charset="-122"/>
                <a:cs typeface="Times New Roman" panose="02020603050405020304" pitchFamily="18" charset="0"/>
              </a:rPr>
              <a:t>中国共产党与各民主党派是互相监督的关系</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charset="-122"/>
                <a:cs typeface="Times New Roman" panose="02020603050405020304" pitchFamily="18" charset="0"/>
              </a:rPr>
              <a:t>不是监督与被监督的关系。</a:t>
            </a:r>
            <a:endParaRPr lang="zh-CN" altLang="zh-CN" sz="26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600">
                <a:solidFill>
                  <a:srgbClr val="000000"/>
                </a:solidFill>
                <a:latin typeface="Times New Roman" panose="02020603050405020304" pitchFamily="18" charset="0"/>
                <a:cs typeface="Times New Roman" panose="02020603050405020304" pitchFamily="18" charset="0"/>
              </a:rPr>
              <a:t>2.</a:t>
            </a:r>
            <a:r>
              <a:rPr lang="zh-CN" altLang="zh-CN" sz="2600">
                <a:solidFill>
                  <a:srgbClr val="000000"/>
                </a:solidFill>
                <a:latin typeface="Times New Roman" panose="02020603050405020304" pitchFamily="18" charset="0"/>
                <a:cs typeface="Times New Roman" panose="02020603050405020304" pitchFamily="18" charset="0"/>
              </a:rPr>
              <a:t>人民政协是各民主党派的政治联盟。</a:t>
            </a:r>
            <a:endParaRPr lang="zh-CN" altLang="zh-CN" sz="26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600">
                <a:solidFill>
                  <a:srgbClr val="000000"/>
                </a:solidFill>
                <a:latin typeface="Arial" panose="020b0604020202020204" pitchFamily="34" charset="0"/>
                <a:ea typeface="黑体" panose="02010609060101010101" pitchFamily="49" charset="-122"/>
                <a:cs typeface="Times New Roman" panose="02020603050405020304" pitchFamily="18" charset="0"/>
              </a:rPr>
              <a:t>点拨：</a:t>
            </a:r>
            <a:r>
              <a:rPr lang="zh-CN" altLang="zh-CN" sz="2600">
                <a:solidFill>
                  <a:srgbClr val="000000"/>
                </a:solidFill>
                <a:latin typeface="Times New Roman" panose="02020603050405020304" pitchFamily="18" charset="0"/>
                <a:ea typeface="仿宋" panose="02010609060101010101" charset="-122"/>
                <a:cs typeface="Times New Roman" panose="02020603050405020304" pitchFamily="18" charset="0"/>
              </a:rPr>
              <a:t>人民政协成员中除中国共产党、各民主党派外</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charset="-122"/>
                <a:cs typeface="Times New Roman" panose="02020603050405020304" pitchFamily="18" charset="0"/>
              </a:rPr>
              <a:t>还包括无党派民主人士、各人民团体、少数民族人士、港澳特别行政区同胞、台湾同胞等。它是中国人民爱国统一战线的组织</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charset="-122"/>
                <a:cs typeface="Times New Roman" panose="02020603050405020304" pitchFamily="18" charset="0"/>
              </a:rPr>
              <a:t>是中国共产党领导的多党合作和政治协商的重要机构</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charset="-122"/>
                <a:cs typeface="Times New Roman" panose="02020603050405020304" pitchFamily="18" charset="0"/>
              </a:rPr>
              <a:t>是我国政治生活中发扬社会主义民主的重要形式</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charset="-122"/>
                <a:cs typeface="Times New Roman" panose="02020603050405020304" pitchFamily="18" charset="0"/>
              </a:rPr>
              <a:t>是国家治理体系的重要组成部分</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charset="-122"/>
                <a:cs typeface="Times New Roman" panose="02020603050405020304" pitchFamily="18" charset="0"/>
              </a:rPr>
              <a:t>是具有中国特色的制度安排。</a:t>
            </a:r>
            <a:endParaRPr lang="zh-CN" altLang="zh-CN" sz="26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641599"/>
            <a:ext cx="11430000" cy="5688965"/>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b="1">
                <a:solidFill>
                  <a:srgbClr val="000000"/>
                </a:solidFill>
                <a:latin typeface="Times New Roman" panose="02020603050405020304" pitchFamily="18" charset="0"/>
                <a:cs typeface="Times New Roman" panose="02020603050405020304" pitchFamily="18" charset="0"/>
              </a:rPr>
              <a:t>3</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中国共产党与各民主党派在政治上和法律上都是平等的、基础是一样的。</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rPr>
              <a:t>点拨：</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政治上</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中国共产党是执政党</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各民主党派是参政党</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法律上二者是平等的</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都以宪法和法律作为根本活动准则</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中国共产党的基础是工农联盟</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各民主党派的基础是各界知识分子。</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b="1">
                <a:solidFill>
                  <a:srgbClr val="000000"/>
                </a:solidFill>
                <a:latin typeface="Times New Roman" panose="02020603050405020304" pitchFamily="18" charset="0"/>
                <a:cs typeface="Times New Roman" panose="02020603050405020304" pitchFamily="18" charset="0"/>
              </a:rPr>
              <a:t>4</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多党合作是中国特色社会主义民主政治的特有形式和独特优势。</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rPr>
              <a:t>点拨：</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协商民主是中国特色社会主义民主政治的特有形式和独特优势。</a:t>
            </a:r>
            <a:endPar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sym typeface="+mn-ea"/>
              </a:rPr>
              <a:t>5.</a:t>
            </a:r>
            <a:r>
              <a:rPr lang="zh-CN" altLang="zh-CN" sz="2800">
                <a:solidFill>
                  <a:srgbClr val="000000"/>
                </a:solidFill>
                <a:latin typeface="Times New Roman" panose="02020603050405020304" pitchFamily="18" charset="0"/>
                <a:cs typeface="Times New Roman" panose="02020603050405020304" pitchFamily="18" charset="0"/>
                <a:sym typeface="+mn-ea"/>
              </a:rPr>
              <a:t>中国共产党对民主党派的领导是政治领导、思想领导和组织领导。</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sym typeface="+mn-ea"/>
              </a:rPr>
              <a:t>点拨：</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sym typeface="+mn-ea"/>
              </a:rPr>
              <a:t>中国共产党对民主党派的领导是政治领导</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sym typeface="+mn-ea"/>
              </a:rPr>
              <a:t>即政治原则、政治方向和重大方针政策的领导。</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 calcmode="lin" valueType="num">
                                      <p:cBhvr additive="base">
                                        <p:cTn id="19"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584449"/>
            <a:ext cx="11430000" cy="5688965"/>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6.</a:t>
            </a:r>
            <a:r>
              <a:rPr lang="zh-CN" altLang="zh-CN" sz="2800">
                <a:solidFill>
                  <a:srgbClr val="000000"/>
                </a:solidFill>
                <a:latin typeface="Times New Roman" panose="02020603050405020304" pitchFamily="18" charset="0"/>
                <a:cs typeface="Times New Roman" panose="02020603050405020304" pitchFamily="18" charset="0"/>
              </a:rPr>
              <a:t>在我国</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中国共产党和民主党派联合执政。</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rPr>
              <a:t>点拨：</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在我国</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中国共产党是执政党</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各民主党派是参政党。中国共产党和民主党派是通力合作、共同致力于社会主义事业的亲密友党。参政不等于执政。</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sym typeface="+mn-ea"/>
              </a:rPr>
              <a:t>7.</a:t>
            </a:r>
            <a:r>
              <a:rPr lang="zh-CN" altLang="zh-CN" sz="2800">
                <a:solidFill>
                  <a:srgbClr val="000000"/>
                </a:solidFill>
                <a:latin typeface="Times New Roman" panose="02020603050405020304" pitchFamily="18" charset="0"/>
                <a:cs typeface="Times New Roman" panose="02020603050405020304" pitchFamily="18" charset="0"/>
                <a:sym typeface="+mn-ea"/>
              </a:rPr>
              <a:t>人民政协是国家机关</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cs typeface="Times New Roman" panose="02020603050405020304" pitchFamily="18" charset="0"/>
                <a:sym typeface="+mn-ea"/>
              </a:rPr>
              <a:t>行使国家职能</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cs typeface="Times New Roman" panose="02020603050405020304" pitchFamily="18" charset="0"/>
                <a:sym typeface="+mn-ea"/>
              </a:rPr>
              <a:t>是各民主党派的政治联盟</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cs typeface="Times New Roman" panose="02020603050405020304" pitchFamily="18" charset="0"/>
                <a:sym typeface="+mn-ea"/>
              </a:rPr>
              <a:t>其提案、建议案有法律约束力</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cs typeface="Times New Roman" panose="02020603050405020304" pitchFamily="18" charset="0"/>
                <a:sym typeface="+mn-ea"/>
              </a:rPr>
              <a:t>其代表通过选举产生。</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sym typeface="+mn-ea"/>
              </a:rPr>
              <a:t>点拨：</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sym typeface="+mn-ea"/>
              </a:rPr>
              <a:t>人民政协不是国家机关</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sym typeface="+mn-ea"/>
              </a:rPr>
              <a:t>不行使国家职能</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sym typeface="+mn-ea"/>
              </a:rPr>
              <a:t>也不是各民主党派的政治联盟</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sym typeface="+mn-ea"/>
              </a:rPr>
              <a:t>其提案、建议案没有法律约束力</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sym typeface="+mn-ea"/>
              </a:rPr>
              <a:t>其代表通过民主协商产生</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sym typeface="+mn-ea"/>
              </a:rPr>
              <a:t>而不是由选举产生。</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 calcmode="lin" valueType="num">
                                      <p:cBhvr additive="base">
                                        <p:cTn id="12"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421871"/>
            <a:ext cx="11430000" cy="5688965"/>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8.</a:t>
            </a:r>
            <a:r>
              <a:rPr lang="zh-CN" altLang="zh-CN" sz="2800">
                <a:solidFill>
                  <a:srgbClr val="000000"/>
                </a:solidFill>
                <a:latin typeface="Times New Roman" panose="02020603050405020304" pitchFamily="18" charset="0"/>
                <a:cs typeface="Times New Roman" panose="02020603050405020304" pitchFamily="18" charset="0"/>
              </a:rPr>
              <a:t>人民政协和人大都是我国的国家机关</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履行国家职能。</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sym typeface="+mn-ea"/>
              </a:rPr>
              <a:t>点拨：</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人大是国家机关</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可以履行国家职能。但政协不是国家机关</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不能履行国家职能。</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9.</a:t>
            </a:r>
            <a:r>
              <a:rPr lang="zh-CN" altLang="zh-CN" sz="2800">
                <a:solidFill>
                  <a:srgbClr val="000000"/>
                </a:solidFill>
                <a:latin typeface="Times New Roman" panose="02020603050405020304" pitchFamily="18" charset="0"/>
                <a:cs typeface="Times New Roman" panose="02020603050405020304" pitchFamily="18" charset="0"/>
              </a:rPr>
              <a:t>人民政协围绕和平与发展两大主题</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履行政治协商、民主监督和参政议政的职能。</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sym typeface="+mn-ea"/>
              </a:rPr>
              <a:t>点拨：</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人民政协围绕团结和民主两大主题</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履行政治协商、民主监督和参政议政的职能。</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10.</a:t>
            </a:r>
            <a:r>
              <a:rPr lang="zh-CN" altLang="zh-CN" sz="2800">
                <a:solidFill>
                  <a:srgbClr val="000000"/>
                </a:solidFill>
                <a:latin typeface="Times New Roman" panose="02020603050405020304" pitchFamily="18" charset="0"/>
                <a:cs typeface="Times New Roman" panose="02020603050405020304" pitchFamily="18" charset="0"/>
              </a:rPr>
              <a:t>协商民主就是指在人民政协这一机构里进行的政治协商。</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sym typeface="+mn-ea"/>
              </a:rPr>
              <a:t>点拨：</a:t>
            </a:r>
            <a:r>
              <a:rPr lang="zh-CN" altLang="zh-CN" sz="2800">
                <a:solidFill>
                  <a:srgbClr val="000000"/>
                </a:solidFill>
                <a:latin typeface="Times New Roman" panose="02020603050405020304" pitchFamily="18" charset="0"/>
                <a:ea typeface="仿宋" panose="02010609060101010101" charset="-122"/>
                <a:cs typeface="Times New Roman" panose="02020603050405020304" pitchFamily="18" charset="0"/>
              </a:rPr>
              <a:t>协商民主的渠道主要有政党协商、人大协商、政府协商、政协协商、人民团体协商、基层协商、社会组织协商等。</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2" dur="500"/>
                                        <p:tgtEl>
                                          <p:spTgt spid="2">
                                            <p:txEl>
                                              <p:pRg st="3" end="3"/>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17"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50000" name="Rectangle 400"/>
          <p:cNvSpPr/>
          <p:nvPr>
            <p:custDataLst>
              <p:tags r:id="rId3"/>
            </p:custDataLst>
          </p:nvPr>
        </p:nvSpPr>
        <p:spPr>
          <a:xfrm>
            <a:off x="2112645" y="2922270"/>
            <a:ext cx="7608570" cy="1012825"/>
          </a:xfrm>
          <a:prstGeom prst="rect">
            <a:avLst/>
          </a:prstGeom>
          <a:noFill/>
          <a:ln w="9525">
            <a:noFill/>
          </a:ln>
        </p:spPr>
        <p:txBody>
          <a:bodyPr wrap="none" lIns="121915" tIns="60957" rIns="121915" bIns="60957">
            <a:spAutoFit/>
          </a:bodyPr>
          <a:lstStyle/>
          <a:p>
            <a:pPr indent="-341630"/>
            <a:r>
              <a:rPr lang="zh-CN" altLang="en-US" sz="5800">
                <a:solidFill>
                  <a:srgbClr val="FF0000"/>
                </a:solidFill>
                <a:latin typeface="微软雅黑" panose="020b0503020204020204" charset="-122"/>
                <a:ea typeface="微软雅黑" panose="020b0503020204020204" charset="-122"/>
                <a:sym typeface="微软雅黑" panose="020b0503020204020204" charset="-122"/>
              </a:rPr>
              <a:t>感谢聆听，下节课见！</a:t>
            </a:r>
            <a:endParaRPr lang="zh-CN" altLang="en-US" sz="5800">
              <a:solidFill>
                <a:srgbClr val="FF0000"/>
              </a:solidFill>
              <a:latin typeface="微软雅黑" panose="020b0503020204020204" charset="-122"/>
              <a:ea typeface="微软雅黑" panose="020b0503020204020204" charset="-122"/>
              <a:sym typeface="微软雅黑" panose="020b0503020204020204" charset="-122"/>
            </a:endParaRPr>
          </a:p>
        </p:txBody>
      </p:sp>
      <p:pic>
        <p:nvPicPr>
          <p:cNvPr id="1050001" name="New picture" hidden="1"/>
          <p:cNvPicPr/>
          <p:nvPr>
            <p:custDataLst>
              <p:tags r:id="rId5"/>
            </p:custDataLst>
          </p:nvPr>
        </p:nvPicPr>
        <p:blipFill>
          <a:blip r:embed="rId4"/>
          <a:stretch>
            <a:fillRect/>
          </a:stretch>
        </p:blipFill>
        <p:spPr>
          <a:xfrm>
            <a:off x="10591800" y="11125200"/>
            <a:ext cx="292100" cy="342900"/>
          </a:xfrm>
          <a:prstGeom prst="cube">
            <a:avLst/>
          </a:prstGeom>
        </p:spPr>
      </p:pic>
      <p:pic>
        <p:nvPicPr>
          <p:cNvPr id="1050002" name="New picture"/>
          <p:cNvPicPr/>
          <p:nvPr>
            <p:custDataLst>
              <p:tags r:id="rId7"/>
            </p:custDataLst>
          </p:nvPr>
        </p:nvPicPr>
        <p:blipFill>
          <a:blip r:embed="rId6"/>
          <a:stretch>
            <a:fillRect/>
          </a:stretch>
        </p:blipFill>
        <p:spPr>
          <a:xfrm>
            <a:off x="11620500" y="12484100"/>
            <a:ext cx="342900" cy="254000"/>
          </a:xfrm>
          <a:prstGeom prst="cube">
            <a:avLst/>
          </a:prstGeom>
        </p:spPr>
      </p:pic>
    </p:spTree>
  </p:cSld>
  <p:clrMapOvr>
    <a:masterClrMapping/>
  </p:clrMapOvr>
  <mc:AlternateContent>
    <mc:Choice xmlns:p14="http://schemas.microsoft.com/office/powerpoint/2010/main" Requires="p14">
      <p:transition p14:dur="500"/>
    </mc:Choice>
    <mc:Fallback>
      <p:transition/>
    </mc:Fallback>
  </mc:AlternateContent>
  <p:timing/>
</p:sld>
</file>

<file path=ppt/tags/tag1.xml><?xml version="1.0" encoding="utf-8"?>
<p:tagLst xmlns:p="http://schemas.openxmlformats.org/presentationml/2006/main">
  <p:tag name="AS_UNIQUEID" val="511"/>
</p:tagLst>
</file>

<file path=ppt/tags/tag2.xml><?xml version="1.0" encoding="utf-8"?>
<p:tagLst xmlns:p="http://schemas.openxmlformats.org/presentationml/2006/main">
  <p:tag name="AS_UNIQUEID" val="512"/>
</p:tagLst>
</file>

<file path=ppt/tags/tag3.xml><?xml version="1.0" encoding="utf-8"?>
<p:tagLst xmlns:p="http://schemas.openxmlformats.org/presentationml/2006/main">
  <p:tag name="AS_UNIQUEID" val="513"/>
</p:tagLst>
</file>

<file path=ppt/tags/tag4.xml><?xml version="1.0" encoding="utf-8"?>
<p:tagLst xmlns:p="http://schemas.openxmlformats.org/presentationml/2006/main">
  <p:tag name="AS_UNIQUEID" val="514"/>
</p:tagLst>
</file>

<file path=ppt/tags/tag5.xml><?xml version="1.0" encoding="utf-8"?>
<p:tagLst xmlns:p="http://schemas.openxmlformats.org/presentationml/2006/main">
  <p:tag name="AS_UNIQUEID" val="515"/>
</p:tagLst>
</file>

<file path=ppt/tags/tag6.xml><?xml version="1.0" encoding="utf-8"?>
<p:tagLst xmlns:p="http://schemas.openxmlformats.org/presentationml/2006/main">
  <p:tag name="AS_UNIQUEID" val="516"/>
</p:tagLst>
</file>

<file path=ppt/tags/tag7.xml><?xml version="1.0" encoding="utf-8"?>
<p:tagLst xmlns:p="http://schemas.openxmlformats.org/presentationml/2006/main">
  <p:tag name="AS_UNIQUEID" val="517"/>
</p:tagLst>
</file>

<file path=ppt/tags/tag8.xml><?xml version="1.0" encoding="utf-8"?>
<p:tagLst xmlns:p="http://schemas.openxmlformats.org/presentationml/2006/main">
  <p:tag name="AS_UNIQUEID" val="518"/>
</p:tagLst>
</file>

<file path=ppt/tags/tag9.xml><?xml version="1.0" encoding="utf-8"?>
<p:tagLst xmlns:p="http://schemas.openxmlformats.org/presentationml/2006/main">
  <p:tag name="AS_UNIQUEID" val="519"/>
</p:tagLst>
</file>

<file path=ppt/tags/tag10.xml><?xml version="1.0" encoding="utf-8"?>
<p:tagLst xmlns:p="http://schemas.openxmlformats.org/presentationml/2006/main">
  <p:tag name="AS_UNIQUEID" val="520"/>
</p:tagLst>
</file>

<file path=ppt/tags/tag11.xml><?xml version="1.0" encoding="utf-8"?>
<p:tagLst xmlns:p="http://schemas.openxmlformats.org/presentationml/2006/main">
  <p:tag name="AS_UNIQUEID" val="521"/>
</p:tagLst>
</file>

<file path=ppt/tags/tag12.xml><?xml version="1.0" encoding="utf-8"?>
<p:tagLst xmlns:p="http://schemas.openxmlformats.org/presentationml/2006/main">
  <p:tag name="AS_UNIQUEID" val="522"/>
</p:tagLst>
</file>

<file path=ppt/tags/tag13.xml><?xml version="1.0" encoding="utf-8"?>
<p:tagLst xmlns:p="http://schemas.openxmlformats.org/presentationml/2006/main">
  <p:tag name="AS_UNIQUEID" val="523"/>
</p:tagLst>
</file>

<file path=ppt/tags/tag14.xml><?xml version="1.0" encoding="utf-8"?>
<p:tagLst xmlns:p="http://schemas.openxmlformats.org/presentationml/2006/main">
  <p:tag name="AS_UNIQUEID" val="524"/>
</p:tagLst>
</file>

<file path=ppt/tags/tag15.xml><?xml version="1.0" encoding="utf-8"?>
<p:tagLst xmlns:p="http://schemas.openxmlformats.org/presentationml/2006/main">
  <p:tag name="AS_UNIQUEID" val="525"/>
</p:tagLst>
</file>

<file path=ppt/tags/tag16.xml><?xml version="1.0" encoding="utf-8"?>
<p:tagLst xmlns:p="http://schemas.openxmlformats.org/presentationml/2006/main">
  <p:tag name="AS_UNIQUEID" val="526"/>
</p:tagLst>
</file>

<file path=ppt/tags/tag17.xml><?xml version="1.0" encoding="utf-8"?>
<p:tagLst xmlns:p="http://schemas.openxmlformats.org/presentationml/2006/main">
  <p:tag name="AS_UNIQUEID" val="527"/>
</p:tagLst>
</file>

<file path=ppt/tags/tag18.xml><?xml version="1.0" encoding="utf-8"?>
<p:tagLst xmlns:p="http://schemas.openxmlformats.org/presentationml/2006/main">
  <p:tag name="AS_UNIQUEID" val="528"/>
</p:tagLst>
</file>

<file path=ppt/tags/tag19.xml><?xml version="1.0" encoding="utf-8"?>
<p:tagLst xmlns:p="http://schemas.openxmlformats.org/presentationml/2006/main">
  <p:tag name="AS_UNIQUEID" val="529"/>
</p:tagLst>
</file>

<file path=ppt/tags/tag20.xml><?xml version="1.0" encoding="utf-8"?>
<p:tagLst xmlns:p="http://schemas.openxmlformats.org/presentationml/2006/main">
  <p:tag name="AS_UNIQUEID" val="530"/>
</p:tagLst>
</file>

<file path=ppt/tags/tag21.xml><?xml version="1.0" encoding="utf-8"?>
<p:tagLst xmlns:p="http://schemas.openxmlformats.org/presentationml/2006/main">
  <p:tag name="AS_UNIQUEID" val="531"/>
</p:tagLst>
</file>

<file path=ppt/tags/tag22.xml><?xml version="1.0" encoding="utf-8"?>
<p:tagLst xmlns:p="http://schemas.openxmlformats.org/presentationml/2006/main">
  <p:tag name="AS_UNIQUEID" val="532"/>
</p:tagLst>
</file>

<file path=ppt/tags/tag23.xml><?xml version="1.0" encoding="utf-8"?>
<p:tagLst xmlns:p="http://schemas.openxmlformats.org/presentationml/2006/main">
  <p:tag name="AS_UNIQUEID" val="533"/>
</p:tagLst>
</file>

<file path=ppt/tags/tag24.xml><?xml version="1.0" encoding="utf-8"?>
<p:tagLst xmlns:p="http://schemas.openxmlformats.org/presentationml/2006/main">
  <p:tag name="AS_UNIQUEID" val="534"/>
</p:tagLst>
</file>

<file path=ppt/tags/tag25.xml><?xml version="1.0" encoding="utf-8"?>
<p:tagLst xmlns:p="http://schemas.openxmlformats.org/presentationml/2006/main">
  <p:tag name="AS_UNIQUEID" val="535"/>
</p:tagLst>
</file>

<file path=ppt/tags/tag26.xml><?xml version="1.0" encoding="utf-8"?>
<p:tagLst xmlns:p="http://schemas.openxmlformats.org/presentationml/2006/main">
  <p:tag name="AS_UNIQUEID" val="536"/>
</p:tagLst>
</file>

<file path=ppt/tags/tag27.xml><?xml version="1.0" encoding="utf-8"?>
<p:tagLst xmlns:p="http://schemas.openxmlformats.org/presentationml/2006/main">
  <p:tag name="AS_UNIQUEID" val="537"/>
</p:tagLst>
</file>

<file path=ppt/tags/tag28.xml><?xml version="1.0" encoding="utf-8"?>
<p:tagLst xmlns:p="http://schemas.openxmlformats.org/presentationml/2006/main">
  <p:tag name="AS_UNIQUEID" val="538"/>
</p:tagLst>
</file>

<file path=ppt/tags/tag29.xml><?xml version="1.0" encoding="utf-8"?>
<p:tagLst xmlns:p="http://schemas.openxmlformats.org/presentationml/2006/main">
  <p:tag name="AS_UNIQUEID" val="539"/>
</p:tagLst>
</file>

<file path=ppt/tags/tag30.xml><?xml version="1.0" encoding="utf-8"?>
<p:tagLst xmlns:p="http://schemas.openxmlformats.org/presentationml/2006/main">
  <p:tag name="AS_UNIQUEID" val="239"/>
</p:tagLst>
</file>

<file path=ppt/tags/tag31.xml><?xml version="1.0" encoding="utf-8"?>
<p:tagLst xmlns:p="http://schemas.openxmlformats.org/presentationml/2006/main">
  <p:tag name="AS_UNIQUEID" val="540"/>
</p:tagLst>
</file>

<file path=ppt/tags/tag32.xml><?xml version="1.0" encoding="utf-8"?>
<p:tagLst xmlns:p="http://schemas.openxmlformats.org/presentationml/2006/main">
  <p:tag name="AS_UNIQUEID" val="241"/>
</p:tagLst>
</file>

<file path=ppt/tags/tag33.xml><?xml version="1.0" encoding="utf-8"?>
<p:tagLst xmlns:p="http://schemas.openxmlformats.org/presentationml/2006/main">
  <p:tag name="AS_UNIQUEID" val="541"/>
</p:tagLst>
</file>

<file path=ppt/tags/tag34.xml><?xml version="1.0" encoding="utf-8"?>
<p:tagLst xmlns:p="http://schemas.openxmlformats.org/presentationml/2006/main">
  <p:tag name="AS_UNIQUEID" val="243"/>
</p:tagLst>
</file>

<file path=ppt/tags/tag35.xml><?xml version="1.0" encoding="utf-8"?>
<p:tagLst xmlns:p="http://schemas.openxmlformats.org/presentationml/2006/main">
  <p:tag name="AS_UNIQUEID" val="542"/>
</p:tagLst>
</file>

<file path=ppt/tags/tag36.xml><?xml version="1.0" encoding="utf-8"?>
<p:tagLst xmlns:p="http://schemas.openxmlformats.org/presentationml/2006/main">
  <p:tag name="AS_UNIQUEID" val="245"/>
</p:tagLst>
</file>

<file path=ppt/tags/tag37.xml><?xml version="1.0" encoding="utf-8"?>
<p:tagLst xmlns:p="http://schemas.openxmlformats.org/presentationml/2006/main">
  <p:tag name="AS_UNIQUEID" val="543"/>
</p:tagLst>
</file>

<file path=ppt/tags/tag38.xml><?xml version="1.0" encoding="utf-8"?>
<p:tagLst xmlns:p="http://schemas.openxmlformats.org/presentationml/2006/main">
  <p:tag name="AS_UNIQUEID" val="254"/>
</p:tagLst>
</file>

<file path=ppt/tags/tag39.xml><?xml version="1.0" encoding="utf-8"?>
<p:tagLst xmlns:p="http://schemas.openxmlformats.org/presentationml/2006/main">
  <p:tag name="AS_UNIQUEID" val="255"/>
</p:tagLst>
</file>

<file path=ppt/tags/tag40.xml><?xml version="1.0" encoding="utf-8"?>
<p:tagLst xmlns:p="http://schemas.openxmlformats.org/presentationml/2006/main">
  <p:tag name="AS_UNIQUEID" val="256"/>
</p:tagLst>
</file>

<file path=ppt/tags/tag41.xml><?xml version="1.0" encoding="utf-8"?>
<p:tagLst xmlns:p="http://schemas.openxmlformats.org/presentationml/2006/main">
  <p:tag name="AS_UNIQUEID" val="257"/>
</p:tagLst>
</file>

<file path=ppt/tags/tag42.xml><?xml version="1.0" encoding="utf-8"?>
<p:tagLst xmlns:p="http://schemas.openxmlformats.org/presentationml/2006/main">
  <p:tag name="AS_UNIQUEID" val="258"/>
</p:tagLst>
</file>

<file path=ppt/tags/tag43.xml><?xml version="1.0" encoding="utf-8"?>
<p:tagLst xmlns:p="http://schemas.openxmlformats.org/presentationml/2006/main">
  <p:tag name="AS_UNIQUEID" val="544"/>
</p:tagLst>
</file>

<file path=ppt/tags/tag44.xml><?xml version="1.0" encoding="utf-8"?>
<p:tagLst xmlns:p="http://schemas.openxmlformats.org/presentationml/2006/main">
  <p:tag name="AS_UNIQUEID" val="545"/>
</p:tagLst>
</file>

<file path=ppt/tags/tag45.xml><?xml version="1.0" encoding="utf-8"?>
<p:tagLst xmlns:p="http://schemas.openxmlformats.org/presentationml/2006/main">
  <p:tag name="AS_UNIQUEID" val="546"/>
</p:tagLst>
</file>

<file path=ppt/tags/tag46.xml><?xml version="1.0" encoding="utf-8"?>
<p:tagLst xmlns:p="http://schemas.openxmlformats.org/presentationml/2006/main">
  <p:tag name="AS_UNIQUEID" val="547"/>
</p:tagLst>
</file>

<file path=ppt/tags/tag47.xml><?xml version="1.0" encoding="utf-8"?>
<p:tagLst xmlns:p="http://schemas.openxmlformats.org/presentationml/2006/main">
  <p:tag name="AS_UNIQUEID" val="548"/>
</p:tagLst>
</file>

<file path=ppt/tags/tag48.xml><?xml version="1.0" encoding="utf-8"?>
<p:tagLst xmlns:p="http://schemas.openxmlformats.org/presentationml/2006/main">
  <p:tag name="AS_UNIQUEID" val="549"/>
</p:tagLst>
</file>

<file path=ppt/tags/tag49.xml><?xml version="1.0" encoding="utf-8"?>
<p:tagLst xmlns:p="http://schemas.openxmlformats.org/presentationml/2006/main">
  <p:tag name="AS_UNIQUEID" val="550"/>
</p:tagLst>
</file>

<file path=ppt/tags/tag50.xml><?xml version="1.0" encoding="utf-8"?>
<p:tagLst xmlns:p="http://schemas.openxmlformats.org/presentationml/2006/main">
  <p:tag name="AS_UNIQUEID" val="551"/>
</p:tagLst>
</file>

<file path=ppt/tags/tag51.xml><?xml version="1.0" encoding="utf-8"?>
<p:tagLst xmlns:p="http://schemas.openxmlformats.org/presentationml/2006/main">
  <p:tag name="AS_UNIQUEID" val="552"/>
</p:tagLst>
</file>

<file path=ppt/tags/tag52.xml><?xml version="1.0" encoding="utf-8"?>
<p:tagLst xmlns:p="http://schemas.openxmlformats.org/presentationml/2006/main">
  <p:tag name="AS_UNIQUEID" val="553"/>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3.xml><?xml version="1.0" encoding="utf-8"?>
<p:tagLst xmlns:p="http://schemas.openxmlformats.org/presentationml/2006/main">
  <p:tag name="AS_UNIQUEID" val="554"/>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4.xml><?xml version="1.0" encoding="utf-8"?>
<p:tagLst xmlns:p="http://schemas.openxmlformats.org/presentationml/2006/main">
  <p:tag name="AS_UNIQUEID" val="555"/>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5.xml><?xml version="1.0" encoding="utf-8"?>
<p:tagLst xmlns:p="http://schemas.openxmlformats.org/presentationml/2006/main">
  <p:tag name="AS_UNIQUEID" val="556"/>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6.xml><?xml version="1.0" encoding="utf-8"?>
<p:tagLst xmlns:p="http://schemas.openxmlformats.org/presentationml/2006/main">
  <p:tag name="AS_UNIQUEID" val="557"/>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7.xml><?xml version="1.0" encoding="utf-8"?>
<p:tagLst xmlns:p="http://schemas.openxmlformats.org/presentationml/2006/main">
  <p:tag name="AS_UNIQUEID" val="558"/>
</p:tagLst>
</file>

<file path=ppt/tags/tag58.xml><?xml version="1.0" encoding="utf-8"?>
<p:tagLst xmlns:p="http://schemas.openxmlformats.org/presentationml/2006/main">
  <p:tag name="AS_UNIQUEID" val="559"/>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59.xml><?xml version="1.0" encoding="utf-8"?>
<p:tagLst xmlns:p="http://schemas.openxmlformats.org/presentationml/2006/main">
  <p:tag name="AS_UNIQUEID" val="560"/>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0.xml><?xml version="1.0" encoding="utf-8"?>
<p:tagLst xmlns:p="http://schemas.openxmlformats.org/presentationml/2006/main">
  <p:tag name="AS_UNIQUEID" val="56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1.xml><?xml version="1.0" encoding="utf-8"?>
<p:tagLst xmlns:p="http://schemas.openxmlformats.org/presentationml/2006/main">
  <p:tag name="AS_UNIQUEID" val="56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2.xml><?xml version="1.0" encoding="utf-8"?>
<p:tagLst xmlns:p="http://schemas.openxmlformats.org/presentationml/2006/main">
  <p:tag name="AS_UNIQUEID" val="56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3.xml><?xml version="1.0" encoding="utf-8"?>
<p:tagLst xmlns:p="http://schemas.openxmlformats.org/presentationml/2006/main">
  <p:tag name="AS_UNIQUEID" val="564"/>
</p:tagLst>
</file>

<file path=ppt/tags/tag64.xml><?xml version="1.0" encoding="utf-8"?>
<p:tagLst xmlns:p="http://schemas.openxmlformats.org/presentationml/2006/main">
  <p:tag name="AS_UNIQUEID" val="565"/>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5.xml><?xml version="1.0" encoding="utf-8"?>
<p:tagLst xmlns:p="http://schemas.openxmlformats.org/presentationml/2006/main">
  <p:tag name="AS_UNIQUEID" val="566"/>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6.xml><?xml version="1.0" encoding="utf-8"?>
<p:tagLst xmlns:p="http://schemas.openxmlformats.org/presentationml/2006/main">
  <p:tag name="AS_UNIQUEID" val="56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7.xml><?xml version="1.0" encoding="utf-8"?>
<p:tagLst xmlns:p="http://schemas.openxmlformats.org/presentationml/2006/main">
  <p:tag name="AS_UNIQUEID" val="56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8.xml><?xml version="1.0" encoding="utf-8"?>
<p:tagLst xmlns:p="http://schemas.openxmlformats.org/presentationml/2006/main">
  <p:tag name="AS_UNIQUEID" val="569"/>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9.xml><?xml version="1.0" encoding="utf-8"?>
<p:tagLst xmlns:p="http://schemas.openxmlformats.org/presentationml/2006/main">
  <p:tag name="AS_UNIQUEID" val="570"/>
</p:tagLst>
</file>

<file path=ppt/tags/tag70.xml><?xml version="1.0" encoding="utf-8"?>
<p:tagLst xmlns:p="http://schemas.openxmlformats.org/presentationml/2006/main">
  <p:tag name="AS_UNIQUEID" val="571"/>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1.xml><?xml version="1.0" encoding="utf-8"?>
<p:tagLst xmlns:p="http://schemas.openxmlformats.org/presentationml/2006/main">
  <p:tag name="AS_UNIQUEID" val="572"/>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2.xml><?xml version="1.0" encoding="utf-8"?>
<p:tagLst xmlns:p="http://schemas.openxmlformats.org/presentationml/2006/main">
  <p:tag name="AS_UNIQUEID" val="573"/>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3.xml><?xml version="1.0" encoding="utf-8"?>
<p:tagLst xmlns:p="http://schemas.openxmlformats.org/presentationml/2006/main">
  <p:tag name="AS_UNIQUEID" val="574"/>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4.xml><?xml version="1.0" encoding="utf-8"?>
<p:tagLst xmlns:p="http://schemas.openxmlformats.org/presentationml/2006/main">
  <p:tag name="AS_UNIQUEID" val="57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5.xml><?xml version="1.0" encoding="utf-8"?>
<p:tagLst xmlns:p="http://schemas.openxmlformats.org/presentationml/2006/main">
  <p:tag name="AS_UNIQUEID" val="576"/>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6.xml><?xml version="1.0" encoding="utf-8"?>
<p:tagLst xmlns:p="http://schemas.openxmlformats.org/presentationml/2006/main">
  <p:tag name="AS_UNIQUEID" val="577"/>
</p:tagLst>
</file>

<file path=ppt/tags/tag77.xml><?xml version="1.0" encoding="utf-8"?>
<p:tagLst xmlns:p="http://schemas.openxmlformats.org/presentationml/2006/main">
  <p:tag name="AS_UNIQUEID" val="578"/>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8.xml><?xml version="1.0" encoding="utf-8"?>
<p:tagLst xmlns:p="http://schemas.openxmlformats.org/presentationml/2006/main">
  <p:tag name="AS_UNIQUEID" val="579"/>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9.xml><?xml version="1.0" encoding="utf-8"?>
<p:tagLst xmlns:p="http://schemas.openxmlformats.org/presentationml/2006/main">
  <p:tag name="AS_UNIQUEID" val="580"/>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0.xml><?xml version="1.0" encoding="utf-8"?>
<p:tagLst xmlns:p="http://schemas.openxmlformats.org/presentationml/2006/main">
  <p:tag name="AS_UNIQUEID" val="581"/>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1.xml><?xml version="1.0" encoding="utf-8"?>
<p:tagLst xmlns:p="http://schemas.openxmlformats.org/presentationml/2006/main">
  <p:tag name="AS_UNIQUEID" val="58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2.xml><?xml version="1.0" encoding="utf-8"?>
<p:tagLst xmlns:p="http://schemas.openxmlformats.org/presentationml/2006/main">
  <p:tag name="AS_UNIQUEID" val="58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3.xml><?xml version="1.0" encoding="utf-8"?>
<p:tagLst xmlns:p="http://schemas.openxmlformats.org/presentationml/2006/main">
  <p:tag name="AS_UNIQUEID" val="58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4.xml><?xml version="1.0" encoding="utf-8"?>
<p:tagLst xmlns:p="http://schemas.openxmlformats.org/presentationml/2006/main">
  <p:tag name="AS_UNIQUEID" val="585"/>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5.xml><?xml version="1.0" encoding="utf-8"?>
<p:tagLst xmlns:p="http://schemas.openxmlformats.org/presentationml/2006/main">
  <p:tag name="AS_UNIQUEID" val="586"/>
</p:tagLst>
</file>

<file path=ppt/tags/tag86.xml><?xml version="1.0" encoding="utf-8"?>
<p:tagLst xmlns:p="http://schemas.openxmlformats.org/presentationml/2006/main">
  <p:tag name="AS_UNIQUEID" val="587"/>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7.xml><?xml version="1.0" encoding="utf-8"?>
<p:tagLst xmlns:p="http://schemas.openxmlformats.org/presentationml/2006/main">
  <p:tag name="AS_UNIQUEID" val="588"/>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8.xml><?xml version="1.0" encoding="utf-8"?>
<p:tagLst xmlns:p="http://schemas.openxmlformats.org/presentationml/2006/main">
  <p:tag name="AS_UNIQUEID" val="589"/>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9.xml><?xml version="1.0" encoding="utf-8"?>
<p:tagLst xmlns:p="http://schemas.openxmlformats.org/presentationml/2006/main">
  <p:tag name="AS_UNIQUEID" val="590"/>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0.xml><?xml version="1.0" encoding="utf-8"?>
<p:tagLst xmlns:p="http://schemas.openxmlformats.org/presentationml/2006/main">
  <p:tag name="AS_UNIQUEID" val="591"/>
</p:tagLst>
</file>

<file path=ppt/tags/tag91.xml><?xml version="1.0" encoding="utf-8"?>
<p:tagLst xmlns:p="http://schemas.openxmlformats.org/presentationml/2006/main">
  <p:tag name="AS_UNIQUEID" val="592"/>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2.xml><?xml version="1.0" encoding="utf-8"?>
<p:tagLst xmlns:p="http://schemas.openxmlformats.org/presentationml/2006/main">
  <p:tag name="AS_UNIQUEID" val="593"/>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3.xml><?xml version="1.0" encoding="utf-8"?>
<p:tagLst xmlns:p="http://schemas.openxmlformats.org/presentationml/2006/main">
  <p:tag name="AS_UNIQUEID" val="594"/>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4.xml><?xml version="1.0" encoding="utf-8"?>
<p:tagLst xmlns:p="http://schemas.openxmlformats.org/presentationml/2006/main">
  <p:tag name="AS_UNIQUEID" val="595"/>
</p:tagLst>
</file>

<file path=ppt/tags/tag95.xml><?xml version="1.0" encoding="utf-8"?>
<p:tagLst xmlns:p="http://schemas.openxmlformats.org/presentationml/2006/main">
  <p:tag name="AS_UNIQUEID" val="596"/>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6.xml><?xml version="1.0" encoding="utf-8"?>
<p:tagLst xmlns:p="http://schemas.openxmlformats.org/presentationml/2006/main">
  <p:tag name="AS_UNIQUEID" val="597"/>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7.xml><?xml version="1.0" encoding="utf-8"?>
<p:tagLst xmlns:p="http://schemas.openxmlformats.org/presentationml/2006/main">
  <p:tag name="AS_UNIQUEID" val="598"/>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8.xml><?xml version="1.0" encoding="utf-8"?>
<p:tagLst xmlns:p="http://schemas.openxmlformats.org/presentationml/2006/main">
  <p:tag name="AS_UNIQUEID" val="59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9.xml><?xml version="1.0" encoding="utf-8"?>
<p:tagLst xmlns:p="http://schemas.openxmlformats.org/presentationml/2006/main">
  <p:tag name="AS_UNIQUEID" val="60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0.xml><?xml version="1.0" encoding="utf-8"?>
<p:tagLst xmlns:p="http://schemas.openxmlformats.org/presentationml/2006/main">
  <p:tag name="AS_UNIQUEID" val="601"/>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1.xml><?xml version="1.0" encoding="utf-8"?>
<p:tagLst xmlns:p="http://schemas.openxmlformats.org/presentationml/2006/main">
  <p:tag name="AS_UNIQUEID" val="602"/>
</p:tagLst>
</file>

<file path=ppt/tags/tag102.xml><?xml version="1.0" encoding="utf-8"?>
<p:tagLst xmlns:p="http://schemas.openxmlformats.org/presentationml/2006/main">
  <p:tag name="AS_UNIQUEID" val="603"/>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3.xml><?xml version="1.0" encoding="utf-8"?>
<p:tagLst xmlns:p="http://schemas.openxmlformats.org/presentationml/2006/main">
  <p:tag name="AS_UNIQUEID" val="604"/>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4.xml><?xml version="1.0" encoding="utf-8"?>
<p:tagLst xmlns:p="http://schemas.openxmlformats.org/presentationml/2006/main">
  <p:tag name="AS_UNIQUEID" val="605"/>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5.xml><?xml version="1.0" encoding="utf-8"?>
<p:tagLst xmlns:p="http://schemas.openxmlformats.org/presentationml/2006/main">
  <p:tag name="AS_UNIQUEID" val="60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6.xml><?xml version="1.0" encoding="utf-8"?>
<p:tagLst xmlns:p="http://schemas.openxmlformats.org/presentationml/2006/main">
  <p:tag name="AS_UNIQUEID" val="607"/>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7.xml><?xml version="1.0" encoding="utf-8"?>
<p:tagLst xmlns:p="http://schemas.openxmlformats.org/presentationml/2006/main">
  <p:tag name="AS_UNIQUEID" val="608"/>
</p:tagLst>
</file>

<file path=ppt/tags/tag108.xml><?xml version="1.0" encoding="utf-8"?>
<p:tagLst xmlns:p="http://schemas.openxmlformats.org/presentationml/2006/main">
  <p:tag name="AS_UNIQUEID" val="609"/>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9.xml><?xml version="1.0" encoding="utf-8"?>
<p:tagLst xmlns:p="http://schemas.openxmlformats.org/presentationml/2006/main">
  <p:tag name="AS_UNIQUEID" val="610"/>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0.xml><?xml version="1.0" encoding="utf-8"?>
<p:tagLst xmlns:p="http://schemas.openxmlformats.org/presentationml/2006/main">
  <p:tag name="AS_UNIQUEID" val="611"/>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1.xml><?xml version="1.0" encoding="utf-8"?>
<p:tagLst xmlns:p="http://schemas.openxmlformats.org/presentationml/2006/main">
  <p:tag name="AS_UNIQUEID" val="612"/>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2.xml><?xml version="1.0" encoding="utf-8"?>
<p:tagLst xmlns:p="http://schemas.openxmlformats.org/presentationml/2006/main">
  <p:tag name="AS_UNIQUEID" val="613"/>
</p:tagLst>
</file>

<file path=ppt/tags/tag113.xml><?xml version="1.0" encoding="utf-8"?>
<p:tagLst xmlns:p="http://schemas.openxmlformats.org/presentationml/2006/main">
  <p:tag name="AS_UNIQUEID" val="614"/>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4.xml><?xml version="1.0" encoding="utf-8"?>
<p:tagLst xmlns:p="http://schemas.openxmlformats.org/presentationml/2006/main">
  <p:tag name="AS_UNIQUEID" val="615"/>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5.xml><?xml version="1.0" encoding="utf-8"?>
<p:tagLst xmlns:p="http://schemas.openxmlformats.org/presentationml/2006/main">
  <p:tag name="AS_UNIQUEID" val="616"/>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6.xml><?xml version="1.0" encoding="utf-8"?>
<p:tagLst xmlns:p="http://schemas.openxmlformats.org/presentationml/2006/main">
  <p:tag name="AS_UNIQUEID" val="617"/>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7.xml><?xml version="1.0" encoding="utf-8"?>
<p:tagLst xmlns:p="http://schemas.openxmlformats.org/presentationml/2006/main">
  <p:tag name="AS_UNIQUEID" val="618"/>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8.xml><?xml version="1.0" encoding="utf-8"?>
<p:tagLst xmlns:p="http://schemas.openxmlformats.org/presentationml/2006/main">
  <p:tag name="AS_UNIQUEID" val="619"/>
</p:tagLst>
</file>

<file path=ppt/tags/tag119.xml><?xml version="1.0" encoding="utf-8"?>
<p:tagLst xmlns:p="http://schemas.openxmlformats.org/presentationml/2006/main">
  <p:tag name="AS_UNIQUEID" val="620"/>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20.xml><?xml version="1.0" encoding="utf-8"?>
<p:tagLst xmlns:p="http://schemas.openxmlformats.org/presentationml/2006/main">
  <p:tag name="AS_UNIQUEID" val="621"/>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21.xml><?xml version="1.0" encoding="utf-8"?>
<p:tagLst xmlns:p="http://schemas.openxmlformats.org/presentationml/2006/main">
  <p:tag name="AS_UNIQUEID" val="622"/>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2.xml><?xml version="1.0" encoding="utf-8"?>
<p:tagLst xmlns:p="http://schemas.openxmlformats.org/presentationml/2006/main">
  <p:tag name="AS_UNIQUEID" val="623"/>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3.xml><?xml version="1.0" encoding="utf-8"?>
<p:tagLst xmlns:p="http://schemas.openxmlformats.org/presentationml/2006/main">
  <p:tag name="AS_UNIQUEID" val="624"/>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4.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25.xml><?xml version="1.0" encoding="utf-8"?>
<p:tagLst xmlns:p="http://schemas.openxmlformats.org/presentationml/2006/main">
  <p:tag name="AS_UNIQUEID" val="625"/>
</p:tagLst>
</file>

<file path=ppt/tags/tag126.xml><?xml version="1.0" encoding="utf-8"?>
<p:tagLst xmlns:p="http://schemas.openxmlformats.org/presentationml/2006/main">
  <p:tag name="AS_UNIQUEID" val="626"/>
</p:tagLst>
</file>

<file path=ppt/tags/tag127.xml><?xml version="1.0" encoding="utf-8"?>
<p:tagLst xmlns:p="http://schemas.openxmlformats.org/presentationml/2006/main">
  <p:tag name="AS_UNIQUEID" val="627"/>
</p:tagLst>
</file>

<file path=ppt/tags/tag128.xml><?xml version="1.0" encoding="utf-8"?>
<p:tagLst xmlns:p="http://schemas.openxmlformats.org/presentationml/2006/main">
  <p:tag name="AS_UNIQUEID" val="628"/>
</p:tagLst>
</file>

<file path=ppt/tags/tag129.xml><?xml version="1.0" encoding="utf-8"?>
<p:tagLst xmlns:p="http://schemas.openxmlformats.org/presentationml/2006/main">
  <p:tag name="AS_UNIQUEID" val="629"/>
</p:tagLst>
</file>

<file path=ppt/tags/tag130.xml><?xml version="1.0" encoding="utf-8"?>
<p:tagLst xmlns:p="http://schemas.openxmlformats.org/presentationml/2006/main">
  <p:tag name="AS_UNIQUEID" val="630"/>
</p:tagLst>
</file>

<file path=ppt/tags/tag131.xml><?xml version="1.0" encoding="utf-8"?>
<p:tagLst xmlns:p="http://schemas.openxmlformats.org/presentationml/2006/main">
  <p:tag name="AS_UNIQUEID" val="631"/>
</p:tagLst>
</file>

<file path=ppt/tags/tag132.xml><?xml version="1.0" encoding="utf-8"?>
<p:tagLst xmlns:p="http://schemas.openxmlformats.org/presentationml/2006/main">
  <p:tag name="AS_UNIQUEID" val="632"/>
</p:tagLst>
</file>

<file path=ppt/tags/tag133.xml><?xml version="1.0" encoding="utf-8"?>
<p:tagLst xmlns:p="http://schemas.openxmlformats.org/presentationml/2006/main">
  <p:tag name="AS_UNIQUEID" val="633"/>
</p:tagLst>
</file>

<file path=ppt/tags/tag134.xml><?xml version="1.0" encoding="utf-8"?>
<p:tagLst xmlns:p="http://schemas.openxmlformats.org/presentationml/2006/main">
  <p:tag name="AS_UNIQUEID" val="634"/>
</p:tagLst>
</file>

<file path=ppt/tags/tag135.xml><?xml version="1.0" encoding="utf-8"?>
<p:tagLst xmlns:p="http://schemas.openxmlformats.org/presentationml/2006/main">
  <p:tag name="AS_UNIQUEID" val="635"/>
</p:tagLst>
</file>

<file path=ppt/tags/tag136.xml><?xml version="1.0" encoding="utf-8"?>
<p:tagLst xmlns:p="http://schemas.openxmlformats.org/presentationml/2006/main">
  <p:tag name="AS_UNIQUEID" val="636"/>
</p:tagLst>
</file>

<file path=ppt/tags/tag137.xml><?xml version="1.0" encoding="utf-8"?>
<p:tagLst xmlns:p="http://schemas.openxmlformats.org/presentationml/2006/main">
  <p:tag name="AS_UNIQUEID" val="637"/>
</p:tagLst>
</file>

<file path=ppt/tags/tag138.xml><?xml version="1.0" encoding="utf-8"?>
<p:tagLst xmlns:p="http://schemas.openxmlformats.org/presentationml/2006/main">
  <p:tag name="AS_UNIQUEID" val="638"/>
</p:tagLst>
</file>

<file path=ppt/tags/tag139.xml><?xml version="1.0" encoding="utf-8"?>
<p:tagLst xmlns:p="http://schemas.openxmlformats.org/presentationml/2006/main">
  <p:tag name="AS_UNIQUEID" val="639"/>
</p:tagLst>
</file>

<file path=ppt/tags/tag140.xml><?xml version="1.0" encoding="utf-8"?>
<p:tagLst xmlns:p="http://schemas.openxmlformats.org/presentationml/2006/main">
  <p:tag name="AS_UNIQUEID" val="640"/>
</p:tagLst>
</file>

<file path=ppt/tags/tag141.xml><?xml version="1.0" encoding="utf-8"?>
<p:tagLst xmlns:p="http://schemas.openxmlformats.org/presentationml/2006/main">
  <p:tag name="AS_UNIQUEID" val="641"/>
</p:tagLst>
</file>

<file path=ppt/tags/tag142.xml><?xml version="1.0" encoding="utf-8"?>
<p:tagLst xmlns:p="http://schemas.openxmlformats.org/presentationml/2006/main">
  <p:tag name="AS_UNIQUEID" val="642"/>
</p:tagLst>
</file>

<file path=ppt/tags/tag143.xml><?xml version="1.0" encoding="utf-8"?>
<p:tagLst xmlns:p="http://schemas.openxmlformats.org/presentationml/2006/main">
  <p:tag name="AS_UNIQUEID" val="643"/>
</p:tagLst>
</file>

<file path=ppt/tags/tag144.xml><?xml version="1.0" encoding="utf-8"?>
<p:tagLst xmlns:p="http://schemas.openxmlformats.org/presentationml/2006/main">
  <p:tag name="AS_UNIQUEID" val="644"/>
</p:tagLst>
</file>

<file path=ppt/tags/tag145.xml><?xml version="1.0" encoding="utf-8"?>
<p:tagLst xmlns:p="http://schemas.openxmlformats.org/presentationml/2006/main">
  <p:tag name="AS_UNIQUEID" val="645"/>
</p:tagLst>
</file>

<file path=ppt/tags/tag146.xml><?xml version="1.0" encoding="utf-8"?>
<p:tagLst xmlns:p="http://schemas.openxmlformats.org/presentationml/2006/main">
  <p:tag name="AS_UNIQUEID" val="646"/>
</p:tagLst>
</file>

<file path=ppt/tags/tag147.xml><?xml version="1.0" encoding="utf-8"?>
<p:tagLst xmlns:p="http://schemas.openxmlformats.org/presentationml/2006/main">
  <p:tag name="AS_UNIQUEID" val="647"/>
</p:tagLst>
</file>

<file path=ppt/tags/tag148.xml><?xml version="1.0" encoding="utf-8"?>
<p:tagLst xmlns:p="http://schemas.openxmlformats.org/presentationml/2006/main">
  <p:tag name="AS_UNIQUEID" val="648"/>
</p:tagLst>
</file>

<file path=ppt/tags/tag149.xml><?xml version="1.0" encoding="utf-8"?>
<p:tagLst xmlns:p="http://schemas.openxmlformats.org/presentationml/2006/main">
  <p:tag name="AS_UNIQUEID" val="649"/>
</p:tagLst>
</file>

<file path=ppt/tags/tag150.xml><?xml version="1.0" encoding="utf-8"?>
<p:tagLst xmlns:p="http://schemas.openxmlformats.org/presentationml/2006/main">
  <p:tag name="AS_UNIQUEID" val="650"/>
</p:tagLst>
</file>

<file path=ppt/tags/tag151.xml><?xml version="1.0" encoding="utf-8"?>
<p:tagLst xmlns:p="http://schemas.openxmlformats.org/presentationml/2006/main">
  <p:tag name="AS_UNIQUEID" val="651"/>
</p:tagLst>
</file>

<file path=ppt/tags/tag152.xml><?xml version="1.0" encoding="utf-8"?>
<p:tagLst xmlns:p="http://schemas.openxmlformats.org/presentationml/2006/main">
  <p:tag name="AS_UNIQUEID" val="652"/>
</p:tagLst>
</file>

<file path=ppt/tags/tag153.xml><?xml version="1.0" encoding="utf-8"?>
<p:tagLst xmlns:p="http://schemas.openxmlformats.org/presentationml/2006/main">
  <p:tag name="AS_UNIQUEID" val="653"/>
</p:tagLst>
</file>

<file path=ppt/tags/tag154.xml><?xml version="1.0" encoding="utf-8"?>
<p:tagLst xmlns:p="http://schemas.openxmlformats.org/presentationml/2006/main">
  <p:tag name="AS_UNIQUEID" val="654"/>
</p:tagLst>
</file>

<file path=ppt/tags/tag155.xml><?xml version="1.0" encoding="utf-8"?>
<p:tagLst xmlns:p="http://schemas.openxmlformats.org/presentationml/2006/main">
  <p:tag name="AS_UNIQUEID" val="655"/>
</p:tagLst>
</file>

<file path=ppt/tags/tag156.xml><?xml version="1.0" encoding="utf-8"?>
<p:tagLst xmlns:p="http://schemas.openxmlformats.org/presentationml/2006/main">
  <p:tag name="AS_UNIQUEID" val="656"/>
</p:tagLst>
</file>

<file path=ppt/tags/tag157.xml><?xml version="1.0" encoding="utf-8"?>
<p:tagLst xmlns:p="http://schemas.openxmlformats.org/presentationml/2006/main">
  <p:tag name="AS_UNIQUEID" val="657"/>
</p:tagLst>
</file>

<file path=ppt/tags/tag158.xml><?xml version="1.0" encoding="utf-8"?>
<p:tagLst xmlns:p="http://schemas.openxmlformats.org/presentationml/2006/main">
  <p:tag name="AS_UNIQUEID" val="658"/>
</p:tagLst>
</file>

<file path=ppt/tags/tag159.xml><?xml version="1.0" encoding="utf-8"?>
<p:tagLst xmlns:p="http://schemas.openxmlformats.org/presentationml/2006/main">
  <p:tag name="AS_UNIQUEID" val="659"/>
</p:tagLst>
</file>

<file path=ppt/tags/tag160.xml><?xml version="1.0" encoding="utf-8"?>
<p:tagLst xmlns:p="http://schemas.openxmlformats.org/presentationml/2006/main">
  <p:tag name="AS_UNIQUEID" val="660"/>
</p:tagLst>
</file>

<file path=ppt/tags/tag161.xml><?xml version="1.0" encoding="utf-8"?>
<p:tagLst xmlns:p="http://schemas.openxmlformats.org/presentationml/2006/main">
  <p:tag name="AS_UNIQUEID" val="661"/>
</p:tagLst>
</file>

<file path=ppt/tags/tag162.xml><?xml version="1.0" encoding="utf-8"?>
<p:tagLst xmlns:p="http://schemas.openxmlformats.org/presentationml/2006/main">
  <p:tag name="AS_UNIQUEID" val="662"/>
</p:tagLst>
</file>

<file path=ppt/tags/tag163.xml><?xml version="1.0" encoding="utf-8"?>
<p:tagLst xmlns:p="http://schemas.openxmlformats.org/presentationml/2006/main">
  <p:tag name="AS_UNIQUEID" val="663"/>
</p:tagLst>
</file>

<file path=ppt/tags/tag164.xml><?xml version="1.0" encoding="utf-8"?>
<p:tagLst xmlns:p="http://schemas.openxmlformats.org/presentationml/2006/main">
  <p:tag name="AS_UNIQUEID" val="664"/>
</p:tagLst>
</file>

<file path=ppt/tags/tag165.xml><?xml version="1.0" encoding="utf-8"?>
<p:tagLst xmlns:p="http://schemas.openxmlformats.org/presentationml/2006/main">
  <p:tag name="AS_UNIQUEID" val="665"/>
</p:tagLst>
</file>

<file path=ppt/tags/tag166.xml><?xml version="1.0" encoding="utf-8"?>
<p:tagLst xmlns:p="http://schemas.openxmlformats.org/presentationml/2006/main">
  <p:tag name="AS_UNIQUEID" val="666"/>
</p:tagLst>
</file>

<file path=ppt/tags/tag167.xml><?xml version="1.0" encoding="utf-8"?>
<p:tagLst xmlns:p="http://schemas.openxmlformats.org/presentationml/2006/main">
  <p:tag name="AS_UNIQUEID" val="667"/>
</p:tagLst>
</file>

<file path=ppt/tags/tag168.xml><?xml version="1.0" encoding="utf-8"?>
<p:tagLst xmlns:p="http://schemas.openxmlformats.org/presentationml/2006/main">
  <p:tag name="AS_UNIQUEID" val="668"/>
</p:tagLst>
</file>

<file path=ppt/tags/tag169.xml><?xml version="1.0" encoding="utf-8"?>
<p:tagLst xmlns:p="http://schemas.openxmlformats.org/presentationml/2006/main">
  <p:tag name="AS_UNIQUEID" val="669"/>
</p:tagLst>
</file>

<file path=ppt/tags/tag170.xml><?xml version="1.0" encoding="utf-8"?>
<p:tagLst xmlns:p="http://schemas.openxmlformats.org/presentationml/2006/main">
  <p:tag name="AS_UNIQUEID" val="670"/>
</p:tagLst>
</file>

<file path=ppt/tags/tag171.xml><?xml version="1.0" encoding="utf-8"?>
<p:tagLst xmlns:p="http://schemas.openxmlformats.org/presentationml/2006/main">
  <p:tag name="AS_UNIQUEID" val="671"/>
</p:tagLst>
</file>

<file path=ppt/tags/tag172.xml><?xml version="1.0" encoding="utf-8"?>
<p:tagLst xmlns:p="http://schemas.openxmlformats.org/presentationml/2006/main">
  <p:tag name="AS_UNIQUEID" val="672"/>
</p:tagLst>
</file>

<file path=ppt/tags/tag173.xml><?xml version="1.0" encoding="utf-8"?>
<p:tagLst xmlns:p="http://schemas.openxmlformats.org/presentationml/2006/main">
  <p:tag name="AS_UNIQUEID" val="673"/>
</p:tagLst>
</file>

<file path=ppt/tags/tag174.xml><?xml version="1.0" encoding="utf-8"?>
<p:tagLst xmlns:p="http://schemas.openxmlformats.org/presentationml/2006/main">
  <p:tag name="AS_UNIQUEID" val="674"/>
</p:tagLst>
</file>

<file path=ppt/tags/tag175.xml><?xml version="1.0" encoding="utf-8"?>
<p:tagLst xmlns:p="http://schemas.openxmlformats.org/presentationml/2006/main">
  <p:tag name="AS_UNIQUEID" val="675"/>
</p:tagLst>
</file>

<file path=ppt/tags/tag176.xml><?xml version="1.0" encoding="utf-8"?>
<p:tagLst xmlns:p="http://schemas.openxmlformats.org/presentationml/2006/main">
  <p:tag name="AS_UNIQUEID" val="676"/>
</p:tagLst>
</file>

<file path=ppt/tags/tag177.xml><?xml version="1.0" encoding="utf-8"?>
<p:tagLst xmlns:p="http://schemas.openxmlformats.org/presentationml/2006/main">
  <p:tag name="AS_UNIQUEID" val="677"/>
</p:tagLst>
</file>

<file path=ppt/tags/tag178.xml><?xml version="1.0" encoding="utf-8"?>
<p:tagLst xmlns:p="http://schemas.openxmlformats.org/presentationml/2006/main">
  <p:tag name="AS_UNIQUEID" val="678"/>
</p:tagLst>
</file>

<file path=ppt/tags/tag179.xml><?xml version="1.0" encoding="utf-8"?>
<p:tagLst xmlns:p="http://schemas.openxmlformats.org/presentationml/2006/main">
  <p:tag name="AS_UNIQUEID" val="679"/>
</p:tagLst>
</file>

<file path=ppt/tags/tag180.xml><?xml version="1.0" encoding="utf-8"?>
<p:tagLst xmlns:p="http://schemas.openxmlformats.org/presentationml/2006/main">
  <p:tag name="AS_UNIQUEID" val="680"/>
</p:tagLst>
</file>

<file path=ppt/tags/tag181.xml><?xml version="1.0" encoding="utf-8"?>
<p:tagLst xmlns:p="http://schemas.openxmlformats.org/presentationml/2006/main">
  <p:tag name="AS_UNIQUEID" val="681"/>
</p:tagLst>
</file>

<file path=ppt/tags/tag182.xml><?xml version="1.0" encoding="utf-8"?>
<p:tagLst xmlns:p="http://schemas.openxmlformats.org/presentationml/2006/main">
  <p:tag name="AS_UNIQUEID" val="682"/>
</p:tagLst>
</file>

<file path=ppt/tags/tag183.xml><?xml version="1.0" encoding="utf-8"?>
<p:tagLst xmlns:p="http://schemas.openxmlformats.org/presentationml/2006/main">
  <p:tag name="AS_UNIQUEID" val="683"/>
</p:tagLst>
</file>

<file path=ppt/tags/tag184.xml><?xml version="1.0" encoding="utf-8"?>
<p:tagLst xmlns:p="http://schemas.openxmlformats.org/presentationml/2006/main">
  <p:tag name="AS_UNIQUEID" val="684"/>
</p:tagLst>
</file>

<file path=ppt/tags/tag185.xml><?xml version="1.0" encoding="utf-8"?>
<p:tagLst xmlns:p="http://schemas.openxmlformats.org/presentationml/2006/main">
  <p:tag name="AS_UNIQUEID" val="685"/>
</p:tagLst>
</file>

<file path=ppt/tags/tag186.xml><?xml version="1.0" encoding="utf-8"?>
<p:tagLst xmlns:p="http://schemas.openxmlformats.org/presentationml/2006/main">
  <p:tag name="AS_UNIQUEID" val="686"/>
</p:tagLst>
</file>

<file path=ppt/tags/tag187.xml><?xml version="1.0" encoding="utf-8"?>
<p:tagLst xmlns:p="http://schemas.openxmlformats.org/presentationml/2006/main">
  <p:tag name="AS_UNIQUEID" val="687"/>
</p:tagLst>
</file>

<file path=ppt/tags/tag188.xml><?xml version="1.0" encoding="utf-8"?>
<p:tagLst xmlns:p="http://schemas.openxmlformats.org/presentationml/2006/main">
  <p:tag name="AS_UNIQUEID" val="688"/>
</p:tagLst>
</file>

<file path=ppt/tags/tag189.xml><?xml version="1.0" encoding="utf-8"?>
<p:tagLst xmlns:p="http://schemas.openxmlformats.org/presentationml/2006/main">
  <p:tag name="AS_UNIQUEID" val="689"/>
</p:tagLst>
</file>

<file path=ppt/tags/tag190.xml><?xml version="1.0" encoding="utf-8"?>
<p:tagLst xmlns:p="http://schemas.openxmlformats.org/presentationml/2006/main">
  <p:tag name="AS_UNIQUEID" val="690"/>
</p:tagLst>
</file>

<file path=ppt/tags/tag191.xml><?xml version="1.0" encoding="utf-8"?>
<p:tagLst xmlns:p="http://schemas.openxmlformats.org/presentationml/2006/main">
  <p:tag name="AS_UNIQUEID" val="691"/>
</p:tagLst>
</file>

<file path=ppt/tags/tag192.xml><?xml version="1.0" encoding="utf-8"?>
<p:tagLst xmlns:p="http://schemas.openxmlformats.org/presentationml/2006/main">
  <p:tag name="AS_UNIQUEID" val="692"/>
</p:tagLst>
</file>

<file path=ppt/tags/tag193.xml><?xml version="1.0" encoding="utf-8"?>
<p:tagLst xmlns:p="http://schemas.openxmlformats.org/presentationml/2006/main">
  <p:tag name="AS_UNIQUEID" val="693"/>
</p:tagLst>
</file>

<file path=ppt/tags/tag194.xml><?xml version="1.0" encoding="utf-8"?>
<p:tagLst xmlns:p="http://schemas.openxmlformats.org/presentationml/2006/main">
  <p:tag name="AS_UNIQUEID" val="694"/>
</p:tagLst>
</file>

<file path=ppt/tags/tag195.xml><?xml version="1.0" encoding="utf-8"?>
<p:tagLst xmlns:p="http://schemas.openxmlformats.org/presentationml/2006/main">
  <p:tag name="AS_UNIQUEID" val="695"/>
</p:tagLst>
</file>

<file path=ppt/tags/tag196.xml><?xml version="1.0" encoding="utf-8"?>
<p:tagLst xmlns:p="http://schemas.openxmlformats.org/presentationml/2006/main">
  <p:tag name="AS_UNIQUEID" val="696"/>
</p:tagLst>
</file>

<file path=ppt/tags/tag197.xml><?xml version="1.0" encoding="utf-8"?>
<p:tagLst xmlns:p="http://schemas.openxmlformats.org/presentationml/2006/main">
  <p:tag name="AS_UNIQUEID" val="697"/>
</p:tagLst>
</file>

<file path=ppt/tags/tag198.xml><?xml version="1.0" encoding="utf-8"?>
<p:tagLst xmlns:p="http://schemas.openxmlformats.org/presentationml/2006/main">
  <p:tag name="AS_UNIQUEID" val="698"/>
</p:tagLst>
</file>

<file path=ppt/tags/tag199.xml><?xml version="1.0" encoding="utf-8"?>
<p:tagLst xmlns:p="http://schemas.openxmlformats.org/presentationml/2006/main">
  <p:tag name="AS_UNIQUEID" val="699"/>
</p:tagLst>
</file>

<file path=ppt/tags/tag200.xml><?xml version="1.0" encoding="utf-8"?>
<p:tagLst xmlns:p="http://schemas.openxmlformats.org/presentationml/2006/main">
  <p:tag name="AS_UNIQUEID" val="700"/>
</p:tagLst>
</file>

<file path=ppt/tags/tag201.xml><?xml version="1.0" encoding="utf-8"?>
<p:tagLst xmlns:p="http://schemas.openxmlformats.org/presentationml/2006/main">
  <p:tag name="AS_UNIQUEID" val="701"/>
</p:tagLst>
</file>

<file path=ppt/tags/tag202.xml><?xml version="1.0" encoding="utf-8"?>
<p:tagLst xmlns:p="http://schemas.openxmlformats.org/presentationml/2006/main">
  <p:tag name="AS_UNIQUEID" val="702"/>
</p:tagLst>
</file>

<file path=ppt/tags/tag203.xml><?xml version="1.0" encoding="utf-8"?>
<p:tagLst xmlns:p="http://schemas.openxmlformats.org/presentationml/2006/main">
  <p:tag name="AS_UNIQUEID" val="703"/>
</p:tagLst>
</file>

<file path=ppt/tags/tag204.xml><?xml version="1.0" encoding="utf-8"?>
<p:tagLst xmlns:p="http://schemas.openxmlformats.org/presentationml/2006/main">
  <p:tag name="AS_UNIQUEID" val="704"/>
</p:tagLst>
</file>

<file path=ppt/tags/tag205.xml><?xml version="1.0" encoding="utf-8"?>
<p:tagLst xmlns:p="http://schemas.openxmlformats.org/presentationml/2006/main">
  <p:tag name="AS_UNIQUEID" val="705"/>
</p:tagLst>
</file>

<file path=ppt/tags/tag206.xml><?xml version="1.0" encoding="utf-8"?>
<p:tagLst xmlns:p="http://schemas.openxmlformats.org/presentationml/2006/main">
  <p:tag name="AS_UNIQUEID" val="706"/>
</p:tagLst>
</file>

<file path=ppt/tags/tag207.xml><?xml version="1.0" encoding="utf-8"?>
<p:tagLst xmlns:p="http://schemas.openxmlformats.org/presentationml/2006/main">
  <p:tag name="AS_UNIQUEID" val="707"/>
</p:tagLst>
</file>

<file path=ppt/tags/tag208.xml><?xml version="1.0" encoding="utf-8"?>
<p:tagLst xmlns:p="http://schemas.openxmlformats.org/presentationml/2006/main">
  <p:tag name="AS_UNIQUEID" val="708"/>
</p:tagLst>
</file>

<file path=ppt/tags/tag209.xml><?xml version="1.0" encoding="utf-8"?>
<p:tagLst xmlns:p="http://schemas.openxmlformats.org/presentationml/2006/main">
  <p:tag name="AS_UNIQUEID" val="709"/>
</p:tagLst>
</file>

<file path=ppt/tags/tag210.xml><?xml version="1.0" encoding="utf-8"?>
<p:tagLst xmlns:p="http://schemas.openxmlformats.org/presentationml/2006/main">
  <p:tag name="AS_UNIQUEID" val="710"/>
</p:tagLst>
</file>

<file path=ppt/tags/tag211.xml><?xml version="1.0" encoding="utf-8"?>
<p:tagLst xmlns:p="http://schemas.openxmlformats.org/presentationml/2006/main">
  <p:tag name="AS_UNIQUEID" val="711"/>
</p:tagLst>
</file>

<file path=ppt/tags/tag212.xml><?xml version="1.0" encoding="utf-8"?>
<p:tagLst xmlns:p="http://schemas.openxmlformats.org/presentationml/2006/main">
  <p:tag name="AS_UNIQUEID" val="712"/>
</p:tagLst>
</file>

<file path=ppt/tags/tag213.xml><?xml version="1.0" encoding="utf-8"?>
<p:tagLst xmlns:p="http://schemas.openxmlformats.org/presentationml/2006/main">
  <p:tag name="AS_UNIQUEID" val="713"/>
  <p:tag name="KSO_WM_UNIT_TABLE_BEAUTIFY" val="smartTable{2e3e67c5-abb9-4016-b712-afedb2db96da}"/>
  <p:tag name="TABLE_ENDDRAG_ORIGIN_RECT" val="607*273"/>
  <p:tag name="TABLE_ENDDRAG_RECT" val="176*257*607*273"/>
</p:tagLst>
</file>

<file path=ppt/tags/tag214.xml><?xml version="1.0" encoding="utf-8"?>
<p:tagLst xmlns:p="http://schemas.openxmlformats.org/presentationml/2006/main">
  <p:tag name="AS_UNIQUEID" val="714"/>
</p:tagLst>
</file>

<file path=ppt/tags/tag215.xml><?xml version="1.0" encoding="utf-8"?>
<p:tagLst xmlns:p="http://schemas.openxmlformats.org/presentationml/2006/main">
  <p:tag name="AS_UNIQUEID" val="715"/>
</p:tagLst>
</file>

<file path=ppt/tags/tag216.xml><?xml version="1.0" encoding="utf-8"?>
<p:tagLst xmlns:p="http://schemas.openxmlformats.org/presentationml/2006/main">
  <p:tag name="AS_UNIQUEID" val="716"/>
</p:tagLst>
</file>

<file path=ppt/tags/tag217.xml><?xml version="1.0" encoding="utf-8"?>
<p:tagLst xmlns:p="http://schemas.openxmlformats.org/presentationml/2006/main">
  <p:tag name="AS_UNIQUEID" val="717"/>
</p:tagLst>
</file>

<file path=ppt/tags/tag218.xml><?xml version="1.0" encoding="utf-8"?>
<p:tagLst xmlns:p="http://schemas.openxmlformats.org/presentationml/2006/main">
  <p:tag name="AS_UNIQUEID" val="718"/>
</p:tagLst>
</file>

<file path=ppt/tags/tag219.xml><?xml version="1.0" encoding="utf-8"?>
<p:tagLst xmlns:p="http://schemas.openxmlformats.org/presentationml/2006/main">
  <p:tag name="AS_UNIQUEID" val="719"/>
</p:tagLst>
</file>

<file path=ppt/tags/tag220.xml><?xml version="1.0" encoding="utf-8"?>
<p:tagLst xmlns:p="http://schemas.openxmlformats.org/presentationml/2006/main">
  <p:tag name="AS_UNIQUEID" val="720"/>
</p:tagLst>
</file>

<file path=ppt/tags/tag221.xml><?xml version="1.0" encoding="utf-8"?>
<p:tagLst xmlns:p="http://schemas.openxmlformats.org/presentationml/2006/main">
  <p:tag name="AS_UNIQUEID" val="721"/>
</p:tagLst>
</file>

<file path=ppt/tags/tag222.xml><?xml version="1.0" encoding="utf-8"?>
<p:tagLst xmlns:p="http://schemas.openxmlformats.org/presentationml/2006/main">
  <p:tag name="AS_UNIQUEID" val="722"/>
</p:tagLst>
</file>

<file path=ppt/tags/tag223.xml><?xml version="1.0" encoding="utf-8"?>
<p:tagLst xmlns:p="http://schemas.openxmlformats.org/presentationml/2006/main">
  <p:tag name="AS_UNIQUEID" val="723"/>
</p:tagLst>
</file>

<file path=ppt/tags/tag224.xml><?xml version="1.0" encoding="utf-8"?>
<p:tagLst xmlns:p="http://schemas.openxmlformats.org/presentationml/2006/main">
  <p:tag name="AS_UNIQUEID" val="724"/>
</p:tagLst>
</file>

<file path=ppt/tags/tag225.xml><?xml version="1.0" encoding="utf-8"?>
<p:tagLst xmlns:p="http://schemas.openxmlformats.org/presentationml/2006/main">
  <p:tag name="AS_UNIQUEID" val="725"/>
</p:tagLst>
</file>

<file path=ppt/tags/tag226.xml><?xml version="1.0" encoding="utf-8"?>
<p:tagLst xmlns:p="http://schemas.openxmlformats.org/presentationml/2006/main">
  <p:tag name="AS_UNIQUEID" val="726"/>
</p:tagLst>
</file>

<file path=ppt/tags/tag227.xml><?xml version="1.0" encoding="utf-8"?>
<p:tagLst xmlns:p="http://schemas.openxmlformats.org/presentationml/2006/main">
  <p:tag name="AS_UNIQUEID" val="727"/>
</p:tagLst>
</file>

<file path=ppt/tags/tag228.xml><?xml version="1.0" encoding="utf-8"?>
<p:tagLst xmlns:p="http://schemas.openxmlformats.org/presentationml/2006/main">
  <p:tag name="AS_UNIQUEID" val="728"/>
</p:tagLst>
</file>

<file path=ppt/tags/tag229.xml><?xml version="1.0" encoding="utf-8"?>
<p:tagLst xmlns:p="http://schemas.openxmlformats.org/presentationml/2006/main">
  <p:tag name="AS_UNIQUEID" val="729"/>
</p:tagLst>
</file>

<file path=ppt/tags/tag230.xml><?xml version="1.0" encoding="utf-8"?>
<p:tagLst xmlns:p="http://schemas.openxmlformats.org/presentationml/2006/main">
  <p:tag name="AS_UNIQUEID" val="730"/>
</p:tagLst>
</file>

<file path=ppt/tags/tag231.xml><?xml version="1.0" encoding="utf-8"?>
<p:tagLst xmlns:p="http://schemas.openxmlformats.org/presentationml/2006/main">
  <p:tag name="AS_UNIQUEID" val="731"/>
</p:tagLst>
</file>

<file path=ppt/tags/tag232.xml><?xml version="1.0" encoding="utf-8"?>
<p:tagLst xmlns:p="http://schemas.openxmlformats.org/presentationml/2006/main">
  <p:tag name="AS_UNIQUEID" val="732"/>
</p:tagLst>
</file>

<file path=ppt/tags/tag233.xml><?xml version="1.0" encoding="utf-8"?>
<p:tagLst xmlns:p="http://schemas.openxmlformats.org/presentationml/2006/main">
  <p:tag name="AS_UNIQUEID" val="733"/>
</p:tagLst>
</file>

<file path=ppt/tags/tag234.xml><?xml version="1.0" encoding="utf-8"?>
<p:tagLst xmlns:p="http://schemas.openxmlformats.org/presentationml/2006/main">
  <p:tag name="AS_UNIQUEID" val="734"/>
</p:tagLst>
</file>

<file path=ppt/tags/tag235.xml><?xml version="1.0" encoding="utf-8"?>
<p:tagLst xmlns:p="http://schemas.openxmlformats.org/presentationml/2006/main">
  <p:tag name="AS_UNIQUEID" val="735"/>
</p:tagLst>
</file>

<file path=ppt/tags/tag236.xml><?xml version="1.0" encoding="utf-8"?>
<p:tagLst xmlns:p="http://schemas.openxmlformats.org/presentationml/2006/main">
  <p:tag name="AS_UNIQUEID" val="736"/>
</p:tagLst>
</file>

<file path=ppt/tags/tag237.xml><?xml version="1.0" encoding="utf-8"?>
<p:tagLst xmlns:p="http://schemas.openxmlformats.org/presentationml/2006/main">
  <p:tag name="AS_UNIQUEID" val="737"/>
</p:tagLst>
</file>

<file path=ppt/tags/tag238.xml><?xml version="1.0" encoding="utf-8"?>
<p:tagLst xmlns:p="http://schemas.openxmlformats.org/presentationml/2006/main">
  <p:tag name="AS_UNIQUEID" val="738"/>
</p:tagLst>
</file>

<file path=ppt/tags/tag239.xml><?xml version="1.0" encoding="utf-8"?>
<p:tagLst xmlns:p="http://schemas.openxmlformats.org/presentationml/2006/main">
  <p:tag name="AS_UNIQUEID" val="739"/>
</p:tagLst>
</file>

<file path=ppt/tags/tag240.xml><?xml version="1.0" encoding="utf-8"?>
<p:tagLst xmlns:p="http://schemas.openxmlformats.org/presentationml/2006/main">
  <p:tag name="AS_UNIQUEID" val="740"/>
</p:tagLst>
</file>

<file path=ppt/tags/tag241.xml><?xml version="1.0" encoding="utf-8"?>
<p:tagLst xmlns:p="http://schemas.openxmlformats.org/presentationml/2006/main">
  <p:tag name="AS_UNIQUEID" val="741"/>
</p:tagLst>
</file>

<file path=ppt/tags/tag242.xml><?xml version="1.0" encoding="utf-8"?>
<p:tagLst xmlns:p="http://schemas.openxmlformats.org/presentationml/2006/main">
  <p:tag name="AS_UNIQUEID" val="742"/>
</p:tagLst>
</file>

<file path=ppt/tags/tag243.xml><?xml version="1.0" encoding="utf-8"?>
<p:tagLst xmlns:p="http://schemas.openxmlformats.org/presentationml/2006/main">
  <p:tag name="AS_UNIQUEID" val="743"/>
</p:tagLst>
</file>

<file path=ppt/tags/tag244.xml><?xml version="1.0" encoding="utf-8"?>
<p:tagLst xmlns:p="http://schemas.openxmlformats.org/presentationml/2006/main">
  <p:tag name="AS_UNIQUEID" val="744"/>
</p:tagLst>
</file>

<file path=ppt/tags/tag245.xml><?xml version="1.0" encoding="utf-8"?>
<p:tagLst xmlns:p="http://schemas.openxmlformats.org/presentationml/2006/main">
  <p:tag name="AS_UNIQUEID" val="745"/>
</p:tagLst>
</file>

<file path=ppt/tags/tag246.xml><?xml version="1.0" encoding="utf-8"?>
<p:tagLst xmlns:p="http://schemas.openxmlformats.org/presentationml/2006/main">
  <p:tag name="AS_UNIQUEID" val="746"/>
</p:tagLst>
</file>

<file path=ppt/tags/tag247.xml><?xml version="1.0" encoding="utf-8"?>
<p:tagLst xmlns:p="http://schemas.openxmlformats.org/presentationml/2006/main">
  <p:tag name="AS_UNIQUEID" val="747"/>
</p:tagLst>
</file>

<file path=ppt/tags/tag248.xml><?xml version="1.0" encoding="utf-8"?>
<p:tagLst xmlns:p="http://schemas.openxmlformats.org/presentationml/2006/main">
  <p:tag name="AS_UNIQUEID" val="748"/>
</p:tagLst>
</file>

<file path=ppt/tags/tag249.xml><?xml version="1.0" encoding="utf-8"?>
<p:tagLst xmlns:p="http://schemas.openxmlformats.org/presentationml/2006/main">
  <p:tag name="AS_UNIQUEID" val="749"/>
</p:tagLst>
</file>

<file path=ppt/tags/tag250.xml><?xml version="1.0" encoding="utf-8"?>
<p:tagLst xmlns:p="http://schemas.openxmlformats.org/presentationml/2006/main">
  <p:tag name="AS_UNIQUEID" val="750"/>
</p:tagLst>
</file>

<file path=ppt/tags/tag251.xml><?xml version="1.0" encoding="utf-8"?>
<p:tagLst xmlns:p="http://schemas.openxmlformats.org/presentationml/2006/main">
  <p:tag name="AS_UNIQUEID" val="751"/>
</p:tagLst>
</file>

<file path=ppt/tags/tag252.xml><?xml version="1.0" encoding="utf-8"?>
<p:tagLst xmlns:p="http://schemas.openxmlformats.org/presentationml/2006/main">
  <p:tag name="AS_UNIQUEID" val="752"/>
</p:tagLst>
</file>

<file path=ppt/tags/tag253.xml><?xml version="1.0" encoding="utf-8"?>
<p:tagLst xmlns:p="http://schemas.openxmlformats.org/presentationml/2006/main">
  <p:tag name="AS_UNIQUEID" val="753"/>
</p:tagLst>
</file>

<file path=ppt/tags/tag254.xml><?xml version="1.0" encoding="utf-8"?>
<p:tagLst xmlns:p="http://schemas.openxmlformats.org/presentationml/2006/main">
  <p:tag name="AS_UNIQUEID" val="754"/>
</p:tagLst>
</file>

<file path=ppt/tags/tag255.xml><?xml version="1.0" encoding="utf-8"?>
<p:tagLst xmlns:p="http://schemas.openxmlformats.org/presentationml/2006/main">
  <p:tag name="AS_UNIQUEID" val="755"/>
</p:tagLst>
</file>

<file path=ppt/tags/tag256.xml><?xml version="1.0" encoding="utf-8"?>
<p:tagLst xmlns:p="http://schemas.openxmlformats.org/presentationml/2006/main">
  <p:tag name="AS_UNIQUEID" val="756"/>
</p:tagLst>
</file>

<file path=ppt/tags/tag257.xml><?xml version="1.0" encoding="utf-8"?>
<p:tagLst xmlns:p="http://schemas.openxmlformats.org/presentationml/2006/main">
  <p:tag name="AS_UNIQUEID" val="757"/>
</p:tagLst>
</file>

<file path=ppt/tags/tag258.xml><?xml version="1.0" encoding="utf-8"?>
<p:tagLst xmlns:p="http://schemas.openxmlformats.org/presentationml/2006/main">
  <p:tag name="AS_UNIQUEID" val="758"/>
</p:tagLst>
</file>

<file path=ppt/tags/tag259.xml><?xml version="1.0" encoding="utf-8"?>
<p:tagLst xmlns:p="http://schemas.openxmlformats.org/presentationml/2006/main">
  <p:tag name="AS_UNIQUEID" val="759"/>
</p:tagLst>
</file>

<file path=ppt/tags/tag260.xml><?xml version="1.0" encoding="utf-8"?>
<p:tagLst xmlns:p="http://schemas.openxmlformats.org/presentationml/2006/main">
  <p:tag name="AS_UNIQUEID" val="760"/>
</p:tagLst>
</file>

<file path=ppt/tags/tag261.xml><?xml version="1.0" encoding="utf-8"?>
<p:tagLst xmlns:p="http://schemas.openxmlformats.org/presentationml/2006/main">
  <p:tag name="AS_UNIQUEID" val="761"/>
</p:tagLst>
</file>

<file path=ppt/tags/tag262.xml><?xml version="1.0" encoding="utf-8"?>
<p:tagLst xmlns:p="http://schemas.openxmlformats.org/presentationml/2006/main">
  <p:tag name="AS_UNIQUEID" val="762"/>
</p:tagLst>
</file>

<file path=ppt/tags/tag263.xml><?xml version="1.0" encoding="utf-8"?>
<p:tagLst xmlns:p="http://schemas.openxmlformats.org/presentationml/2006/main">
  <p:tag name="AS_UNIQUEID" val="763"/>
</p:tagLst>
</file>

<file path=ppt/tags/tag264.xml><?xml version="1.0" encoding="utf-8"?>
<p:tagLst xmlns:p="http://schemas.openxmlformats.org/presentationml/2006/main">
  <p:tag name="AS_UNIQUEID" val="764"/>
</p:tagLst>
</file>

<file path=ppt/tags/tag265.xml><?xml version="1.0" encoding="utf-8"?>
<p:tagLst xmlns:p="http://schemas.openxmlformats.org/presentationml/2006/main">
  <p:tag name="AS_UNIQUEID" val="765"/>
</p:tagLst>
</file>

<file path=ppt/tags/tag266.xml><?xml version="1.0" encoding="utf-8"?>
<p:tagLst xmlns:p="http://schemas.openxmlformats.org/presentationml/2006/main">
  <p:tag name="AS_UNIQUEID" val="766"/>
</p:tagLst>
</file>

<file path=ppt/tags/tag267.xml><?xml version="1.0" encoding="utf-8"?>
<p:tagLst xmlns:p="http://schemas.openxmlformats.org/presentationml/2006/main">
  <p:tag name="AS_UNIQUEID" val="767"/>
</p:tagLst>
</file>

<file path=ppt/tags/tag268.xml><?xml version="1.0" encoding="utf-8"?>
<p:tagLst xmlns:p="http://schemas.openxmlformats.org/presentationml/2006/main">
  <p:tag name="AS_UNIQUEID" val="768"/>
</p:tagLst>
</file>

<file path=ppt/tags/tag269.xml><?xml version="1.0" encoding="utf-8"?>
<p:tagLst xmlns:p="http://schemas.openxmlformats.org/presentationml/2006/main">
  <p:tag name="AS_UNIQUEID" val="769"/>
</p:tagLst>
</file>

<file path=ppt/tags/tag270.xml><?xml version="1.0" encoding="utf-8"?>
<p:tagLst xmlns:p="http://schemas.openxmlformats.org/presentationml/2006/main">
  <p:tag name="AS_UNIQUEID" val="770"/>
</p:tagLst>
</file>

<file path=ppt/tags/tag271.xml><?xml version="1.0" encoding="utf-8"?>
<p:tagLst xmlns:p="http://schemas.openxmlformats.org/presentationml/2006/main">
  <p:tag name="AS_UNIQUEID" val="771"/>
</p:tagLst>
</file>

<file path=ppt/tags/tag272.xml><?xml version="1.0" encoding="utf-8"?>
<p:tagLst xmlns:p="http://schemas.openxmlformats.org/presentationml/2006/main">
  <p:tag name="AS_UNIQUEID" val="772"/>
</p:tagLst>
</file>

<file path=ppt/tags/tag273.xml><?xml version="1.0" encoding="utf-8"?>
<p:tagLst xmlns:p="http://schemas.openxmlformats.org/presentationml/2006/main">
  <p:tag name="AS_UNIQUEID" val="773"/>
</p:tagLst>
</file>

<file path=ppt/tags/tag274.xml><?xml version="1.0" encoding="utf-8"?>
<p:tagLst xmlns:p="http://schemas.openxmlformats.org/presentationml/2006/main">
  <p:tag name="AS_UNIQUEID" val="774"/>
</p:tagLst>
</file>

<file path=ppt/tags/tag275.xml><?xml version="1.0" encoding="utf-8"?>
<p:tagLst xmlns:p="http://schemas.openxmlformats.org/presentationml/2006/main">
  <p:tag name="AS_UNIQUEID" val="775"/>
  <p:tag name="KSO_WM_UNIT_TABLE_BEAUTIFY" val="smartTable{f0ef1816-bb85-4b1a-8286-e3d9949535b0}"/>
</p:tagLst>
</file>

<file path=ppt/tags/tag276.xml><?xml version="1.0" encoding="utf-8"?>
<p:tagLst xmlns:p="http://schemas.openxmlformats.org/presentationml/2006/main">
  <p:tag name="AS_UNIQUEID" val="776"/>
</p:tagLst>
</file>

<file path=ppt/tags/tag277.xml><?xml version="1.0" encoding="utf-8"?>
<p:tagLst xmlns:p="http://schemas.openxmlformats.org/presentationml/2006/main">
  <p:tag name="AS_UNIQUEID" val="777"/>
</p:tagLst>
</file>

<file path=ppt/tags/tag278.xml><?xml version="1.0" encoding="utf-8"?>
<p:tagLst xmlns:p="http://schemas.openxmlformats.org/presentationml/2006/main">
  <p:tag name="AS_UNIQUEID" val="778"/>
</p:tagLst>
</file>

<file path=ppt/tags/tag279.xml><?xml version="1.0" encoding="utf-8"?>
<p:tagLst xmlns:p="http://schemas.openxmlformats.org/presentationml/2006/main">
  <p:tag name="AS_UNIQUEID" val="779"/>
</p:tagLst>
</file>

<file path=ppt/tags/tag280.xml><?xml version="1.0" encoding="utf-8"?>
<p:tagLst xmlns:p="http://schemas.openxmlformats.org/presentationml/2006/main">
  <p:tag name="AS_UNIQUEID" val="780"/>
</p:tagLst>
</file>

<file path=ppt/tags/tag281.xml><?xml version="1.0" encoding="utf-8"?>
<p:tagLst xmlns:p="http://schemas.openxmlformats.org/presentationml/2006/main">
  <p:tag name="AS_UNIQUEID" val="781"/>
</p:tagLst>
</file>

<file path=ppt/tags/tag282.xml><?xml version="1.0" encoding="utf-8"?>
<p:tagLst xmlns:p="http://schemas.openxmlformats.org/presentationml/2006/main">
  <p:tag name="AS_UNIQUEID" val="782"/>
</p:tagLst>
</file>

<file path=ppt/tags/tag283.xml><?xml version="1.0" encoding="utf-8"?>
<p:tagLst xmlns:p="http://schemas.openxmlformats.org/presentationml/2006/main">
  <p:tag name="AS_UNIQUEID" val="783"/>
  <p:tag name="KSO_WM_UNIT_TABLE_BEAUTIFY" val="smartTable{7b73b115-4fab-47b6-a830-e0a393edde84}"/>
</p:tagLst>
</file>

<file path=ppt/tags/tag284.xml><?xml version="1.0" encoding="utf-8"?>
<p:tagLst xmlns:p="http://schemas.openxmlformats.org/presentationml/2006/main">
  <p:tag name="AS_UNIQUEID" val="784"/>
</p:tagLst>
</file>

<file path=ppt/tags/tag285.xml><?xml version="1.0" encoding="utf-8"?>
<p:tagLst xmlns:p="http://schemas.openxmlformats.org/presentationml/2006/main">
  <p:tag name="AS_UNIQUEID" val="785"/>
</p:tagLst>
</file>

<file path=ppt/tags/tag286.xml><?xml version="1.0" encoding="utf-8"?>
<p:tagLst xmlns:p="http://schemas.openxmlformats.org/presentationml/2006/main">
  <p:tag name="AS_UNIQUEID" val="786"/>
</p:tagLst>
</file>

<file path=ppt/tags/tag287.xml><?xml version="1.0" encoding="utf-8"?>
<p:tagLst xmlns:p="http://schemas.openxmlformats.org/presentationml/2006/main">
  <p:tag name="AS_UNIQUEID" val="787"/>
</p:tagLst>
</file>

<file path=ppt/tags/tag288.xml><?xml version="1.0" encoding="utf-8"?>
<p:tagLst xmlns:p="http://schemas.openxmlformats.org/presentationml/2006/main">
  <p:tag name="AS_UNIQUEID" val="788"/>
</p:tagLst>
</file>

<file path=ppt/tags/tag289.xml><?xml version="1.0" encoding="utf-8"?>
<p:tagLst xmlns:p="http://schemas.openxmlformats.org/presentationml/2006/main">
  <p:tag name="AS_UNIQUEID" val="789"/>
</p:tagLst>
</file>

<file path=ppt/tags/tag290.xml><?xml version="1.0" encoding="utf-8"?>
<p:tagLst xmlns:p="http://schemas.openxmlformats.org/presentationml/2006/main">
  <p:tag name="AS_UNIQUEID" val="790"/>
</p:tagLst>
</file>

<file path=ppt/tags/tag291.xml><?xml version="1.0" encoding="utf-8"?>
<p:tagLst xmlns:p="http://schemas.openxmlformats.org/presentationml/2006/main">
  <p:tag name="AS_UNIQUEID" val="791"/>
</p:tagLst>
</file>

<file path=ppt/tags/tag292.xml><?xml version="1.0" encoding="utf-8"?>
<p:tagLst xmlns:p="http://schemas.openxmlformats.org/presentationml/2006/main">
  <p:tag name="AS_UNIQUEID" val="792"/>
</p:tagLst>
</file>

<file path=ppt/tags/tag293.xml><?xml version="1.0" encoding="utf-8"?>
<p:tagLst xmlns:p="http://schemas.openxmlformats.org/presentationml/2006/main">
  <p:tag name="AS_UNIQUEID" val="793"/>
</p:tagLst>
</file>

<file path=ppt/tags/tag294.xml><?xml version="1.0" encoding="utf-8"?>
<p:tagLst xmlns:p="http://schemas.openxmlformats.org/presentationml/2006/main">
  <p:tag name="AS_UNIQUEID" val="794"/>
</p:tagLst>
</file>

<file path=ppt/tags/tag295.xml><?xml version="1.0" encoding="utf-8"?>
<p:tagLst xmlns:p="http://schemas.openxmlformats.org/presentationml/2006/main">
  <p:tag name="AS_UNIQUEID" val="795"/>
</p:tagLst>
</file>

<file path=ppt/tags/tag296.xml><?xml version="1.0" encoding="utf-8"?>
<p:tagLst xmlns:p="http://schemas.openxmlformats.org/presentationml/2006/main">
  <p:tag name="AS_UNIQUEID" val="796"/>
</p:tagLst>
</file>

<file path=ppt/tags/tag297.xml><?xml version="1.0" encoding="utf-8"?>
<p:tagLst xmlns:p="http://schemas.openxmlformats.org/presentationml/2006/main">
  <p:tag name="AS_UNIQUEID" val="797"/>
</p:tagLst>
</file>

<file path=ppt/tags/tag298.xml><?xml version="1.0" encoding="utf-8"?>
<p:tagLst xmlns:p="http://schemas.openxmlformats.org/presentationml/2006/main">
  <p:tag name="AS_UNIQUEID" val="798"/>
</p:tagLst>
</file>

<file path=ppt/tags/tag299.xml><?xml version="1.0" encoding="utf-8"?>
<p:tagLst xmlns:p="http://schemas.openxmlformats.org/presentationml/2006/main">
  <p:tag name="AS_UNIQUEID" val="799"/>
</p:tagLst>
</file>

<file path=ppt/tags/tag300.xml><?xml version="1.0" encoding="utf-8"?>
<p:tagLst xmlns:p="http://schemas.openxmlformats.org/presentationml/2006/main">
  <p:tag name="AS_UNIQUEID" val="800"/>
</p:tagLst>
</file>

<file path=ppt/tags/tag301.xml><?xml version="1.0" encoding="utf-8"?>
<p:tagLst xmlns:p="http://schemas.openxmlformats.org/presentationml/2006/main">
  <p:tag name="AS_UNIQUEID" val="801"/>
  <p:tag name="KSO_WM_UNIT_TABLE_BEAUTIFY" val="smartTable{fa521420-c1fd-48c7-ad6a-c755b34e8b90}"/>
</p:tagLst>
</file>

<file path=ppt/tags/tag302.xml><?xml version="1.0" encoding="utf-8"?>
<p:tagLst xmlns:p="http://schemas.openxmlformats.org/presentationml/2006/main">
  <p:tag name="AS_UNIQUEID" val="802"/>
</p:tagLst>
</file>

<file path=ppt/tags/tag303.xml><?xml version="1.0" encoding="utf-8"?>
<p:tagLst xmlns:p="http://schemas.openxmlformats.org/presentationml/2006/main">
  <p:tag name="AS_UNIQUEID" val="803"/>
</p:tagLst>
</file>

<file path=ppt/tags/tag304.xml><?xml version="1.0" encoding="utf-8"?>
<p:tagLst xmlns:p="http://schemas.openxmlformats.org/presentationml/2006/main">
  <p:tag name="AS_UNIQUEID" val="804"/>
</p:tagLst>
</file>

<file path=ppt/tags/tag305.xml><?xml version="1.0" encoding="utf-8"?>
<p:tagLst xmlns:p="http://schemas.openxmlformats.org/presentationml/2006/main">
  <p:tag name="AS_UNIQUEID" val="805"/>
</p:tagLst>
</file>

<file path=ppt/tags/tag306.xml><?xml version="1.0" encoding="utf-8"?>
<p:tagLst xmlns:p="http://schemas.openxmlformats.org/presentationml/2006/main">
  <p:tag name="AS_UNIQUEID" val="806"/>
</p:tagLst>
</file>

<file path=ppt/tags/tag307.xml><?xml version="1.0" encoding="utf-8"?>
<p:tagLst xmlns:p="http://schemas.openxmlformats.org/presentationml/2006/main">
  <p:tag name="AS_UNIQUEID" val="807"/>
</p:tagLst>
</file>

<file path=ppt/tags/tag308.xml><?xml version="1.0" encoding="utf-8"?>
<p:tagLst xmlns:p="http://schemas.openxmlformats.org/presentationml/2006/main">
  <p:tag name="AS_UNIQUEID" val="808"/>
</p:tagLst>
</file>

<file path=ppt/tags/tag309.xml><?xml version="1.0" encoding="utf-8"?>
<p:tagLst xmlns:p="http://schemas.openxmlformats.org/presentationml/2006/main">
  <p:tag name="AS_UNIQUEID" val="809"/>
</p:tagLst>
</file>

<file path=ppt/tags/tag310.xml><?xml version="1.0" encoding="utf-8"?>
<p:tagLst xmlns:p="http://schemas.openxmlformats.org/presentationml/2006/main">
  <p:tag name="AS_UNIQUEID" val="810"/>
</p:tagLst>
</file>

<file path=ppt/tags/tag311.xml><?xml version="1.0" encoding="utf-8"?>
<p:tagLst xmlns:p="http://schemas.openxmlformats.org/presentationml/2006/main">
  <p:tag name="AS_UNIQUEID" val="811"/>
</p:tagLst>
</file>

<file path=ppt/tags/tag312.xml><?xml version="1.0" encoding="utf-8"?>
<p:tagLst xmlns:p="http://schemas.openxmlformats.org/presentationml/2006/main">
  <p:tag name="AS_UNIQUEID" val="812"/>
</p:tagLst>
</file>

<file path=ppt/tags/tag313.xml><?xml version="1.0" encoding="utf-8"?>
<p:tagLst xmlns:p="http://schemas.openxmlformats.org/presentationml/2006/main">
  <p:tag name="AS_UNIQUEID" val="813"/>
</p:tagLst>
</file>

<file path=ppt/tags/tag314.xml><?xml version="1.0" encoding="utf-8"?>
<p:tagLst xmlns:p="http://schemas.openxmlformats.org/presentationml/2006/main">
  <p:tag name="AS_UNIQUEID" val="814"/>
</p:tagLst>
</file>

<file path=ppt/tags/tag315.xml><?xml version="1.0" encoding="utf-8"?>
<p:tagLst xmlns:p="http://schemas.openxmlformats.org/presentationml/2006/main">
  <p:tag name="AS_UNIQUEID" val="815"/>
</p:tagLst>
</file>

<file path=ppt/tags/tag316.xml><?xml version="1.0" encoding="utf-8"?>
<p:tagLst xmlns:p="http://schemas.openxmlformats.org/presentationml/2006/main">
  <p:tag name="AS_UNIQUEID" val="816"/>
</p:tagLst>
</file>

<file path=ppt/tags/tag317.xml><?xml version="1.0" encoding="utf-8"?>
<p:tagLst xmlns:p="http://schemas.openxmlformats.org/presentationml/2006/main">
  <p:tag name="AS_UNIQUEID" val="817"/>
</p:tagLst>
</file>

<file path=ppt/tags/tag318.xml><?xml version="1.0" encoding="utf-8"?>
<p:tagLst xmlns:p="http://schemas.openxmlformats.org/presentationml/2006/main">
  <p:tag name="AS_UNIQUEID" val="818"/>
</p:tagLst>
</file>

<file path=ppt/tags/tag319.xml><?xml version="1.0" encoding="utf-8"?>
<p:tagLst xmlns:p="http://schemas.openxmlformats.org/presentationml/2006/main">
  <p:tag name="AS_UNIQUEID" val="819"/>
</p:tagLst>
</file>

<file path=ppt/tags/tag320.xml><?xml version="1.0" encoding="utf-8"?>
<p:tagLst xmlns:p="http://schemas.openxmlformats.org/presentationml/2006/main">
  <p:tag name="AS_UNIQUEID" val="820"/>
</p:tagLst>
</file>

<file path=ppt/tags/tag321.xml><?xml version="1.0" encoding="utf-8"?>
<p:tagLst xmlns:p="http://schemas.openxmlformats.org/presentationml/2006/main">
  <p:tag name="AS_UNIQUEID" val="821"/>
</p:tagLst>
</file>

<file path=ppt/tags/tag322.xml><?xml version="1.0" encoding="utf-8"?>
<p:tagLst xmlns:p="http://schemas.openxmlformats.org/presentationml/2006/main">
  <p:tag name="AS_UNIQUEID" val="822"/>
</p:tagLst>
</file>

<file path=ppt/tags/tag323.xml><?xml version="1.0" encoding="utf-8"?>
<p:tagLst xmlns:p="http://schemas.openxmlformats.org/presentationml/2006/main">
  <p:tag name="AS_UNIQUEID" val="823"/>
  <p:tag name="KSO_WM_UNIT_TABLE_BEAUTIFY" val="smartTable{2c75c1a6-de29-48b9-b54e-4a352f85b5e7}"/>
  <p:tag name="TABLE_ENDDRAG_ORIGIN_RECT" val="865*200"/>
  <p:tag name="TABLE_ENDDRAG_RECT" val="55*346*865*200"/>
</p:tagLst>
</file>

<file path=ppt/tags/tag324.xml><?xml version="1.0" encoding="utf-8"?>
<p:tagLst xmlns:p="http://schemas.openxmlformats.org/presentationml/2006/main">
  <p:tag name="AS_UNIQUEID" val="824"/>
</p:tagLst>
</file>

<file path=ppt/tags/tag325.xml><?xml version="1.0" encoding="utf-8"?>
<p:tagLst xmlns:p="http://schemas.openxmlformats.org/presentationml/2006/main">
  <p:tag name="AS_UNIQUEID" val="825"/>
</p:tagLst>
</file>

<file path=ppt/tags/tag326.xml><?xml version="1.0" encoding="utf-8"?>
<p:tagLst xmlns:p="http://schemas.openxmlformats.org/presentationml/2006/main">
  <p:tag name="AS_UNIQUEID" val="826"/>
</p:tagLst>
</file>

<file path=ppt/tags/tag327.xml><?xml version="1.0" encoding="utf-8"?>
<p:tagLst xmlns:p="http://schemas.openxmlformats.org/presentationml/2006/main">
  <p:tag name="AS_UNIQUEID" val="827"/>
  <p:tag name="KSO_WM_UNIT_TABLE_BEAUTIFY" val="smartTable{51e19482-eeff-4568-bc50-16cd4d54df8c}"/>
</p:tagLst>
</file>

<file path=ppt/tags/tag328.xml><?xml version="1.0" encoding="utf-8"?>
<p:tagLst xmlns:p="http://schemas.openxmlformats.org/presentationml/2006/main">
  <p:tag name="AS_UNIQUEID" val="828"/>
</p:tagLst>
</file>

<file path=ppt/tags/tag329.xml><?xml version="1.0" encoding="utf-8"?>
<p:tagLst xmlns:p="http://schemas.openxmlformats.org/presentationml/2006/main">
  <p:tag name="AS_UNIQUEID" val="829"/>
</p:tagLst>
</file>

<file path=ppt/tags/tag330.xml><?xml version="1.0" encoding="utf-8"?>
<p:tagLst xmlns:p="http://schemas.openxmlformats.org/presentationml/2006/main">
  <p:tag name="AS_UNIQUEID" val="830"/>
</p:tagLst>
</file>

<file path=ppt/tags/tag331.xml><?xml version="1.0" encoding="utf-8"?>
<p:tagLst xmlns:p="http://schemas.openxmlformats.org/presentationml/2006/main">
  <p:tag name="AS_UNIQUEID" val="831"/>
</p:tagLst>
</file>

<file path=ppt/tags/tag332.xml><?xml version="1.0" encoding="utf-8"?>
<p:tagLst xmlns:p="http://schemas.openxmlformats.org/presentationml/2006/main">
  <p:tag name="AS_UNIQUEID" val="832"/>
</p:tagLst>
</file>

<file path=ppt/tags/tag333.xml><?xml version="1.0" encoding="utf-8"?>
<p:tagLst xmlns:p="http://schemas.openxmlformats.org/presentationml/2006/main">
  <p:tag name="AS_UNIQUEID" val="833"/>
</p:tagLst>
</file>

<file path=ppt/tags/tag334.xml><?xml version="1.0" encoding="utf-8"?>
<p:tagLst xmlns:p="http://schemas.openxmlformats.org/presentationml/2006/main">
  <p:tag name="AS_UNIQUEID" val="834"/>
</p:tagLst>
</file>

<file path=ppt/tags/tag335.xml><?xml version="1.0" encoding="utf-8"?>
<p:tagLst xmlns:p="http://schemas.openxmlformats.org/presentationml/2006/main">
  <p:tag name="AS_UNIQUEID" val="835"/>
</p:tagLst>
</file>

<file path=ppt/tags/tag336.xml><?xml version="1.0" encoding="utf-8"?>
<p:tagLst xmlns:p="http://schemas.openxmlformats.org/presentationml/2006/main">
  <p:tag name="AS_UNIQUEID" val="836"/>
</p:tagLst>
</file>

<file path=ppt/tags/tag337.xml><?xml version="1.0" encoding="utf-8"?>
<p:tagLst xmlns:p="http://schemas.openxmlformats.org/presentationml/2006/main">
  <p:tag name="AS_UNIQUEID" val="837"/>
</p:tagLst>
</file>

<file path=ppt/tags/tag338.xml><?xml version="1.0" encoding="utf-8"?>
<p:tagLst xmlns:p="http://schemas.openxmlformats.org/presentationml/2006/main">
  <p:tag name="AS_UNIQUEID" val="838"/>
</p:tagLst>
</file>

<file path=ppt/tags/tag339.xml><?xml version="1.0" encoding="utf-8"?>
<p:tagLst xmlns:p="http://schemas.openxmlformats.org/presentationml/2006/main">
  <p:tag name="AS_UNIQUEID" val="839"/>
</p:tagLst>
</file>

<file path=ppt/tags/tag340.xml><?xml version="1.0" encoding="utf-8"?>
<p:tagLst xmlns:p="http://schemas.openxmlformats.org/presentationml/2006/main">
  <p:tag name="AS_UNIQUEID" val="840"/>
</p:tagLst>
</file>

<file path=ppt/tags/tag341.xml><?xml version="1.0" encoding="utf-8"?>
<p:tagLst xmlns:p="http://schemas.openxmlformats.org/presentationml/2006/main">
  <p:tag name="AS_UNIQUEID" val="841"/>
</p:tagLst>
</file>

<file path=ppt/tags/tag342.xml><?xml version="1.0" encoding="utf-8"?>
<p:tagLst xmlns:p="http://schemas.openxmlformats.org/presentationml/2006/main">
  <p:tag name="AS_UNIQUEID" val="842"/>
</p:tagLst>
</file>

<file path=ppt/tags/tag343.xml><?xml version="1.0" encoding="utf-8"?>
<p:tagLst xmlns:p="http://schemas.openxmlformats.org/presentationml/2006/main">
  <p:tag name="AS_UNIQUEID" val="843"/>
</p:tagLst>
</file>

<file path=ppt/tags/tag344.xml><?xml version="1.0" encoding="utf-8"?>
<p:tagLst xmlns:p="http://schemas.openxmlformats.org/presentationml/2006/main">
  <p:tag name="AS_UNIQUEID" val="844"/>
</p:tagLst>
</file>

<file path=ppt/tags/tag345.xml><?xml version="1.0" encoding="utf-8"?>
<p:tagLst xmlns:p="http://schemas.openxmlformats.org/presentationml/2006/main">
  <p:tag name="AS_UNIQUEID" val="845"/>
  <p:tag name="KSO_WM_UNIT_TABLE_BEAUTIFY" val="smartTable{429b08a4-a9ae-48db-be63-690ef440b4cd}"/>
</p:tagLst>
</file>

<file path=ppt/tags/tag346.xml><?xml version="1.0" encoding="utf-8"?>
<p:tagLst xmlns:p="http://schemas.openxmlformats.org/presentationml/2006/main">
  <p:tag name="AS_UNIQUEID" val="846"/>
</p:tagLst>
</file>

<file path=ppt/tags/tag347.xml><?xml version="1.0" encoding="utf-8"?>
<p:tagLst xmlns:p="http://schemas.openxmlformats.org/presentationml/2006/main">
  <p:tag name="AS_UNIQUEID" val="847"/>
</p:tagLst>
</file>

<file path=ppt/tags/tag348.xml><?xml version="1.0" encoding="utf-8"?>
<p:tagLst xmlns:p="http://schemas.openxmlformats.org/presentationml/2006/main">
  <p:tag name="AS_UNIQUEID" val="848"/>
  <p:tag name="KSO_WM_UNIT_TABLE_BEAUTIFY" val="smartTable{6aca8058-2e95-4351-b876-7443dfd8ba24}"/>
</p:tagLst>
</file>

<file path=ppt/tags/tag349.xml><?xml version="1.0" encoding="utf-8"?>
<p:tagLst xmlns:p="http://schemas.openxmlformats.org/presentationml/2006/main">
  <p:tag name="AS_UNIQUEID" val="849"/>
</p:tagLst>
</file>

<file path=ppt/tags/tag350.xml><?xml version="1.0" encoding="utf-8"?>
<p:tagLst xmlns:p="http://schemas.openxmlformats.org/presentationml/2006/main">
  <p:tag name="AS_UNIQUEID" val="850"/>
</p:tagLst>
</file>

<file path=ppt/tags/tag351.xml><?xml version="1.0" encoding="utf-8"?>
<p:tagLst xmlns:p="http://schemas.openxmlformats.org/presentationml/2006/main">
  <p:tag name="AS_UNIQUEID" val="851"/>
</p:tagLst>
</file>

<file path=ppt/tags/tag352.xml><?xml version="1.0" encoding="utf-8"?>
<p:tagLst xmlns:p="http://schemas.openxmlformats.org/presentationml/2006/main">
  <p:tag name="AS_UNIQUEID" val="852"/>
</p:tagLst>
</file>

<file path=ppt/tags/tag353.xml><?xml version="1.0" encoding="utf-8"?>
<p:tagLst xmlns:p="http://schemas.openxmlformats.org/presentationml/2006/main">
  <p:tag name="AS_UNIQUEID" val="853"/>
</p:tagLst>
</file>

<file path=ppt/tags/tag354.xml><?xml version="1.0" encoding="utf-8"?>
<p:tagLst xmlns:p="http://schemas.openxmlformats.org/presentationml/2006/main">
  <p:tag name="AS_UNIQUEID" val="854"/>
</p:tagLst>
</file>

<file path=ppt/tags/tag355.xml><?xml version="1.0" encoding="utf-8"?>
<p:tagLst xmlns:p="http://schemas.openxmlformats.org/presentationml/2006/main">
  <p:tag name="AS_UNIQUEID" val="855"/>
</p:tagLst>
</file>

<file path=ppt/tags/tag356.xml><?xml version="1.0" encoding="utf-8"?>
<p:tagLst xmlns:p="http://schemas.openxmlformats.org/presentationml/2006/main">
  <p:tag name="AS_UNIQUEID" val="856"/>
</p:tagLst>
</file>

<file path=ppt/tags/tag357.xml><?xml version="1.0" encoding="utf-8"?>
<p:tagLst xmlns:p="http://schemas.openxmlformats.org/presentationml/2006/main">
  <p:tag name="AS_UNIQUEID" val="857"/>
</p:tagLst>
</file>

<file path=ppt/tags/tag358.xml><?xml version="1.0" encoding="utf-8"?>
<p:tagLst xmlns:p="http://schemas.openxmlformats.org/presentationml/2006/main">
  <p:tag name="AS_UNIQUEID" val="858"/>
</p:tagLst>
</file>

<file path=ppt/tags/tag359.xml><?xml version="1.0" encoding="utf-8"?>
<p:tagLst xmlns:p="http://schemas.openxmlformats.org/presentationml/2006/main">
  <p:tag name="AS_UNIQUEID" val="859"/>
</p:tagLst>
</file>

<file path=ppt/tags/tag360.xml><?xml version="1.0" encoding="utf-8"?>
<p:tagLst xmlns:p="http://schemas.openxmlformats.org/presentationml/2006/main">
  <p:tag name="AS_UNIQUEID" val="860"/>
</p:tagLst>
</file>

<file path=ppt/tags/tag361.xml><?xml version="1.0" encoding="utf-8"?>
<p:tagLst xmlns:p="http://schemas.openxmlformats.org/presentationml/2006/main">
  <p:tag name="AS_UNIQUEID" val="861"/>
</p:tagLst>
</file>

<file path=ppt/tags/tag362.xml><?xml version="1.0" encoding="utf-8"?>
<p:tagLst xmlns:p="http://schemas.openxmlformats.org/presentationml/2006/main">
  <p:tag name="AS_UNIQUEID" val="862"/>
</p:tagLst>
</file>

<file path=ppt/tags/tag363.xml><?xml version="1.0" encoding="utf-8"?>
<p:tagLst xmlns:p="http://schemas.openxmlformats.org/presentationml/2006/main">
  <p:tag name="AS_UNIQUEID" val="863"/>
</p:tagLst>
</file>

<file path=ppt/tags/tag364.xml><?xml version="1.0" encoding="utf-8"?>
<p:tagLst xmlns:p="http://schemas.openxmlformats.org/presentationml/2006/main">
  <p:tag name="AS_UNIQUEID" val="864"/>
</p:tagLst>
</file>

<file path=ppt/tags/tag365.xml><?xml version="1.0" encoding="utf-8"?>
<p:tagLst xmlns:p="http://schemas.openxmlformats.org/presentationml/2006/main">
  <p:tag name="AS_UNIQUEID" val="865"/>
</p:tagLst>
</file>

<file path=ppt/tags/tag366.xml><?xml version="1.0" encoding="utf-8"?>
<p:tagLst xmlns:p="http://schemas.openxmlformats.org/presentationml/2006/main">
  <p:tag name="AS_UNIQUEID" val="866"/>
</p:tagLst>
</file>

<file path=ppt/tags/tag367.xml><?xml version="1.0" encoding="utf-8"?>
<p:tagLst xmlns:p="http://schemas.openxmlformats.org/presentationml/2006/main">
  <p:tag name="AS_UNIQUEID" val="867"/>
</p:tagLst>
</file>

<file path=ppt/tags/tag368.xml><?xml version="1.0" encoding="utf-8"?>
<p:tagLst xmlns:p="http://schemas.openxmlformats.org/presentationml/2006/main">
  <p:tag name="AS_UNIQUEID" val="868"/>
</p:tagLst>
</file>

<file path=ppt/tags/tag369.xml><?xml version="1.0" encoding="utf-8"?>
<p:tagLst xmlns:p="http://schemas.openxmlformats.org/presentationml/2006/main">
  <p:tag name="AS_UNIQUEID" val="869"/>
</p:tagLst>
</file>

<file path=ppt/tags/tag370.xml><?xml version="1.0" encoding="utf-8"?>
<p:tagLst xmlns:p="http://schemas.openxmlformats.org/presentationml/2006/main">
  <p:tag name="AS_UNIQUEID" val="870"/>
</p:tagLst>
</file>

<file path=ppt/tags/tag371.xml><?xml version="1.0" encoding="utf-8"?>
<p:tagLst xmlns:p="http://schemas.openxmlformats.org/presentationml/2006/main">
  <p:tag name="AS_UNIQUEID" val="871"/>
</p:tagLst>
</file>

<file path=ppt/tags/tag372.xml><?xml version="1.0" encoding="utf-8"?>
<p:tagLst xmlns:p="http://schemas.openxmlformats.org/presentationml/2006/main">
  <p:tag name="AS_UNIQUEID" val="872"/>
</p:tagLst>
</file>

<file path=ppt/tags/tag373.xml><?xml version="1.0" encoding="utf-8"?>
<p:tagLst xmlns:p="http://schemas.openxmlformats.org/presentationml/2006/main">
  <p:tag name="AS_UNIQUEID" val="873"/>
</p:tagLst>
</file>

<file path=ppt/tags/tag374.xml><?xml version="1.0" encoding="utf-8"?>
<p:tagLst xmlns:p="http://schemas.openxmlformats.org/presentationml/2006/main">
  <p:tag name="AS_UNIQUEID" val="874"/>
</p:tagLst>
</file>

<file path=ppt/tags/tag375.xml><?xml version="1.0" encoding="utf-8"?>
<p:tagLst xmlns:p="http://schemas.openxmlformats.org/presentationml/2006/main">
  <p:tag name="AS_UNIQUEID" val="875"/>
</p:tagLst>
</file>

<file path=ppt/tags/tag376.xml><?xml version="1.0" encoding="utf-8"?>
<p:tagLst xmlns:p="http://schemas.openxmlformats.org/presentationml/2006/main">
  <p:tag name="AS_UNIQUEID" val="876"/>
</p:tagLst>
</file>

<file path=ppt/tags/tag377.xml><?xml version="1.0" encoding="utf-8"?>
<p:tagLst xmlns:p="http://schemas.openxmlformats.org/presentationml/2006/main">
  <p:tag name="AS_UNIQUEID" val="877"/>
</p:tagLst>
</file>

<file path=ppt/tags/tag378.xml><?xml version="1.0" encoding="utf-8"?>
<p:tagLst xmlns:p="http://schemas.openxmlformats.org/presentationml/2006/main">
  <p:tag name="AS_UNIQUEID" val="878"/>
</p:tagLst>
</file>

<file path=ppt/tags/tag379.xml><?xml version="1.0" encoding="utf-8"?>
<p:tagLst xmlns:p="http://schemas.openxmlformats.org/presentationml/2006/main">
  <p:tag name="AS_UNIQUEID" val="879"/>
</p:tagLst>
</file>

<file path=ppt/tags/tag380.xml><?xml version="1.0" encoding="utf-8"?>
<p:tagLst xmlns:p="http://schemas.openxmlformats.org/presentationml/2006/main">
  <p:tag name="AS_UNIQUEID" val="880"/>
</p:tagLst>
</file>

<file path=ppt/tags/tag381.xml><?xml version="1.0" encoding="utf-8"?>
<p:tagLst xmlns:p="http://schemas.openxmlformats.org/presentationml/2006/main">
  <p:tag name="AS_UNIQUEID" val="881"/>
</p:tagLst>
</file>

<file path=ppt/tags/tag382.xml><?xml version="1.0" encoding="utf-8"?>
<p:tagLst xmlns:p="http://schemas.openxmlformats.org/presentationml/2006/main">
  <p:tag name="AS_UNIQUEID" val="882"/>
</p:tagLst>
</file>

<file path=ppt/tags/tag383.xml><?xml version="1.0" encoding="utf-8"?>
<p:tagLst xmlns:p="http://schemas.openxmlformats.org/presentationml/2006/main">
  <p:tag name="AS_UNIQUEID" val="883"/>
</p:tagLst>
</file>

<file path=ppt/tags/tag384.xml><?xml version="1.0" encoding="utf-8"?>
<p:tagLst xmlns:p="http://schemas.openxmlformats.org/presentationml/2006/main">
  <p:tag name="AS_UNIQUEID" val="884"/>
</p:tagLst>
</file>

<file path=ppt/tags/tag385.xml><?xml version="1.0" encoding="utf-8"?>
<p:tagLst xmlns:p="http://schemas.openxmlformats.org/presentationml/2006/main">
  <p:tag name="AS_UNIQUEID" val="885"/>
</p:tagLst>
</file>

<file path=ppt/tags/tag386.xml><?xml version="1.0" encoding="utf-8"?>
<p:tagLst xmlns:p="http://schemas.openxmlformats.org/presentationml/2006/main">
  <p:tag name="AS_UNIQUEID" val="886"/>
</p:tagLst>
</file>

<file path=ppt/tags/tag387.xml><?xml version="1.0" encoding="utf-8"?>
<p:tagLst xmlns:p="http://schemas.openxmlformats.org/presentationml/2006/main">
  <p:tag name="AS_UNIQUEID" val="887"/>
</p:tagLst>
</file>

<file path=ppt/tags/tag388.xml><?xml version="1.0" encoding="utf-8"?>
<p:tagLst xmlns:p="http://schemas.openxmlformats.org/presentationml/2006/main">
  <p:tag name="AS_UNIQUEID" val="888"/>
</p:tagLst>
</file>

<file path=ppt/tags/tag389.xml><?xml version="1.0" encoding="utf-8"?>
<p:tagLst xmlns:p="http://schemas.openxmlformats.org/presentationml/2006/main">
  <p:tag name="AS_UNIQUEID" val="889"/>
</p:tagLst>
</file>

<file path=ppt/tags/tag390.xml><?xml version="1.0" encoding="utf-8"?>
<p:tagLst xmlns:p="http://schemas.openxmlformats.org/presentationml/2006/main">
  <p:tag name="AS_UNIQUEID" val="890"/>
</p:tagLst>
</file>

<file path=ppt/tags/tag391.xml><?xml version="1.0" encoding="utf-8"?>
<p:tagLst xmlns:p="http://schemas.openxmlformats.org/presentationml/2006/main">
  <p:tag name="AS_UNIQUEID" val="891"/>
</p:tagLst>
</file>

<file path=ppt/tags/tag392.xml><?xml version="1.0" encoding="utf-8"?>
<p:tagLst xmlns:p="http://schemas.openxmlformats.org/presentationml/2006/main">
  <p:tag name="AS_UNIQUEID" val="892"/>
</p:tagLst>
</file>

<file path=ppt/tags/tag393.xml><?xml version="1.0" encoding="utf-8"?>
<p:tagLst xmlns:p="http://schemas.openxmlformats.org/presentationml/2006/main">
  <p:tag name="AS_UNIQUEID" val="893"/>
</p:tagLst>
</file>

<file path=ppt/tags/tag394.xml><?xml version="1.0" encoding="utf-8"?>
<p:tagLst xmlns:p="http://schemas.openxmlformats.org/presentationml/2006/main">
  <p:tag name="AS_UNIQUEID" val="894"/>
</p:tagLst>
</file>

<file path=ppt/tags/tag395.xml><?xml version="1.0" encoding="utf-8"?>
<p:tagLst xmlns:p="http://schemas.openxmlformats.org/presentationml/2006/main">
  <p:tag name="AS_UNIQUEID" val="895"/>
</p:tagLst>
</file>

<file path=ppt/tags/tag396.xml><?xml version="1.0" encoding="utf-8"?>
<p:tagLst xmlns:p="http://schemas.openxmlformats.org/presentationml/2006/main">
  <p:tag name="AS_UNIQUEID" val="896"/>
</p:tagLst>
</file>

<file path=ppt/tags/tag397.xml><?xml version="1.0" encoding="utf-8"?>
<p:tagLst xmlns:p="http://schemas.openxmlformats.org/presentationml/2006/main">
  <p:tag name="AS_UNIQUEID" val="897"/>
</p:tagLst>
</file>

<file path=ppt/tags/tag398.xml><?xml version="1.0" encoding="utf-8"?>
<p:tagLst xmlns:p="http://schemas.openxmlformats.org/presentationml/2006/main">
  <p:tag name="AS_UNIQUEID" val="898"/>
</p:tagLst>
</file>

<file path=ppt/tags/tag399.xml><?xml version="1.0" encoding="utf-8"?>
<p:tagLst xmlns:p="http://schemas.openxmlformats.org/presentationml/2006/main">
  <p:tag name="AS_UNIQUEID" val="899"/>
</p:tagLst>
</file>

<file path=ppt/tags/tag400.xml><?xml version="1.0" encoding="utf-8"?>
<p:tagLst xmlns:p="http://schemas.openxmlformats.org/presentationml/2006/main">
  <p:tag name="AS_UNIQUEID" val="900"/>
</p:tagLst>
</file>

<file path=ppt/tags/tag401.xml><?xml version="1.0" encoding="utf-8"?>
<p:tagLst xmlns:p="http://schemas.openxmlformats.org/presentationml/2006/main">
  <p:tag name="AS_UNIQUEID" val="901"/>
</p:tagLst>
</file>

<file path=ppt/tags/tag402.xml><?xml version="1.0" encoding="utf-8"?>
<p:tagLst xmlns:p="http://schemas.openxmlformats.org/presentationml/2006/main">
  <p:tag name="AS_UNIQUEID" val="902"/>
</p:tagLst>
</file>

<file path=ppt/tags/tag403.xml><?xml version="1.0" encoding="utf-8"?>
<p:tagLst xmlns:p="http://schemas.openxmlformats.org/presentationml/2006/main">
  <p:tag name="AS_UNIQUEID" val="903"/>
</p:tagLst>
</file>

<file path=ppt/tags/tag404.xml><?xml version="1.0" encoding="utf-8"?>
<p:tagLst xmlns:p="http://schemas.openxmlformats.org/presentationml/2006/main">
  <p:tag name="AS_UNIQUEID" val="904"/>
</p:tagLst>
</file>

<file path=ppt/tags/tag405.xml><?xml version="1.0" encoding="utf-8"?>
<p:tagLst xmlns:p="http://schemas.openxmlformats.org/presentationml/2006/main">
  <p:tag name="AS_UNIQUEID" val="905"/>
</p:tagLst>
</file>

<file path=ppt/tags/tag406.xml><?xml version="1.0" encoding="utf-8"?>
<p:tagLst xmlns:p="http://schemas.openxmlformats.org/presentationml/2006/main">
  <p:tag name="AS_UNIQUEID" val="906"/>
</p:tagLst>
</file>

<file path=ppt/tags/tag407.xml><?xml version="1.0" encoding="utf-8"?>
<p:tagLst xmlns:p="http://schemas.openxmlformats.org/presentationml/2006/main">
  <p:tag name="AS_UNIQUEID" val="907"/>
</p:tagLst>
</file>

<file path=ppt/tags/tag408.xml><?xml version="1.0" encoding="utf-8"?>
<p:tagLst xmlns:p="http://schemas.openxmlformats.org/presentationml/2006/main">
  <p:tag name="AS_UNIQUEID" val="908"/>
</p:tagLst>
</file>

<file path=ppt/tags/tag409.xml><?xml version="1.0" encoding="utf-8"?>
<p:tagLst xmlns:p="http://schemas.openxmlformats.org/presentationml/2006/main">
  <p:tag name="AS_UNIQUEID" val="909"/>
</p:tagLst>
</file>

<file path=ppt/tags/tag410.xml><?xml version="1.0" encoding="utf-8"?>
<p:tagLst xmlns:p="http://schemas.openxmlformats.org/presentationml/2006/main">
  <p:tag name="AS_UNIQUEID" val="910"/>
</p:tagLst>
</file>

<file path=ppt/tags/tag411.xml><?xml version="1.0" encoding="utf-8"?>
<p:tagLst xmlns:p="http://schemas.openxmlformats.org/presentationml/2006/main">
  <p:tag name="AS_UNIQUEID" val="911"/>
</p:tagLst>
</file>

<file path=ppt/tags/tag412.xml><?xml version="1.0" encoding="utf-8"?>
<p:tagLst xmlns:p="http://schemas.openxmlformats.org/presentationml/2006/main">
  <p:tag name="AS_UNIQUEID" val="509"/>
</p:tagLst>
</file>

<file path=ppt/tags/tag413.xml><?xml version="1.0" encoding="utf-8"?>
<p:tagLst xmlns:p="http://schemas.openxmlformats.org/presentationml/2006/main">
  <p:tag name="AS_UNIQUEID" val="510"/>
</p:tagLst>
</file>

<file path=ppt/tags/tag414.xml><?xml version="1.0" encoding="utf-8"?>
<p:tagLst xmlns:p="http://schemas.openxmlformats.org/presentationml/2006/main">
  <p:tag name="AS_UNIQUEID" val="912"/>
</p:tagLst>
</file>

<file path=ppt/tags/tag415.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自定义 420">
      <a:dk1>
        <a:sysClr val="windowText" lastClr="000000"/>
      </a:dk1>
      <a:lt1>
        <a:sysClr val="window" lastClr="FFFFFF"/>
      </a:lt1>
      <a:dk2>
        <a:srgbClr val="44546A"/>
      </a:dk2>
      <a:lt2>
        <a:srgbClr val="E7E6E6"/>
      </a:lt2>
      <a:accent1>
        <a:srgbClr val="48887C"/>
      </a:accent1>
      <a:accent2>
        <a:srgbClr val="48887C"/>
      </a:accent2>
      <a:accent3>
        <a:srgbClr val="48887C"/>
      </a:accent3>
      <a:accent4>
        <a:srgbClr val="48887C"/>
      </a:accent4>
      <a:accent5>
        <a:srgbClr val="48887C"/>
      </a:accent5>
      <a:accent6>
        <a:srgbClr val="48887C"/>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207</Paragraphs>
  <Slides>42</Slides>
  <Notes>17</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42</vt:i4>
      </vt:variant>
    </vt:vector>
  </HeadingPairs>
  <TitlesOfParts>
    <vt:vector baseType="lpstr" size="60">
      <vt:lpstr>Arial</vt:lpstr>
      <vt:lpstr>等线 Light</vt:lpstr>
      <vt:lpstr>等线</vt:lpstr>
      <vt:lpstr>楷体</vt:lpstr>
      <vt:lpstr>Calibri</vt:lpstr>
      <vt:lpstr>宋体</vt:lpstr>
      <vt:lpstr>新宋体</vt:lpstr>
      <vt:lpstr>微软雅黑</vt:lpstr>
      <vt:lpstr>Wingdings</vt:lpstr>
      <vt:lpstr>Calibri Light</vt:lpstr>
      <vt:lpstr>华文隶书</vt:lpstr>
      <vt:lpstr>楷体_GB2312</vt:lpstr>
      <vt:lpstr>黑体</vt:lpstr>
      <vt:lpstr>Times New Roman</vt:lpstr>
      <vt:lpstr>NEU-BZ-S92</vt:lpstr>
      <vt:lpstr>方正书宋_GBK</vt:lpstr>
      <vt:lpstr>仿宋</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2021-08-09T11:58:53.747</cp:lastPrinted>
  <dcterms:created xsi:type="dcterms:W3CDTF">2021-08-09T11:58:53Z</dcterms:created>
  <dcterms:modified xsi:type="dcterms:W3CDTF">2021-08-09T03:58:54Z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