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256" r:id="rId3"/>
    <p:sldId id="257" r:id="rId5"/>
    <p:sldId id="396" r:id="rId6"/>
    <p:sldId id="426" r:id="rId7"/>
    <p:sldId id="487" r:id="rId8"/>
    <p:sldId id="486" r:id="rId9"/>
    <p:sldId id="489" r:id="rId10"/>
    <p:sldId id="261" r:id="rId11"/>
    <p:sldId id="493" r:id="rId12"/>
    <p:sldId id="351" r:id="rId13"/>
    <p:sldId id="490" r:id="rId14"/>
    <p:sldId id="491" r:id="rId15"/>
    <p:sldId id="259" r:id="rId16"/>
    <p:sldId id="313" r:id="rId17"/>
    <p:sldId id="258" r:id="rId18"/>
    <p:sldId id="262" r:id="rId19"/>
    <p:sldId id="495" r:id="rId20"/>
    <p:sldId id="496" r:id="rId21"/>
    <p:sldId id="517" r:id="rId22"/>
    <p:sldId id="518" r:id="rId23"/>
    <p:sldId id="519" r:id="rId24"/>
    <p:sldId id="521" r:id="rId25"/>
    <p:sldId id="522" r:id="rId26"/>
    <p:sldId id="285" r:id="rId27"/>
    <p:sldId id="331" r:id="rId28"/>
  </p:sldIdLst>
  <p:sldSz cx="12192000" cy="6858000"/>
  <p:notesSz cx="6858000" cy="9144000"/>
  <p:embeddedFontLst>
    <p:embeddedFont>
      <p:font typeface="华文新魏" panose="02010800040101010101" charset="-122"/>
      <p:regular r:id="rId33"/>
    </p:embeddedFont>
    <p:embeddedFont>
      <p:font typeface="华文行楷" panose="02010800040101010101" charset="-122"/>
      <p:regular r:id="rId34"/>
    </p:embeddedFont>
    <p:embeddedFont>
      <p:font typeface="黑体" panose="02010609060101010101" charset="-122"/>
      <p:regular r:id="rId35"/>
    </p:embeddedFont>
    <p:embeddedFont>
      <p:font typeface="微软雅黑" panose="020B0503020204020204" charset="-122"/>
      <p:regular r:id="rId36"/>
    </p:embeddedFont>
    <p:embeddedFont>
      <p:font typeface="华文楷体" panose="02010600040101010101" charset="-122"/>
      <p:regular r:id="rId37"/>
    </p:embeddedFont>
    <p:embeddedFont>
      <p:font typeface="Franklin Gothic Book" panose="020B0503020102020204" pitchFamily="34" charset="0"/>
      <p:regular r:id="rId38"/>
    </p:embeddedFont>
    <p:embeddedFont>
      <p:font typeface="Calibri Light" panose="020F0302020204030204" charset="0"/>
      <p:regular r:id="rId39"/>
      <p:italic r:id="rId40"/>
    </p:embeddedFont>
    <p:embeddedFont>
      <p:font typeface="Calibri" panose="020F0502020204030204" charset="0"/>
      <p:regular r:id="rId41"/>
      <p:bold r:id="rId42"/>
      <p:italic r:id="rId43"/>
      <p:boldItalic r:id="rId44"/>
    </p:embeddedFont>
    <p:embeddedFont>
      <p:font typeface="Calibri" panose="020F0502020204030204"/>
      <p:regular r:id="rId45"/>
      <p:bold r:id="rId46"/>
      <p:italic r:id="rId47"/>
      <p:boldItalic r:id="rId48"/>
    </p:embeddedFont>
    <p:embeddedFont>
      <p:font typeface="幼圆" panose="02010509060101010101" charset="-122"/>
      <p:regular r:id="rId49"/>
    </p:embeddedFont>
  </p:embeddedFontLst>
  <p:custDataLst>
    <p:tags r:id="rId5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幸全" initials="幸全" lastIdx="0" clrIdx="0"/>
  <p:cmAuthor id="2" name="作者" initials="A" lastIdx="0" clrIdx="1"/>
  <p:cmAuthor id="3" name="罗 莉" initials="罗" lastIdx="0" clrIdx="2"/>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524" y="40"/>
      </p:cViewPr>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0" Type="http://schemas.openxmlformats.org/officeDocument/2006/relationships/tags" Target="tags/tag204.xml"/><Relationship Id="rId5" Type="http://schemas.openxmlformats.org/officeDocument/2006/relationships/slide" Target="slides/slide2.xml"/><Relationship Id="rId49" Type="http://schemas.openxmlformats.org/officeDocument/2006/relationships/font" Target="fonts/font17.fntdata"/><Relationship Id="rId48" Type="http://schemas.openxmlformats.org/officeDocument/2006/relationships/font" Target="fonts/font16.fntdata"/><Relationship Id="rId47" Type="http://schemas.openxmlformats.org/officeDocument/2006/relationships/font" Target="fonts/font15.fntdata"/><Relationship Id="rId46" Type="http://schemas.openxmlformats.org/officeDocument/2006/relationships/font" Target="fonts/font14.fntdata"/><Relationship Id="rId45" Type="http://schemas.openxmlformats.org/officeDocument/2006/relationships/font" Target="fonts/font13.fntdata"/><Relationship Id="rId44" Type="http://schemas.openxmlformats.org/officeDocument/2006/relationships/font" Target="fonts/font12.fntdata"/><Relationship Id="rId43" Type="http://schemas.openxmlformats.org/officeDocument/2006/relationships/font" Target="fonts/font11.fntdata"/><Relationship Id="rId42" Type="http://schemas.openxmlformats.org/officeDocument/2006/relationships/font" Target="fonts/font10.fntdata"/><Relationship Id="rId41" Type="http://schemas.openxmlformats.org/officeDocument/2006/relationships/font" Target="fonts/font9.fntdata"/><Relationship Id="rId40" Type="http://schemas.openxmlformats.org/officeDocument/2006/relationships/font" Target="fonts/font8.fntdata"/><Relationship Id="rId4" Type="http://schemas.openxmlformats.org/officeDocument/2006/relationships/notesMaster" Target="notesMasters/notesMaster1.xml"/><Relationship Id="rId39" Type="http://schemas.openxmlformats.org/officeDocument/2006/relationships/font" Target="fonts/font7.fntdata"/><Relationship Id="rId38" Type="http://schemas.openxmlformats.org/officeDocument/2006/relationships/font" Target="fonts/font6.fntdata"/><Relationship Id="rId37" Type="http://schemas.openxmlformats.org/officeDocument/2006/relationships/font" Target="fonts/font5.fntdata"/><Relationship Id="rId36" Type="http://schemas.openxmlformats.org/officeDocument/2006/relationships/font" Target="fonts/font4.fntdata"/><Relationship Id="rId35" Type="http://schemas.openxmlformats.org/officeDocument/2006/relationships/font" Target="fonts/font3.fntdata"/><Relationship Id="rId34" Type="http://schemas.openxmlformats.org/officeDocument/2006/relationships/font" Target="fonts/font2.fntdata"/><Relationship Id="rId33" Type="http://schemas.openxmlformats.org/officeDocument/2006/relationships/font" Target="fonts/font1.fntdata"/><Relationship Id="rId32" Type="http://schemas.openxmlformats.org/officeDocument/2006/relationships/commentAuthors" Target="commentAuthors.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37103449-82FF-49DF-B2B8-A8E00FEEC899}" type="doc">
      <dgm:prSet loTypeId="urn:microsoft.com/office/officeart/2005/8/layout/hierarchy2#1" loCatId="hierarchy" qsTypeId="urn:microsoft.com/office/officeart/2005/8/quickstyle/simple1#1" qsCatId="simple" csTypeId="urn:microsoft.com/office/officeart/2005/8/colors/colorful3#1" csCatId="colorful" phldr="1"/>
      <dgm:spPr/>
      <dgm:t>
        <a:bodyPr/>
        <a:lstStyle/>
        <a:p>
          <a:endParaRPr lang="zh-CN" altLang="en-US"/>
        </a:p>
      </dgm:t>
    </dgm:pt>
    <dgm:pt modelId="{58545C2B-A805-48A7-BB03-461EC308DCD1}" cxnId="{8DA5BD33-3624-46DA-BD5C-C148D19919CC}" type="parTrans">
      <dgm:prSet/>
      <dgm:spPr/>
      <dgm:t>
        <a:bodyPr/>
        <a:lstStyle/>
        <a:p>
          <a:endParaRPr lang="zh-CN" altLang="en-US"/>
        </a:p>
      </dgm:t>
    </dgm:pt>
    <dgm:pt modelId="{5D7D164D-43F2-49B9-9B35-68CD747B6D5F}">
      <dgm:prSet phldrT="[文本]" custT="1"/>
      <dgm:spPr>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世界是普遍联系的</a:t>
          </a:r>
        </a:p>
      </dgm:t>
    </dgm:pt>
    <dgm:pt modelId="{C63F277E-48BD-4A87-854A-C9347D092475}" cxnId="{87A61B97-04AE-495D-96F7-4DDA9B799161}" type="parTrans">
      <dgm:prSet custT="1"/>
      <dgm:spPr>
        <a:noFill/>
        <a:ln w="12700" cap="flat" cmpd="sng" algn="ctr">
          <a:solidFill>
            <a:schemeClr val="accent4">
              <a:hueOff val="0"/>
              <a:satOff val="0"/>
              <a:lumOff val="0"/>
              <a:alphaOff val="0"/>
            </a:schemeClr>
          </a:solidFill>
          <a:prstDash val="solid"/>
          <a:miter lim="800000"/>
        </a:ln>
      </dgm:spPr>
      <dgm:t>
        <a:bodyPr/>
        <a:lstStyle/>
        <a:p>
          <a:endParaRPr lang="zh-CN" altLang="en-US" sz="2800" b="1">
            <a:solidFill>
              <a:schemeClr val="tx1"/>
            </a:solidFill>
          </a:endParaRPr>
        </a:p>
      </dgm:t>
    </dgm:pt>
    <dgm:pt modelId="{A25F12F6-8D2B-44D2-899F-AF9CB0859F75}">
      <dgm:prSet phldrT="[文本]" custT="1"/>
      <dgm:spPr>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联系的含义</a:t>
          </a:r>
        </a:p>
      </dgm:t>
    </dgm:pt>
    <dgm:pt modelId="{AAB9DBAB-8BDF-49DE-B32E-B8911486F828}" cxnId="{87A61B97-04AE-495D-96F7-4DDA9B799161}" type="sibTrans">
      <dgm:prSet/>
      <dgm:spPr/>
      <dgm:t>
        <a:bodyPr/>
        <a:lstStyle/>
        <a:p>
          <a:endParaRPr lang="zh-CN" altLang="en-US"/>
        </a:p>
      </dgm:t>
    </dgm:pt>
    <dgm:pt modelId="{D482BEF2-B59F-406B-8FD1-26FC4362FA3E}" cxnId="{51357A4D-F9BB-4B4D-B9AC-D7D882EAA0CB}" type="parTrans">
      <dgm:prSet custT="1"/>
      <dgm:spPr>
        <a:noFill/>
        <a:ln w="12700" cap="flat" cmpd="sng" algn="ctr">
          <a:solidFill>
            <a:schemeClr val="accent4">
              <a:hueOff val="0"/>
              <a:satOff val="0"/>
              <a:lumOff val="0"/>
              <a:alphaOff val="0"/>
            </a:schemeClr>
          </a:solidFill>
          <a:prstDash val="solid"/>
          <a:miter lim="800000"/>
        </a:ln>
      </dgm:spPr>
      <dgm:t>
        <a:bodyPr/>
        <a:lstStyle/>
        <a:p>
          <a:endParaRPr lang="zh-CN" altLang="en-US" sz="2800" b="1">
            <a:solidFill>
              <a:schemeClr val="tx1"/>
            </a:solidFill>
          </a:endParaRPr>
        </a:p>
      </dgm:t>
    </dgm:pt>
    <dgm:pt modelId="{800DBDC4-3FE0-4996-8B20-3D9649D33DE5}">
      <dgm:prSet phldrT="[文本]" custT="1"/>
      <dgm:spPr>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联系的特点</a:t>
          </a:r>
        </a:p>
      </dgm:t>
    </dgm:pt>
    <dgm:pt modelId="{B6C77AD7-287A-4992-926F-7FBD7909440F}" cxnId="{BD7D34D0-39E7-48ED-B2DB-A7EAD4E7FBE3}" type="parTrans">
      <dgm:prSet custT="1"/>
      <dgm:spPr>
        <a:noFill/>
        <a:ln w="12700" cap="flat" cmpd="sng" algn="ctr">
          <a:solidFill>
            <a:schemeClr val="accent5">
              <a:hueOff val="0"/>
              <a:satOff val="0"/>
              <a:lumOff val="0"/>
              <a:alphaOff val="0"/>
            </a:schemeClr>
          </a:solidFill>
          <a:prstDash val="solid"/>
          <a:miter lim="800000"/>
        </a:ln>
      </dgm:spPr>
      <dgm:t>
        <a:bodyPr/>
        <a:lstStyle/>
        <a:p>
          <a:endParaRPr lang="zh-CN" altLang="en-US" sz="2800" b="1">
            <a:solidFill>
              <a:schemeClr val="tx1"/>
            </a:solidFill>
          </a:endParaRPr>
        </a:p>
      </dgm:t>
    </dgm:pt>
    <dgm:pt modelId="{9D23D2B8-9EFF-4D6C-BF85-98DF31474601}">
      <dgm:prSet phldrT="[文本]" custT="1"/>
      <dgm:spPr>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普遍性</a:t>
          </a:r>
          <a:endParaRPr lang="en-US" altLang="zh-CN" sz="2800" b="1">
            <a:solidFill>
              <a:schemeClr val="tx1"/>
            </a:solidFill>
          </a:endParaRPr>
        </a:p>
      </dgm:t>
    </dgm:pt>
    <dgm:pt modelId="{6CD1A6E0-D059-4F80-87C0-39ABCADD17BD}" cxnId="{BD7D34D0-39E7-48ED-B2DB-A7EAD4E7FBE3}" type="sibTrans">
      <dgm:prSet/>
      <dgm:spPr/>
      <dgm:t>
        <a:bodyPr/>
        <a:lstStyle/>
        <a:p>
          <a:endParaRPr lang="zh-CN" altLang="en-US"/>
        </a:p>
      </dgm:t>
    </dgm:pt>
    <dgm:pt modelId="{094B58CB-80A5-4396-A6B2-24852F88CEAF}" cxnId="{68967AED-72EC-493F-AF94-FAF7EE4ECADF}" type="parTrans">
      <dgm:prSet custT="1"/>
      <dgm:spPr>
        <a:noFill/>
        <a:ln w="12700" cap="flat" cmpd="sng" algn="ctr">
          <a:solidFill>
            <a:schemeClr val="accent5">
              <a:hueOff val="0"/>
              <a:satOff val="0"/>
              <a:lumOff val="0"/>
              <a:alphaOff val="0"/>
            </a:schemeClr>
          </a:solidFill>
          <a:prstDash val="solid"/>
          <a:miter lim="800000"/>
        </a:ln>
      </dgm:spPr>
      <dgm:t>
        <a:bodyPr/>
        <a:lstStyle/>
        <a:p>
          <a:endParaRPr lang="zh-CN" altLang="en-US" sz="2800" b="1">
            <a:solidFill>
              <a:schemeClr val="tx1"/>
            </a:solidFill>
          </a:endParaRPr>
        </a:p>
      </dgm:t>
    </dgm:pt>
    <dgm:pt modelId="{072D2201-19BE-49D3-AE84-E3DE8CDEBC76}">
      <dgm:prSet phldrT="[文本]" custT="1"/>
      <dgm:spPr>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客观性</a:t>
          </a:r>
          <a:endParaRPr lang="en-US" altLang="zh-CN" sz="2800" b="1">
            <a:solidFill>
              <a:schemeClr val="tx1"/>
            </a:solidFill>
          </a:endParaRPr>
        </a:p>
      </dgm:t>
    </dgm:pt>
    <dgm:pt modelId="{E4E5BC68-B7FD-41A8-9C3D-93F5EAA437B7}" cxnId="{68967AED-72EC-493F-AF94-FAF7EE4ECADF}" type="sibTrans">
      <dgm:prSet/>
      <dgm:spPr/>
      <dgm:t>
        <a:bodyPr/>
        <a:lstStyle/>
        <a:p>
          <a:endParaRPr lang="zh-CN" altLang="en-US"/>
        </a:p>
      </dgm:t>
    </dgm:pt>
    <dgm:pt modelId="{9D06274B-91DD-49B4-9484-19FE1FC7B286}" cxnId="{A6EB0F15-421D-4730-8185-405AF93D2CC5}" type="parTrans">
      <dgm:prSet custT="1"/>
      <dgm:spPr>
        <a:noFill/>
        <a:ln w="12700" cap="flat" cmpd="sng" algn="ctr">
          <a:solidFill>
            <a:schemeClr val="accent5">
              <a:hueOff val="0"/>
              <a:satOff val="0"/>
              <a:lumOff val="0"/>
              <a:alphaOff val="0"/>
            </a:schemeClr>
          </a:solidFill>
          <a:prstDash val="solid"/>
          <a:miter lim="800000"/>
        </a:ln>
      </dgm:spPr>
      <dgm:t>
        <a:bodyPr/>
        <a:lstStyle/>
        <a:p>
          <a:endParaRPr lang="zh-CN" altLang="en-US" sz="2800" b="1">
            <a:solidFill>
              <a:schemeClr val="tx1"/>
            </a:solidFill>
          </a:endParaRPr>
        </a:p>
      </dgm:t>
    </dgm:pt>
    <dgm:pt modelId="{F3CC5274-859F-4449-BB43-EA702A4AD5CD}">
      <dgm:prSet phldrT="[文本]" custT="1"/>
      <dgm:spPr>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多样性</a:t>
          </a:r>
          <a:endParaRPr lang="en-US" altLang="zh-CN" sz="2800" b="1">
            <a:solidFill>
              <a:schemeClr val="tx1"/>
            </a:solidFill>
          </a:endParaRPr>
        </a:p>
      </dgm:t>
    </dgm:pt>
    <dgm:pt modelId="{ADFCED26-3976-4AF0-B2F1-8881EB7A17F7}" cxnId="{A6EB0F15-421D-4730-8185-405AF93D2CC5}" type="sibTrans">
      <dgm:prSet/>
      <dgm:spPr/>
      <dgm:t>
        <a:bodyPr/>
        <a:lstStyle/>
        <a:p>
          <a:endParaRPr lang="zh-CN" altLang="en-US"/>
        </a:p>
      </dgm:t>
    </dgm:pt>
    <dgm:pt modelId="{74B6B57D-6F8A-4E0E-A5C9-33F7D39DCDFA}" cxnId="{3A843872-C971-4BBE-A088-E9F430AFB2E9}" type="parTrans">
      <dgm:prSet custT="1"/>
      <dgm:spPr>
        <a:noFill/>
        <a:ln w="12700" cap="flat" cmpd="sng" algn="ctr">
          <a:solidFill>
            <a:schemeClr val="accent5">
              <a:hueOff val="0"/>
              <a:satOff val="0"/>
              <a:lumOff val="0"/>
              <a:alphaOff val="0"/>
            </a:schemeClr>
          </a:solidFill>
          <a:prstDash val="solid"/>
          <a:miter lim="800000"/>
        </a:ln>
      </dgm:spPr>
      <dgm:t>
        <a:bodyPr/>
        <a:lstStyle/>
        <a:p>
          <a:endParaRPr lang="zh-CN" altLang="en-US" sz="2800" b="1">
            <a:solidFill>
              <a:schemeClr val="tx1"/>
            </a:solidFill>
          </a:endParaRPr>
        </a:p>
      </dgm:t>
    </dgm:pt>
    <dgm:pt modelId="{DF814232-DBEA-4E67-9A16-5FC4205325F6}">
      <dgm:prSet phldrT="[文本]" custT="1"/>
      <dgm:spPr>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dgm:spPr>
      <dgm:t>
        <a:bodyPr/>
        <a:lstStyle/>
        <a:p>
          <a:r>
            <a:rPr lang="zh-CN" altLang="en-US" sz="2800" b="1">
              <a:solidFill>
                <a:schemeClr val="tx1"/>
              </a:solidFill>
            </a:rPr>
            <a:t>条件性</a:t>
          </a:r>
          <a:endParaRPr lang="en-US" altLang="zh-CN" sz="2800" b="1">
            <a:solidFill>
              <a:schemeClr val="tx1"/>
            </a:solidFill>
          </a:endParaRPr>
        </a:p>
      </dgm:t>
    </dgm:pt>
    <dgm:pt modelId="{85378BFA-3C10-4012-9040-1CA71A634086}" cxnId="{3A843872-C971-4BBE-A088-E9F430AFB2E9}" type="sibTrans">
      <dgm:prSet/>
      <dgm:spPr/>
      <dgm:t>
        <a:bodyPr/>
        <a:lstStyle/>
        <a:p>
          <a:endParaRPr lang="zh-CN" altLang="en-US"/>
        </a:p>
      </dgm:t>
    </dgm:pt>
    <dgm:pt modelId="{D20576A1-E54A-4DEA-80BD-CD11EBF741D1}" cxnId="{51357A4D-F9BB-4B4D-B9AC-D7D882EAA0CB}" type="sibTrans">
      <dgm:prSet/>
      <dgm:spPr/>
      <dgm:t>
        <a:bodyPr/>
        <a:lstStyle/>
        <a:p>
          <a:endParaRPr lang="zh-CN" altLang="en-US"/>
        </a:p>
      </dgm:t>
    </dgm:pt>
    <dgm:pt modelId="{DFBBB2C4-7561-440F-A8E7-1055D8A935BD}" cxnId="{8DA5BD33-3624-46DA-BD5C-C148D19919CC}" type="sibTrans">
      <dgm:prSet/>
      <dgm:spPr/>
      <dgm:t>
        <a:bodyPr/>
        <a:lstStyle/>
        <a:p>
          <a:endParaRPr lang="zh-CN" altLang="en-US"/>
        </a:p>
      </dgm:t>
    </dgm:pt>
    <dgm:pt modelId="{53098530-8219-4507-BEEA-57E1341976A7}" type="pres">
      <dgm:prSet presAssocID="{37103449-82FF-49DF-B2B8-A8E00FEEC899}" presName="diagram" presStyleCnt="0">
        <dgm:presLayoutVars>
          <dgm:chPref val="1"/>
          <dgm:dir/>
          <dgm:animOne val="branch"/>
          <dgm:animLvl val="lvl"/>
          <dgm:resizeHandles val="exact"/>
        </dgm:presLayoutVars>
      </dgm:prSet>
      <dgm:spPr/>
      <dgm:t>
        <a:bodyPr/>
        <a:lstStyle/>
        <a:p>
          <a:endParaRPr/>
        </a:p>
      </dgm:t>
    </dgm:pt>
    <dgm:pt modelId="{114CB926-F606-4970-8CE8-B70006A2FC33}" type="pres">
      <dgm:prSet presAssocID="{5D7D164D-43F2-49B9-9B35-68CD747B6D5F}" presName="root1" presStyleCnt="0"/>
      <dgm:spPr/>
      <dgm:t>
        <a:bodyPr/>
        <a:lstStyle/>
        <a:p>
          <a:endParaRPr/>
        </a:p>
      </dgm:t>
    </dgm:pt>
    <dgm:pt modelId="{527659BD-A780-49A2-96BA-D67AD9EF3059}" type="pres">
      <dgm:prSet presAssocID="{5D7D164D-43F2-49B9-9B35-68CD747B6D5F}" presName="LevelOneTextNode" presStyleLbl="node0" presStyleIdx="0" presStyleCnt="1">
        <dgm:presLayoutVars>
          <dgm:chPref val="3"/>
        </dgm:presLayoutVars>
      </dgm:prSet>
      <dgm:spPr/>
      <dgm:t>
        <a:bodyPr/>
        <a:lstStyle/>
        <a:p>
          <a:endParaRPr/>
        </a:p>
      </dgm:t>
    </dgm:pt>
    <dgm:pt modelId="{BBE2550E-02CD-4CCD-BDF9-D7874684C916}" type="pres">
      <dgm:prSet presAssocID="{5D7D164D-43F2-49B9-9B35-68CD747B6D5F}" presName="level2hierChild" presStyleCnt="0"/>
      <dgm:spPr/>
      <dgm:t>
        <a:bodyPr/>
        <a:lstStyle/>
        <a:p>
          <a:endParaRPr/>
        </a:p>
      </dgm:t>
    </dgm:pt>
    <dgm:pt modelId="{22D8D6FA-0C07-4B8B-9C9E-3DA4AE23D0F6}" type="pres">
      <dgm:prSet presAssocID="{C63F277E-48BD-4A87-854A-C9347D092475}" presName="conn2-1" presStyleLbl="parChTrans1D2" presStyleIdx="0" presStyleCnt="2"/>
      <dgm:spPr/>
      <dgm:t>
        <a:bodyPr/>
        <a:lstStyle/>
        <a:p>
          <a:endParaRPr/>
        </a:p>
      </dgm:t>
    </dgm:pt>
    <dgm:pt modelId="{F3790D5E-BBAC-4A63-8D17-1BEF354E3FC8}" type="pres">
      <dgm:prSet presAssocID="{C63F277E-48BD-4A87-854A-C9347D092475}" presName="connTx" presStyleLbl="parChTrans1D2" presStyleIdx="0" presStyleCnt="2"/>
      <dgm:spPr/>
      <dgm:t>
        <a:bodyPr/>
        <a:lstStyle/>
        <a:p>
          <a:endParaRPr/>
        </a:p>
      </dgm:t>
    </dgm:pt>
    <dgm:pt modelId="{E7447AF0-434B-4153-A94A-94D716ACF0EA}" type="pres">
      <dgm:prSet presAssocID="{A25F12F6-8D2B-44D2-899F-AF9CB0859F75}" presName="root2" presStyleCnt="0"/>
      <dgm:spPr/>
      <dgm:t>
        <a:bodyPr/>
        <a:lstStyle/>
        <a:p>
          <a:endParaRPr/>
        </a:p>
      </dgm:t>
    </dgm:pt>
    <dgm:pt modelId="{881B817A-6E66-4AE3-9268-84143F775B34}" type="pres">
      <dgm:prSet presAssocID="{A25F12F6-8D2B-44D2-899F-AF9CB0859F75}" presName="LevelTwoTextNode" presStyleLbl="node2" presStyleIdx="0" presStyleCnt="2">
        <dgm:presLayoutVars>
          <dgm:chPref val="3"/>
        </dgm:presLayoutVars>
      </dgm:prSet>
      <dgm:spPr/>
      <dgm:t>
        <a:bodyPr/>
        <a:lstStyle/>
        <a:p>
          <a:endParaRPr/>
        </a:p>
      </dgm:t>
    </dgm:pt>
    <dgm:pt modelId="{A53C2C19-1C4E-47E0-B3CD-7AB10ED99EA5}" type="pres">
      <dgm:prSet presAssocID="{A25F12F6-8D2B-44D2-899F-AF9CB0859F75}" presName="level3hierChild" presStyleCnt="0"/>
      <dgm:spPr/>
      <dgm:t>
        <a:bodyPr/>
        <a:lstStyle/>
        <a:p>
          <a:endParaRPr/>
        </a:p>
      </dgm:t>
    </dgm:pt>
    <dgm:pt modelId="{2965E6C5-0469-460D-822A-7105E9736AB6}" type="pres">
      <dgm:prSet presAssocID="{D482BEF2-B59F-406B-8FD1-26FC4362FA3E}" presName="conn2-1" presStyleLbl="parChTrans1D2" presStyleIdx="1" presStyleCnt="2"/>
      <dgm:spPr/>
      <dgm:t>
        <a:bodyPr/>
        <a:lstStyle/>
        <a:p>
          <a:endParaRPr/>
        </a:p>
      </dgm:t>
    </dgm:pt>
    <dgm:pt modelId="{2223C2DB-1335-4642-A812-DA75196C0E8B}" type="pres">
      <dgm:prSet presAssocID="{D482BEF2-B59F-406B-8FD1-26FC4362FA3E}" presName="connTx" presStyleLbl="parChTrans1D2" presStyleIdx="1" presStyleCnt="2"/>
      <dgm:spPr/>
      <dgm:t>
        <a:bodyPr/>
        <a:lstStyle/>
        <a:p>
          <a:endParaRPr/>
        </a:p>
      </dgm:t>
    </dgm:pt>
    <dgm:pt modelId="{B7BB88D5-6649-469E-8BB0-656B77233894}" type="pres">
      <dgm:prSet presAssocID="{800DBDC4-3FE0-4996-8B20-3D9649D33DE5}" presName="root2" presStyleCnt="0"/>
      <dgm:spPr/>
      <dgm:t>
        <a:bodyPr/>
        <a:lstStyle/>
        <a:p>
          <a:endParaRPr/>
        </a:p>
      </dgm:t>
    </dgm:pt>
    <dgm:pt modelId="{1659E365-8959-4E97-A755-FCE1190F1813}" type="pres">
      <dgm:prSet presAssocID="{800DBDC4-3FE0-4996-8B20-3D9649D33DE5}" presName="LevelTwoTextNode" presStyleLbl="node2" presStyleIdx="1" presStyleCnt="2">
        <dgm:presLayoutVars>
          <dgm:chPref val="3"/>
        </dgm:presLayoutVars>
      </dgm:prSet>
      <dgm:spPr/>
      <dgm:t>
        <a:bodyPr/>
        <a:lstStyle/>
        <a:p>
          <a:endParaRPr/>
        </a:p>
      </dgm:t>
    </dgm:pt>
    <dgm:pt modelId="{68A8AB51-8297-4370-A994-35CFBAC4DDAA}" type="pres">
      <dgm:prSet presAssocID="{800DBDC4-3FE0-4996-8B20-3D9649D33DE5}" presName="level3hierChild" presStyleCnt="0"/>
      <dgm:spPr/>
      <dgm:t>
        <a:bodyPr/>
        <a:lstStyle/>
        <a:p>
          <a:endParaRPr/>
        </a:p>
      </dgm:t>
    </dgm:pt>
    <dgm:pt modelId="{DC63C320-B5A0-465C-A7F9-166BA9FEE0D4}" type="pres">
      <dgm:prSet presAssocID="{B6C77AD7-287A-4992-926F-7FBD7909440F}" presName="conn2-1" presStyleLbl="parChTrans1D3" presStyleIdx="0" presStyleCnt="4"/>
      <dgm:spPr/>
      <dgm:t>
        <a:bodyPr/>
        <a:lstStyle/>
        <a:p>
          <a:endParaRPr/>
        </a:p>
      </dgm:t>
    </dgm:pt>
    <dgm:pt modelId="{90E13EFC-E8CB-49D6-82B7-358F4893C651}" type="pres">
      <dgm:prSet presAssocID="{B6C77AD7-287A-4992-926F-7FBD7909440F}" presName="connTx" presStyleLbl="parChTrans1D3" presStyleIdx="0" presStyleCnt="4"/>
      <dgm:spPr/>
      <dgm:t>
        <a:bodyPr/>
        <a:lstStyle/>
        <a:p>
          <a:endParaRPr/>
        </a:p>
      </dgm:t>
    </dgm:pt>
    <dgm:pt modelId="{83A2E984-E9D5-4443-A7C5-D8F9A121296B}" type="pres">
      <dgm:prSet presAssocID="{9D23D2B8-9EFF-4D6C-BF85-98DF31474601}" presName="root2" presStyleCnt="0"/>
      <dgm:spPr/>
      <dgm:t>
        <a:bodyPr/>
        <a:lstStyle/>
        <a:p>
          <a:endParaRPr/>
        </a:p>
      </dgm:t>
    </dgm:pt>
    <dgm:pt modelId="{BF8D51A4-59EB-4D72-8D2B-F25406DF1473}" type="pres">
      <dgm:prSet presAssocID="{9D23D2B8-9EFF-4D6C-BF85-98DF31474601}" presName="LevelTwoTextNode" presStyleLbl="node3" presStyleIdx="0" presStyleCnt="4" custLinFactNeighborX="1555" custLinFactNeighborY="-5826">
        <dgm:presLayoutVars>
          <dgm:chPref val="3"/>
        </dgm:presLayoutVars>
      </dgm:prSet>
      <dgm:spPr/>
      <dgm:t>
        <a:bodyPr/>
        <a:lstStyle/>
        <a:p>
          <a:endParaRPr/>
        </a:p>
      </dgm:t>
    </dgm:pt>
    <dgm:pt modelId="{CC277DE8-0388-48C2-95B9-D2DDA30D9620}" type="pres">
      <dgm:prSet presAssocID="{9D23D2B8-9EFF-4D6C-BF85-98DF31474601}" presName="level3hierChild" presStyleCnt="0"/>
      <dgm:spPr/>
      <dgm:t>
        <a:bodyPr/>
        <a:lstStyle/>
        <a:p>
          <a:endParaRPr/>
        </a:p>
      </dgm:t>
    </dgm:pt>
    <dgm:pt modelId="{85022413-2833-4030-837F-44A495244EEF}" type="pres">
      <dgm:prSet presAssocID="{094B58CB-80A5-4396-A6B2-24852F88CEAF}" presName="conn2-1" presStyleLbl="parChTrans1D3" presStyleIdx="1" presStyleCnt="4"/>
      <dgm:spPr/>
      <dgm:t>
        <a:bodyPr/>
        <a:lstStyle/>
        <a:p>
          <a:endParaRPr/>
        </a:p>
      </dgm:t>
    </dgm:pt>
    <dgm:pt modelId="{38EF0130-1C4E-43A8-99EC-A1E89C1EA3BE}" type="pres">
      <dgm:prSet presAssocID="{094B58CB-80A5-4396-A6B2-24852F88CEAF}" presName="connTx" presStyleLbl="parChTrans1D3" presStyleIdx="1" presStyleCnt="4"/>
      <dgm:spPr/>
      <dgm:t>
        <a:bodyPr/>
        <a:lstStyle/>
        <a:p>
          <a:endParaRPr/>
        </a:p>
      </dgm:t>
    </dgm:pt>
    <dgm:pt modelId="{D1A72081-97F4-4954-AEBE-019F34FE4E25}" type="pres">
      <dgm:prSet presAssocID="{072D2201-19BE-49D3-AE84-E3DE8CDEBC76}" presName="root2" presStyleCnt="0"/>
      <dgm:spPr/>
      <dgm:t>
        <a:bodyPr/>
        <a:lstStyle/>
        <a:p>
          <a:endParaRPr/>
        </a:p>
      </dgm:t>
    </dgm:pt>
    <dgm:pt modelId="{FD986CAC-3F0B-470F-8EC3-A8820FDDFA37}" type="pres">
      <dgm:prSet presAssocID="{072D2201-19BE-49D3-AE84-E3DE8CDEBC76}" presName="LevelTwoTextNode" presStyleLbl="node3" presStyleIdx="1" presStyleCnt="4" custLinFactNeighborX="-897" custLinFactNeighborY="93244">
        <dgm:presLayoutVars>
          <dgm:chPref val="3"/>
        </dgm:presLayoutVars>
      </dgm:prSet>
      <dgm:spPr/>
      <dgm:t>
        <a:bodyPr/>
        <a:lstStyle/>
        <a:p>
          <a:endParaRPr/>
        </a:p>
      </dgm:t>
    </dgm:pt>
    <dgm:pt modelId="{BE4E86D7-29CC-49E9-8FAD-FB571BEEEF69}" type="pres">
      <dgm:prSet presAssocID="{072D2201-19BE-49D3-AE84-E3DE8CDEBC76}" presName="level3hierChild" presStyleCnt="0"/>
      <dgm:spPr/>
      <dgm:t>
        <a:bodyPr/>
        <a:lstStyle/>
        <a:p>
          <a:endParaRPr/>
        </a:p>
      </dgm:t>
    </dgm:pt>
    <dgm:pt modelId="{1B714F96-7995-4B19-984E-AE6435C6E0F9}" type="pres">
      <dgm:prSet presAssocID="{9D06274B-91DD-49B4-9484-19FE1FC7B286}" presName="conn2-1" presStyleLbl="parChTrans1D3" presStyleIdx="2" presStyleCnt="4"/>
      <dgm:spPr/>
      <dgm:t>
        <a:bodyPr/>
        <a:lstStyle/>
        <a:p>
          <a:endParaRPr/>
        </a:p>
      </dgm:t>
    </dgm:pt>
    <dgm:pt modelId="{9DAC1032-9903-4B5A-BA2B-45AA480C691E}" type="pres">
      <dgm:prSet presAssocID="{9D06274B-91DD-49B4-9484-19FE1FC7B286}" presName="connTx" presStyleLbl="parChTrans1D3" presStyleIdx="2" presStyleCnt="4"/>
      <dgm:spPr/>
      <dgm:t>
        <a:bodyPr/>
        <a:lstStyle/>
        <a:p>
          <a:endParaRPr/>
        </a:p>
      </dgm:t>
    </dgm:pt>
    <dgm:pt modelId="{761270BB-3E49-42E6-8730-E1D2DC7C7DF4}" type="pres">
      <dgm:prSet presAssocID="{F3CC5274-859F-4449-BB43-EA702A4AD5CD}" presName="root2" presStyleCnt="0"/>
      <dgm:spPr/>
      <dgm:t>
        <a:bodyPr/>
        <a:lstStyle/>
        <a:p>
          <a:endParaRPr/>
        </a:p>
      </dgm:t>
    </dgm:pt>
    <dgm:pt modelId="{9BE6C742-7BC9-49DE-B3FD-24658D4B9C27}" type="pres">
      <dgm:prSet presAssocID="{F3CC5274-859F-4449-BB43-EA702A4AD5CD}" presName="LevelTwoTextNode" presStyleLbl="node3" presStyleIdx="2" presStyleCnt="4" custLinFactNeighborX="-897" custLinFactNeighborY="92295">
        <dgm:presLayoutVars>
          <dgm:chPref val="3"/>
        </dgm:presLayoutVars>
      </dgm:prSet>
      <dgm:spPr/>
      <dgm:t>
        <a:bodyPr/>
        <a:lstStyle/>
        <a:p>
          <a:endParaRPr/>
        </a:p>
      </dgm:t>
    </dgm:pt>
    <dgm:pt modelId="{98040475-CB72-4AFE-8E66-35D2DE37B57D}" type="pres">
      <dgm:prSet presAssocID="{F3CC5274-859F-4449-BB43-EA702A4AD5CD}" presName="level3hierChild" presStyleCnt="0"/>
      <dgm:spPr/>
      <dgm:t>
        <a:bodyPr/>
        <a:lstStyle/>
        <a:p>
          <a:endParaRPr/>
        </a:p>
      </dgm:t>
    </dgm:pt>
    <dgm:pt modelId="{AC4A9983-51AA-44F6-AC0E-C2EFC74507DE}" type="pres">
      <dgm:prSet presAssocID="{74B6B57D-6F8A-4E0E-A5C9-33F7D39DCDFA}" presName="conn2-1" presStyleLbl="parChTrans1D3" presStyleIdx="3" presStyleCnt="4"/>
      <dgm:spPr/>
      <dgm:t>
        <a:bodyPr/>
        <a:lstStyle/>
        <a:p>
          <a:endParaRPr/>
        </a:p>
      </dgm:t>
    </dgm:pt>
    <dgm:pt modelId="{0A7347F5-7A44-4973-923E-367F28484905}" type="pres">
      <dgm:prSet presAssocID="{74B6B57D-6F8A-4E0E-A5C9-33F7D39DCDFA}" presName="connTx" presStyleLbl="parChTrans1D3" presStyleIdx="3" presStyleCnt="4"/>
      <dgm:spPr/>
      <dgm:t>
        <a:bodyPr/>
        <a:lstStyle/>
        <a:p>
          <a:endParaRPr/>
        </a:p>
      </dgm:t>
    </dgm:pt>
    <dgm:pt modelId="{5B3D7071-7602-496E-9AF1-3FBEE6A3DCDF}" type="pres">
      <dgm:prSet presAssocID="{DF814232-DBEA-4E67-9A16-5FC4205325F6}" presName="root2" presStyleCnt="0"/>
      <dgm:spPr/>
      <dgm:t>
        <a:bodyPr/>
        <a:lstStyle/>
        <a:p>
          <a:endParaRPr/>
        </a:p>
      </dgm:t>
    </dgm:pt>
    <dgm:pt modelId="{89850199-FFF4-46D1-A7DA-00A3850413C9}" type="pres">
      <dgm:prSet presAssocID="{DF814232-DBEA-4E67-9A16-5FC4205325F6}" presName="LevelTwoTextNode" presStyleLbl="node3" presStyleIdx="3" presStyleCnt="4" custLinFactY="-100000" custLinFactNeighborX="1555" custLinFactNeighborY="-143798">
        <dgm:presLayoutVars>
          <dgm:chPref val="3"/>
        </dgm:presLayoutVars>
      </dgm:prSet>
      <dgm:spPr/>
      <dgm:t>
        <a:bodyPr/>
        <a:lstStyle/>
        <a:p>
          <a:endParaRPr/>
        </a:p>
      </dgm:t>
    </dgm:pt>
    <dgm:pt modelId="{EAB81357-BC70-4648-9EDA-95C4D534BD87}" type="pres">
      <dgm:prSet presAssocID="{DF814232-DBEA-4E67-9A16-5FC4205325F6}" presName="level3hierChild" presStyleCnt="0"/>
      <dgm:spPr/>
      <dgm:t>
        <a:bodyPr/>
        <a:lstStyle/>
        <a:p>
          <a:endParaRPr/>
        </a:p>
      </dgm:t>
    </dgm:pt>
  </dgm:ptLst>
  <dgm:cxnLst>
    <dgm:cxn modelId="{A4DBCC9F-2E79-42FF-8B2F-EFED02BA5439}" type="presOf" srcId="{DF814232-DBEA-4E67-9A16-5FC4205325F6}" destId="{89850199-FFF4-46D1-A7DA-00A3850413C9}" srcOrd="0" destOrd="0" presId="urn:microsoft.com/office/officeart/2005/8/layout/hierarchy2#1"/>
    <dgm:cxn modelId="{306C5DD1-BBD5-4A75-B66A-72E5EC834872}" type="presOf" srcId="{A25F12F6-8D2B-44D2-899F-AF9CB0859F75}" destId="{881B817A-6E66-4AE3-9268-84143F775B34}" srcOrd="0" destOrd="0" presId="urn:microsoft.com/office/officeart/2005/8/layout/hierarchy2#1"/>
    <dgm:cxn modelId="{BD7D34D0-39E7-48ED-B2DB-A7EAD4E7FBE3}" srcId="{800DBDC4-3FE0-4996-8B20-3D9649D33DE5}" destId="{9D23D2B8-9EFF-4D6C-BF85-98DF31474601}" srcOrd="0" destOrd="0" parTransId="{B6C77AD7-287A-4992-926F-7FBD7909440F}" sibTransId="{6CD1A6E0-D059-4F80-87C0-39ABCADD17BD}"/>
    <dgm:cxn modelId="{D251A43D-3162-4D0A-858A-A2B5EC138CAC}" type="presOf" srcId="{37103449-82FF-49DF-B2B8-A8E00FEEC899}" destId="{53098530-8219-4507-BEEA-57E1341976A7}" srcOrd="0" destOrd="0" presId="urn:microsoft.com/office/officeart/2005/8/layout/hierarchy2#1"/>
    <dgm:cxn modelId="{26D4C53E-11CB-47ED-8E19-556FCFD623D3}" type="presOf" srcId="{D482BEF2-B59F-406B-8FD1-26FC4362FA3E}" destId="{2223C2DB-1335-4642-A812-DA75196C0E8B}" srcOrd="1" destOrd="0" presId="urn:microsoft.com/office/officeart/2005/8/layout/hierarchy2#1"/>
    <dgm:cxn modelId="{73502A68-BA2D-4862-B0C5-787D53D3AA49}" type="presOf" srcId="{9D06274B-91DD-49B4-9484-19FE1FC7B286}" destId="{1B714F96-7995-4B19-984E-AE6435C6E0F9}" srcOrd="0" destOrd="0" presId="urn:microsoft.com/office/officeart/2005/8/layout/hierarchy2#1"/>
    <dgm:cxn modelId="{98606230-4317-4E19-955E-6B4464A67F0E}" type="presOf" srcId="{072D2201-19BE-49D3-AE84-E3DE8CDEBC76}" destId="{FD986CAC-3F0B-470F-8EC3-A8820FDDFA37}" srcOrd="0" destOrd="0" presId="urn:microsoft.com/office/officeart/2005/8/layout/hierarchy2#1"/>
    <dgm:cxn modelId="{E7AE9898-4079-4875-8E83-779ECC7B2E62}" type="presOf" srcId="{B6C77AD7-287A-4992-926F-7FBD7909440F}" destId="{DC63C320-B5A0-465C-A7F9-166BA9FEE0D4}" srcOrd="0" destOrd="0" presId="urn:microsoft.com/office/officeart/2005/8/layout/hierarchy2#1"/>
    <dgm:cxn modelId="{90334228-D16A-482E-9E63-606470CFE387}" type="presOf" srcId="{B6C77AD7-287A-4992-926F-7FBD7909440F}" destId="{90E13EFC-E8CB-49D6-82B7-358F4893C651}" srcOrd="1" destOrd="0" presId="urn:microsoft.com/office/officeart/2005/8/layout/hierarchy2#1"/>
    <dgm:cxn modelId="{94516610-D660-4967-BCBB-FB50C6CC6DE9}" type="presOf" srcId="{D482BEF2-B59F-406B-8FD1-26FC4362FA3E}" destId="{2965E6C5-0469-460D-822A-7105E9736AB6}" srcOrd="0" destOrd="0" presId="urn:microsoft.com/office/officeart/2005/8/layout/hierarchy2#1"/>
    <dgm:cxn modelId="{8DA5BD33-3624-46DA-BD5C-C148D19919CC}" srcId="{37103449-82FF-49DF-B2B8-A8E00FEEC899}" destId="{5D7D164D-43F2-49B9-9B35-68CD747B6D5F}" srcOrd="0" destOrd="0" parTransId="{58545C2B-A805-48A7-BB03-461EC308DCD1}" sibTransId="{DFBBB2C4-7561-440F-A8E7-1055D8A935BD}"/>
    <dgm:cxn modelId="{339E5FB1-6B9B-45BC-A6D7-9E84143174A3}" type="presOf" srcId="{C63F277E-48BD-4A87-854A-C9347D092475}" destId="{22D8D6FA-0C07-4B8B-9C9E-3DA4AE23D0F6}" srcOrd="0" destOrd="0" presId="urn:microsoft.com/office/officeart/2005/8/layout/hierarchy2#1"/>
    <dgm:cxn modelId="{51357A4D-F9BB-4B4D-B9AC-D7D882EAA0CB}" srcId="{5D7D164D-43F2-49B9-9B35-68CD747B6D5F}" destId="{800DBDC4-3FE0-4996-8B20-3D9649D33DE5}" srcOrd="1" destOrd="0" parTransId="{D482BEF2-B59F-406B-8FD1-26FC4362FA3E}" sibTransId="{D20576A1-E54A-4DEA-80BD-CD11EBF741D1}"/>
    <dgm:cxn modelId="{7F370A5C-778E-42D7-AEAE-BA02AB134CBA}" type="presOf" srcId="{5D7D164D-43F2-49B9-9B35-68CD747B6D5F}" destId="{527659BD-A780-49A2-96BA-D67AD9EF3059}" srcOrd="0" destOrd="0" presId="urn:microsoft.com/office/officeart/2005/8/layout/hierarchy2#1"/>
    <dgm:cxn modelId="{3A843872-C971-4BBE-A088-E9F430AFB2E9}" srcId="{800DBDC4-3FE0-4996-8B20-3D9649D33DE5}" destId="{DF814232-DBEA-4E67-9A16-5FC4205325F6}" srcOrd="3" destOrd="0" parTransId="{74B6B57D-6F8A-4E0E-A5C9-33F7D39DCDFA}" sibTransId="{85378BFA-3C10-4012-9040-1CA71A634086}"/>
    <dgm:cxn modelId="{3B3274D1-A12F-40A1-BD97-1C0E7921DA02}" type="presOf" srcId="{74B6B57D-6F8A-4E0E-A5C9-33F7D39DCDFA}" destId="{0A7347F5-7A44-4973-923E-367F28484905}" srcOrd="1" destOrd="0" presId="urn:microsoft.com/office/officeart/2005/8/layout/hierarchy2#1"/>
    <dgm:cxn modelId="{68967AED-72EC-493F-AF94-FAF7EE4ECADF}" srcId="{800DBDC4-3FE0-4996-8B20-3D9649D33DE5}" destId="{072D2201-19BE-49D3-AE84-E3DE8CDEBC76}" srcOrd="1" destOrd="0" parTransId="{094B58CB-80A5-4396-A6B2-24852F88CEAF}" sibTransId="{E4E5BC68-B7FD-41A8-9C3D-93F5EAA437B7}"/>
    <dgm:cxn modelId="{7B4DE50F-9C26-479D-9646-C091396CF219}" type="presOf" srcId="{094B58CB-80A5-4396-A6B2-24852F88CEAF}" destId="{38EF0130-1C4E-43A8-99EC-A1E89C1EA3BE}" srcOrd="1" destOrd="0" presId="urn:microsoft.com/office/officeart/2005/8/layout/hierarchy2#1"/>
    <dgm:cxn modelId="{C3E0E9C8-F951-4614-9789-DFF67FB019C5}" type="presOf" srcId="{094B58CB-80A5-4396-A6B2-24852F88CEAF}" destId="{85022413-2833-4030-837F-44A495244EEF}" srcOrd="0" destOrd="0" presId="urn:microsoft.com/office/officeart/2005/8/layout/hierarchy2#1"/>
    <dgm:cxn modelId="{87A61B97-04AE-495D-96F7-4DDA9B799161}" srcId="{5D7D164D-43F2-49B9-9B35-68CD747B6D5F}" destId="{A25F12F6-8D2B-44D2-899F-AF9CB0859F75}" srcOrd="0" destOrd="0" parTransId="{C63F277E-48BD-4A87-854A-C9347D092475}" sibTransId="{AAB9DBAB-8BDF-49DE-B32E-B8911486F828}"/>
    <dgm:cxn modelId="{A432C82B-466A-4A46-A8D3-587142F995A8}" type="presOf" srcId="{F3CC5274-859F-4449-BB43-EA702A4AD5CD}" destId="{9BE6C742-7BC9-49DE-B3FD-24658D4B9C27}" srcOrd="0" destOrd="0" presId="urn:microsoft.com/office/officeart/2005/8/layout/hierarchy2#1"/>
    <dgm:cxn modelId="{31E2E68B-EBC6-4F89-9178-73E962535588}" type="presOf" srcId="{9D23D2B8-9EFF-4D6C-BF85-98DF31474601}" destId="{BF8D51A4-59EB-4D72-8D2B-F25406DF1473}" srcOrd="0" destOrd="0" presId="urn:microsoft.com/office/officeart/2005/8/layout/hierarchy2#1"/>
    <dgm:cxn modelId="{2C6FDB6F-0E3C-4449-8245-A40065DD310C}" type="presOf" srcId="{800DBDC4-3FE0-4996-8B20-3D9649D33DE5}" destId="{1659E365-8959-4E97-A755-FCE1190F1813}" srcOrd="0" destOrd="0" presId="urn:microsoft.com/office/officeart/2005/8/layout/hierarchy2#1"/>
    <dgm:cxn modelId="{2E8DA51B-9B31-4DF1-8830-F12D55B0DDDA}" type="presOf" srcId="{C63F277E-48BD-4A87-854A-C9347D092475}" destId="{F3790D5E-BBAC-4A63-8D17-1BEF354E3FC8}" srcOrd="1" destOrd="0" presId="urn:microsoft.com/office/officeart/2005/8/layout/hierarchy2#1"/>
    <dgm:cxn modelId="{16FD6667-B87F-4C51-85F5-7988128BF100}" type="presOf" srcId="{9D06274B-91DD-49B4-9484-19FE1FC7B286}" destId="{9DAC1032-9903-4B5A-BA2B-45AA480C691E}" srcOrd="1" destOrd="0" presId="urn:microsoft.com/office/officeart/2005/8/layout/hierarchy2#1"/>
    <dgm:cxn modelId="{A6EB0F15-421D-4730-8185-405AF93D2CC5}" srcId="{800DBDC4-3FE0-4996-8B20-3D9649D33DE5}" destId="{F3CC5274-859F-4449-BB43-EA702A4AD5CD}" srcOrd="2" destOrd="0" parTransId="{9D06274B-91DD-49B4-9484-19FE1FC7B286}" sibTransId="{ADFCED26-3976-4AF0-B2F1-8881EB7A17F7}"/>
    <dgm:cxn modelId="{CCC67787-3890-4002-ABFF-A6789CECA681}" type="presOf" srcId="{74B6B57D-6F8A-4E0E-A5C9-33F7D39DCDFA}" destId="{AC4A9983-51AA-44F6-AC0E-C2EFC74507DE}" srcOrd="0" destOrd="0" presId="urn:microsoft.com/office/officeart/2005/8/layout/hierarchy2#1"/>
    <dgm:cxn modelId="{8C72ADA4-34C4-4588-A12A-2C5918A73EBE}" type="presParOf" srcId="{53098530-8219-4507-BEEA-57E1341976A7}" destId="{114CB926-F606-4970-8CE8-B70006A2FC33}" srcOrd="0" destOrd="0" presId="urn:microsoft.com/office/officeart/2005/8/layout/hierarchy2#1"/>
    <dgm:cxn modelId="{CE94ED60-ED05-4AED-B8E5-942E84AFCF05}" type="presParOf" srcId="{114CB926-F606-4970-8CE8-B70006A2FC33}" destId="{527659BD-A780-49A2-96BA-D67AD9EF3059}" srcOrd="0" destOrd="0" presId="urn:microsoft.com/office/officeart/2005/8/layout/hierarchy2#1"/>
    <dgm:cxn modelId="{18AB57F8-524A-4691-8E21-1A134ED164FA}" type="presParOf" srcId="{114CB926-F606-4970-8CE8-B70006A2FC33}" destId="{BBE2550E-02CD-4CCD-BDF9-D7874684C916}" srcOrd="1" destOrd="0" presId="urn:microsoft.com/office/officeart/2005/8/layout/hierarchy2#1"/>
    <dgm:cxn modelId="{A10DC2E3-9BD2-4478-9E85-22ECEEFDD93A}" type="presParOf" srcId="{BBE2550E-02CD-4CCD-BDF9-D7874684C916}" destId="{22D8D6FA-0C07-4B8B-9C9E-3DA4AE23D0F6}" srcOrd="0" destOrd="0" presId="urn:microsoft.com/office/officeart/2005/8/layout/hierarchy2#1"/>
    <dgm:cxn modelId="{8610CF33-2B2E-42E1-A8B6-019C823004E2}" type="presParOf" srcId="{22D8D6FA-0C07-4B8B-9C9E-3DA4AE23D0F6}" destId="{F3790D5E-BBAC-4A63-8D17-1BEF354E3FC8}" srcOrd="0" destOrd="0" presId="urn:microsoft.com/office/officeart/2005/8/layout/hierarchy2#1"/>
    <dgm:cxn modelId="{86CE2167-1866-4956-8C0E-F16FE9B490E0}" type="presParOf" srcId="{BBE2550E-02CD-4CCD-BDF9-D7874684C916}" destId="{E7447AF0-434B-4153-A94A-94D716ACF0EA}" srcOrd="1" destOrd="0" presId="urn:microsoft.com/office/officeart/2005/8/layout/hierarchy2#1"/>
    <dgm:cxn modelId="{0ADD3964-AA40-4D49-9A5B-8BEB44B91187}" type="presParOf" srcId="{E7447AF0-434B-4153-A94A-94D716ACF0EA}" destId="{881B817A-6E66-4AE3-9268-84143F775B34}" srcOrd="0" destOrd="0" presId="urn:microsoft.com/office/officeart/2005/8/layout/hierarchy2#1"/>
    <dgm:cxn modelId="{ED7FEF42-9122-4C22-AD26-7613EAF9BD72}" type="presParOf" srcId="{E7447AF0-434B-4153-A94A-94D716ACF0EA}" destId="{A53C2C19-1C4E-47E0-B3CD-7AB10ED99EA5}" srcOrd="1" destOrd="0" presId="urn:microsoft.com/office/officeart/2005/8/layout/hierarchy2#1"/>
    <dgm:cxn modelId="{409E3AB2-B964-4C41-8596-D66A51F4648B}" type="presParOf" srcId="{BBE2550E-02CD-4CCD-BDF9-D7874684C916}" destId="{2965E6C5-0469-460D-822A-7105E9736AB6}" srcOrd="2" destOrd="0" presId="urn:microsoft.com/office/officeart/2005/8/layout/hierarchy2#1"/>
    <dgm:cxn modelId="{18370D6C-3079-47D5-BCBC-9992BBEF5EDF}" type="presParOf" srcId="{2965E6C5-0469-460D-822A-7105E9736AB6}" destId="{2223C2DB-1335-4642-A812-DA75196C0E8B}" srcOrd="0" destOrd="0" presId="urn:microsoft.com/office/officeart/2005/8/layout/hierarchy2#1"/>
    <dgm:cxn modelId="{732807A5-EC88-4E39-88BE-4653130EAAEF}" type="presParOf" srcId="{BBE2550E-02CD-4CCD-BDF9-D7874684C916}" destId="{B7BB88D5-6649-469E-8BB0-656B77233894}" srcOrd="3" destOrd="0" presId="urn:microsoft.com/office/officeart/2005/8/layout/hierarchy2#1"/>
    <dgm:cxn modelId="{89A2A1BB-15BD-4579-8E6A-C02AB5686554}" type="presParOf" srcId="{B7BB88D5-6649-469E-8BB0-656B77233894}" destId="{1659E365-8959-4E97-A755-FCE1190F1813}" srcOrd="0" destOrd="0" presId="urn:microsoft.com/office/officeart/2005/8/layout/hierarchy2#1"/>
    <dgm:cxn modelId="{7738A2AD-DE48-4500-8596-3A39DC23C086}" type="presParOf" srcId="{B7BB88D5-6649-469E-8BB0-656B77233894}" destId="{68A8AB51-8297-4370-A994-35CFBAC4DDAA}" srcOrd="1" destOrd="0" presId="urn:microsoft.com/office/officeart/2005/8/layout/hierarchy2#1"/>
    <dgm:cxn modelId="{2E139DD3-F583-43C8-840E-85FFAB667A39}" type="presParOf" srcId="{68A8AB51-8297-4370-A994-35CFBAC4DDAA}" destId="{DC63C320-B5A0-465C-A7F9-166BA9FEE0D4}" srcOrd="0" destOrd="0" presId="urn:microsoft.com/office/officeart/2005/8/layout/hierarchy2#1"/>
    <dgm:cxn modelId="{CC2D40A8-F42E-4199-AE53-2A6CB550F7E2}" type="presParOf" srcId="{DC63C320-B5A0-465C-A7F9-166BA9FEE0D4}" destId="{90E13EFC-E8CB-49D6-82B7-358F4893C651}" srcOrd="0" destOrd="0" presId="urn:microsoft.com/office/officeart/2005/8/layout/hierarchy2#1"/>
    <dgm:cxn modelId="{B1C57EDF-CF2D-4C9A-833B-B5C4D12511BB}" type="presParOf" srcId="{68A8AB51-8297-4370-A994-35CFBAC4DDAA}" destId="{83A2E984-E9D5-4443-A7C5-D8F9A121296B}" srcOrd="1" destOrd="0" presId="urn:microsoft.com/office/officeart/2005/8/layout/hierarchy2#1"/>
    <dgm:cxn modelId="{228B72FA-5E5E-4C2F-AFCF-B2E2E5F212A6}" type="presParOf" srcId="{83A2E984-E9D5-4443-A7C5-D8F9A121296B}" destId="{BF8D51A4-59EB-4D72-8D2B-F25406DF1473}" srcOrd="0" destOrd="0" presId="urn:microsoft.com/office/officeart/2005/8/layout/hierarchy2#1"/>
    <dgm:cxn modelId="{4445FB7A-A854-4FCC-9EA3-19520754CC0B}" type="presParOf" srcId="{83A2E984-E9D5-4443-A7C5-D8F9A121296B}" destId="{CC277DE8-0388-48C2-95B9-D2DDA30D9620}" srcOrd="1" destOrd="0" presId="urn:microsoft.com/office/officeart/2005/8/layout/hierarchy2#1"/>
    <dgm:cxn modelId="{8155CA17-7DC6-47FA-940B-0EDD24696D02}" type="presParOf" srcId="{68A8AB51-8297-4370-A994-35CFBAC4DDAA}" destId="{85022413-2833-4030-837F-44A495244EEF}" srcOrd="2" destOrd="0" presId="urn:microsoft.com/office/officeart/2005/8/layout/hierarchy2#1"/>
    <dgm:cxn modelId="{0AE03880-4A44-4305-AF42-358AC655BA0D}" type="presParOf" srcId="{85022413-2833-4030-837F-44A495244EEF}" destId="{38EF0130-1C4E-43A8-99EC-A1E89C1EA3BE}" srcOrd="0" destOrd="0" presId="urn:microsoft.com/office/officeart/2005/8/layout/hierarchy2#1"/>
    <dgm:cxn modelId="{CC4981D8-65A3-4FE8-AF60-0A1C4504B7A0}" type="presParOf" srcId="{68A8AB51-8297-4370-A994-35CFBAC4DDAA}" destId="{D1A72081-97F4-4954-AEBE-019F34FE4E25}" srcOrd="3" destOrd="0" presId="urn:microsoft.com/office/officeart/2005/8/layout/hierarchy2#1"/>
    <dgm:cxn modelId="{764FDAD9-F233-4251-B8C6-58692E522413}" type="presParOf" srcId="{D1A72081-97F4-4954-AEBE-019F34FE4E25}" destId="{FD986CAC-3F0B-470F-8EC3-A8820FDDFA37}" srcOrd="0" destOrd="0" presId="urn:microsoft.com/office/officeart/2005/8/layout/hierarchy2#1"/>
    <dgm:cxn modelId="{51441359-853A-492E-9F95-9136CD5DA795}" type="presParOf" srcId="{D1A72081-97F4-4954-AEBE-019F34FE4E25}" destId="{BE4E86D7-29CC-49E9-8FAD-FB571BEEEF69}" srcOrd="1" destOrd="0" presId="urn:microsoft.com/office/officeart/2005/8/layout/hierarchy2#1"/>
    <dgm:cxn modelId="{381F35AD-A5FB-4FF3-B801-AD8D12038594}" type="presParOf" srcId="{68A8AB51-8297-4370-A994-35CFBAC4DDAA}" destId="{1B714F96-7995-4B19-984E-AE6435C6E0F9}" srcOrd="4" destOrd="0" presId="urn:microsoft.com/office/officeart/2005/8/layout/hierarchy2#1"/>
    <dgm:cxn modelId="{8C212FAC-163D-4076-B5DD-71874E077A3E}" type="presParOf" srcId="{1B714F96-7995-4B19-984E-AE6435C6E0F9}" destId="{9DAC1032-9903-4B5A-BA2B-45AA480C691E}" srcOrd="0" destOrd="0" presId="urn:microsoft.com/office/officeart/2005/8/layout/hierarchy2#1"/>
    <dgm:cxn modelId="{D13ED244-D6D0-42C7-AE43-A205B631F43F}" type="presParOf" srcId="{68A8AB51-8297-4370-A994-35CFBAC4DDAA}" destId="{761270BB-3E49-42E6-8730-E1D2DC7C7DF4}" srcOrd="5" destOrd="0" presId="urn:microsoft.com/office/officeart/2005/8/layout/hierarchy2#1"/>
    <dgm:cxn modelId="{154CF003-5D3E-49AF-B5E1-B9CE3624A040}" type="presParOf" srcId="{761270BB-3E49-42E6-8730-E1D2DC7C7DF4}" destId="{9BE6C742-7BC9-49DE-B3FD-24658D4B9C27}" srcOrd="0" destOrd="0" presId="urn:microsoft.com/office/officeart/2005/8/layout/hierarchy2#1"/>
    <dgm:cxn modelId="{71EF46DE-9B5E-496B-BFEA-34B2C47503E7}" type="presParOf" srcId="{761270BB-3E49-42E6-8730-E1D2DC7C7DF4}" destId="{98040475-CB72-4AFE-8E66-35D2DE37B57D}" srcOrd="1" destOrd="0" presId="urn:microsoft.com/office/officeart/2005/8/layout/hierarchy2#1"/>
    <dgm:cxn modelId="{9DC75855-C252-418D-AC3F-153BDC9D0C91}" type="presParOf" srcId="{68A8AB51-8297-4370-A994-35CFBAC4DDAA}" destId="{AC4A9983-51AA-44F6-AC0E-C2EFC74507DE}" srcOrd="6" destOrd="0" presId="urn:microsoft.com/office/officeart/2005/8/layout/hierarchy2#1"/>
    <dgm:cxn modelId="{550C2B7A-8C12-4489-AAF0-DC3055B186A2}" type="presParOf" srcId="{AC4A9983-51AA-44F6-AC0E-C2EFC74507DE}" destId="{0A7347F5-7A44-4973-923E-367F28484905}" srcOrd="0" destOrd="0" presId="urn:microsoft.com/office/officeart/2005/8/layout/hierarchy2#1"/>
    <dgm:cxn modelId="{60A7B147-FAAC-4AD0-B12A-B74FBBCF93D5}" type="presParOf" srcId="{68A8AB51-8297-4370-A994-35CFBAC4DDAA}" destId="{5B3D7071-7602-496E-9AF1-3FBEE6A3DCDF}" srcOrd="7" destOrd="0" presId="urn:microsoft.com/office/officeart/2005/8/layout/hierarchy2#1"/>
    <dgm:cxn modelId="{777A398C-3735-4BAA-ACD0-9181E7C2E69B}" type="presParOf" srcId="{5B3D7071-7602-496E-9AF1-3FBEE6A3DCDF}" destId="{89850199-FFF4-46D1-A7DA-00A3850413C9}" srcOrd="0" destOrd="0" presId="urn:microsoft.com/office/officeart/2005/8/layout/hierarchy2#1"/>
    <dgm:cxn modelId="{98154455-AB95-4FFE-BF2F-1D637F4CD667}" type="presParOf" srcId="{5B3D7071-7602-496E-9AF1-3FBEE6A3DCDF}" destId="{EAB81357-BC70-4648-9EDA-95C4D534BD87}" srcOrd="1" destOrd="0" presId="urn:microsoft.com/office/officeart/2005/8/layout/hierarchy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659BD-A780-49A2-96BA-D67AD9EF3059}">
      <dsp:nvSpPr>
        <dsp:cNvPr id="0" name=""/>
        <dsp:cNvSpPr/>
      </dsp:nvSpPr>
      <dsp:spPr>
        <a:xfrm>
          <a:off x="2000" y="1474515"/>
          <a:ext cx="2020363" cy="101018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世界是普遍联系的</a:t>
          </a:r>
        </a:p>
      </dsp:txBody>
      <dsp:txXfrm>
        <a:off x="31587" y="1504102"/>
        <a:ext cx="1961189" cy="951007"/>
      </dsp:txXfrm>
    </dsp:sp>
    <dsp:sp modelId="{22D8D6FA-0C07-4B8B-9C9E-3DA4AE23D0F6}">
      <dsp:nvSpPr>
        <dsp:cNvPr id="0" name=""/>
        <dsp:cNvSpPr/>
      </dsp:nvSpPr>
      <dsp:spPr>
        <a:xfrm rot="19457599">
          <a:off x="1928819" y="1671425"/>
          <a:ext cx="995234" cy="35507"/>
        </a:xfrm>
        <a:custGeom>
          <a:avLst/>
          <a:gdLst/>
          <a:ahLst/>
          <a:cxnLst/>
          <a:rect l="0" t="0" r="0" b="0"/>
          <a:pathLst>
            <a:path>
              <a:moveTo>
                <a:pt x="0" y="17753"/>
              </a:moveTo>
              <a:lnTo>
                <a:pt x="995234" y="1775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a:lnSpc>
              <a:spcPct val="90000"/>
            </a:lnSpc>
            <a:spcBef>
              <a:spcPct val="0"/>
            </a:spcBef>
            <a:spcAft>
              <a:spcPct val="35000"/>
            </a:spcAft>
          </a:pPr>
          <a:endParaRPr lang="zh-CN" altLang="en-US" sz="2800" b="1" kern="1200">
            <a:solidFill>
              <a:schemeClr val="tx1"/>
            </a:solidFill>
          </a:endParaRPr>
        </a:p>
      </dsp:txBody>
      <dsp:txXfrm>
        <a:off x="2401556" y="1664298"/>
        <a:ext cx="49761" cy="49761"/>
      </dsp:txXfrm>
    </dsp:sp>
    <dsp:sp modelId="{881B817A-6E66-4AE3-9268-84143F775B34}">
      <dsp:nvSpPr>
        <dsp:cNvPr id="0" name=""/>
        <dsp:cNvSpPr/>
      </dsp:nvSpPr>
      <dsp:spPr>
        <a:xfrm>
          <a:off x="2830509" y="893660"/>
          <a:ext cx="2020363" cy="101018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联系的含义</a:t>
          </a:r>
        </a:p>
      </dsp:txBody>
      <dsp:txXfrm>
        <a:off x="2860096" y="923247"/>
        <a:ext cx="1961189" cy="951007"/>
      </dsp:txXfrm>
    </dsp:sp>
    <dsp:sp modelId="{2965E6C5-0469-460D-822A-7105E9736AB6}">
      <dsp:nvSpPr>
        <dsp:cNvPr id="0" name=""/>
        <dsp:cNvSpPr/>
      </dsp:nvSpPr>
      <dsp:spPr>
        <a:xfrm rot="2142401">
          <a:off x="1928819" y="2252279"/>
          <a:ext cx="995234" cy="35507"/>
        </a:xfrm>
        <a:custGeom>
          <a:avLst/>
          <a:gdLst/>
          <a:ahLst/>
          <a:cxnLst/>
          <a:rect l="0" t="0" r="0" b="0"/>
          <a:pathLst>
            <a:path>
              <a:moveTo>
                <a:pt x="0" y="17753"/>
              </a:moveTo>
              <a:lnTo>
                <a:pt x="995234" y="1775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a:lnSpc>
              <a:spcPct val="90000"/>
            </a:lnSpc>
            <a:spcBef>
              <a:spcPct val="0"/>
            </a:spcBef>
            <a:spcAft>
              <a:spcPct val="35000"/>
            </a:spcAft>
          </a:pPr>
          <a:endParaRPr lang="zh-CN" altLang="en-US" sz="2800" b="1" kern="1200">
            <a:solidFill>
              <a:schemeClr val="tx1"/>
            </a:solidFill>
          </a:endParaRPr>
        </a:p>
      </dsp:txBody>
      <dsp:txXfrm>
        <a:off x="2401556" y="2245152"/>
        <a:ext cx="49761" cy="49761"/>
      </dsp:txXfrm>
    </dsp:sp>
    <dsp:sp modelId="{1659E365-8959-4E97-A755-FCE1190F1813}">
      <dsp:nvSpPr>
        <dsp:cNvPr id="0" name=""/>
        <dsp:cNvSpPr/>
      </dsp:nvSpPr>
      <dsp:spPr>
        <a:xfrm>
          <a:off x="2830509" y="2055370"/>
          <a:ext cx="2020363" cy="101018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联系的特点</a:t>
          </a:r>
        </a:p>
      </dsp:txBody>
      <dsp:txXfrm>
        <a:off x="2860096" y="2084957"/>
        <a:ext cx="1961189" cy="951007"/>
      </dsp:txXfrm>
    </dsp:sp>
    <dsp:sp modelId="{DC63C320-B5A0-465C-A7F9-166BA9FEE0D4}">
      <dsp:nvSpPr>
        <dsp:cNvPr id="0" name=""/>
        <dsp:cNvSpPr/>
      </dsp:nvSpPr>
      <dsp:spPr>
        <a:xfrm rot="17652884">
          <a:off x="4268343" y="1641998"/>
          <a:ext cx="1975206" cy="35507"/>
        </a:xfrm>
        <a:custGeom>
          <a:avLst/>
          <a:gdLst/>
          <a:ahLst/>
          <a:cxnLst/>
          <a:rect l="0" t="0" r="0" b="0"/>
          <a:pathLst>
            <a:path>
              <a:moveTo>
                <a:pt x="0" y="17753"/>
              </a:moveTo>
              <a:lnTo>
                <a:pt x="1975206" y="17753"/>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a:lnSpc>
              <a:spcPct val="90000"/>
            </a:lnSpc>
            <a:spcBef>
              <a:spcPct val="0"/>
            </a:spcBef>
            <a:spcAft>
              <a:spcPct val="35000"/>
            </a:spcAft>
          </a:pPr>
          <a:endParaRPr lang="zh-CN" altLang="en-US" sz="2800" b="1" kern="1200">
            <a:solidFill>
              <a:schemeClr val="tx1"/>
            </a:solidFill>
          </a:endParaRPr>
        </a:p>
      </dsp:txBody>
      <dsp:txXfrm>
        <a:off x="5206566" y="1610372"/>
        <a:ext cx="98760" cy="98760"/>
      </dsp:txXfrm>
    </dsp:sp>
    <dsp:sp modelId="{BF8D51A4-59EB-4D72-8D2B-F25406DF1473}">
      <dsp:nvSpPr>
        <dsp:cNvPr id="0" name=""/>
        <dsp:cNvSpPr/>
      </dsp:nvSpPr>
      <dsp:spPr>
        <a:xfrm>
          <a:off x="5661019" y="253953"/>
          <a:ext cx="2020363" cy="101018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普遍性</a:t>
          </a:r>
          <a:endParaRPr lang="en-US" altLang="zh-CN" sz="2800" b="1" kern="1200">
            <a:solidFill>
              <a:schemeClr val="tx1"/>
            </a:solidFill>
          </a:endParaRPr>
        </a:p>
      </dsp:txBody>
      <dsp:txXfrm>
        <a:off x="5690606" y="283540"/>
        <a:ext cx="1961189" cy="951007"/>
      </dsp:txXfrm>
    </dsp:sp>
    <dsp:sp modelId="{85022413-2833-4030-837F-44A495244EEF}">
      <dsp:nvSpPr>
        <dsp:cNvPr id="0" name=""/>
        <dsp:cNvSpPr/>
      </dsp:nvSpPr>
      <dsp:spPr>
        <a:xfrm rot="1473764">
          <a:off x="4811570" y="2723246"/>
          <a:ext cx="868627" cy="35507"/>
        </a:xfrm>
        <a:custGeom>
          <a:avLst/>
          <a:gdLst/>
          <a:ahLst/>
          <a:cxnLst/>
          <a:rect l="0" t="0" r="0" b="0"/>
          <a:pathLst>
            <a:path>
              <a:moveTo>
                <a:pt x="0" y="17753"/>
              </a:moveTo>
              <a:lnTo>
                <a:pt x="868627" y="17753"/>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a:lnSpc>
              <a:spcPct val="90000"/>
            </a:lnSpc>
            <a:spcBef>
              <a:spcPct val="0"/>
            </a:spcBef>
            <a:spcAft>
              <a:spcPct val="35000"/>
            </a:spcAft>
          </a:pPr>
          <a:endParaRPr lang="zh-CN" altLang="en-US" sz="2800" b="1" kern="1200">
            <a:solidFill>
              <a:schemeClr val="tx1"/>
            </a:solidFill>
          </a:endParaRPr>
        </a:p>
      </dsp:txBody>
      <dsp:txXfrm>
        <a:off x="5224169" y="2719285"/>
        <a:ext cx="43431" cy="43431"/>
      </dsp:txXfrm>
    </dsp:sp>
    <dsp:sp modelId="{FD986CAC-3F0B-470F-8EC3-A8820FDDFA37}">
      <dsp:nvSpPr>
        <dsp:cNvPr id="0" name=""/>
        <dsp:cNvSpPr/>
      </dsp:nvSpPr>
      <dsp:spPr>
        <a:xfrm>
          <a:off x="5640896" y="2416449"/>
          <a:ext cx="2020363" cy="101018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客观性</a:t>
          </a:r>
          <a:endParaRPr lang="en-US" altLang="zh-CN" sz="2800" b="1" kern="1200">
            <a:solidFill>
              <a:schemeClr val="tx1"/>
            </a:solidFill>
          </a:endParaRPr>
        </a:p>
      </dsp:txBody>
      <dsp:txXfrm>
        <a:off x="5670483" y="2446036"/>
        <a:ext cx="1961189" cy="951007"/>
      </dsp:txXfrm>
    </dsp:sp>
    <dsp:sp modelId="{1B714F96-7995-4B19-984E-AE6435C6E0F9}">
      <dsp:nvSpPr>
        <dsp:cNvPr id="0" name=""/>
        <dsp:cNvSpPr/>
      </dsp:nvSpPr>
      <dsp:spPr>
        <a:xfrm rot="3745892">
          <a:off x="4392374" y="3299308"/>
          <a:ext cx="1707019" cy="35507"/>
        </a:xfrm>
        <a:custGeom>
          <a:avLst/>
          <a:gdLst/>
          <a:ahLst/>
          <a:cxnLst/>
          <a:rect l="0" t="0" r="0" b="0"/>
          <a:pathLst>
            <a:path>
              <a:moveTo>
                <a:pt x="0" y="17753"/>
              </a:moveTo>
              <a:lnTo>
                <a:pt x="1707019" y="17753"/>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a:lnSpc>
              <a:spcPct val="90000"/>
            </a:lnSpc>
            <a:spcBef>
              <a:spcPct val="0"/>
            </a:spcBef>
            <a:spcAft>
              <a:spcPct val="35000"/>
            </a:spcAft>
          </a:pPr>
          <a:endParaRPr lang="zh-CN" altLang="en-US" sz="2800" b="1" kern="1200">
            <a:solidFill>
              <a:schemeClr val="tx1"/>
            </a:solidFill>
          </a:endParaRPr>
        </a:p>
      </dsp:txBody>
      <dsp:txXfrm>
        <a:off x="5203209" y="3274386"/>
        <a:ext cx="85350" cy="85350"/>
      </dsp:txXfrm>
    </dsp:sp>
    <dsp:sp modelId="{9BE6C742-7BC9-49DE-B3FD-24658D4B9C27}">
      <dsp:nvSpPr>
        <dsp:cNvPr id="0" name=""/>
        <dsp:cNvSpPr/>
      </dsp:nvSpPr>
      <dsp:spPr>
        <a:xfrm>
          <a:off x="5640896" y="3568572"/>
          <a:ext cx="2020363" cy="101018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多样性</a:t>
          </a:r>
          <a:endParaRPr lang="en-US" altLang="zh-CN" sz="2800" b="1" kern="1200">
            <a:solidFill>
              <a:schemeClr val="tx1"/>
            </a:solidFill>
          </a:endParaRPr>
        </a:p>
      </dsp:txBody>
      <dsp:txXfrm>
        <a:off x="5670483" y="3598159"/>
        <a:ext cx="1961189" cy="951007"/>
      </dsp:txXfrm>
    </dsp:sp>
    <dsp:sp modelId="{AC4A9983-51AA-44F6-AC0E-C2EFC74507DE}">
      <dsp:nvSpPr>
        <dsp:cNvPr id="0" name=""/>
        <dsp:cNvSpPr/>
      </dsp:nvSpPr>
      <dsp:spPr>
        <a:xfrm rot="19101727">
          <a:off x="4713940" y="2182587"/>
          <a:ext cx="1084011" cy="35507"/>
        </a:xfrm>
        <a:custGeom>
          <a:avLst/>
          <a:gdLst/>
          <a:ahLst/>
          <a:cxnLst/>
          <a:rect l="0" t="0" r="0" b="0"/>
          <a:pathLst>
            <a:path>
              <a:moveTo>
                <a:pt x="0" y="17753"/>
              </a:moveTo>
              <a:lnTo>
                <a:pt x="1084011" y="17753"/>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244600">
            <a:lnSpc>
              <a:spcPct val="90000"/>
            </a:lnSpc>
            <a:spcBef>
              <a:spcPct val="0"/>
            </a:spcBef>
            <a:spcAft>
              <a:spcPct val="35000"/>
            </a:spcAft>
          </a:pPr>
          <a:endParaRPr lang="zh-CN" altLang="en-US" sz="2800" b="1" kern="1200">
            <a:solidFill>
              <a:schemeClr val="tx1"/>
            </a:solidFill>
          </a:endParaRPr>
        </a:p>
      </dsp:txBody>
      <dsp:txXfrm>
        <a:off x="5228846" y="2173240"/>
        <a:ext cx="54200" cy="54200"/>
      </dsp:txXfrm>
    </dsp:sp>
    <dsp:sp modelId="{89850199-FFF4-46D1-A7DA-00A3850413C9}">
      <dsp:nvSpPr>
        <dsp:cNvPr id="0" name=""/>
        <dsp:cNvSpPr/>
      </dsp:nvSpPr>
      <dsp:spPr>
        <a:xfrm>
          <a:off x="5661019" y="1335130"/>
          <a:ext cx="2020363" cy="101018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rPr>
            <a:t>条件性</a:t>
          </a:r>
          <a:endParaRPr lang="en-US" altLang="zh-CN" sz="2800" b="1" kern="1200">
            <a:solidFill>
              <a:schemeClr val="tx1"/>
            </a:solidFill>
          </a:endParaRPr>
        </a:p>
      </dsp:txBody>
      <dsp:txXfrm>
        <a:off x="5690606" y="1364717"/>
        <a:ext cx="1961189" cy="95100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1">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tags" Target="../tags/tag203.xml"/><Relationship Id="rId5" Type="http://schemas.openxmlformats.org/officeDocument/2006/relationships/tags" Target="../tags/tag202.xml"/><Relationship Id="rId4" Type="http://schemas.openxmlformats.org/officeDocument/2006/relationships/tags" Target="../tags/tag201.xml"/><Relationship Id="rId3" Type="http://schemas.openxmlformats.org/officeDocument/2006/relationships/tags" Target="../tags/tag200.xml"/><Relationship Id="rId2" Type="http://schemas.openxmlformats.org/officeDocument/2006/relationships/tags" Target="../tags/tag199.xml"/><Relationship Id="rId1" Type="http://schemas.openxmlformats.org/officeDocument/2006/relationships/tags" Target="../tags/tag19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1"/>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2"/>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custDataLst>
              <p:tags r:id="rId3"/>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4"/>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5"/>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6"/>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4" Type="http://schemas.openxmlformats.org/officeDocument/2006/relationships/tags" Target="../tags/tag67.xml"/><Relationship Id="rId3" Type="http://schemas.openxmlformats.org/officeDocument/2006/relationships/tags" Target="../tags/tag66.xml"/><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5" Type="http://schemas.openxmlformats.org/officeDocument/2006/relationships/tags" Target="../tags/tag118.xml"/><Relationship Id="rId4" Type="http://schemas.openxmlformats.org/officeDocument/2006/relationships/tags" Target="../tags/tag117.xml"/><Relationship Id="rId3" Type="http://schemas.openxmlformats.org/officeDocument/2006/relationships/tags" Target="../tags/tag116.xml"/><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5" Type="http://schemas.openxmlformats.org/officeDocument/2006/relationships/tags" Target="../tags/tag127.xml"/><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4" Type="http://schemas.openxmlformats.org/officeDocument/2006/relationships/tags" Target="../tags/tag137.xml"/><Relationship Id="rId3" Type="http://schemas.openxmlformats.org/officeDocument/2006/relationships/tags" Target="../tags/tag136.xml"/><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4" Type="http://schemas.openxmlformats.org/officeDocument/2006/relationships/tags" Target="../tags/tag157.xml"/><Relationship Id="rId3" Type="http://schemas.openxmlformats.org/officeDocument/2006/relationships/tags" Target="../tags/tag156.xml"/><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4" Type="http://schemas.openxmlformats.org/officeDocument/2006/relationships/tags" Target="../tags/tag163.xml"/><Relationship Id="rId3" Type="http://schemas.openxmlformats.org/officeDocument/2006/relationships/tags" Target="../tags/tag162.xml"/><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5" Type="http://schemas.openxmlformats.org/officeDocument/2006/relationships/tags" Target="../tags/tag176.xml"/><Relationship Id="rId4" Type="http://schemas.openxmlformats.org/officeDocument/2006/relationships/tags" Target="../tags/tag175.xml"/><Relationship Id="rId3" Type="http://schemas.openxmlformats.org/officeDocument/2006/relationships/tags" Target="../tags/tag174.xml"/><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3"/>
            </p:custDataLst>
          </p:nvPr>
        </p:nvSpPr>
        <p:spPr/>
      </p:sp>
      <p:sp>
        <p:nvSpPr>
          <p:cNvPr id="3" name="备注占位符 2"/>
          <p:cNvSpPr>
            <a:spLocks noGrp="1"/>
          </p:cNvSpPr>
          <p:nvPr>
            <p:ph type="body" idx="1"/>
            <p:custDataLst>
              <p:tags r:id="rId4"/>
            </p:custDataLst>
          </p:nvPr>
        </p:nvSpPr>
        <p:spPr/>
        <p:txBody>
          <a:bodyPr/>
          <a:lstStyle/>
          <a:p>
            <a:endParaRPr lang="zh-CN" altLang="en-US"/>
          </a:p>
        </p:txBody>
      </p:sp>
      <p:sp>
        <p:nvSpPr>
          <p:cNvPr id="4" name="灯片编号占位符 3"/>
          <p:cNvSpPr>
            <a:spLocks noGrp="1"/>
          </p:cNvSpPr>
          <p:nvPr>
            <p:ph type="sldNum" sz="quarter" idx="5"/>
            <p:custDataLst>
              <p:tags r:id="rId5"/>
            </p:custDataLst>
          </p:nvPr>
        </p:nvSpPr>
        <p:spPr/>
        <p:txBody>
          <a:bodyPr/>
          <a:lstStyle/>
          <a:p>
            <a:fld id="{2567D84A-3049-44F6-8517-64F0971FDD2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3"/>
            </p:custDataLst>
          </p:nvPr>
        </p:nvSpPr>
        <p:spPr/>
      </p:sp>
      <p:sp>
        <p:nvSpPr>
          <p:cNvPr id="3" name="备注占位符 2"/>
          <p:cNvSpPr>
            <a:spLocks noGrp="1"/>
          </p:cNvSpPr>
          <p:nvPr>
            <p:ph type="body" idx="1"/>
            <p:custDataLst>
              <p:tags r:id="rId4"/>
            </p:custDataLst>
          </p:nvPr>
        </p:nvSpPr>
        <p:spPr/>
        <p:txBody>
          <a:bodyPr/>
          <a:lstStyle/>
          <a:p>
            <a:endParaRPr lang="zh-CN" altLang="en-US"/>
          </a:p>
        </p:txBody>
      </p:sp>
      <p:sp>
        <p:nvSpPr>
          <p:cNvPr id="4" name="灯片编号占位符 3"/>
          <p:cNvSpPr>
            <a:spLocks noGrp="1"/>
          </p:cNvSpPr>
          <p:nvPr>
            <p:ph type="sldNum" sz="quarter" idx="5"/>
            <p:custDataLst>
              <p:tags r:id="rId5"/>
            </p:custDataLst>
          </p:nvPr>
        </p:nvSpPr>
        <p:spPr/>
        <p:txBody>
          <a:bodyPr/>
          <a:lstStyle/>
          <a:p>
            <a:fld id="{2567D84A-3049-44F6-8517-64F0971FDD2A}"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r>
              <a:rPr lang="zh-CN" altLang="en-US"/>
              <a:t>不是根据主观需要；</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custDataLst>
              <p:tags r:id="rId3"/>
            </p:custDataLst>
          </p:nvPr>
        </p:nvSpPr>
        <p:spPr/>
      </p:sp>
      <p:sp>
        <p:nvSpPr>
          <p:cNvPr id="3" name="文本占位符 2"/>
          <p:cNvSpPr>
            <a:spLocks noGrp="1"/>
          </p:cNvSpPr>
          <p:nvPr>
            <p:ph type="body" idx="3"/>
            <p:custDataLst>
              <p:tags r:id="rId4"/>
            </p:custDataLst>
          </p:nvPr>
        </p:nvSpPr>
        <p:spPr/>
        <p:txBody>
          <a:bodyPr/>
          <a:lstStyle/>
          <a:p>
            <a:r>
              <a:rPr lang="zh-CN" altLang="en-US"/>
              <a:t>垃圾分类：垃圾的不同特点：可回收、变废为宝；厨余垃圾；其他有害垃圾</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custDataLst>
              <p:tags r:id="rId3"/>
            </p:custDataLst>
          </p:nvPr>
        </p:nvSpPr>
        <p:spPr/>
      </p:sp>
      <p:sp>
        <p:nvSpPr>
          <p:cNvPr id="3" name="备注占位符 2"/>
          <p:cNvSpPr>
            <a:spLocks noGrp="1"/>
          </p:cNvSpPr>
          <p:nvPr>
            <p:ph type="body" idx="1"/>
            <p:custDataLst>
              <p:tags r:id="rId4"/>
            </p:custDataLst>
          </p:nvPr>
        </p:nvSpPr>
        <p:spPr/>
        <p:txBody>
          <a:bodyPr/>
          <a:lstStyle/>
          <a:p>
            <a:endParaRPr lang="zh-CN" altLang="en-US"/>
          </a:p>
        </p:txBody>
      </p:sp>
      <p:sp>
        <p:nvSpPr>
          <p:cNvPr id="4" name="灯片编号占位符 3"/>
          <p:cNvSpPr>
            <a:spLocks noGrp="1"/>
          </p:cNvSpPr>
          <p:nvPr>
            <p:ph type="sldNum" sz="quarter" idx="5"/>
            <p:custDataLst>
              <p:tags r:id="rId5"/>
            </p:custDataLst>
          </p:nvPr>
        </p:nvSpPr>
        <p:spPr/>
        <p:txBody>
          <a:bodyPr/>
          <a:lstStyle/>
          <a:p>
            <a:fld id="{2567D84A-3049-44F6-8517-64F0971FDD2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7" Type="http://schemas.openxmlformats.org/officeDocument/2006/relationships/tags" Target="../tags/tag48.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8.xml"/><Relationship Id="rId5" Type="http://schemas.openxmlformats.org/officeDocument/2006/relationships/tags" Target="../tags/tag5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s>
</file>

<file path=ppt/slides/_rels/slide3.xml.rels><?xml version="1.0" encoding="UTF-8" standalone="yes"?>
<Relationships xmlns="http://schemas.openxmlformats.org/package/2006/relationships"><Relationship Id="rId9" Type="http://schemas.openxmlformats.org/officeDocument/2006/relationships/tags" Target="../tags/tag81.xml"/><Relationship Id="rId8" Type="http://schemas.openxmlformats.org/officeDocument/2006/relationships/tags" Target="../tags/tag80.xml"/><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0" Type="http://schemas.openxmlformats.org/officeDocument/2006/relationships/slideLayout" Target="../slideLayouts/slideLayout7.xml"/><Relationship Id="rId2" Type="http://schemas.openxmlformats.org/officeDocument/2006/relationships/tags" Target="../tags/tag74.xml"/><Relationship Id="rId19" Type="http://schemas.openxmlformats.org/officeDocument/2006/relationships/tags" Target="../tags/tag91.xml"/><Relationship Id="rId18" Type="http://schemas.openxmlformats.org/officeDocument/2006/relationships/tags" Target="../tags/tag90.xml"/><Relationship Id="rId17" Type="http://schemas.openxmlformats.org/officeDocument/2006/relationships/tags" Target="../tags/tag89.xml"/><Relationship Id="rId16" Type="http://schemas.openxmlformats.org/officeDocument/2006/relationships/tags" Target="../tags/tag88.xml"/><Relationship Id="rId15" Type="http://schemas.openxmlformats.org/officeDocument/2006/relationships/tags" Target="../tags/tag87.xml"/><Relationship Id="rId14" Type="http://schemas.openxmlformats.org/officeDocument/2006/relationships/tags" Target="../tags/tag86.xml"/><Relationship Id="rId13" Type="http://schemas.openxmlformats.org/officeDocument/2006/relationships/tags" Target="../tags/tag85.xml"/><Relationship Id="rId12" Type="http://schemas.openxmlformats.org/officeDocument/2006/relationships/tags" Target="../tags/tag84.xml"/><Relationship Id="rId11" Type="http://schemas.openxmlformats.org/officeDocument/2006/relationships/tags" Target="../tags/tag83.xml"/><Relationship Id="rId10" Type="http://schemas.openxmlformats.org/officeDocument/2006/relationships/tags" Target="../tags/tag82.xml"/><Relationship Id="rId1" Type="http://schemas.openxmlformats.org/officeDocument/2006/relationships/tags" Target="../tags/tag73.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tags" Target="../tags/tag92.xml"/></Relationships>
</file>

<file path=ppt/slides/_rels/slide5.xml.rels><?xml version="1.0" encoding="UTF-8" standalone="yes"?>
<Relationships xmlns="http://schemas.openxmlformats.org/package/2006/relationships"><Relationship Id="rId9" Type="http://schemas.openxmlformats.org/officeDocument/2006/relationships/tags" Target="../tags/tag103.xml"/><Relationship Id="rId8" Type="http://schemas.openxmlformats.org/officeDocument/2006/relationships/tags" Target="../tags/tag102.xml"/><Relationship Id="rId7" Type="http://schemas.openxmlformats.org/officeDocument/2006/relationships/tags" Target="../tags/tag101.xml"/><Relationship Id="rId6" Type="http://schemas.openxmlformats.org/officeDocument/2006/relationships/tags" Target="../tags/tag100.xml"/><Relationship Id="rId5" Type="http://schemas.openxmlformats.org/officeDocument/2006/relationships/tags" Target="../tags/tag99.xml"/><Relationship Id="rId4" Type="http://schemas.openxmlformats.org/officeDocument/2006/relationships/tags" Target="../tags/tag98.xml"/><Relationship Id="rId3" Type="http://schemas.openxmlformats.org/officeDocument/2006/relationships/tags" Target="../tags/tag97.xml"/><Relationship Id="rId23" Type="http://schemas.openxmlformats.org/officeDocument/2006/relationships/notesSlide" Target="../notesSlides/notesSlide2.xml"/><Relationship Id="rId22" Type="http://schemas.openxmlformats.org/officeDocument/2006/relationships/slideLayout" Target="../slideLayouts/slideLayout2.xml"/><Relationship Id="rId21" Type="http://schemas.openxmlformats.org/officeDocument/2006/relationships/tags" Target="../tags/tag115.xml"/><Relationship Id="rId20" Type="http://schemas.openxmlformats.org/officeDocument/2006/relationships/tags" Target="../tags/tag114.xml"/><Relationship Id="rId2" Type="http://schemas.openxmlformats.org/officeDocument/2006/relationships/tags" Target="../tags/tag96.xml"/><Relationship Id="rId19" Type="http://schemas.openxmlformats.org/officeDocument/2006/relationships/tags" Target="../tags/tag113.xml"/><Relationship Id="rId18" Type="http://schemas.openxmlformats.org/officeDocument/2006/relationships/tags" Target="../tags/tag112.xml"/><Relationship Id="rId17" Type="http://schemas.openxmlformats.org/officeDocument/2006/relationships/tags" Target="../tags/tag111.xml"/><Relationship Id="rId16" Type="http://schemas.openxmlformats.org/officeDocument/2006/relationships/tags" Target="../tags/tag110.xml"/><Relationship Id="rId15" Type="http://schemas.openxmlformats.org/officeDocument/2006/relationships/tags" Target="../tags/tag109.xml"/><Relationship Id="rId14" Type="http://schemas.openxmlformats.org/officeDocument/2006/relationships/tags" Target="../tags/tag108.xml"/><Relationship Id="rId13" Type="http://schemas.openxmlformats.org/officeDocument/2006/relationships/tags" Target="../tags/tag107.xml"/><Relationship Id="rId12" Type="http://schemas.openxmlformats.org/officeDocument/2006/relationships/tags" Target="../tags/tag106.xml"/><Relationship Id="rId11" Type="http://schemas.openxmlformats.org/officeDocument/2006/relationships/tags" Target="../tags/tag105.xml"/><Relationship Id="rId10" Type="http://schemas.openxmlformats.org/officeDocument/2006/relationships/tags" Target="../tags/tag104.xml"/><Relationship Id="rId1" Type="http://schemas.openxmlformats.org/officeDocument/2006/relationships/tags" Target="../tags/tag95.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1.xml"/><Relationship Id="rId2" Type="http://schemas.openxmlformats.org/officeDocument/2006/relationships/tags" Target="../tags/tag120.xml"/><Relationship Id="rId1" Type="http://schemas.openxmlformats.org/officeDocument/2006/relationships/tags" Target="../tags/tag119.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tags" Target="../tags/tag124.xml"/><Relationship Id="rId2" Type="http://schemas.openxmlformats.org/officeDocument/2006/relationships/tags" Target="../tags/tag123.xml"/><Relationship Id="rId1" Type="http://schemas.openxmlformats.org/officeDocument/2006/relationships/tags" Target="../tags/tag122.xml"/></Relationships>
</file>

<file path=ppt/slides/_rels/slide8.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35.xml"/><Relationship Id="rId7" Type="http://schemas.openxmlformats.org/officeDocument/2006/relationships/tags" Target="../tags/tag134.xml"/><Relationship Id="rId6" Type="http://schemas.openxmlformats.org/officeDocument/2006/relationships/tags" Target="../tags/tag133.xml"/><Relationship Id="rId5" Type="http://schemas.openxmlformats.org/officeDocument/2006/relationships/tags" Target="../tags/tag132.xml"/><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tags" Target="../tags/tag129.xml"/><Relationship Id="rId10" Type="http://schemas.openxmlformats.org/officeDocument/2006/relationships/notesSlide" Target="../notesSlides/notesSlide4.xml"/><Relationship Id="rId1" Type="http://schemas.openxmlformats.org/officeDocument/2006/relationships/tags" Target="../tags/tag128.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40.xml"/><Relationship Id="rId2" Type="http://schemas.openxmlformats.org/officeDocument/2006/relationships/tags" Target="../tags/tag139.xml"/><Relationship Id="rId1" Type="http://schemas.openxmlformats.org/officeDocument/2006/relationships/tags" Target="../tags/tag13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2.xml"/><Relationship Id="rId1" Type="http://schemas.openxmlformats.org/officeDocument/2006/relationships/tags" Target="../tags/tag141.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5.xml"/><Relationship Id="rId2" Type="http://schemas.openxmlformats.org/officeDocument/2006/relationships/tags" Target="../tags/tag144.xml"/><Relationship Id="rId1" Type="http://schemas.openxmlformats.org/officeDocument/2006/relationships/tags" Target="../tags/tag14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7.xml"/><Relationship Id="rId1" Type="http://schemas.openxmlformats.org/officeDocument/2006/relationships/tags" Target="../tags/tag146.xml"/></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55.xml"/><Relationship Id="rId7" Type="http://schemas.openxmlformats.org/officeDocument/2006/relationships/tags" Target="../tags/tag154.xml"/><Relationship Id="rId6" Type="http://schemas.openxmlformats.org/officeDocument/2006/relationships/tags" Target="../tags/tag153.xml"/><Relationship Id="rId5" Type="http://schemas.openxmlformats.org/officeDocument/2006/relationships/tags" Target="../tags/tag152.xml"/><Relationship Id="rId4" Type="http://schemas.openxmlformats.org/officeDocument/2006/relationships/tags" Target="../tags/tag151.xml"/><Relationship Id="rId3" Type="http://schemas.openxmlformats.org/officeDocument/2006/relationships/tags" Target="../tags/tag150.xml"/><Relationship Id="rId2" Type="http://schemas.openxmlformats.org/officeDocument/2006/relationships/tags" Target="../tags/tag149.xml"/><Relationship Id="rId10" Type="http://schemas.openxmlformats.org/officeDocument/2006/relationships/notesSlide" Target="../notesSlides/notesSlide5.xml"/><Relationship Id="rId1" Type="http://schemas.openxmlformats.org/officeDocument/2006/relationships/tags" Target="../tags/tag148.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8.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tags" Target="../tags/tag161.xml"/><Relationship Id="rId2" Type="http://schemas.openxmlformats.org/officeDocument/2006/relationships/tags" Target="../tags/tag160.xml"/><Relationship Id="rId1" Type="http://schemas.openxmlformats.org/officeDocument/2006/relationships/tags" Target="../tags/tag159.xml"/></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68.xml"/><Relationship Id="rId4" Type="http://schemas.openxmlformats.org/officeDocument/2006/relationships/tags" Target="../tags/tag167.xml"/><Relationship Id="rId3" Type="http://schemas.openxmlformats.org/officeDocument/2006/relationships/tags" Target="../tags/tag166.xml"/><Relationship Id="rId2" Type="http://schemas.openxmlformats.org/officeDocument/2006/relationships/tags" Target="../tags/tag165.xml"/><Relationship Id="rId1" Type="http://schemas.openxmlformats.org/officeDocument/2006/relationships/tags" Target="../tags/tag164.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71.xml"/><Relationship Id="rId2" Type="http://schemas.openxmlformats.org/officeDocument/2006/relationships/tags" Target="../tags/tag170.xml"/><Relationship Id="rId1" Type="http://schemas.openxmlformats.org/officeDocument/2006/relationships/tags" Target="../tags/tag169.xml"/></Relationships>
</file>

<file path=ppt/slides/_rels/slide18.xml.rels><?xml version="1.0" encoding="UTF-8" standalone="yes"?>
<Relationships xmlns="http://schemas.openxmlformats.org/package/2006/relationships"><Relationship Id="rId9" Type="http://schemas.openxmlformats.org/officeDocument/2006/relationships/notesSlide" Target="../notesSlides/notesSlide7.xml"/><Relationship Id="rId8" Type="http://schemas.openxmlformats.org/officeDocument/2006/relationships/slideLayout" Target="../slideLayouts/slideLayout2.xml"/><Relationship Id="rId7" Type="http://schemas.openxmlformats.org/officeDocument/2006/relationships/tags" Target="../tags/tag17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tags" Target="../tags/tag172.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79.xml"/><Relationship Id="rId2" Type="http://schemas.openxmlformats.org/officeDocument/2006/relationships/tags" Target="../tags/tag178.xml"/><Relationship Id="rId1" Type="http://schemas.openxmlformats.org/officeDocument/2006/relationships/tags" Target="../tags/tag177.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82.xml"/><Relationship Id="rId2" Type="http://schemas.openxmlformats.org/officeDocument/2006/relationships/tags" Target="../tags/tag181.xml"/><Relationship Id="rId1" Type="http://schemas.openxmlformats.org/officeDocument/2006/relationships/tags" Target="../tags/tag180.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85.xml"/><Relationship Id="rId2" Type="http://schemas.openxmlformats.org/officeDocument/2006/relationships/tags" Target="../tags/tag184.xml"/><Relationship Id="rId1" Type="http://schemas.openxmlformats.org/officeDocument/2006/relationships/tags" Target="../tags/tag183.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88.xml"/><Relationship Id="rId2" Type="http://schemas.openxmlformats.org/officeDocument/2006/relationships/tags" Target="../tags/tag187.xml"/><Relationship Id="rId1" Type="http://schemas.openxmlformats.org/officeDocument/2006/relationships/tags" Target="../tags/tag186.xml"/></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91.xml"/><Relationship Id="rId2" Type="http://schemas.openxmlformats.org/officeDocument/2006/relationships/tags" Target="../tags/tag190.xml"/><Relationship Id="rId1" Type="http://schemas.openxmlformats.org/officeDocument/2006/relationships/tags" Target="../tags/tag189.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94.xml"/><Relationship Id="rId2" Type="http://schemas.openxmlformats.org/officeDocument/2006/relationships/tags" Target="../tags/tag193.xml"/><Relationship Id="rId1" Type="http://schemas.openxmlformats.org/officeDocument/2006/relationships/tags" Target="../tags/tag192.xml"/></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png"/><Relationship Id="rId3" Type="http://schemas.openxmlformats.org/officeDocument/2006/relationships/tags" Target="../tags/tag197.xml"/><Relationship Id="rId2" Type="http://schemas.openxmlformats.org/officeDocument/2006/relationships/tags" Target="../tags/tag196.xml"/><Relationship Id="rId1" Type="http://schemas.openxmlformats.org/officeDocument/2006/relationships/tags" Target="../tags/tag19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6146" name="文本框 6146"/>
          <p:cNvSpPr txBox="1"/>
          <p:nvPr>
            <p:custDataLst>
              <p:tags r:id="rId2"/>
            </p:custDataLst>
          </p:nvPr>
        </p:nvSpPr>
        <p:spPr>
          <a:xfrm>
            <a:off x="464820" y="599758"/>
            <a:ext cx="6535420" cy="1322070"/>
          </a:xfrm>
          <a:prstGeom prst="rect">
            <a:avLst/>
          </a:prstGeom>
          <a:noFill/>
          <a:ln w="9525">
            <a:noFill/>
          </a:ln>
        </p:spPr>
        <p:txBody>
          <a:bodyPr wrap="none" anchor="t">
            <a:spAutoFit/>
          </a:bodyPr>
          <a:lstStyle/>
          <a:p>
            <a:pPr algn="l"/>
            <a:r>
              <a:rPr lang="zh-CN" altLang="en-US" sz="4000" b="1">
                <a:solidFill>
                  <a:srgbClr val="000000"/>
                </a:solidFill>
                <a:latin typeface="华文新魏" panose="02010800040101010101" charset="-122"/>
                <a:ea typeface="华文新魏" panose="02010800040101010101" charset="-122"/>
              </a:rPr>
              <a:t>第七课  </a:t>
            </a:r>
            <a:r>
              <a:rPr lang="zh-CN" altLang="en-US" sz="4000" b="1">
                <a:latin typeface="华文新魏" panose="02010800040101010101" charset="-122"/>
                <a:ea typeface="华文新魏" panose="02010800040101010101" charset="-122"/>
                <a:sym typeface="+mn-ea"/>
              </a:rPr>
              <a:t>唯物辩证法的联系观</a:t>
            </a:r>
            <a:endParaRPr lang="zh-CN" altLang="en-US" sz="4000" b="1">
              <a:latin typeface="华文新魏" panose="02010800040101010101" charset="-122"/>
              <a:ea typeface="华文新魏" panose="02010800040101010101" charset="-122"/>
            </a:endParaRPr>
          </a:p>
          <a:p>
            <a:endParaRPr lang="zh-CN" altLang="en-US" sz="4000" b="1">
              <a:solidFill>
                <a:srgbClr val="000000"/>
              </a:solidFill>
              <a:latin typeface="华文新魏" panose="02010800040101010101" charset="-122"/>
              <a:ea typeface="华文新魏" panose="02010800040101010101" charset="-122"/>
            </a:endParaRPr>
          </a:p>
        </p:txBody>
      </p:sp>
      <p:sp>
        <p:nvSpPr>
          <p:cNvPr id="6145" name="矩形 6145"/>
          <p:cNvSpPr/>
          <p:nvPr>
            <p:custDataLst>
              <p:tags r:id="rId3"/>
            </p:custDataLst>
          </p:nvPr>
        </p:nvSpPr>
        <p:spPr>
          <a:xfrm>
            <a:off x="2587308" y="2202180"/>
            <a:ext cx="7273925" cy="1727200"/>
          </a:xfrm>
          <a:prstGeom prst="rect">
            <a:avLst/>
          </a:prstGeom>
        </p:spPr>
        <p:txBody>
          <a:bodyPr wrap="none" fromWordArt="1">
            <a:prstTxWarp prst="textPlain">
              <a:avLst>
                <a:gd name="adj" fmla="val 50000"/>
              </a:avLst>
            </a:prstTxWarp>
            <a:normAutofit/>
          </a:bodyPr>
          <a:lstStyle/>
          <a:p>
            <a:pPr algn="ctr"/>
            <a:r>
              <a:rPr lang="zh-CN" altLang="en-US" sz="3600">
                <a:solidFill>
                  <a:srgbClr val="FF0000"/>
                </a:solidFill>
                <a:effectLst>
                  <a:outerShdw dist="35921" dir="2699999" algn="ctr" rotWithShape="0">
                    <a:srgbClr val="C0C0C0">
                      <a:alpha val="79999"/>
                    </a:srgbClr>
                  </a:outerShdw>
                </a:effectLst>
                <a:latin typeface="华文行楷" panose="02010800040101010101" charset="-122"/>
                <a:ea typeface="华文行楷" panose="02010800040101010101" charset="-122"/>
              </a:rPr>
              <a:t>一</a:t>
            </a:r>
            <a:r>
              <a:rPr lang="en-US" altLang="zh-CN" sz="3600">
                <a:solidFill>
                  <a:srgbClr val="FF0000"/>
                </a:solidFill>
                <a:effectLst>
                  <a:outerShdw dist="35921" dir="2699999" algn="ctr" rotWithShape="0">
                    <a:srgbClr val="C0C0C0">
                      <a:alpha val="79999"/>
                    </a:srgbClr>
                  </a:outerShdw>
                </a:effectLst>
                <a:latin typeface="华文行楷" panose="02010800040101010101" charset="-122"/>
                <a:ea typeface="华文行楷" panose="02010800040101010101" charset="-122"/>
              </a:rPr>
              <a:t>.</a:t>
            </a:r>
            <a:r>
              <a:rPr lang="zh-CN" altLang="en-US" sz="3600">
                <a:solidFill>
                  <a:srgbClr val="FF0000"/>
                </a:solidFill>
                <a:effectLst>
                  <a:outerShdw dist="35921" dir="2699999" algn="ctr" rotWithShape="0">
                    <a:srgbClr val="C0C0C0">
                      <a:alpha val="79999"/>
                    </a:srgbClr>
                  </a:outerShdw>
                </a:effectLst>
                <a:latin typeface="华文行楷" panose="02010800040101010101" charset="-122"/>
                <a:ea typeface="华文行楷" panose="02010800040101010101" charset="-122"/>
              </a:rPr>
              <a:t>世界是普遍联系的</a:t>
            </a:r>
            <a:endParaRPr lang="zh-CN" altLang="en-US" sz="3600">
              <a:solidFill>
                <a:srgbClr val="FF0000"/>
              </a:solidFill>
              <a:effectLst>
                <a:outerShdw dist="35921" dir="2699999" algn="ctr" rotWithShape="0">
                  <a:srgbClr val="C0C0C0">
                    <a:alpha val="79999"/>
                  </a:srgbClr>
                </a:outerShdw>
              </a:effectLst>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309245" y="17907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一、联系的普遍性</a:t>
            </a:r>
            <a:endParaRPr lang="zh-CN" altLang="en-US" sz="5400">
              <a:solidFill>
                <a:srgbClr val="FF0000"/>
              </a:solidFill>
              <a:latin typeface="华文新魏" panose="02010800040101010101" charset="-122"/>
              <a:ea typeface="华文新魏" panose="02010800040101010101" charset="-122"/>
            </a:endParaRPr>
          </a:p>
        </p:txBody>
      </p:sp>
      <p:sp>
        <p:nvSpPr>
          <p:cNvPr id="3" name="文本框 2"/>
          <p:cNvSpPr txBox="1"/>
          <p:nvPr>
            <p:custDataLst>
              <p:tags r:id="rId2"/>
            </p:custDataLst>
          </p:nvPr>
        </p:nvSpPr>
        <p:spPr>
          <a:xfrm>
            <a:off x="3240405" y="2372995"/>
            <a:ext cx="153035" cy="368300"/>
          </a:xfrm>
          <a:prstGeom prst="rect">
            <a:avLst/>
          </a:prstGeom>
          <a:noFill/>
        </p:spPr>
        <p:txBody>
          <a:bodyPr wrap="square" rtlCol="0">
            <a:spAutoFit/>
          </a:bodyPr>
          <a:lstStyle/>
          <a:p>
            <a:endParaRPr lang="zh-CN" altLang="en-US"/>
          </a:p>
        </p:txBody>
      </p:sp>
      <p:sp>
        <p:nvSpPr>
          <p:cNvPr id="4" name="文本框 3"/>
          <p:cNvSpPr txBox="1"/>
          <p:nvPr>
            <p:custDataLst>
              <p:tags r:id="rId3"/>
            </p:custDataLst>
          </p:nvPr>
        </p:nvSpPr>
        <p:spPr>
          <a:xfrm>
            <a:off x="1434465" y="1426845"/>
            <a:ext cx="2425700" cy="368300"/>
          </a:xfrm>
          <a:prstGeom prst="rect">
            <a:avLst/>
          </a:prstGeom>
          <a:noFill/>
        </p:spPr>
        <p:txBody>
          <a:bodyPr wrap="square" rtlCol="0">
            <a:spAutoFit/>
          </a:bodyPr>
          <a:lstStyle/>
          <a:p>
            <a:endParaRPr lang="zh-CN" altLang="en-US"/>
          </a:p>
        </p:txBody>
      </p:sp>
      <p:sp>
        <p:nvSpPr>
          <p:cNvPr id="5" name="文本框 4"/>
          <p:cNvSpPr txBox="1"/>
          <p:nvPr>
            <p:custDataLst>
              <p:tags r:id="rId4"/>
            </p:custDataLst>
          </p:nvPr>
        </p:nvSpPr>
        <p:spPr>
          <a:xfrm>
            <a:off x="793750" y="1226820"/>
            <a:ext cx="4215130" cy="706755"/>
          </a:xfrm>
          <a:prstGeom prst="rect">
            <a:avLst/>
          </a:prstGeom>
          <a:noFill/>
        </p:spPr>
        <p:txBody>
          <a:bodyPr wrap="square" rtlCol="0">
            <a:spAutoFit/>
          </a:bodyPr>
          <a:lstStyle/>
          <a:p>
            <a:r>
              <a:rPr lang="en-US" altLang="zh-CN" sz="4000">
                <a:latin typeface="黑体" panose="02010609060101010101" charset="-122"/>
                <a:ea typeface="黑体" panose="02010609060101010101" charset="-122"/>
              </a:rPr>
              <a:t>1.</a:t>
            </a:r>
            <a:r>
              <a:rPr lang="zh-CN" altLang="en-US" sz="4000">
                <a:latin typeface="黑体" panose="02010609060101010101" charset="-122"/>
                <a:ea typeface="黑体" panose="02010609060101010101" charset="-122"/>
              </a:rPr>
              <a:t>联系的含义：</a:t>
            </a:r>
            <a:endParaRPr lang="zh-CN" altLang="en-US" sz="4000">
              <a:latin typeface="黑体" panose="02010609060101010101" charset="-122"/>
              <a:ea typeface="黑体" panose="02010609060101010101" charset="-122"/>
            </a:endParaRPr>
          </a:p>
        </p:txBody>
      </p:sp>
      <p:sp>
        <p:nvSpPr>
          <p:cNvPr id="6" name="文本框 5"/>
          <p:cNvSpPr txBox="1"/>
          <p:nvPr>
            <p:custDataLst>
              <p:tags r:id="rId5"/>
            </p:custDataLst>
          </p:nvPr>
        </p:nvSpPr>
        <p:spPr>
          <a:xfrm>
            <a:off x="596900" y="2235200"/>
            <a:ext cx="11458575" cy="1198880"/>
          </a:xfrm>
          <a:prstGeom prst="rect">
            <a:avLst/>
          </a:prstGeom>
          <a:noFill/>
        </p:spPr>
        <p:txBody>
          <a:bodyPr wrap="square" rtlCol="0">
            <a:spAutoFit/>
          </a:bodyPr>
          <a:lstStyle/>
          <a:p>
            <a:r>
              <a:rPr lang="zh-CN" altLang="en-US" sz="3600" b="1"/>
              <a:t>事物之间、事物内部诸要素之间的相互依赖、相互影响、相互制约和相互作用的关系。</a:t>
            </a:r>
            <a:endParaRPr lang="zh-CN" altLang="en-US" sz="36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3083560" y="0"/>
            <a:ext cx="4715510" cy="706755"/>
          </a:xfrm>
          <a:prstGeom prst="rect">
            <a:avLst/>
          </a:prstGeom>
          <a:noFill/>
        </p:spPr>
        <p:txBody>
          <a:bodyPr wrap="square" rtlCol="0">
            <a:spAutoFit/>
          </a:bodyPr>
          <a:lstStyle/>
          <a:p>
            <a:r>
              <a:rPr lang="zh-CN" altLang="en-US" sz="4000" b="1">
                <a:solidFill>
                  <a:srgbClr val="FF0000"/>
                </a:solidFill>
                <a:latin typeface="华文行楷" panose="02010800040101010101" charset="-122"/>
                <a:ea typeface="华文行楷" panose="02010800040101010101" charset="-122"/>
              </a:rPr>
              <a:t>大连疫情传染路径</a:t>
            </a:r>
            <a:endParaRPr lang="zh-CN" altLang="en-US" sz="4000" b="1">
              <a:solidFill>
                <a:srgbClr val="FF0000"/>
              </a:solidFill>
              <a:latin typeface="华文行楷" panose="02010800040101010101" charset="-122"/>
              <a:ea typeface="华文行楷" panose="02010800040101010101" charset="-122"/>
            </a:endParaRPr>
          </a:p>
        </p:txBody>
      </p:sp>
      <p:sp>
        <p:nvSpPr>
          <p:cNvPr id="3" name="文本框 2"/>
          <p:cNvSpPr txBox="1"/>
          <p:nvPr>
            <p:custDataLst>
              <p:tags r:id="rId2"/>
            </p:custDataLst>
          </p:nvPr>
        </p:nvSpPr>
        <p:spPr>
          <a:xfrm>
            <a:off x="244475" y="1185545"/>
            <a:ext cx="2540000" cy="1383665"/>
          </a:xfrm>
          <a:prstGeom prst="rect">
            <a:avLst/>
          </a:prstGeom>
          <a:solidFill>
            <a:schemeClr val="accent4">
              <a:lumMod val="40000"/>
              <a:lumOff val="60000"/>
            </a:schemeClr>
          </a:solidFill>
        </p:spPr>
        <p:txBody>
          <a:bodyPr wrap="square" rtlCol="0" anchor="t">
            <a:spAutoFit/>
          </a:bodyPr>
          <a:lstStyle/>
          <a:p>
            <a:r>
              <a:rPr lang="zh-CN" altLang="en-US" sz="2800" b="1">
                <a:latin typeface="微软雅黑" panose="020B0503020204020204" charset="-122"/>
                <a:ea typeface="微软雅黑" panose="020B0503020204020204" charset="-122"/>
              </a:rPr>
              <a:t>俄罗斯籍货轮上的产品附着有新冠病毒</a:t>
            </a:r>
            <a:endParaRPr lang="zh-CN" altLang="en-US" sz="2800" b="1">
              <a:latin typeface="微软雅黑" panose="020B0503020204020204" charset="-122"/>
              <a:ea typeface="微软雅黑" panose="020B0503020204020204" charset="-122"/>
            </a:endParaRPr>
          </a:p>
        </p:txBody>
      </p:sp>
      <p:sp>
        <p:nvSpPr>
          <p:cNvPr id="4" name="文本框 3"/>
          <p:cNvSpPr txBox="1"/>
          <p:nvPr>
            <p:custDataLst>
              <p:tags r:id="rId3"/>
            </p:custDataLst>
          </p:nvPr>
        </p:nvSpPr>
        <p:spPr>
          <a:xfrm>
            <a:off x="121920" y="3051810"/>
            <a:ext cx="2540000" cy="1383665"/>
          </a:xfrm>
          <a:prstGeom prst="rect">
            <a:avLst/>
          </a:prstGeom>
          <a:solidFill>
            <a:schemeClr val="accent2">
              <a:lumMod val="20000"/>
              <a:lumOff val="8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rPr>
              <a:t>5位码头搬运工人在不知情的情况下被感染</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5" name="文本框 4"/>
          <p:cNvSpPr txBox="1"/>
          <p:nvPr>
            <p:custDataLst>
              <p:tags r:id="rId4"/>
            </p:custDataLst>
          </p:nvPr>
        </p:nvSpPr>
        <p:spPr>
          <a:xfrm>
            <a:off x="3401695" y="1616710"/>
            <a:ext cx="4079875" cy="521970"/>
          </a:xfrm>
          <a:prstGeom prst="rect">
            <a:avLst/>
          </a:prstGeom>
          <a:solidFill>
            <a:schemeClr val="accent4">
              <a:lumMod val="20000"/>
              <a:lumOff val="8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rPr>
              <a:t>聚餐感染餐馆老板</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6" name="文本框 5"/>
          <p:cNvSpPr txBox="1"/>
          <p:nvPr>
            <p:custDataLst>
              <p:tags r:id="rId5"/>
            </p:custDataLst>
          </p:nvPr>
        </p:nvSpPr>
        <p:spPr>
          <a:xfrm>
            <a:off x="3401695" y="956945"/>
            <a:ext cx="4080510" cy="521970"/>
          </a:xfrm>
          <a:prstGeom prst="rect">
            <a:avLst/>
          </a:prstGeom>
          <a:solidFill>
            <a:schemeClr val="accent4">
              <a:lumMod val="20000"/>
              <a:lumOff val="8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rPr>
              <a:t>帮人搬家感染搬家户主</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custDataLst>
              <p:tags r:id="rId6"/>
            </p:custDataLst>
          </p:nvPr>
        </p:nvSpPr>
        <p:spPr>
          <a:xfrm>
            <a:off x="3401060" y="2214880"/>
            <a:ext cx="4218305" cy="521970"/>
          </a:xfrm>
          <a:prstGeom prst="rect">
            <a:avLst/>
          </a:prstGeom>
          <a:solidFill>
            <a:schemeClr val="accent4">
              <a:lumMod val="20000"/>
              <a:lumOff val="8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rPr>
              <a:t>聚餐码头劳务公司调度员</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9" name="文本框 8"/>
          <p:cNvSpPr txBox="1"/>
          <p:nvPr>
            <p:custDataLst>
              <p:tags r:id="rId7"/>
            </p:custDataLst>
          </p:nvPr>
        </p:nvSpPr>
        <p:spPr>
          <a:xfrm>
            <a:off x="3401060" y="2952115"/>
            <a:ext cx="1986280" cy="1383665"/>
          </a:xfrm>
          <a:prstGeom prst="rect">
            <a:avLst/>
          </a:prstGeom>
          <a:solidFill>
            <a:schemeClr val="accent4">
              <a:lumMod val="20000"/>
              <a:lumOff val="8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rPr>
              <a:t>金座商厦购物感染购物者</a:t>
            </a:r>
            <a:endParaRPr lang="en-US" altLang="zh-CN" sz="2800" b="1">
              <a:latin typeface="微软雅黑" panose="020B0503020204020204" charset="-122"/>
              <a:ea typeface="微软雅黑" panose="020B0503020204020204" charset="-122"/>
              <a:cs typeface="微软雅黑" panose="020B0503020204020204" charset="-122"/>
            </a:endParaRPr>
          </a:p>
        </p:txBody>
      </p:sp>
      <p:sp>
        <p:nvSpPr>
          <p:cNvPr id="11" name="右箭头 10"/>
          <p:cNvSpPr/>
          <p:nvPr>
            <p:custDataLst>
              <p:tags r:id="rId8"/>
            </p:custDataLst>
          </p:nvPr>
        </p:nvSpPr>
        <p:spPr>
          <a:xfrm>
            <a:off x="5464175" y="3290570"/>
            <a:ext cx="805180" cy="276225"/>
          </a:xfrm>
          <a:prstGeom prst="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custDataLst>
              <p:tags r:id="rId9"/>
            </p:custDataLst>
          </p:nvPr>
        </p:nvSpPr>
        <p:spPr>
          <a:xfrm>
            <a:off x="6286500" y="2952750"/>
            <a:ext cx="2551430" cy="953135"/>
          </a:xfrm>
          <a:prstGeom prst="rect">
            <a:avLst/>
          </a:prstGeom>
          <a:solidFill>
            <a:schemeClr val="accent6">
              <a:lumMod val="40000"/>
              <a:lumOff val="6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sym typeface="+mn-ea"/>
              </a:rPr>
              <a:t>感染</a:t>
            </a:r>
            <a:r>
              <a:rPr lang="zh-CN" altLang="en-US" sz="2800" b="1">
                <a:latin typeface="微软雅黑" panose="020B0503020204020204" charset="-122"/>
                <a:ea typeface="微软雅黑" panose="020B0503020204020204" charset="-122"/>
                <a:cs typeface="微软雅黑" panose="020B0503020204020204" charset="-122"/>
              </a:rPr>
              <a:t>金座商厦购物者和商户</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14" name="文本框 13"/>
          <p:cNvSpPr txBox="1"/>
          <p:nvPr>
            <p:custDataLst>
              <p:tags r:id="rId10"/>
            </p:custDataLst>
          </p:nvPr>
        </p:nvSpPr>
        <p:spPr>
          <a:xfrm>
            <a:off x="9522460" y="2840990"/>
            <a:ext cx="2540000" cy="1383665"/>
          </a:xfrm>
          <a:prstGeom prst="rect">
            <a:avLst/>
          </a:prstGeom>
          <a:solidFill>
            <a:srgbClr val="FF0000"/>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sym typeface="+mn-ea"/>
              </a:rPr>
              <a:t>引发金座商厦小范围社区传播</a:t>
            </a:r>
            <a:endParaRPr lang="zh-CN" altLang="en-US" sz="2800" b="1">
              <a:latin typeface="微软雅黑" panose="020B0503020204020204" charset="-122"/>
              <a:ea typeface="微软雅黑" panose="020B0503020204020204" charset="-122"/>
              <a:cs typeface="微软雅黑" panose="020B0503020204020204" charset="-122"/>
              <a:sym typeface="+mn-ea"/>
            </a:endParaRPr>
          </a:p>
        </p:txBody>
      </p:sp>
      <p:sp>
        <p:nvSpPr>
          <p:cNvPr id="15" name="右箭头 14"/>
          <p:cNvSpPr/>
          <p:nvPr>
            <p:custDataLst>
              <p:tags r:id="rId11"/>
            </p:custDataLst>
          </p:nvPr>
        </p:nvSpPr>
        <p:spPr>
          <a:xfrm>
            <a:off x="8717280" y="3290570"/>
            <a:ext cx="805180" cy="276225"/>
          </a:xfrm>
          <a:prstGeom prst="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下箭头 15"/>
          <p:cNvSpPr/>
          <p:nvPr>
            <p:custDataLst>
              <p:tags r:id="rId12"/>
            </p:custDataLst>
          </p:nvPr>
        </p:nvSpPr>
        <p:spPr>
          <a:xfrm>
            <a:off x="7349490" y="4003675"/>
            <a:ext cx="321945" cy="517525"/>
          </a:xfrm>
          <a:prstGeom prst="down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custDataLst>
              <p:tags r:id="rId13"/>
            </p:custDataLst>
          </p:nvPr>
        </p:nvSpPr>
        <p:spPr>
          <a:xfrm>
            <a:off x="6010275" y="4678045"/>
            <a:ext cx="2551430" cy="953135"/>
          </a:xfrm>
          <a:prstGeom prst="rect">
            <a:avLst/>
          </a:prstGeom>
          <a:solidFill>
            <a:schemeClr val="accent4">
              <a:lumMod val="60000"/>
              <a:lumOff val="40000"/>
            </a:schemeClr>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sym typeface="+mn-ea"/>
              </a:rPr>
              <a:t>感染</a:t>
            </a:r>
            <a:r>
              <a:rPr lang="zh-CN" altLang="en-US" sz="2800" b="1">
                <a:latin typeface="微软雅黑" panose="020B0503020204020204" charset="-122"/>
                <a:ea typeface="微软雅黑" panose="020B0503020204020204" charset="-122"/>
                <a:cs typeface="微软雅黑" panose="020B0503020204020204" charset="-122"/>
              </a:rPr>
              <a:t>亲属和同单元邻局</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18" name="文本框 17"/>
          <p:cNvSpPr txBox="1"/>
          <p:nvPr>
            <p:custDataLst>
              <p:tags r:id="rId14"/>
            </p:custDataLst>
          </p:nvPr>
        </p:nvSpPr>
        <p:spPr>
          <a:xfrm>
            <a:off x="9522460" y="4678045"/>
            <a:ext cx="2551430" cy="953135"/>
          </a:xfrm>
          <a:prstGeom prst="rect">
            <a:avLst/>
          </a:prstGeom>
          <a:solidFill>
            <a:srgbClr val="FF0000"/>
          </a:solidFill>
        </p:spPr>
        <p:txBody>
          <a:bodyPr wrap="square" rtlCol="0" anchor="t">
            <a:spAutoFit/>
          </a:bodyPr>
          <a:lstStyle/>
          <a:p>
            <a:r>
              <a:rPr lang="zh-CN" altLang="en-US" sz="2800" b="1">
                <a:latin typeface="微软雅黑" panose="020B0503020204020204" charset="-122"/>
                <a:ea typeface="微软雅黑" panose="020B0503020204020204" charset="-122"/>
                <a:cs typeface="微软雅黑" panose="020B0503020204020204" charset="-122"/>
                <a:sym typeface="+mn-ea"/>
              </a:rPr>
              <a:t>引发社区和家庭传播</a:t>
            </a:r>
            <a:endParaRPr lang="zh-CN" altLang="en-US" sz="2800" b="1">
              <a:latin typeface="微软雅黑" panose="020B0503020204020204" charset="-122"/>
              <a:ea typeface="微软雅黑" panose="020B0503020204020204" charset="-122"/>
              <a:cs typeface="微软雅黑" panose="020B0503020204020204" charset="-122"/>
              <a:sym typeface="+mn-ea"/>
            </a:endParaRPr>
          </a:p>
        </p:txBody>
      </p:sp>
      <p:sp>
        <p:nvSpPr>
          <p:cNvPr id="19" name="右箭头 18"/>
          <p:cNvSpPr/>
          <p:nvPr>
            <p:custDataLst>
              <p:tags r:id="rId15"/>
            </p:custDataLst>
          </p:nvPr>
        </p:nvSpPr>
        <p:spPr>
          <a:xfrm>
            <a:off x="8717280" y="4897120"/>
            <a:ext cx="805180" cy="276225"/>
          </a:xfrm>
          <a:prstGeom prst="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右箭头 19"/>
          <p:cNvSpPr/>
          <p:nvPr>
            <p:custDataLst>
              <p:tags r:id="rId16"/>
            </p:custDataLst>
          </p:nvPr>
        </p:nvSpPr>
        <p:spPr>
          <a:xfrm>
            <a:off x="2519680" y="3290570"/>
            <a:ext cx="805180" cy="276225"/>
          </a:xfrm>
          <a:prstGeom prst="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下箭头 20"/>
          <p:cNvSpPr/>
          <p:nvPr>
            <p:custDataLst>
              <p:tags r:id="rId17"/>
            </p:custDataLst>
          </p:nvPr>
        </p:nvSpPr>
        <p:spPr>
          <a:xfrm>
            <a:off x="1091565" y="2467610"/>
            <a:ext cx="194945" cy="494665"/>
          </a:xfrm>
          <a:prstGeom prst="down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左中括号 22"/>
          <p:cNvSpPr/>
          <p:nvPr>
            <p:custDataLst>
              <p:tags r:id="rId18"/>
            </p:custDataLst>
          </p:nvPr>
        </p:nvSpPr>
        <p:spPr>
          <a:xfrm>
            <a:off x="3325495" y="1094105"/>
            <a:ext cx="76200" cy="3241040"/>
          </a:xfrm>
          <a:prstGeom prst="leftBracket">
            <a:avLst/>
          </a:prstGeom>
          <a:solidFill>
            <a:srgbClr val="FFFF00"/>
          </a:solidFill>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标题 1"/>
          <p:cNvSpPr>
            <a:spLocks noGrp="1"/>
          </p:cNvSpPr>
          <p:nvPr>
            <p:custDataLst>
              <p:tags r:id="rId19"/>
            </p:custDataLst>
          </p:nvPr>
        </p:nvSpPr>
        <p:spPr>
          <a:xfrm>
            <a:off x="121990" y="70"/>
            <a:ext cx="10969200" cy="705600"/>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a:lstStyle>
          <a:p>
            <a:r>
              <a:rPr lang="zh-CN" altLang="en-US"/>
              <a:t>探究一  </a:t>
            </a:r>
            <a:endParaRPr lang="zh-CN" altLang="en-US"/>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4" name="文本框 23"/>
          <p:cNvSpPr txBox="1"/>
          <p:nvPr>
            <p:custDataLst>
              <p:tags r:id="rId1"/>
            </p:custDataLst>
          </p:nvPr>
        </p:nvSpPr>
        <p:spPr>
          <a:xfrm>
            <a:off x="351155" y="741045"/>
            <a:ext cx="11489690" cy="645160"/>
          </a:xfrm>
          <a:prstGeom prst="rect">
            <a:avLst/>
          </a:prstGeom>
          <a:noFill/>
        </p:spPr>
        <p:txBody>
          <a:bodyPr wrap="square" rtlCol="0">
            <a:spAutoFit/>
          </a:bodyPr>
          <a:lstStyle/>
          <a:p>
            <a:r>
              <a:rPr lang="en-US" altLang="zh-CN"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rPr>
              <a:t>1.</a:t>
            </a:r>
            <a:r>
              <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rPr>
              <a:t>通过具体分析大连流调报告，我们发现了什么问题呢？</a:t>
            </a:r>
            <a:endPar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custDataLst>
              <p:tags r:id="rId2"/>
            </p:custDataLst>
          </p:nvPr>
        </p:nvSpPr>
        <p:spPr>
          <a:xfrm>
            <a:off x="4350385" y="2258695"/>
            <a:ext cx="3246120" cy="706755"/>
          </a:xfrm>
          <a:prstGeom prst="rect">
            <a:avLst/>
          </a:prstGeom>
          <a:noFill/>
        </p:spPr>
        <p:txBody>
          <a:bodyPr wrap="none" rtlCol="0" anchor="t">
            <a:spAutoFit/>
          </a:bodyPr>
          <a:lstStyle/>
          <a:p>
            <a:r>
              <a:rPr lang="zh-CN" altLang="en-US" sz="4000" b="1">
                <a:sym typeface="+mn-ea"/>
              </a:rPr>
              <a:t>联系是普遍的</a:t>
            </a:r>
            <a:endParaRPr lang="zh-CN" altLang="en-US" sz="4000" b="1">
              <a:sym typeface="+mn-ea"/>
            </a:endParaRPr>
          </a:p>
        </p:txBody>
      </p:sp>
      <p:sp>
        <p:nvSpPr>
          <p:cNvPr id="6" name="右箭头 5"/>
          <p:cNvSpPr/>
          <p:nvPr>
            <p:custDataLst>
              <p:tags r:id="rId3"/>
            </p:custDataLst>
          </p:nvPr>
        </p:nvSpPr>
        <p:spPr>
          <a:xfrm>
            <a:off x="3336925" y="2414270"/>
            <a:ext cx="747395" cy="321945"/>
          </a:xfrm>
          <a:prstGeom prst="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pSp>
        <p:nvGrpSpPr>
          <p:cNvPr id="3" name="组合 2"/>
          <p:cNvGrpSpPr/>
          <p:nvPr>
            <p:custDataLst>
              <p:tags r:id="rId1"/>
            </p:custDataLst>
          </p:nvPr>
        </p:nvGrpSpPr>
        <p:grpSpPr>
          <a:xfrm>
            <a:off x="758825" y="1711325"/>
            <a:ext cx="10369550" cy="4359275"/>
            <a:chOff x="1451" y="1671"/>
            <a:chExt cx="16330" cy="6865"/>
          </a:xfrm>
        </p:grpSpPr>
        <p:sp>
          <p:nvSpPr>
            <p:cNvPr id="24" name="AutoShape 3"/>
            <p:cNvSpPr/>
            <p:nvPr>
              <p:custDataLst>
                <p:tags r:id="rId2"/>
              </p:custDataLst>
            </p:nvPr>
          </p:nvSpPr>
          <p:spPr>
            <a:xfrm>
              <a:off x="1451" y="2152"/>
              <a:ext cx="428" cy="4909"/>
            </a:xfrm>
            <a:prstGeom prst="leftBrace">
              <a:avLst>
                <a:gd name="adj1" fmla="val 127328"/>
                <a:gd name="adj2" fmla="val 50000"/>
              </a:avLst>
            </a:prstGeom>
            <a:noFill/>
            <a:ln w="38100" cap="flat" cmpd="sng">
              <a:solidFill>
                <a:schemeClr val="hlink"/>
              </a:solidFill>
              <a:prstDash val="solid"/>
              <a:headEnd type="none" w="med" len="med"/>
              <a:tailEnd type="none" w="med" len="med"/>
            </a:ln>
          </p:spPr>
          <p:txBody>
            <a:bodyPr wrap="none" anchor="ctr"/>
            <a:lstStyle/>
            <a:p>
              <a:pPr>
                <a:lnSpc>
                  <a:spcPct val="150000"/>
                </a:lnSpc>
                <a:spcBef>
                  <a:spcPct val="0"/>
                </a:spcBef>
              </a:pPr>
              <a:endParaRPr lang="zh-CN" altLang="en-US" sz="2800" b="1">
                <a:latin typeface="Times New Roman" panose="02020603050405020304" pitchFamily="18" charset="0"/>
                <a:ea typeface="微软雅黑" panose="020B0503020204020204" charset="-122"/>
                <a:cs typeface="Times New Roman" panose="02020603050405020304" pitchFamily="18" charset="0"/>
              </a:endParaRPr>
            </a:p>
          </p:txBody>
        </p:sp>
        <p:sp>
          <p:nvSpPr>
            <p:cNvPr id="25" name="Text Box 4"/>
            <p:cNvSpPr txBox="1">
              <a:spLocks noChangeArrowheads="1"/>
            </p:cNvSpPr>
            <p:nvPr>
              <p:custDataLst>
                <p:tags r:id="rId3"/>
              </p:custDataLst>
            </p:nvPr>
          </p:nvSpPr>
          <p:spPr bwMode="auto">
            <a:xfrm>
              <a:off x="6167" y="1701"/>
              <a:ext cx="11614" cy="1161"/>
            </a:xfrm>
            <a:prstGeom prst="rect">
              <a:avLst/>
            </a:prstGeom>
            <a:noFill/>
            <a:ln w="9525">
              <a:noFill/>
              <a:miter lim="800000"/>
            </a:ln>
            <a:effectLst/>
          </p:spPr>
          <p:txBody>
            <a:bodyPr wrap="square">
              <a:spAutoFit/>
            </a:bodyPr>
            <a:lstStyle/>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每一事物内部的各个部分、要素是</a:t>
              </a:r>
              <a:r>
                <a:rPr kumimoji="0" lang="zh-CN" altLang="en-US" sz="2800" b="1" kern="1200" cap="none" spc="0" normalizeH="0" baseline="0" noProof="0">
                  <a:solidFill>
                    <a:srgbClr val="FF0000"/>
                  </a:solidFill>
                  <a:latin typeface="Times New Roman" panose="02020603050405020304" pitchFamily="18" charset="0"/>
                  <a:ea typeface="微软雅黑" panose="020B0503020204020204" charset="-122"/>
                  <a:cs typeface="Times New Roman" panose="02020603050405020304" pitchFamily="18" charset="0"/>
                </a:rPr>
                <a:t>相互</a:t>
              </a: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联系的</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p:txBody>
        </p:sp>
        <p:sp>
          <p:nvSpPr>
            <p:cNvPr id="26" name="Text Box 5"/>
            <p:cNvSpPr txBox="1">
              <a:spLocks noChangeArrowheads="1"/>
            </p:cNvSpPr>
            <p:nvPr>
              <p:custDataLst>
                <p:tags r:id="rId4"/>
              </p:custDataLst>
            </p:nvPr>
          </p:nvSpPr>
          <p:spPr bwMode="auto">
            <a:xfrm>
              <a:off x="6192" y="3065"/>
              <a:ext cx="5012" cy="2179"/>
            </a:xfrm>
            <a:prstGeom prst="rect">
              <a:avLst/>
            </a:prstGeom>
            <a:noFill/>
            <a:ln w="9525">
              <a:noFill/>
              <a:miter lim="800000"/>
            </a:ln>
            <a:effectLst/>
          </p:spPr>
          <p:txBody>
            <a:bodyPr wrap="square">
              <a:spAutoFit/>
            </a:bodyPr>
            <a:lstStyle/>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一切事物都与</a:t>
              </a:r>
              <a:r>
                <a:rPr kumimoji="0" lang="zh-CN" altLang="en-US" sz="2800" b="1" kern="1200" cap="none" spc="0" normalizeH="0" baseline="0" noProof="0">
                  <a:solidFill>
                    <a:srgbClr val="FF0000"/>
                  </a:solidFill>
                  <a:latin typeface="Times New Roman" panose="02020603050405020304" pitchFamily="18" charset="0"/>
                  <a:ea typeface="微软雅黑" panose="020B0503020204020204" charset="-122"/>
                  <a:cs typeface="Times New Roman" panose="02020603050405020304" pitchFamily="18" charset="0"/>
                </a:rPr>
                <a:t>周围</a:t>
              </a: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sym typeface="Arial" panose="020B0604020202020204" pitchFamily="34" charset="0"/>
                </a:rPr>
                <a:t>其他事物</a:t>
              </a: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联系着</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p:txBody>
        </p:sp>
        <p:sp>
          <p:nvSpPr>
            <p:cNvPr id="27" name="Text Box 6"/>
            <p:cNvSpPr txBox="1">
              <a:spLocks noChangeArrowheads="1"/>
            </p:cNvSpPr>
            <p:nvPr>
              <p:custDataLst>
                <p:tags r:id="rId5"/>
              </p:custDataLst>
            </p:nvPr>
          </p:nvSpPr>
          <p:spPr bwMode="auto">
            <a:xfrm>
              <a:off x="2019" y="1671"/>
              <a:ext cx="2608" cy="1161"/>
            </a:xfrm>
            <a:prstGeom prst="rect">
              <a:avLst/>
            </a:prstGeom>
            <a:noFill/>
            <a:ln w="9525" cmpd="sng">
              <a:solidFill>
                <a:schemeClr val="accent1"/>
              </a:solidFill>
              <a:miter lim="800000"/>
            </a:ln>
            <a:effectLst/>
          </p:spPr>
          <p:txBody>
            <a:bodyPr wrap="square">
              <a:spAutoFit/>
            </a:bodyPr>
            <a:lstStyle/>
            <a:p>
              <a:pPr marR="0" algn="ctr"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rPr>
                <a:t>事物内部</a:t>
              </a:r>
              <a:endPar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28" name="Line 7"/>
            <p:cNvSpPr/>
            <p:nvPr>
              <p:custDataLst>
                <p:tags r:id="rId6"/>
              </p:custDataLst>
            </p:nvPr>
          </p:nvSpPr>
          <p:spPr>
            <a:xfrm>
              <a:off x="4740" y="2282"/>
              <a:ext cx="1427" cy="0"/>
            </a:xfrm>
            <a:prstGeom prst="line">
              <a:avLst/>
            </a:prstGeom>
            <a:ln w="28575" cap="flat" cmpd="sng">
              <a:solidFill>
                <a:schemeClr val="accent1"/>
              </a:solidFill>
              <a:prstDash val="solid"/>
              <a:headEnd type="none" w="med" len="med"/>
              <a:tailEnd type="triangle" w="med" len="med"/>
            </a:ln>
          </p:spPr>
          <p:txBody>
            <a:bodyPr/>
            <a:lstStyle/>
            <a:p/>
          </p:txBody>
        </p:sp>
        <p:sp>
          <p:nvSpPr>
            <p:cNvPr id="29" name="Text Box 8"/>
            <p:cNvSpPr txBox="1">
              <a:spLocks noChangeArrowheads="1"/>
            </p:cNvSpPr>
            <p:nvPr>
              <p:custDataLst>
                <p:tags r:id="rId7"/>
              </p:custDataLst>
            </p:nvPr>
          </p:nvSpPr>
          <p:spPr bwMode="auto">
            <a:xfrm>
              <a:off x="2066" y="3640"/>
              <a:ext cx="2561" cy="1161"/>
            </a:xfrm>
            <a:prstGeom prst="rect">
              <a:avLst/>
            </a:prstGeom>
            <a:noFill/>
            <a:ln w="9525" cmpd="sng">
              <a:solidFill>
                <a:schemeClr val="accent1"/>
              </a:solidFill>
              <a:miter lim="800000"/>
            </a:ln>
            <a:effectLst/>
          </p:spPr>
          <p:txBody>
            <a:bodyPr wrap="square">
              <a:spAutoFit/>
            </a:bodyPr>
            <a:lstStyle/>
            <a:p>
              <a:pPr marR="0" algn="ctr"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rPr>
                <a:t>事物之间</a:t>
              </a:r>
              <a:endPar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30" name="Line 9"/>
            <p:cNvSpPr/>
            <p:nvPr>
              <p:custDataLst>
                <p:tags r:id="rId8"/>
              </p:custDataLst>
            </p:nvPr>
          </p:nvSpPr>
          <p:spPr>
            <a:xfrm>
              <a:off x="4740" y="4222"/>
              <a:ext cx="1427" cy="0"/>
            </a:xfrm>
            <a:prstGeom prst="line">
              <a:avLst/>
            </a:prstGeom>
            <a:ln w="28575" cap="flat" cmpd="sng">
              <a:solidFill>
                <a:schemeClr val="accent1"/>
              </a:solidFill>
              <a:prstDash val="solid"/>
              <a:headEnd type="none" w="med" len="med"/>
              <a:tailEnd type="triangle" w="med" len="med"/>
            </a:ln>
          </p:spPr>
          <p:txBody>
            <a:bodyPr/>
            <a:lstStyle/>
            <a:p/>
          </p:txBody>
        </p:sp>
        <p:sp>
          <p:nvSpPr>
            <p:cNvPr id="31" name="Text Box 10"/>
            <p:cNvSpPr txBox="1">
              <a:spLocks noChangeArrowheads="1"/>
            </p:cNvSpPr>
            <p:nvPr>
              <p:custDataLst>
                <p:tags r:id="rId9"/>
              </p:custDataLst>
            </p:nvPr>
          </p:nvSpPr>
          <p:spPr bwMode="auto">
            <a:xfrm>
              <a:off x="1955" y="6275"/>
              <a:ext cx="2672" cy="1161"/>
            </a:xfrm>
            <a:prstGeom prst="rect">
              <a:avLst/>
            </a:prstGeom>
            <a:noFill/>
            <a:ln w="9525" cmpd="sng">
              <a:solidFill>
                <a:schemeClr val="accent1"/>
              </a:solidFill>
              <a:miter lim="800000"/>
            </a:ln>
            <a:effectLst/>
          </p:spPr>
          <p:txBody>
            <a:bodyPr wrap="square">
              <a:spAutoFit/>
            </a:bodyPr>
            <a:lstStyle/>
            <a:p>
              <a:pPr marR="0" algn="ctr"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rPr>
                <a:t>整个世界</a:t>
              </a:r>
              <a:endPar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32" name="Line 11"/>
            <p:cNvSpPr/>
            <p:nvPr>
              <p:custDataLst>
                <p:tags r:id="rId10"/>
              </p:custDataLst>
            </p:nvPr>
          </p:nvSpPr>
          <p:spPr>
            <a:xfrm>
              <a:off x="4627" y="6876"/>
              <a:ext cx="570" cy="0"/>
            </a:xfrm>
            <a:prstGeom prst="line">
              <a:avLst/>
            </a:prstGeom>
            <a:ln w="28575" cap="flat" cmpd="sng">
              <a:solidFill>
                <a:schemeClr val="accent1"/>
              </a:solidFill>
              <a:prstDash val="solid"/>
              <a:headEnd type="none" w="med" len="med"/>
              <a:tailEnd type="triangle" w="med" len="med"/>
            </a:ln>
          </p:spPr>
          <p:txBody>
            <a:bodyPr/>
            <a:lstStyle/>
            <a:p/>
          </p:txBody>
        </p:sp>
        <p:sp>
          <p:nvSpPr>
            <p:cNvPr id="33" name="AutoShape 12"/>
            <p:cNvSpPr/>
            <p:nvPr>
              <p:custDataLst>
                <p:tags r:id="rId11"/>
              </p:custDataLst>
            </p:nvPr>
          </p:nvSpPr>
          <p:spPr>
            <a:xfrm>
              <a:off x="10986" y="3491"/>
              <a:ext cx="435" cy="1461"/>
            </a:xfrm>
            <a:prstGeom prst="leftBrace">
              <a:avLst>
                <a:gd name="adj1" fmla="val 41574"/>
                <a:gd name="adj2" fmla="val 50000"/>
              </a:avLst>
            </a:prstGeom>
            <a:noFill/>
            <a:ln w="66675" cap="flat" cmpd="sng">
              <a:solidFill>
                <a:schemeClr val="accent1"/>
              </a:solidFill>
              <a:prstDash val="solid"/>
              <a:headEnd type="none" w="med" len="med"/>
              <a:tailEnd type="none" w="med" len="med"/>
            </a:ln>
          </p:spPr>
          <p:txBody>
            <a:bodyPr wrap="none" anchor="ctr"/>
            <a:lstStyle/>
            <a:p>
              <a:pPr>
                <a:lnSpc>
                  <a:spcPct val="150000"/>
                </a:lnSpc>
                <a:spcBef>
                  <a:spcPct val="0"/>
                </a:spcBef>
              </a:pPr>
              <a:endParaRPr lang="zh-CN" altLang="en-US" sz="2800" b="1">
                <a:latin typeface="Times New Roman" panose="02020603050405020304" pitchFamily="18" charset="0"/>
                <a:ea typeface="微软雅黑" panose="020B0503020204020204" charset="-122"/>
                <a:cs typeface="Times New Roman" panose="02020603050405020304" pitchFamily="18" charset="0"/>
              </a:endParaRPr>
            </a:p>
          </p:txBody>
        </p:sp>
        <p:sp>
          <p:nvSpPr>
            <p:cNvPr id="34" name="Text Box 13"/>
            <p:cNvSpPr txBox="1">
              <a:spLocks noChangeArrowheads="1"/>
            </p:cNvSpPr>
            <p:nvPr>
              <p:custDataLst>
                <p:tags r:id="rId12"/>
              </p:custDataLst>
            </p:nvPr>
          </p:nvSpPr>
          <p:spPr bwMode="auto">
            <a:xfrm>
              <a:off x="11464" y="3035"/>
              <a:ext cx="3289" cy="2179"/>
            </a:xfrm>
            <a:prstGeom prst="rect">
              <a:avLst/>
            </a:prstGeom>
            <a:noFill/>
            <a:ln w="9525">
              <a:noFill/>
              <a:miter lim="800000"/>
            </a:ln>
            <a:effectLst/>
          </p:spPr>
          <p:txBody>
            <a:bodyPr>
              <a:spAutoFit/>
            </a:bodyPr>
            <a:lstStyle/>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rPr>
                <a:t>横向联系</a:t>
              </a:r>
              <a:endPar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endParaRPr>
            </a:p>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rPr>
                <a:t>纵向联系</a:t>
              </a:r>
              <a:endParaRPr kumimoji="0" lang="zh-CN" altLang="en-US" sz="2800" b="1" kern="1200" cap="none" spc="0" normalizeH="0" baseline="0" noProof="0">
                <a:solidFill>
                  <a:srgbClr val="0000FF"/>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35" name="AutoShape 14"/>
            <p:cNvSpPr/>
            <p:nvPr>
              <p:custDataLst>
                <p:tags r:id="rId13"/>
              </p:custDataLst>
            </p:nvPr>
          </p:nvSpPr>
          <p:spPr>
            <a:xfrm>
              <a:off x="5534" y="5888"/>
              <a:ext cx="399" cy="2048"/>
            </a:xfrm>
            <a:prstGeom prst="leftBrace">
              <a:avLst>
                <a:gd name="adj1" fmla="val 27950"/>
                <a:gd name="adj2" fmla="val 50000"/>
              </a:avLst>
            </a:prstGeom>
            <a:noFill/>
            <a:ln w="73025" cap="flat" cmpd="sng">
              <a:solidFill>
                <a:schemeClr val="accent1"/>
              </a:solidFill>
              <a:prstDash val="solid"/>
              <a:headEnd type="none" w="med" len="med"/>
              <a:tailEnd type="none" w="med" len="med"/>
            </a:ln>
          </p:spPr>
          <p:txBody>
            <a:bodyPr wrap="none" anchor="ctr"/>
            <a:lstStyle/>
            <a:p>
              <a:pPr>
                <a:lnSpc>
                  <a:spcPct val="150000"/>
                </a:lnSpc>
                <a:spcBef>
                  <a:spcPct val="0"/>
                </a:spcBef>
              </a:pPr>
              <a:endParaRPr lang="zh-CN" altLang="en-US" sz="2800" b="1">
                <a:latin typeface="Times New Roman" panose="02020603050405020304" pitchFamily="18" charset="0"/>
                <a:ea typeface="微软雅黑" panose="020B0503020204020204" charset="-122"/>
                <a:cs typeface="Times New Roman" panose="02020603050405020304" pitchFamily="18" charset="0"/>
              </a:endParaRPr>
            </a:p>
          </p:txBody>
        </p:sp>
        <p:sp>
          <p:nvSpPr>
            <p:cNvPr id="36" name="Text Box 15"/>
            <p:cNvSpPr txBox="1">
              <a:spLocks noChangeArrowheads="1"/>
            </p:cNvSpPr>
            <p:nvPr>
              <p:custDataLst>
                <p:tags r:id="rId14"/>
              </p:custDataLst>
            </p:nvPr>
          </p:nvSpPr>
          <p:spPr bwMode="auto">
            <a:xfrm>
              <a:off x="5933" y="5340"/>
              <a:ext cx="2889" cy="3197"/>
            </a:xfrm>
            <a:prstGeom prst="rect">
              <a:avLst/>
            </a:prstGeom>
            <a:noFill/>
            <a:ln w="9525">
              <a:noFill/>
              <a:miter lim="800000"/>
            </a:ln>
            <a:effectLst/>
          </p:spPr>
          <p:txBody>
            <a:bodyPr wrap="square">
              <a:spAutoFit/>
            </a:bodyPr>
            <a:lstStyle/>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自然界</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人类社会</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a:p>
              <a:pPr marR="0" algn="l"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人的思维</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p:txBody>
        </p:sp>
        <p:sp>
          <p:nvSpPr>
            <p:cNvPr id="37" name="AutoShape 20"/>
            <p:cNvSpPr/>
            <p:nvPr>
              <p:custDataLst>
                <p:tags r:id="rId15"/>
              </p:custDataLst>
            </p:nvPr>
          </p:nvSpPr>
          <p:spPr>
            <a:xfrm>
              <a:off x="8775" y="5938"/>
              <a:ext cx="475" cy="2103"/>
            </a:xfrm>
            <a:prstGeom prst="rightBrace">
              <a:avLst>
                <a:gd name="adj1" fmla="val 36747"/>
                <a:gd name="adj2" fmla="val 50000"/>
              </a:avLst>
            </a:prstGeom>
            <a:noFill/>
            <a:ln w="76200" cap="flat" cmpd="sng">
              <a:solidFill>
                <a:schemeClr val="accent1"/>
              </a:solidFill>
              <a:prstDash val="solid"/>
              <a:headEnd type="none" w="med" len="med"/>
              <a:tailEnd type="none" w="med" len="med"/>
            </a:ln>
          </p:spPr>
          <p:txBody>
            <a:bodyPr wrap="none" anchor="ctr"/>
            <a:lstStyle/>
            <a:p>
              <a:pPr>
                <a:lnSpc>
                  <a:spcPct val="150000"/>
                </a:lnSpc>
                <a:spcBef>
                  <a:spcPct val="0"/>
                </a:spcBef>
              </a:pPr>
              <a:endParaRPr lang="zh-CN" altLang="en-US" sz="2800" b="1">
                <a:latin typeface="Times New Roman" panose="02020603050405020304" pitchFamily="18" charset="0"/>
                <a:ea typeface="微软雅黑" panose="020B0503020204020204" charset="-122"/>
                <a:cs typeface="Times New Roman" panose="02020603050405020304" pitchFamily="18" charset="0"/>
              </a:endParaRPr>
            </a:p>
          </p:txBody>
        </p:sp>
        <p:sp>
          <p:nvSpPr>
            <p:cNvPr id="38" name="Text Box 21"/>
            <p:cNvSpPr txBox="1">
              <a:spLocks noChangeArrowheads="1"/>
            </p:cNvSpPr>
            <p:nvPr>
              <p:custDataLst>
                <p:tags r:id="rId16"/>
              </p:custDataLst>
            </p:nvPr>
          </p:nvSpPr>
          <p:spPr bwMode="auto">
            <a:xfrm>
              <a:off x="9646" y="5586"/>
              <a:ext cx="2579" cy="1161"/>
            </a:xfrm>
            <a:prstGeom prst="rect">
              <a:avLst/>
            </a:prstGeom>
            <a:solidFill>
              <a:schemeClr val="accent1">
                <a:lumMod val="20000"/>
                <a:lumOff val="80000"/>
              </a:schemeClr>
            </a:solidFill>
            <a:ln w="9525" cmpd="sng">
              <a:solidFill>
                <a:schemeClr val="accent1"/>
              </a:solidFill>
              <a:miter lim="800000"/>
            </a:ln>
            <a:effectLst/>
          </p:spPr>
          <p:txBody>
            <a:bodyPr wrap="square">
              <a:spAutoFit/>
            </a:bodyPr>
            <a:lstStyle/>
            <a:p>
              <a:pPr marR="0" algn="ctr"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客观世界</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p:txBody>
        </p:sp>
        <p:sp>
          <p:nvSpPr>
            <p:cNvPr id="39" name="Text Box 22"/>
            <p:cNvSpPr txBox="1">
              <a:spLocks noChangeArrowheads="1"/>
            </p:cNvSpPr>
            <p:nvPr>
              <p:custDataLst>
                <p:tags r:id="rId17"/>
              </p:custDataLst>
            </p:nvPr>
          </p:nvSpPr>
          <p:spPr bwMode="auto">
            <a:xfrm>
              <a:off x="9646" y="7061"/>
              <a:ext cx="2579" cy="1161"/>
            </a:xfrm>
            <a:prstGeom prst="rect">
              <a:avLst/>
            </a:prstGeom>
            <a:solidFill>
              <a:schemeClr val="accent1">
                <a:lumMod val="20000"/>
                <a:lumOff val="80000"/>
              </a:schemeClr>
            </a:solidFill>
            <a:ln w="9525" cmpd="sng">
              <a:solidFill>
                <a:schemeClr val="accent1"/>
              </a:solidFill>
              <a:miter lim="800000"/>
            </a:ln>
            <a:effectLst/>
          </p:spPr>
          <p:txBody>
            <a:bodyPr wrap="square">
              <a:spAutoFit/>
            </a:bodyPr>
            <a:lstStyle/>
            <a:p>
              <a:pPr marR="0" algn="ctr" defTabSz="914400">
                <a:lnSpc>
                  <a:spcPct val="150000"/>
                </a:lnSpc>
                <a:spcBef>
                  <a:spcPct val="0"/>
                </a:spcBef>
                <a:buClrTx/>
                <a:buSzTx/>
                <a:buFont typeface="Arial" panose="020B0604020202020204" pitchFamily="34" charset="0"/>
                <a:buNone/>
                <a:defRPr/>
              </a:pPr>
              <a:r>
                <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rPr>
                <a:t>主观世界</a:t>
              </a:r>
              <a:endParaRPr kumimoji="0" lang="zh-CN" altLang="en-US" sz="2800" b="1" kern="1200" cap="none" spc="0" normalizeH="0" baseline="0" noProof="0">
                <a:latin typeface="Times New Roman" panose="02020603050405020304" pitchFamily="18" charset="0"/>
                <a:ea typeface="微软雅黑" panose="020B0503020204020204" charset="-122"/>
                <a:cs typeface="Times New Roman" panose="02020603050405020304" pitchFamily="18" charset="0"/>
              </a:endParaRPr>
            </a:p>
          </p:txBody>
        </p:sp>
        <p:sp>
          <p:nvSpPr>
            <p:cNvPr id="40" name="AutoShape 23"/>
            <p:cNvSpPr/>
            <p:nvPr>
              <p:custDataLst>
                <p:tags r:id="rId18"/>
              </p:custDataLst>
            </p:nvPr>
          </p:nvSpPr>
          <p:spPr>
            <a:xfrm>
              <a:off x="12541" y="5747"/>
              <a:ext cx="605" cy="2258"/>
            </a:xfrm>
            <a:prstGeom prst="rightBrace">
              <a:avLst>
                <a:gd name="adj1" fmla="val 41493"/>
                <a:gd name="adj2" fmla="val 50000"/>
              </a:avLst>
            </a:prstGeom>
            <a:noFill/>
            <a:ln w="76200" cap="flat" cmpd="sng">
              <a:solidFill>
                <a:schemeClr val="accent1"/>
              </a:solidFill>
              <a:prstDash val="solid"/>
              <a:headEnd type="none" w="med" len="med"/>
              <a:tailEnd type="none" w="med" len="med"/>
            </a:ln>
          </p:spPr>
          <p:txBody>
            <a:bodyPr wrap="none" anchor="ctr"/>
            <a:lstStyle/>
            <a:p>
              <a:pPr>
                <a:lnSpc>
                  <a:spcPct val="150000"/>
                </a:lnSpc>
                <a:spcBef>
                  <a:spcPct val="0"/>
                </a:spcBef>
              </a:pPr>
              <a:endParaRPr lang="zh-CN" altLang="en-US" sz="2800" b="1">
                <a:latin typeface="Times New Roman" panose="02020603050405020304" pitchFamily="18" charset="0"/>
                <a:ea typeface="微软雅黑" panose="020B0503020204020204" charset="-122"/>
                <a:cs typeface="Times New Roman" panose="02020603050405020304" pitchFamily="18" charset="0"/>
              </a:endParaRPr>
            </a:p>
          </p:txBody>
        </p:sp>
        <p:sp>
          <p:nvSpPr>
            <p:cNvPr id="41" name="Text Box 24"/>
            <p:cNvSpPr txBox="1"/>
            <p:nvPr>
              <p:custDataLst>
                <p:tags r:id="rId19"/>
              </p:custDataLst>
            </p:nvPr>
          </p:nvSpPr>
          <p:spPr>
            <a:xfrm>
              <a:off x="13358" y="5170"/>
              <a:ext cx="3213" cy="3197"/>
            </a:xfrm>
            <a:prstGeom prst="rect">
              <a:avLst/>
            </a:prstGeom>
            <a:noFill/>
            <a:ln w="9525" cap="flat" cmpd="sng">
              <a:noFill/>
              <a:prstDash val="solid"/>
              <a:miter/>
              <a:headEnd type="none" w="med" len="med"/>
              <a:tailEnd type="none" w="med" len="med"/>
            </a:ln>
          </p:spPr>
          <p:txBody>
            <a:bodyPr>
              <a:spAutoFit/>
            </a:bodyPr>
            <a:lstStyle/>
            <a:p>
              <a:pPr algn="l">
                <a:lnSpc>
                  <a:spcPct val="150000"/>
                </a:lnSpc>
                <a:spcBef>
                  <a:spcPct val="0"/>
                </a:spcBef>
              </a:pPr>
              <a:r>
                <a:rPr lang="zh-CN" altLang="en-US" sz="2800" b="1">
                  <a:solidFill>
                    <a:srgbClr val="0000FF"/>
                  </a:solidFill>
                  <a:latin typeface="Times New Roman" panose="02020603050405020304" pitchFamily="18" charset="0"/>
                  <a:ea typeface="微软雅黑" panose="020B0503020204020204" charset="-122"/>
                  <a:cs typeface="Times New Roman" panose="02020603050405020304" pitchFamily="18" charset="0"/>
                </a:rPr>
                <a:t>世界是一个普遍联系的有机整体</a:t>
              </a:r>
              <a:endParaRPr lang="zh-CN" altLang="en-US" sz="2800" b="1">
                <a:solidFill>
                  <a:srgbClr val="0000FF"/>
                </a:solidFill>
                <a:latin typeface="Times New Roman" panose="02020603050405020304" pitchFamily="18" charset="0"/>
                <a:ea typeface="微软雅黑" panose="020B0503020204020204" charset="-122"/>
                <a:cs typeface="Times New Roman" panose="02020603050405020304" pitchFamily="18" charset="0"/>
              </a:endParaRPr>
            </a:p>
          </p:txBody>
        </p:sp>
      </p:grpSp>
      <p:sp>
        <p:nvSpPr>
          <p:cNvPr id="2" name="文本框 1"/>
          <p:cNvSpPr txBox="1"/>
          <p:nvPr>
            <p:custDataLst>
              <p:tags r:id="rId20"/>
            </p:custDataLst>
          </p:nvPr>
        </p:nvSpPr>
        <p:spPr>
          <a:xfrm>
            <a:off x="361315" y="922020"/>
            <a:ext cx="6755765" cy="645160"/>
          </a:xfrm>
          <a:prstGeom prst="rect">
            <a:avLst/>
          </a:prstGeom>
          <a:noFill/>
        </p:spPr>
        <p:txBody>
          <a:bodyPr wrap="square" rtlCol="0">
            <a:spAutoFit/>
          </a:bodyPr>
          <a:lstStyle/>
          <a:p>
            <a:r>
              <a:rPr lang="en-US" altLang="zh-CN" sz="3600">
                <a:latin typeface="黑体" panose="02010609060101010101" charset="-122"/>
                <a:ea typeface="黑体" panose="02010609060101010101" charset="-122"/>
                <a:cs typeface="黑体" panose="02010609060101010101" charset="-122"/>
              </a:rPr>
              <a:t>2.</a:t>
            </a:r>
            <a:r>
              <a:rPr lang="zh-CN" altLang="en-US" sz="3600">
                <a:latin typeface="黑体" panose="02010609060101010101" charset="-122"/>
                <a:ea typeface="黑体" panose="02010609060101010101" charset="-122"/>
                <a:cs typeface="黑体" panose="02010609060101010101" charset="-122"/>
              </a:rPr>
              <a:t>联系普遍性的表现</a:t>
            </a:r>
            <a:endParaRPr lang="zh-CN" altLang="en-US" sz="3600">
              <a:latin typeface="黑体" panose="02010609060101010101" charset="-122"/>
              <a:ea typeface="黑体" panose="02010609060101010101" charset="-122"/>
              <a:cs typeface="黑体" panose="02010609060101010101" charset="-122"/>
            </a:endParaRPr>
          </a:p>
        </p:txBody>
      </p:sp>
      <p:sp>
        <p:nvSpPr>
          <p:cNvPr id="4" name="文本框 3"/>
          <p:cNvSpPr txBox="1"/>
          <p:nvPr>
            <p:custDataLst>
              <p:tags r:id="rId21"/>
            </p:custDataLst>
          </p:nvPr>
        </p:nvSpPr>
        <p:spPr>
          <a:xfrm>
            <a:off x="26670" y="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一、联系的普遍性</a:t>
            </a:r>
            <a:endParaRPr lang="zh-CN" altLang="en-US" sz="5400">
              <a:solidFill>
                <a:srgbClr val="FF0000"/>
              </a:solidFill>
              <a:latin typeface="华文新魏" panose="02010800040101010101" charset="-122"/>
              <a:ea typeface="华文新魏" panose="020108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309245" y="481330"/>
            <a:ext cx="11882755" cy="2306955"/>
          </a:xfrm>
          <a:prstGeom prst="rect">
            <a:avLst/>
          </a:prstGeom>
          <a:noFill/>
        </p:spPr>
        <p:txBody>
          <a:bodyPr wrap="square" rtlCol="0" anchor="t">
            <a:spAutoFit/>
          </a:bodyPr>
          <a:lstStyle/>
          <a:p>
            <a:r>
              <a:rPr lang="en-US" altLang="zh-CN"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rPr>
              <a:t>2.</a:t>
            </a:r>
            <a:r>
              <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rPr>
              <a:t>有人看了大连的疫情报道，极度的恐慌，觉得身边到处都是病毒，终日不愿出门。</a:t>
            </a:r>
            <a:endPar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endParaRPr>
          </a:p>
          <a:p>
            <a:endPar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endParaRPr>
          </a:p>
          <a:p>
            <a:r>
              <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rPr>
              <a:t>问题我们应该如何</a:t>
            </a:r>
            <a:r>
              <a:rPr lang="zh-CN" altLang="en-US" sz="3600" b="1">
                <a:solidFill>
                  <a:srgbClr val="FF0000"/>
                </a:solidFill>
                <a:latin typeface="华文楷体" panose="02010600040101010101" charset="-122"/>
                <a:ea typeface="华文楷体" panose="02010600040101010101" charset="-122"/>
                <a:cs typeface="华文楷体" panose="02010600040101010101" charset="-122"/>
                <a:sym typeface="+mn-ea"/>
              </a:rPr>
              <a:t>正确</a:t>
            </a:r>
            <a:r>
              <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rPr>
              <a:t>对待大连疫情呢？</a:t>
            </a:r>
            <a:endParaRPr lang="zh-CN" altLang="en-US" sz="3600" b="1">
              <a:solidFill>
                <a:schemeClr val="tx1">
                  <a:lumMod val="85000"/>
                  <a:lumOff val="15000"/>
                </a:schemeClr>
              </a:solidFill>
              <a:latin typeface="华文楷体" panose="02010600040101010101" charset="-122"/>
              <a:ea typeface="华文楷体" panose="02010600040101010101" charset="-122"/>
              <a:cs typeface="华文楷体" panose="02010600040101010101" charset="-122"/>
              <a:sym typeface="+mn-ea"/>
            </a:endParaRPr>
          </a:p>
        </p:txBody>
      </p:sp>
      <p:sp>
        <p:nvSpPr>
          <p:cNvPr id="4" name="文本框 3"/>
          <p:cNvSpPr txBox="1"/>
          <p:nvPr>
            <p:custDataLst>
              <p:tags r:id="rId2"/>
            </p:custDataLst>
          </p:nvPr>
        </p:nvSpPr>
        <p:spPr>
          <a:xfrm>
            <a:off x="716915" y="3754755"/>
            <a:ext cx="11207115" cy="1076325"/>
          </a:xfrm>
          <a:prstGeom prst="rect">
            <a:avLst/>
          </a:prstGeom>
          <a:noFill/>
        </p:spPr>
        <p:txBody>
          <a:bodyPr wrap="none" rtlCol="0" anchor="t">
            <a:spAutoFit/>
          </a:bodyPr>
          <a:lstStyle/>
          <a:p>
            <a:pPr algn="l"/>
            <a:r>
              <a:rPr lang="zh-CN" altLang="en-US" sz="3200">
                <a:latin typeface="微软雅黑" panose="020B0503020204020204" charset="-122"/>
                <a:ea typeface="微软雅黑" panose="020B0503020204020204" charset="-122"/>
                <a:sym typeface="+mn-ea"/>
              </a:rPr>
              <a:t>但没有用必要过度恐慌，任何事物都与周围其他事物有联系</a:t>
            </a:r>
            <a:endParaRPr lang="zh-CN" altLang="en-US" sz="3200">
              <a:latin typeface="微软雅黑" panose="020B0503020204020204" charset="-122"/>
              <a:ea typeface="微软雅黑" panose="020B0503020204020204" charset="-122"/>
              <a:sym typeface="+mn-ea"/>
            </a:endParaRPr>
          </a:p>
          <a:p>
            <a:pPr algn="l"/>
            <a:r>
              <a:rPr lang="zh-CN" altLang="en-US" sz="3200" b="1">
                <a:solidFill>
                  <a:srgbClr val="FF0000"/>
                </a:solidFill>
                <a:latin typeface="Arial" panose="020B0604020202020204" pitchFamily="34" charset="0"/>
                <a:sym typeface="+mn-ea"/>
              </a:rPr>
              <a:t>但不代表任何两个事物之间都有联系，发生联系需要一定条件</a:t>
            </a:r>
            <a:endParaRPr lang="en-US" altLang="zh-CN" sz="3200" b="1">
              <a:solidFill>
                <a:srgbClr val="FF0000"/>
              </a:solidFill>
              <a:latin typeface="Arial" panose="020B0604020202020204" pitchFamily="34" charset="0"/>
              <a:ea typeface="微软雅黑" panose="020B0503020204020204" charset="-122"/>
              <a:sym typeface="+mn-ea"/>
            </a:endParaRPr>
          </a:p>
        </p:txBody>
      </p:sp>
      <p:sp>
        <p:nvSpPr>
          <p:cNvPr id="5" name="文本框 4"/>
          <p:cNvSpPr txBox="1"/>
          <p:nvPr>
            <p:custDataLst>
              <p:tags r:id="rId3"/>
            </p:custDataLst>
          </p:nvPr>
        </p:nvSpPr>
        <p:spPr>
          <a:xfrm>
            <a:off x="716915" y="2929255"/>
            <a:ext cx="9530080" cy="583565"/>
          </a:xfrm>
          <a:prstGeom prst="rect">
            <a:avLst/>
          </a:prstGeom>
          <a:noFill/>
        </p:spPr>
        <p:txBody>
          <a:bodyPr wrap="none" rtlCol="0" anchor="t">
            <a:spAutoFit/>
          </a:bodyPr>
          <a:lstStyle/>
          <a:p>
            <a:r>
              <a:rPr lang="zh-CN" altLang="en-US" sz="3200">
                <a:solidFill>
                  <a:srgbClr val="000000"/>
                </a:solidFill>
                <a:latin typeface="微软雅黑" panose="020B0503020204020204" charset="-122"/>
                <a:ea typeface="微软雅黑" panose="020B0503020204020204" charset="-122"/>
                <a:cs typeface="+mn-ea"/>
                <a:sym typeface="+mn-ea"/>
              </a:rPr>
              <a:t>要用联系的观点看问题，依旧要做好自身的防护工作</a:t>
            </a:r>
            <a:endParaRPr lang="zh-CN" altLang="en-US" sz="3200">
              <a:solidFill>
                <a:srgbClr val="000000"/>
              </a:solidFill>
              <a:latin typeface="微软雅黑" panose="020B0503020204020204" charset="-122"/>
              <a:ea typeface="微软雅黑" panose="020B0503020204020204" charset="-122"/>
              <a:cs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5" name="文本框 14"/>
          <p:cNvSpPr txBox="1"/>
          <p:nvPr>
            <p:custDataLst>
              <p:tags r:id="rId1"/>
            </p:custDataLst>
          </p:nvPr>
        </p:nvSpPr>
        <p:spPr>
          <a:xfrm>
            <a:off x="197642" y="921706"/>
            <a:ext cx="3857625" cy="645160"/>
          </a:xfrm>
          <a:prstGeom prst="rect">
            <a:avLst/>
          </a:prstGeom>
          <a:noFill/>
        </p:spPr>
        <p:txBody>
          <a:bodyPr wrap="none" rtlCol="0">
            <a:spAutoFit/>
          </a:bodyPr>
          <a:lstStyle/>
          <a:p>
            <a:pPr algn="l"/>
            <a:r>
              <a:rPr lang="en-US" altLang="zh-CN" sz="3600" b="1">
                <a:solidFill>
                  <a:schemeClr val="dk1"/>
                </a:solidFill>
                <a:latin typeface="黑体" panose="02010609060101010101" charset="-122"/>
                <a:ea typeface="黑体" panose="02010609060101010101" charset="-122"/>
                <a:cs typeface="黑体" panose="02010609060101010101" charset="-122"/>
                <a:sym typeface="+mn-ea"/>
              </a:rPr>
              <a:t>3.</a:t>
            </a:r>
            <a:r>
              <a:rPr lang="zh-CN" altLang="zh-CN" sz="3600" b="1">
                <a:solidFill>
                  <a:schemeClr val="dk1"/>
                </a:solidFill>
                <a:latin typeface="黑体" panose="02010609060101010101" charset="-122"/>
                <a:ea typeface="黑体" panose="02010609060101010101" charset="-122"/>
                <a:cs typeface="黑体" panose="02010609060101010101" charset="-122"/>
                <a:sym typeface="+mn-ea"/>
              </a:rPr>
              <a:t>联系是有条件的</a:t>
            </a:r>
            <a:endParaRPr lang="zh-CN" altLang="zh-CN" sz="3600" b="1">
              <a:solidFill>
                <a:schemeClr val="dk1"/>
              </a:solidFill>
              <a:latin typeface="黑体" panose="02010609060101010101" charset="-122"/>
              <a:ea typeface="黑体" panose="02010609060101010101" charset="-122"/>
              <a:cs typeface="黑体" panose="02010609060101010101" charset="-122"/>
              <a:sym typeface="+mn-ea"/>
            </a:endParaRPr>
          </a:p>
        </p:txBody>
      </p:sp>
      <p:sp>
        <p:nvSpPr>
          <p:cNvPr id="12290" name="Rectangle 2"/>
          <p:cNvSpPr/>
          <p:nvPr>
            <p:custDataLst>
              <p:tags r:id="rId2"/>
            </p:custDataLst>
          </p:nvPr>
        </p:nvSpPr>
        <p:spPr>
          <a:xfrm>
            <a:off x="465341" y="1359381"/>
            <a:ext cx="11017224" cy="5262245"/>
          </a:xfrm>
          <a:prstGeom prst="rect">
            <a:avLst/>
          </a:prstGeom>
          <a:noFill/>
          <a:ln>
            <a:noFill/>
          </a:ln>
          <a:extLst>
            <a:ext uri="{909E8E84-426E-40DD-AFC4-6F175D3DCCD1}">
              <a14:hiddenFill xmlns:a14="http://schemas.microsoft.com/office/drawing/2010/main">
                <a:solidFill>
                  <a:schemeClr val="accent1">
                    <a:lumMod val="20000"/>
                    <a:lumOff val="80000"/>
                  </a:schemeClr>
                </a:solidFill>
              </a14:hiddenFill>
            </a:ext>
          </a:extLst>
        </p:spPr>
        <p:style>
          <a:lnRef idx="2">
            <a:schemeClr val="accent3"/>
          </a:lnRef>
          <a:fillRef idx="1">
            <a:schemeClr val="lt1"/>
          </a:fillRef>
          <a:effectRef idx="0">
            <a:schemeClr val="accent3"/>
          </a:effectRef>
          <a:fontRef idx="minor">
            <a:schemeClr val="dk1"/>
          </a:fontRef>
        </p:style>
        <p:txBody>
          <a:bodyPr wrap="square">
            <a:spAutoFit/>
          </a:bodyPr>
          <a:lstStyle/>
          <a:p>
            <a:pPr lvl="0" eaLnBrk="1" hangingPunct="1">
              <a:lnSpc>
                <a:spcPct val="200000"/>
              </a:lnSpc>
              <a:spcBef>
                <a:spcPct val="0"/>
              </a:spcBef>
            </a:pPr>
            <a:r>
              <a:rPr lang="en-US" altLang="zh-CN" sz="2800">
                <a:solidFill>
                  <a:schemeClr val="tx1"/>
                </a:solidFill>
                <a:latin typeface="微软雅黑" panose="020B0503020204020204" charset="-122"/>
                <a:ea typeface="微软雅黑" panose="020B0503020204020204" charset="-122"/>
                <a:cs typeface="微软雅黑" panose="020B0503020204020204" charset="-122"/>
              </a:rPr>
              <a:t>1.</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联系是普遍的</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，这一点是绝对的、无条件的，世界上任何事物都</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与其周围的事物</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相联系，孤立的事物是不存在的。</a:t>
            </a:r>
            <a:r>
              <a:rPr lang="zh-CN" altLang="en-US" sz="2800">
                <a:solidFill>
                  <a:schemeClr val="dk1"/>
                </a:solidFill>
                <a:latin typeface="微软雅黑" panose="020B0503020204020204" charset="-122"/>
                <a:ea typeface="微软雅黑" panose="020B0503020204020204" charset="-122"/>
                <a:cs typeface="微软雅黑" panose="020B0503020204020204" charset="-122"/>
              </a:rPr>
              <a:t>（</a:t>
            </a:r>
            <a:r>
              <a:rPr lang="zh-CN" altLang="zh-CN" sz="2800">
                <a:solidFill>
                  <a:srgbClr val="0000CC"/>
                </a:solidFill>
                <a:latin typeface="微软雅黑" panose="020B0503020204020204" charset="-122"/>
                <a:ea typeface="微软雅黑" panose="020B0503020204020204" charset="-122"/>
                <a:cs typeface="微软雅黑" panose="020B0503020204020204" charset="-122"/>
              </a:rPr>
              <a:t>总体看状态</a:t>
            </a:r>
            <a:r>
              <a:rPr lang="zh-CN" altLang="en-US" sz="2800">
                <a:solidFill>
                  <a:schemeClr val="dk1"/>
                </a:solidFill>
                <a:latin typeface="微软雅黑" panose="020B0503020204020204" charset="-122"/>
                <a:ea typeface="微软雅黑" panose="020B0503020204020204" charset="-122"/>
                <a:cs typeface="微软雅黑" panose="020B0503020204020204" charset="-122"/>
              </a:rPr>
              <a:t>）</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 </a:t>
            </a:r>
            <a:endParaRPr lang="en-US" altLang="zh-CN" sz="2800">
              <a:solidFill>
                <a:schemeClr val="dk1"/>
              </a:solidFill>
              <a:latin typeface="微软雅黑" panose="020B0503020204020204" charset="-122"/>
              <a:ea typeface="微软雅黑" panose="020B0503020204020204" charset="-122"/>
              <a:cs typeface="微软雅黑" panose="020B0503020204020204" charset="-122"/>
            </a:endParaRPr>
          </a:p>
          <a:p>
            <a:pPr lvl="0" eaLnBrk="1" hangingPunct="1">
              <a:lnSpc>
                <a:spcPct val="200000"/>
              </a:lnSpc>
              <a:spcBef>
                <a:spcPct val="0"/>
              </a:spcBef>
            </a:pPr>
            <a:r>
              <a:rPr lang="en-US" altLang="zh-CN" sz="2800">
                <a:solidFill>
                  <a:schemeClr val="dk1"/>
                </a:solidFill>
                <a:latin typeface="微软雅黑" panose="020B0503020204020204" charset="-122"/>
                <a:ea typeface="微软雅黑" panose="020B0503020204020204" charset="-122"/>
                <a:cs typeface="微软雅黑" panose="020B0503020204020204" charset="-122"/>
              </a:rPr>
              <a:t>2.</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但是，</a:t>
            </a:r>
            <a:r>
              <a:rPr lang="zh-CN" altLang="zh-CN" sz="2800" u="sng">
                <a:solidFill>
                  <a:schemeClr val="dk1"/>
                </a:solidFill>
                <a:latin typeface="微软雅黑" panose="020B0503020204020204" charset="-122"/>
                <a:ea typeface="微软雅黑" panose="020B0503020204020204" charset="-122"/>
                <a:cs typeface="微软雅黑" panose="020B0503020204020204" charset="-122"/>
              </a:rPr>
              <a:t>世界上每一</a:t>
            </a:r>
            <a:r>
              <a:rPr lang="zh-CN" altLang="zh-CN" sz="2800" u="sng">
                <a:solidFill>
                  <a:srgbClr val="FF0000"/>
                </a:solidFill>
                <a:latin typeface="微软雅黑" panose="020B0503020204020204" charset="-122"/>
                <a:ea typeface="微软雅黑" panose="020B0503020204020204" charset="-122"/>
                <a:cs typeface="微软雅黑" panose="020B0503020204020204" charset="-122"/>
              </a:rPr>
              <a:t>具体联系</a:t>
            </a:r>
            <a:r>
              <a:rPr lang="zh-CN" altLang="zh-CN" sz="2800" u="sng">
                <a:solidFill>
                  <a:schemeClr val="dk1"/>
                </a:solidFill>
                <a:latin typeface="微软雅黑" panose="020B0503020204020204" charset="-122"/>
                <a:ea typeface="微软雅黑" panose="020B0503020204020204" charset="-122"/>
                <a:cs typeface="微软雅黑" panose="020B0503020204020204" charset="-122"/>
              </a:rPr>
              <a:t>又都是</a:t>
            </a:r>
            <a:r>
              <a:rPr lang="zh-CN" altLang="en-US" sz="2800" u="sng">
                <a:solidFill>
                  <a:srgbClr val="FF0000"/>
                </a:solidFill>
                <a:latin typeface="微软雅黑" panose="020B0503020204020204" charset="-122"/>
                <a:ea typeface="微软雅黑" panose="020B0503020204020204" charset="-122"/>
                <a:cs typeface="微软雅黑" panose="020B0503020204020204" charset="-122"/>
              </a:rPr>
              <a:t>有条件的</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。并非世界上</a:t>
            </a:r>
            <a:r>
              <a:rPr lang="zh-CN" altLang="zh-CN" sz="2800">
                <a:solidFill>
                  <a:srgbClr val="FF0000"/>
                </a:solidFill>
                <a:latin typeface="微软雅黑" panose="020B0503020204020204" charset="-122"/>
                <a:ea typeface="微软雅黑" panose="020B0503020204020204" charset="-122"/>
                <a:cs typeface="微软雅黑" panose="020B0503020204020204" charset="-122"/>
              </a:rPr>
              <a:t>任何</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两个事物</a:t>
            </a:r>
            <a:r>
              <a:rPr lang="zh-CN" altLang="en-US" sz="2800">
                <a:solidFill>
                  <a:schemeClr val="dk1"/>
                </a:solidFill>
                <a:latin typeface="微软雅黑" panose="020B0503020204020204" charset="-122"/>
                <a:ea typeface="微软雅黑" panose="020B0503020204020204" charset="-122"/>
                <a:cs typeface="微软雅黑" panose="020B0503020204020204" charset="-122"/>
              </a:rPr>
              <a:t>之间</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都有联系。</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事物的联系依赖于一定的条件，事物联系的性质和方式要随着条件的改变而变化。</a:t>
            </a:r>
            <a:r>
              <a:rPr lang="zh-CN" altLang="en-US" sz="2800" u="sng">
                <a:solidFill>
                  <a:schemeClr val="dk1"/>
                </a:solidFill>
                <a:latin typeface="微软雅黑" panose="020B0503020204020204" charset="-122"/>
                <a:ea typeface="微软雅黑" panose="020B0503020204020204" charset="-122"/>
                <a:cs typeface="微软雅黑" panose="020B0503020204020204" charset="-122"/>
              </a:rPr>
              <a:t>这就是</a:t>
            </a:r>
            <a:r>
              <a:rPr lang="zh-CN" altLang="en-US" sz="2800" u="sng">
                <a:solidFill>
                  <a:srgbClr val="FF0000"/>
                </a:solidFill>
                <a:latin typeface="微软雅黑" panose="020B0503020204020204" charset="-122"/>
                <a:ea typeface="微软雅黑" panose="020B0503020204020204" charset="-122"/>
                <a:cs typeface="微软雅黑" panose="020B0503020204020204" charset="-122"/>
              </a:rPr>
              <a:t>联系的条件性</a:t>
            </a:r>
            <a:r>
              <a:rPr lang="zh-CN" altLang="en-US" sz="2800">
                <a:solidFill>
                  <a:schemeClr val="dk1"/>
                </a:solidFill>
                <a:latin typeface="微软雅黑" panose="020B0503020204020204" charset="-122"/>
                <a:ea typeface="微软雅黑" panose="020B0503020204020204" charset="-122"/>
                <a:cs typeface="微软雅黑" panose="020B0503020204020204" charset="-122"/>
              </a:rPr>
              <a:t>。离开条件，一切都无法存在和理解了。（</a:t>
            </a:r>
            <a:r>
              <a:rPr lang="zh-CN" altLang="zh-CN" sz="2800">
                <a:solidFill>
                  <a:srgbClr val="0000CC"/>
                </a:solidFill>
                <a:latin typeface="微软雅黑" panose="020B0503020204020204" charset="-122"/>
                <a:ea typeface="微软雅黑" panose="020B0503020204020204" charset="-122"/>
                <a:cs typeface="微软雅黑" panose="020B0503020204020204" charset="-122"/>
              </a:rPr>
              <a:t>具体看条件</a:t>
            </a:r>
            <a:r>
              <a:rPr lang="zh-CN" altLang="zh-CN" sz="2800">
                <a:solidFill>
                  <a:schemeClr val="dk1"/>
                </a:solidFill>
                <a:latin typeface="微软雅黑" panose="020B0503020204020204" charset="-122"/>
                <a:ea typeface="微软雅黑" panose="020B0503020204020204" charset="-122"/>
                <a:cs typeface="微软雅黑" panose="020B0503020204020204" charset="-122"/>
              </a:rPr>
              <a:t>）</a:t>
            </a:r>
            <a:endParaRPr lang="zh-CN" altLang="zh-CN" sz="2800">
              <a:solidFill>
                <a:schemeClr val="dk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custDataLst>
              <p:tags r:id="rId3"/>
            </p:custDataLst>
          </p:nvPr>
        </p:nvSpPr>
        <p:spPr>
          <a:xfrm>
            <a:off x="26670" y="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一、联系的普遍性</a:t>
            </a:r>
            <a:endParaRPr lang="zh-CN" altLang="en-US" sz="5400">
              <a:solidFill>
                <a:srgbClr val="FF0000"/>
              </a:solidFill>
              <a:latin typeface="华文新魏" panose="02010800040101010101" charset="-122"/>
              <a:ea typeface="华文新魏" panose="020108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0">
                                            <p:bg/>
                                          </p:spTgt>
                                        </p:tgtEl>
                                        <p:attrNameLst>
                                          <p:attrName>style.visibility</p:attrName>
                                        </p:attrNameLst>
                                      </p:cBhvr>
                                      <p:to>
                                        <p:strVal val="visible"/>
                                      </p:to>
                                    </p:set>
                                    <p:anim calcmode="lin" valueType="num">
                                      <p:cBhvr additive="base">
                                        <p:cTn id="7" dur="500" fill="hold"/>
                                        <p:tgtEl>
                                          <p:spTgt spid="12290">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290">
                                            <p:txEl>
                                              <p:pRg st="0" end="0"/>
                                            </p:txEl>
                                          </p:spTgt>
                                        </p:tgtEl>
                                        <p:attrNameLst>
                                          <p:attrName>style.visibility</p:attrName>
                                        </p:attrNameLst>
                                      </p:cBhvr>
                                      <p:to>
                                        <p:strVal val="visible"/>
                                      </p:to>
                                    </p:set>
                                    <p:anim calcmode="lin" valueType="num">
                                      <p:cBhvr additive="base">
                                        <p:cTn id="11" dur="500" fill="hold"/>
                                        <p:tgtEl>
                                          <p:spTgt spid="12290">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290">
                                            <p:txEl>
                                              <p:pRg st="1" end="1"/>
                                            </p:txEl>
                                          </p:spTgt>
                                        </p:tgtEl>
                                        <p:attrNameLst>
                                          <p:attrName>style.visibility</p:attrName>
                                        </p:attrNameLst>
                                      </p:cBhvr>
                                      <p:to>
                                        <p:strVal val="visible"/>
                                      </p:to>
                                    </p:set>
                                    <p:anim calcmode="lin" valueType="num">
                                      <p:cBhvr additive="base">
                                        <p:cTn id="15" dur="500" fill="hold"/>
                                        <p:tgtEl>
                                          <p:spTgt spid="12290">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12090" y="1038860"/>
            <a:ext cx="8025765" cy="645160"/>
          </a:xfrm>
          <a:prstGeom prst="rect">
            <a:avLst/>
          </a:prstGeom>
          <a:noFill/>
        </p:spPr>
        <p:txBody>
          <a:bodyPr wrap="square" rtlCol="0">
            <a:spAutoFit/>
          </a:bodyPr>
          <a:lstStyle/>
          <a:p>
            <a:r>
              <a:rPr lang="en-US" altLang="zh-CN" sz="3600" b="1">
                <a:latin typeface="黑体" panose="02010609060101010101" charset="-122"/>
                <a:ea typeface="黑体" panose="02010609060101010101" charset="-122"/>
              </a:rPr>
              <a:t>4</a:t>
            </a:r>
            <a:r>
              <a:rPr lang="zh-CN" altLang="en-US" sz="3600" b="1">
                <a:latin typeface="黑体" panose="02010609060101010101" charset="-122"/>
                <a:ea typeface="黑体" panose="02010609060101010101" charset="-122"/>
              </a:rPr>
              <a:t>、联系的普遍性原理总结：</a:t>
            </a:r>
            <a:endParaRPr lang="zh-CN" altLang="en-US" sz="3600" b="1">
              <a:latin typeface="黑体" panose="02010609060101010101" charset="-122"/>
              <a:ea typeface="黑体" panose="02010609060101010101" charset="-122"/>
            </a:endParaRPr>
          </a:p>
        </p:txBody>
      </p:sp>
      <p:sp>
        <p:nvSpPr>
          <p:cNvPr id="2" name="文本框 1"/>
          <p:cNvSpPr txBox="1"/>
          <p:nvPr>
            <p:custDataLst>
              <p:tags r:id="rId2"/>
            </p:custDataLst>
          </p:nvPr>
        </p:nvSpPr>
        <p:spPr>
          <a:xfrm>
            <a:off x="273685" y="2499360"/>
            <a:ext cx="11644630" cy="1087755"/>
          </a:xfrm>
          <a:prstGeom prst="rect">
            <a:avLst/>
          </a:prstGeom>
          <a:noFill/>
        </p:spPr>
        <p:txBody>
          <a:bodyPr wrap="square" rtlCol="0" anchor="t">
            <a:spAutoFit/>
          </a:bodyPr>
          <a:lstStyle/>
          <a:p>
            <a:pPr eaLnBrk="1" hangingPunct="1">
              <a:lnSpc>
                <a:spcPct val="90000"/>
              </a:lnSpc>
            </a:pPr>
            <a:r>
              <a:rPr lang="zh-CN" altLang="en-US" sz="3600" b="1">
                <a:sym typeface="+mn-ea"/>
              </a:rPr>
              <a:t>联系是普遍的。任何事物都与周围其他事物有联系，每一事物内部的各个部分、要素之间也是相互联系的。</a:t>
            </a:r>
            <a:endParaRPr lang="zh-CN" altLang="en-US" sz="3600" b="1">
              <a:sym typeface="+mn-ea"/>
            </a:endParaRPr>
          </a:p>
        </p:txBody>
      </p:sp>
      <p:sp>
        <p:nvSpPr>
          <p:cNvPr id="3" name="文本框 2"/>
          <p:cNvSpPr txBox="1"/>
          <p:nvPr>
            <p:custDataLst>
              <p:tags r:id="rId3"/>
            </p:custDataLst>
          </p:nvPr>
        </p:nvSpPr>
        <p:spPr>
          <a:xfrm>
            <a:off x="273685" y="1720215"/>
            <a:ext cx="2430780" cy="645160"/>
          </a:xfrm>
          <a:prstGeom prst="rect">
            <a:avLst/>
          </a:prstGeom>
          <a:noFill/>
        </p:spPr>
        <p:txBody>
          <a:bodyPr wrap="square" rtlCol="0">
            <a:spAutoFit/>
          </a:bodyPr>
          <a:lstStyle/>
          <a:p>
            <a:r>
              <a:rPr lang="zh-CN" altLang="en-US" sz="3600" b="1">
                <a:solidFill>
                  <a:srgbClr val="FF0000"/>
                </a:solidFill>
                <a:latin typeface="黑体" panose="02010609060101010101" charset="-122"/>
                <a:ea typeface="黑体" panose="02010609060101010101" charset="-122"/>
              </a:rPr>
              <a:t>（</a:t>
            </a:r>
            <a:r>
              <a:rPr lang="en-US" altLang="zh-CN" sz="3600" b="1">
                <a:solidFill>
                  <a:srgbClr val="FF0000"/>
                </a:solidFill>
                <a:latin typeface="黑体" panose="02010609060101010101" charset="-122"/>
                <a:ea typeface="黑体" panose="02010609060101010101" charset="-122"/>
              </a:rPr>
              <a:t>1</a:t>
            </a:r>
            <a:r>
              <a:rPr lang="zh-CN" altLang="en-US" sz="3600" b="1">
                <a:solidFill>
                  <a:srgbClr val="FF0000"/>
                </a:solidFill>
                <a:latin typeface="黑体" panose="02010609060101010101" charset="-122"/>
                <a:ea typeface="黑体" panose="02010609060101010101" charset="-122"/>
              </a:rPr>
              <a:t>）原理：</a:t>
            </a:r>
            <a:endParaRPr lang="zh-CN" altLang="en-US" sz="3600" b="1">
              <a:solidFill>
                <a:srgbClr val="FF0000"/>
              </a:solidFill>
              <a:latin typeface="黑体" panose="02010609060101010101" charset="-122"/>
              <a:ea typeface="黑体" panose="02010609060101010101" charset="-122"/>
            </a:endParaRPr>
          </a:p>
        </p:txBody>
      </p:sp>
      <p:sp>
        <p:nvSpPr>
          <p:cNvPr id="4" name="文本框 3"/>
          <p:cNvSpPr txBox="1"/>
          <p:nvPr>
            <p:custDataLst>
              <p:tags r:id="rId4"/>
            </p:custDataLst>
          </p:nvPr>
        </p:nvSpPr>
        <p:spPr>
          <a:xfrm>
            <a:off x="273685" y="4293870"/>
            <a:ext cx="2800985" cy="645160"/>
          </a:xfrm>
          <a:prstGeom prst="rect">
            <a:avLst/>
          </a:prstGeom>
          <a:noFill/>
        </p:spPr>
        <p:txBody>
          <a:bodyPr wrap="square" rtlCol="0">
            <a:spAutoFit/>
          </a:bodyPr>
          <a:lstStyle/>
          <a:p>
            <a:r>
              <a:rPr lang="zh-CN" altLang="en-US" sz="3600" b="1">
                <a:solidFill>
                  <a:srgbClr val="FF0000"/>
                </a:solidFill>
                <a:latin typeface="黑体" panose="02010609060101010101" charset="-122"/>
                <a:ea typeface="黑体" panose="02010609060101010101" charset="-122"/>
              </a:rPr>
              <a:t>（</a:t>
            </a:r>
            <a:r>
              <a:rPr lang="en-US" altLang="zh-CN" sz="3600" b="1">
                <a:solidFill>
                  <a:srgbClr val="FF0000"/>
                </a:solidFill>
                <a:latin typeface="黑体" panose="02010609060101010101" charset="-122"/>
                <a:ea typeface="黑体" panose="02010609060101010101" charset="-122"/>
              </a:rPr>
              <a:t>2</a:t>
            </a:r>
            <a:r>
              <a:rPr lang="zh-CN" altLang="en-US" sz="3600" b="1">
                <a:solidFill>
                  <a:srgbClr val="FF0000"/>
                </a:solidFill>
                <a:latin typeface="黑体" panose="02010609060101010101" charset="-122"/>
                <a:ea typeface="黑体" panose="02010609060101010101" charset="-122"/>
              </a:rPr>
              <a:t>）方法论：</a:t>
            </a:r>
            <a:endParaRPr lang="zh-CN" altLang="en-US" sz="3600" b="1">
              <a:solidFill>
                <a:srgbClr val="FF0000"/>
              </a:solidFill>
              <a:latin typeface="黑体" panose="02010609060101010101" charset="-122"/>
              <a:ea typeface="黑体" panose="02010609060101010101" charset="-122"/>
            </a:endParaRPr>
          </a:p>
        </p:txBody>
      </p:sp>
      <p:sp>
        <p:nvSpPr>
          <p:cNvPr id="6" name="文本框 5"/>
          <p:cNvSpPr txBox="1"/>
          <p:nvPr>
            <p:custDataLst>
              <p:tags r:id="rId5"/>
            </p:custDataLst>
          </p:nvPr>
        </p:nvSpPr>
        <p:spPr>
          <a:xfrm>
            <a:off x="613410" y="5046345"/>
            <a:ext cx="10742295" cy="645160"/>
          </a:xfrm>
          <a:prstGeom prst="rect">
            <a:avLst/>
          </a:prstGeom>
          <a:noFill/>
        </p:spPr>
        <p:txBody>
          <a:bodyPr wrap="none" rtlCol="0" anchor="t">
            <a:spAutoFit/>
          </a:bodyPr>
          <a:lstStyle/>
          <a:p>
            <a:r>
              <a:rPr lang="zh-CN" altLang="en-US" sz="3600" b="1">
                <a:solidFill>
                  <a:srgbClr val="000000"/>
                </a:solidFill>
                <a:latin typeface="Arial" panose="020B0604020202020204" pitchFamily="34" charset="0"/>
                <a:ea typeface="宋体" panose="02010600030101010101" pitchFamily="2" charset="-122"/>
                <a:cs typeface="+mn-ea"/>
                <a:sym typeface="+mn-ea"/>
              </a:rPr>
              <a:t>要用联系的观点看问题，反对用孤立的观点看问题。</a:t>
            </a:r>
            <a:endParaRPr lang="zh-CN" altLang="en-US" sz="3600" b="1">
              <a:solidFill>
                <a:srgbClr val="000000"/>
              </a:solidFill>
              <a:latin typeface="Arial" panose="020B0604020202020204" pitchFamily="34" charset="0"/>
              <a:ea typeface="宋体" panose="02010600030101010101" pitchFamily="2" charset="-122"/>
              <a:cs typeface="+mn-ea"/>
              <a:sym typeface="+mn-ea"/>
            </a:endParaRPr>
          </a:p>
        </p:txBody>
      </p:sp>
      <p:sp>
        <p:nvSpPr>
          <p:cNvPr id="284681" name="Line 9"/>
          <p:cNvSpPr/>
          <p:nvPr>
            <p:custDataLst>
              <p:tags r:id="rId6"/>
            </p:custDataLst>
          </p:nvPr>
        </p:nvSpPr>
        <p:spPr>
          <a:xfrm>
            <a:off x="3621405" y="3010535"/>
            <a:ext cx="6799580" cy="65405"/>
          </a:xfrm>
          <a:prstGeom prst="line">
            <a:avLst/>
          </a:prstGeom>
          <a:ln w="57150" cap="flat" cmpd="sng">
            <a:solidFill>
              <a:srgbClr val="FF0000"/>
            </a:solidFill>
            <a:prstDash val="solid"/>
            <a:headEnd type="none" w="med" len="med"/>
            <a:tailEnd type="none" w="med" len="med"/>
          </a:ln>
        </p:spPr>
        <p:txBody>
          <a:bodyPr/>
          <a:lstStyle/>
          <a:p/>
        </p:txBody>
      </p:sp>
      <p:sp>
        <p:nvSpPr>
          <p:cNvPr id="9" name="文本框 8"/>
          <p:cNvSpPr txBox="1"/>
          <p:nvPr>
            <p:custDataLst>
              <p:tags r:id="rId7"/>
            </p:custDataLst>
          </p:nvPr>
        </p:nvSpPr>
        <p:spPr>
          <a:xfrm>
            <a:off x="3499485" y="3587115"/>
            <a:ext cx="7417435" cy="706755"/>
          </a:xfrm>
          <a:prstGeom prst="rect">
            <a:avLst/>
          </a:prstGeom>
          <a:noFill/>
        </p:spPr>
        <p:txBody>
          <a:bodyPr wrap="square" rtlCol="0">
            <a:spAutoFit/>
          </a:bodyPr>
          <a:lstStyle/>
          <a:p>
            <a:r>
              <a:rPr lang="zh-CN" altLang="en-US" sz="4000" b="1">
                <a:solidFill>
                  <a:srgbClr val="FF0000"/>
                </a:solidFill>
                <a:latin typeface="Arial" panose="020B0604020202020204" pitchFamily="34" charset="0"/>
              </a:rPr>
              <a:t>≠ 任何两个事物之间都有联系</a:t>
            </a:r>
            <a:endParaRPr lang="zh-CN" altLang="en-US" sz="4000" b="1">
              <a:solidFill>
                <a:srgbClr val="FF0000"/>
              </a:solidFill>
              <a:latin typeface="Arial" panose="020B0604020202020204" pitchFamily="34" charset="0"/>
            </a:endParaRPr>
          </a:p>
        </p:txBody>
      </p:sp>
      <p:sp>
        <p:nvSpPr>
          <p:cNvPr id="7" name="文本框 6"/>
          <p:cNvSpPr txBox="1"/>
          <p:nvPr>
            <p:custDataLst>
              <p:tags r:id="rId8"/>
            </p:custDataLst>
          </p:nvPr>
        </p:nvSpPr>
        <p:spPr>
          <a:xfrm>
            <a:off x="26670" y="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一、联系的普遍性</a:t>
            </a:r>
            <a:endParaRPr lang="zh-CN" altLang="en-US" sz="5400">
              <a:solidFill>
                <a:srgbClr val="FF0000"/>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84681"/>
                                        </p:tgtEl>
                                        <p:attrNameLst>
                                          <p:attrName>style.visibility</p:attrName>
                                        </p:attrNameLst>
                                      </p:cBhvr>
                                      <p:to>
                                        <p:strVal val="visible"/>
                                      </p:to>
                                    </p:set>
                                    <p:anim calcmode="lin" valueType="num">
                                      <p:cBhvr>
                                        <p:cTn id="7" dur="1" fill="hold"/>
                                        <p:tgtEl>
                                          <p:spTgt spid="284681"/>
                                        </p:tgtEl>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5603" name="内容占位符 2"/>
          <p:cNvSpPr>
            <a:spLocks noGrp="1"/>
          </p:cNvSpPr>
          <p:nvPr>
            <p:ph idx="1"/>
            <p:custDataLst>
              <p:tags r:id="rId1"/>
            </p:custDataLst>
          </p:nvPr>
        </p:nvSpPr>
        <p:spPr>
          <a:xfrm>
            <a:off x="201930" y="1308100"/>
            <a:ext cx="12188825" cy="4937125"/>
          </a:xfrm>
          <a:prstGeom prst="rect">
            <a:avLst/>
          </a:prstGeom>
        </p:spPr>
        <p:txBody>
          <a:bodyPr vert="horz" wrap="square" lIns="91440" tIns="45720" rIns="91440" bIns="45720" numCol="1" anchor="t" anchorCtr="0" compatLnSpc="1">
            <a:noAutofit/>
          </a:bodyPr>
          <a:lstStyle>
            <a:lvl1pPr marL="382905" indent="-382905" algn="l" defTabSz="685800" rtl="0" eaLnBrk="0" fontAlgn="base" hangingPunct="0">
              <a:lnSpc>
                <a:spcPct val="94000"/>
              </a:lnSpc>
              <a:spcBef>
                <a:spcPts val="1000"/>
              </a:spcBef>
              <a:spcAft>
                <a:spcPts val="200"/>
              </a:spcAft>
              <a:buClrTx/>
              <a:buSzTx/>
              <a:buFont typeface="Franklin Gothic Book" panose="020B0503020102020204" pitchFamily="34" charset="0"/>
              <a:buChar char="■"/>
              <a:defRPr kumimoji="0" lang="zh-CN" altLang="en-US" sz="2000" b="0" i="0" u="none" kern="1200" baseline="0">
                <a:solidFill>
                  <a:schemeClr val="tx2"/>
                </a:solidFill>
                <a:latin typeface="+mn-lt"/>
                <a:ea typeface="+mn-ea"/>
                <a:cs typeface="+mn-cs"/>
              </a:defRPr>
            </a:lvl1pPr>
            <a:lvl2pPr marL="914400" indent="-382905" algn="l" defTabSz="685800" rtl="0" eaLnBrk="0" fontAlgn="base" hangingPunct="0">
              <a:lnSpc>
                <a:spcPct val="94000"/>
              </a:lnSpc>
              <a:spcBef>
                <a:spcPts val="500"/>
              </a:spcBef>
              <a:spcAft>
                <a:spcPts val="200"/>
              </a:spcAft>
              <a:buClrTx/>
              <a:buSzTx/>
              <a:buFont typeface="Franklin Gothic Book" panose="020B0503020102020204" pitchFamily="34" charset="0"/>
              <a:buChar char="–"/>
              <a:defRPr kumimoji="0" lang="zh-CN" altLang="en-US" sz="2000" b="0" i="1" u="none" kern="1200" baseline="0">
                <a:solidFill>
                  <a:schemeClr val="tx2"/>
                </a:solidFill>
                <a:latin typeface="+mn-lt"/>
                <a:ea typeface="+mn-ea"/>
                <a:cs typeface="+mn-cs"/>
              </a:defRPr>
            </a:lvl2pPr>
            <a:lvl3pPr marL="1371600" indent="-382905" algn="l" defTabSz="685800" rtl="0" eaLnBrk="0" fontAlgn="base" hangingPunct="0">
              <a:lnSpc>
                <a:spcPct val="94000"/>
              </a:lnSpc>
              <a:spcBef>
                <a:spcPts val="500"/>
              </a:spcBef>
              <a:spcAft>
                <a:spcPts val="200"/>
              </a:spcAft>
              <a:buClrTx/>
              <a:buSzTx/>
              <a:buFont typeface="Franklin Gothic Book" panose="020B0503020102020204" pitchFamily="34" charset="0"/>
              <a:buChar char="■"/>
              <a:defRPr kumimoji="0" lang="zh-CN" altLang="en-US" sz="1800" b="0" i="0" u="none" kern="1200" baseline="0">
                <a:solidFill>
                  <a:schemeClr val="tx2"/>
                </a:solidFill>
                <a:latin typeface="+mn-lt"/>
                <a:ea typeface="+mn-ea"/>
                <a:cs typeface="+mn-cs"/>
              </a:defRPr>
            </a:lvl3pPr>
            <a:lvl4pPr marL="1828800" indent="-382905" algn="l" defTabSz="685800" rtl="0" eaLnBrk="0" fontAlgn="base" hangingPunct="0">
              <a:lnSpc>
                <a:spcPct val="94000"/>
              </a:lnSpc>
              <a:spcBef>
                <a:spcPts val="500"/>
              </a:spcBef>
              <a:spcAft>
                <a:spcPts val="200"/>
              </a:spcAft>
              <a:buClrTx/>
              <a:buSzTx/>
              <a:buFont typeface="Franklin Gothic Book" panose="020B0503020102020204" pitchFamily="34" charset="0"/>
              <a:buChar char="–"/>
              <a:defRPr kumimoji="0" lang="zh-CN" altLang="en-US" sz="1800" b="0" i="1" u="none" kern="1200" baseline="0">
                <a:solidFill>
                  <a:schemeClr val="tx2"/>
                </a:solidFill>
                <a:latin typeface="+mn-lt"/>
                <a:ea typeface="+mn-ea"/>
                <a:cs typeface="+mn-cs"/>
              </a:defRPr>
            </a:lvl4pPr>
            <a:lvl5pPr marL="2286000" indent="-382905" algn="l" defTabSz="685800" rtl="0" eaLnBrk="0" fontAlgn="base" hangingPunct="0">
              <a:lnSpc>
                <a:spcPct val="94000"/>
              </a:lnSpc>
              <a:spcBef>
                <a:spcPts val="500"/>
              </a:spcBef>
              <a:spcAft>
                <a:spcPts val="200"/>
              </a:spcAft>
              <a:buClrTx/>
              <a:buSzTx/>
              <a:buFont typeface="Franklin Gothic Book" panose="020B0503020102020204" pitchFamily="34" charset="0"/>
              <a:buChar char="■"/>
              <a:defRPr kumimoji="0" lang="zh-CN" altLang="en-US" sz="1600" b="0" i="0" u="none" kern="1200" baseline="0">
                <a:solidFill>
                  <a:schemeClr val="tx2"/>
                </a:solidFill>
                <a:latin typeface="+mn-lt"/>
                <a:ea typeface="+mn-ea"/>
                <a:cs typeface="+mn-cs"/>
              </a:defRPr>
            </a:lvl5pPr>
            <a:lvl6pPr marL="2743200" indent="-384175" algn="l" defTabSz="685800" rtl="0" eaLnBrk="1" latinLnBrk="0" hangingPunct="1">
              <a:lnSpc>
                <a:spcPct val="94000"/>
              </a:lnSpc>
              <a:spcBef>
                <a:spcPts val="500"/>
              </a:spcBef>
              <a:spcAft>
                <a:spcPts val="200"/>
              </a:spcAft>
              <a:buFont typeface="Franklin Gothic Book" panose="020B0503020102020204" pitchFamily="34" charset="0"/>
              <a:buChar char="–"/>
              <a:defRPr lang="zh-CN" altLang="en-US" sz="1600" i="1" kern="1200" baseline="0">
                <a:solidFill>
                  <a:schemeClr val="tx2"/>
                </a:solidFill>
                <a:latin typeface="+mn-lt"/>
                <a:ea typeface="+mn-ea"/>
                <a:cs typeface="+mn-cs"/>
              </a:defRPr>
            </a:lvl6pPr>
            <a:lvl7pPr marL="3200400" indent="-384175" algn="l" defTabSz="685800" rtl="0" eaLnBrk="1" latinLnBrk="0" hangingPunct="1">
              <a:lnSpc>
                <a:spcPct val="94000"/>
              </a:lnSpc>
              <a:spcBef>
                <a:spcPts val="500"/>
              </a:spcBef>
              <a:spcAft>
                <a:spcPts val="200"/>
              </a:spcAft>
              <a:buFont typeface="Franklin Gothic Book" panose="020B0503020102020204" pitchFamily="34" charset="0"/>
              <a:buChar char="■"/>
              <a:defRPr lang="zh-CN" altLang="en-US" sz="1400" kern="1200" baseline="0">
                <a:solidFill>
                  <a:schemeClr val="tx2"/>
                </a:solidFill>
                <a:latin typeface="+mn-lt"/>
                <a:ea typeface="+mn-ea"/>
                <a:cs typeface="+mn-cs"/>
              </a:defRPr>
            </a:lvl7pPr>
            <a:lvl8pPr marL="3657600" indent="-384175" algn="l" defTabSz="685800" rtl="0" eaLnBrk="1" latinLnBrk="0" hangingPunct="1">
              <a:lnSpc>
                <a:spcPct val="94000"/>
              </a:lnSpc>
              <a:spcBef>
                <a:spcPts val="500"/>
              </a:spcBef>
              <a:spcAft>
                <a:spcPts val="200"/>
              </a:spcAft>
              <a:buFont typeface="Franklin Gothic Book" panose="020B0503020102020204" pitchFamily="34" charset="0"/>
              <a:buChar char="–"/>
              <a:defRPr lang="zh-CN" altLang="en-US" sz="1400" i="1" kern="1200" baseline="0">
                <a:solidFill>
                  <a:schemeClr val="tx2"/>
                </a:solidFill>
                <a:latin typeface="+mn-lt"/>
                <a:ea typeface="+mn-ea"/>
                <a:cs typeface="+mn-cs"/>
              </a:defRPr>
            </a:lvl8pPr>
            <a:lvl9pPr marL="4114800" indent="-384175" algn="l" defTabSz="685800" rtl="0" eaLnBrk="1" latinLnBrk="0" hangingPunct="1">
              <a:lnSpc>
                <a:spcPct val="94000"/>
              </a:lnSpc>
              <a:spcBef>
                <a:spcPts val="500"/>
              </a:spcBef>
              <a:spcAft>
                <a:spcPts val="200"/>
              </a:spcAft>
              <a:buFont typeface="Franklin Gothic Book" panose="020B0503020102020204" pitchFamily="34" charset="0"/>
              <a:buChar char="■"/>
              <a:defRPr lang="zh-CN" altLang="en-US" sz="1400" kern="1200" baseline="0">
                <a:solidFill>
                  <a:schemeClr val="tx2"/>
                </a:solidFill>
                <a:latin typeface="+mn-lt"/>
                <a:ea typeface="+mn-ea"/>
                <a:cs typeface="+mn-cs"/>
              </a:defRPr>
            </a:lvl9pPr>
          </a:lstStyle>
          <a:p>
            <a:pPr marL="0" marR="0" lvl="0" indent="0" eaLnBrk="1" hangingPunct="1">
              <a:lnSpc>
                <a:spcPts val="5200"/>
              </a:lnSpc>
              <a:buNone/>
            </a:pPr>
            <a:r>
              <a:rPr lang="en-US" altLang="zh-CN" sz="3200" b="1" spc="0">
                <a:solidFill>
                  <a:schemeClr val="tx1"/>
                </a:solidFill>
                <a:latin typeface="微软雅黑" panose="020B0503020204020204" charset="-122"/>
                <a:ea typeface="微软雅黑" panose="020B0503020204020204" charset="-122"/>
                <a:cs typeface="微软雅黑" panose="020B0503020204020204" charset="-122"/>
              </a:rPr>
              <a:t>1.</a:t>
            </a:r>
            <a:r>
              <a:rPr lang="zh-CN" altLang="en-US" sz="3200" b="1" spc="0">
                <a:solidFill>
                  <a:schemeClr val="tx1"/>
                </a:solidFill>
                <a:latin typeface="微软雅黑" panose="020B0503020204020204" charset="-122"/>
                <a:ea typeface="微软雅黑" panose="020B0503020204020204" charset="-122"/>
                <a:cs typeface="微软雅黑" panose="020B0503020204020204" charset="-122"/>
              </a:rPr>
              <a:t>联系是事物本身固有的，不以人的意志为转移。</a:t>
            </a:r>
            <a:endParaRPr lang="zh-CN" altLang="en-US" sz="3200" b="1">
              <a:solidFill>
                <a:schemeClr val="tx1"/>
              </a:solidFill>
              <a:latin typeface="微软雅黑" panose="020B0503020204020204" charset="-122"/>
              <a:ea typeface="微软雅黑" panose="020B0503020204020204" charset="-122"/>
              <a:cs typeface="微软雅黑" panose="020B0503020204020204" charset="-122"/>
            </a:endParaRPr>
          </a:p>
          <a:p>
            <a:pPr marL="0" marR="0" lvl="0" indent="0" eaLnBrk="1" hangingPunct="1">
              <a:lnSpc>
                <a:spcPts val="5200"/>
              </a:lnSpc>
              <a:buNone/>
            </a:pPr>
            <a:r>
              <a:rPr lang="en-US" altLang="zh-CN" sz="3200" b="1" spc="0">
                <a:solidFill>
                  <a:schemeClr val="tx1"/>
                </a:solidFill>
                <a:latin typeface="微软雅黑" panose="020B0503020204020204" charset="-122"/>
                <a:ea typeface="微软雅黑" panose="020B0503020204020204" charset="-122"/>
                <a:cs typeface="微软雅黑" panose="020B0503020204020204" charset="-122"/>
              </a:rPr>
              <a:t>2.</a:t>
            </a:r>
            <a:r>
              <a:rPr lang="zh-CN" altLang="en-US" sz="3200" b="1" spc="0">
                <a:solidFill>
                  <a:srgbClr val="FF0000"/>
                </a:solidFill>
                <a:latin typeface="微软雅黑" panose="020B0503020204020204" charset="-122"/>
                <a:ea typeface="微软雅黑" panose="020B0503020204020204" charset="-122"/>
                <a:cs typeface="微软雅黑" panose="020B0503020204020204" charset="-122"/>
              </a:rPr>
              <a:t>自在事物</a:t>
            </a:r>
            <a:r>
              <a:rPr lang="zh-CN" altLang="en-US" sz="3200" b="1" spc="0">
                <a:solidFill>
                  <a:schemeClr val="tx1"/>
                </a:solidFill>
                <a:latin typeface="微软雅黑" panose="020B0503020204020204" charset="-122"/>
                <a:ea typeface="微软雅黑" panose="020B0503020204020204" charset="-122"/>
                <a:cs typeface="微软雅黑" panose="020B0503020204020204" charset="-122"/>
              </a:rPr>
              <a:t>的联系在人类产生以前就存在了，不以人的意志为转移。</a:t>
            </a:r>
            <a:endParaRPr lang="en-US" altLang="zh-CN" sz="3200" b="1">
              <a:solidFill>
                <a:schemeClr val="tx1"/>
              </a:solidFill>
              <a:latin typeface="微软雅黑" panose="020B0503020204020204" charset="-122"/>
              <a:ea typeface="微软雅黑" panose="020B0503020204020204" charset="-122"/>
              <a:cs typeface="微软雅黑" panose="020B0503020204020204" charset="-122"/>
            </a:endParaRPr>
          </a:p>
          <a:p>
            <a:pPr marL="0" marR="0" lvl="0" indent="0" eaLnBrk="1" hangingPunct="1">
              <a:lnSpc>
                <a:spcPts val="5200"/>
              </a:lnSpc>
              <a:buNone/>
            </a:pPr>
            <a:r>
              <a:rPr lang="zh-CN" altLang="en-US" sz="3200" b="1" spc="0">
                <a:solidFill>
                  <a:schemeClr val="tx1"/>
                </a:solidFill>
                <a:latin typeface="微软雅黑" panose="020B0503020204020204" charset="-122"/>
                <a:ea typeface="微软雅黑" panose="020B0503020204020204" charset="-122"/>
                <a:cs typeface="微软雅黑" panose="020B0503020204020204" charset="-122"/>
              </a:rPr>
              <a:t>   </a:t>
            </a:r>
            <a:r>
              <a:rPr lang="zh-CN" altLang="en-US" sz="3200" b="1" spc="0">
                <a:solidFill>
                  <a:srgbClr val="FF0000"/>
                </a:solidFill>
                <a:latin typeface="微软雅黑" panose="020B0503020204020204" charset="-122"/>
                <a:ea typeface="微软雅黑" panose="020B0503020204020204" charset="-122"/>
                <a:cs typeface="微软雅黑" panose="020B0503020204020204" charset="-122"/>
              </a:rPr>
              <a:t>人为事物</a:t>
            </a:r>
            <a:r>
              <a:rPr lang="zh-CN" altLang="en-US" sz="3200" b="1" spc="0">
                <a:solidFill>
                  <a:schemeClr val="tx1"/>
                </a:solidFill>
                <a:latin typeface="微软雅黑" panose="020B0503020204020204" charset="-122"/>
                <a:ea typeface="微软雅黑" panose="020B0503020204020204" charset="-122"/>
                <a:cs typeface="微软雅黑" panose="020B0503020204020204" charset="-122"/>
              </a:rPr>
              <a:t>的联系是实践活动的产物，具有</a:t>
            </a:r>
            <a:r>
              <a:rPr lang="zh-CN" altLang="en-US" sz="3200" b="1">
                <a:solidFill>
                  <a:schemeClr val="tx1"/>
                </a:solidFill>
                <a:latin typeface="微软雅黑" panose="020B0503020204020204" charset="-122"/>
                <a:ea typeface="微软雅黑" panose="020B0503020204020204" charset="-122"/>
                <a:cs typeface="微软雅黑" panose="020B0503020204020204" charset="-122"/>
              </a:rPr>
              <a:t>“人化”的特点，但仍然是客观的、不以人的意志为转移。</a:t>
            </a:r>
            <a:endParaRPr lang="zh-CN" altLang="en-US" sz="32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1" name="文本框 10"/>
          <p:cNvSpPr txBox="1"/>
          <p:nvPr>
            <p:custDataLst>
              <p:tags r:id="rId2"/>
            </p:custDataLst>
          </p:nvPr>
        </p:nvSpPr>
        <p:spPr>
          <a:xfrm>
            <a:off x="201930" y="17145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二、联系的客观性</a:t>
            </a:r>
            <a:endParaRPr lang="zh-CN" altLang="en-US" sz="5400">
              <a:solidFill>
                <a:srgbClr val="FF0000"/>
              </a:solidFill>
              <a:latin typeface="华文新魏" panose="02010800040101010101" charset="-122"/>
              <a:ea typeface="华文新魏" panose="02010800040101010101" charset="-122"/>
            </a:endParaRPr>
          </a:p>
        </p:txBody>
      </p:sp>
      <p:sp>
        <p:nvSpPr>
          <p:cNvPr id="10" name="文本框 9"/>
          <p:cNvSpPr txBox="1"/>
          <p:nvPr>
            <p:custDataLst>
              <p:tags r:id="rId3"/>
            </p:custDataLst>
          </p:nvPr>
        </p:nvSpPr>
        <p:spPr>
          <a:xfrm>
            <a:off x="457200" y="5304155"/>
            <a:ext cx="8480425" cy="645160"/>
          </a:xfrm>
          <a:prstGeom prst="rect">
            <a:avLst/>
          </a:prstGeom>
          <a:noFill/>
        </p:spPr>
        <p:txBody>
          <a:bodyPr wrap="square" rtlCol="0">
            <a:spAutoFit/>
          </a:bodyPr>
          <a:lstStyle/>
          <a:p>
            <a:r>
              <a:rPr lang="zh-CN" altLang="en-US" sz="3600">
                <a:solidFill>
                  <a:srgbClr val="FF0000"/>
                </a:solidFill>
              </a:rPr>
              <a:t>温馨提示：联系不是主观的，是客观的</a:t>
            </a:r>
            <a:endParaRPr lang="zh-CN" altLang="en-US" sz="36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wipe(left)">
                                      <p:cBhvr>
                                        <p:cTn id="7" dur="500"/>
                                        <p:tgtEl>
                                          <p:spTgt spid="256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Effect transition="in" filter="wipe(left)">
                                      <p:cBhvr>
                                        <p:cTn id="12" dur="500"/>
                                        <p:tgtEl>
                                          <p:spTgt spid="256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5603">
                                            <p:txEl>
                                              <p:pRg st="2" end="2"/>
                                            </p:txEl>
                                          </p:spTgt>
                                        </p:tgtEl>
                                        <p:attrNameLst>
                                          <p:attrName>style.visibility</p:attrName>
                                        </p:attrNameLst>
                                      </p:cBhvr>
                                      <p:to>
                                        <p:strVal val="visible"/>
                                      </p:to>
                                    </p:set>
                                    <p:animEffect transition="in" filter="wipe(left)">
                                      <p:cBhvr>
                                        <p:cTn id="17" dur="500"/>
                                        <p:tgtEl>
                                          <p:spTgt spid="2560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uiExpand="1" build="p"/>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6" name="文本框 5"/>
          <p:cNvSpPr txBox="1"/>
          <p:nvPr>
            <p:custDataLst>
              <p:tags r:id="rId1"/>
            </p:custDataLst>
          </p:nvPr>
        </p:nvSpPr>
        <p:spPr>
          <a:xfrm>
            <a:off x="284480" y="1285240"/>
            <a:ext cx="11622405" cy="1568450"/>
          </a:xfrm>
          <a:prstGeom prst="rect">
            <a:avLst/>
          </a:prstGeom>
          <a:noFill/>
        </p:spPr>
        <p:txBody>
          <a:bodyPr wrap="square" rtlCol="0">
            <a:spAutoFit/>
          </a:bodyPr>
          <a:lstStyle/>
          <a:p>
            <a:r>
              <a:rPr lang="zh-CN" altLang="en-US" sz="3200" b="1">
                <a:latin typeface="华文楷体" panose="02010600040101010101" charset="-122"/>
                <a:ea typeface="华文楷体" panose="02010600040101010101" charset="-122"/>
              </a:rPr>
              <a:t>经过研究发现新型冠状病毒对人体有破坏性，会导致肺部感染，严重者可导致人死亡。国家在分离首株新型冠状病毒毒种的基础上研究病毒对人体的侵害路径并研发了新型冠状病毒疫苗。</a:t>
            </a:r>
            <a:endParaRPr lang="zh-CN" altLang="en-US" sz="3200" b="1">
              <a:latin typeface="华文楷体" panose="02010600040101010101" charset="-122"/>
              <a:ea typeface="华文楷体" panose="02010600040101010101" charset="-122"/>
            </a:endParaRPr>
          </a:p>
        </p:txBody>
      </p:sp>
      <p:sp>
        <p:nvSpPr>
          <p:cNvPr id="7" name="标题 1"/>
          <p:cNvSpPr>
            <a:spLocks noGrp="1"/>
          </p:cNvSpPr>
          <p:nvPr>
            <p:custDataLst>
              <p:tags r:id="rId2"/>
            </p:custDataLst>
          </p:nvPr>
        </p:nvSpPr>
        <p:spPr>
          <a:xfrm>
            <a:off x="0" y="0"/>
            <a:ext cx="10968990" cy="1040765"/>
          </a:xfrm>
          <a:prstGeom prst="rect">
            <a:avLst/>
          </a:prstGeom>
        </p:spPr>
        <p:txBody>
          <a:bodyPr vert="horz" lIns="90000" tIns="46800" rIns="90000" bIns="46800" rtlCol="0" anchor="ctr" anchorCtr="0">
            <a:norm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a:lstStyle>
          <a:p>
            <a:r>
              <a:rPr lang="zh-CN" altLang="en-US"/>
              <a:t>探究二               </a:t>
            </a:r>
            <a:r>
              <a:rPr lang="zh-CN" altLang="en-US" sz="4000" b="0">
                <a:solidFill>
                  <a:srgbClr val="FF0000"/>
                </a:solidFill>
                <a:latin typeface="华文行楷" panose="02010800040101010101" charset="-122"/>
                <a:ea typeface="华文行楷" panose="02010800040101010101" charset="-122"/>
              </a:rPr>
              <a:t>新冠病毒疫苗的研发</a:t>
            </a:r>
            <a:endParaRPr lang="zh-CN" altLang="en-US" sz="4000" b="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568960" y="1209040"/>
            <a:ext cx="9742170" cy="583565"/>
          </a:xfrm>
          <a:prstGeom prst="rect">
            <a:avLst/>
          </a:prstGeom>
          <a:noFill/>
        </p:spPr>
        <p:txBody>
          <a:bodyPr wrap="square" rtlCol="0">
            <a:spAutoFit/>
          </a:bodyPr>
          <a:lstStyle/>
          <a:p>
            <a:r>
              <a:rPr lang="en-US" altLang="zh-CN" sz="3200" b="1">
                <a:latin typeface="华文楷体" panose="02010600040101010101" charset="-122"/>
                <a:ea typeface="华文楷体" panose="02010600040101010101" charset="-122"/>
                <a:cs typeface="华文楷体" panose="02010600040101010101" charset="-122"/>
              </a:rPr>
              <a:t>1.</a:t>
            </a:r>
            <a:r>
              <a:rPr lang="zh-CN" altLang="en-US" sz="3200" b="1">
                <a:latin typeface="华文楷体" panose="02010600040101010101" charset="-122"/>
                <a:ea typeface="华文楷体" panose="02010600040101010101" charset="-122"/>
                <a:cs typeface="华文楷体" panose="02010600040101010101" charset="-122"/>
              </a:rPr>
              <a:t>从材料中找出人为事物的联系和自在事物的联系？</a:t>
            </a:r>
            <a:endParaRPr lang="zh-CN" altLang="en-US" sz="3200" b="1">
              <a:latin typeface="华文楷体" panose="02010600040101010101" charset="-122"/>
              <a:ea typeface="华文楷体" panose="02010600040101010101" charset="-122"/>
              <a:cs typeface="华文楷体" panose="02010600040101010101" charset="-122"/>
            </a:endParaRPr>
          </a:p>
        </p:txBody>
      </p:sp>
      <p:sp>
        <p:nvSpPr>
          <p:cNvPr id="3" name="文本框 2"/>
          <p:cNvSpPr txBox="1"/>
          <p:nvPr>
            <p:custDataLst>
              <p:tags r:id="rId2"/>
            </p:custDataLst>
          </p:nvPr>
        </p:nvSpPr>
        <p:spPr>
          <a:xfrm>
            <a:off x="1131570" y="2503170"/>
            <a:ext cx="6819900" cy="460375"/>
          </a:xfrm>
          <a:prstGeom prst="rect">
            <a:avLst/>
          </a:prstGeom>
          <a:noFill/>
        </p:spPr>
        <p:txBody>
          <a:bodyPr wrap="none" rtlCol="0" anchor="t">
            <a:spAutoFit/>
          </a:bodyPr>
          <a:lstStyle/>
          <a:p>
            <a:r>
              <a:rPr lang="zh-CN" altLang="en-US" sz="2400">
                <a:latin typeface="微软雅黑" panose="020B0503020204020204" charset="-122"/>
                <a:ea typeface="微软雅黑" panose="020B0503020204020204" charset="-122"/>
                <a:sym typeface="+mn-ea"/>
              </a:rPr>
              <a:t>新型冠状病毒对人体有破坏性      自在事物的联系</a:t>
            </a:r>
            <a:endParaRPr lang="zh-CN" altLang="en-US" sz="2400">
              <a:latin typeface="微软雅黑" panose="020B0503020204020204" charset="-122"/>
              <a:ea typeface="微软雅黑" panose="020B0503020204020204" charset="-122"/>
              <a:sym typeface="+mn-ea"/>
            </a:endParaRPr>
          </a:p>
        </p:txBody>
      </p:sp>
      <p:sp>
        <p:nvSpPr>
          <p:cNvPr id="4" name="文本框 3"/>
          <p:cNvSpPr txBox="1"/>
          <p:nvPr>
            <p:custDataLst>
              <p:tags r:id="rId3"/>
            </p:custDataLst>
          </p:nvPr>
        </p:nvSpPr>
        <p:spPr>
          <a:xfrm>
            <a:off x="1109980" y="3199130"/>
            <a:ext cx="6841490" cy="460375"/>
          </a:xfrm>
          <a:prstGeom prst="rect">
            <a:avLst/>
          </a:prstGeom>
          <a:noFill/>
        </p:spPr>
        <p:txBody>
          <a:bodyPr wrap="none" rtlCol="0" anchor="t">
            <a:spAutoFit/>
          </a:bodyPr>
          <a:lstStyle/>
          <a:p>
            <a:r>
              <a:rPr lang="zh-CN" altLang="en-US" sz="2400">
                <a:latin typeface="微软雅黑" panose="020B0503020204020204" charset="-122"/>
                <a:ea typeface="微软雅黑" panose="020B0503020204020204" charset="-122"/>
                <a:sym typeface="+mn-ea"/>
              </a:rPr>
              <a:t>研发了新型冠状病毒疫苗             人为事物的联系</a:t>
            </a:r>
            <a:endParaRPr lang="zh-CN" altLang="en-US" sz="2400">
              <a:latin typeface="微软雅黑" panose="020B0503020204020204" charset="-122"/>
              <a:ea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5843" name="Text Box 3"/>
          <p:cNvSpPr txBox="1"/>
          <p:nvPr>
            <p:custDataLst>
              <p:tags r:id="rId1"/>
            </p:custDataLst>
          </p:nvPr>
        </p:nvSpPr>
        <p:spPr>
          <a:xfrm>
            <a:off x="157480" y="326390"/>
            <a:ext cx="11877675" cy="1568450"/>
          </a:xfrm>
          <a:prstGeom prst="rect">
            <a:avLst/>
          </a:prstGeom>
          <a:noFill/>
          <a:ln>
            <a:solidFill>
              <a:srgbClr val="000000">
                <a:alpha val="0"/>
              </a:srgbClr>
            </a:solid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lvl="0">
              <a:lnSpc>
                <a:spcPct val="150000"/>
              </a:lnSpc>
            </a:pPr>
            <a:r>
              <a:rPr lang="en-US" altLang="zh-CN" sz="3200" b="1">
                <a:solidFill>
                  <a:schemeClr val="dk1"/>
                </a:solidFill>
                <a:latin typeface="华文楷体" panose="02010600040101010101" charset="-122"/>
                <a:ea typeface="华文楷体" panose="02010600040101010101" charset="-122"/>
                <a:cs typeface="华文楷体" panose="02010600040101010101" charset="-122"/>
              </a:rPr>
              <a:t>2.</a:t>
            </a:r>
            <a:r>
              <a:rPr lang="zh-CN" altLang="en-US" sz="3200" b="1">
                <a:solidFill>
                  <a:schemeClr val="dk1"/>
                </a:solidFill>
                <a:latin typeface="华文楷体" panose="02010600040101010101" charset="-122"/>
                <a:ea typeface="华文楷体" panose="02010600040101010101" charset="-122"/>
                <a:cs typeface="华文楷体" panose="02010600040101010101" charset="-122"/>
              </a:rPr>
              <a:t>病毒对人体的破坏具有</a:t>
            </a:r>
            <a:r>
              <a:rPr lang="zh-CN" altLang="zh-CN" sz="3200" b="1">
                <a:solidFill>
                  <a:schemeClr val="dk1"/>
                </a:solidFill>
                <a:latin typeface="华文楷体" panose="02010600040101010101" charset="-122"/>
                <a:ea typeface="华文楷体" panose="02010600040101010101" charset="-122"/>
                <a:cs typeface="华文楷体" panose="02010600040101010101" charset="-122"/>
              </a:rPr>
              <a:t>客观</a:t>
            </a:r>
            <a:r>
              <a:rPr lang="zh-CN" altLang="en-US" sz="3200" b="1">
                <a:latin typeface="华文楷体" panose="02010600040101010101" charset="-122"/>
                <a:ea typeface="华文楷体" panose="02010600040101010101" charset="-122"/>
                <a:cs typeface="华文楷体" panose="02010600040101010101" charset="-122"/>
              </a:rPr>
              <a:t>性</a:t>
            </a:r>
            <a:r>
              <a:rPr lang="zh-CN" altLang="zh-CN" sz="3200" b="1">
                <a:solidFill>
                  <a:schemeClr val="dk1"/>
                </a:solidFill>
                <a:latin typeface="华文楷体" panose="02010600040101010101" charset="-122"/>
                <a:ea typeface="华文楷体" panose="02010600040101010101" charset="-122"/>
                <a:cs typeface="华文楷体" panose="02010600040101010101" charset="-122"/>
              </a:rPr>
              <a:t>，是否意味着人对事物的联系无能为力呢？</a:t>
            </a:r>
            <a:r>
              <a:rPr lang="zh-CN" altLang="en-US" sz="3200" b="1">
                <a:latin typeface="华文楷体" panose="02010600040101010101" charset="-122"/>
                <a:ea typeface="华文楷体" panose="02010600040101010101" charset="-122"/>
                <a:cs typeface="华文楷体" panose="02010600040101010101" charset="-122"/>
              </a:rPr>
              <a:t>若不是，</a:t>
            </a:r>
            <a:r>
              <a:rPr lang="zh-CN" altLang="zh-CN" sz="3200" b="1">
                <a:solidFill>
                  <a:schemeClr val="dk1"/>
                </a:solidFill>
                <a:latin typeface="华文楷体" panose="02010600040101010101" charset="-122"/>
                <a:ea typeface="华文楷体" panose="02010600040101010101" charset="-122"/>
                <a:cs typeface="华文楷体" panose="02010600040101010101" charset="-122"/>
              </a:rPr>
              <a:t>可以如何做</a:t>
            </a:r>
            <a:r>
              <a:rPr lang="en-US" altLang="zh-CN" sz="3200" b="1">
                <a:solidFill>
                  <a:schemeClr val="dk1"/>
                </a:solidFill>
                <a:latin typeface="华文楷体" panose="02010600040101010101" charset="-122"/>
                <a:ea typeface="华文楷体" panose="02010600040101010101" charset="-122"/>
                <a:cs typeface="华文楷体" panose="02010600040101010101" charset="-122"/>
              </a:rPr>
              <a:t>? </a:t>
            </a:r>
            <a:endParaRPr lang="en-US" altLang="zh-CN" sz="3200" b="1">
              <a:solidFill>
                <a:schemeClr val="dk1"/>
              </a:solidFill>
              <a:latin typeface="华文楷体" panose="02010600040101010101" charset="-122"/>
              <a:ea typeface="华文楷体" panose="02010600040101010101" charset="-122"/>
              <a:cs typeface="华文楷体" panose="02010600040101010101" charset="-122"/>
            </a:endParaRPr>
          </a:p>
        </p:txBody>
      </p:sp>
      <p:sp>
        <p:nvSpPr>
          <p:cNvPr id="19460" name="Text Box 4"/>
          <p:cNvSpPr txBox="1">
            <a:spLocks noChangeArrowheads="1"/>
          </p:cNvSpPr>
          <p:nvPr>
            <p:custDataLst>
              <p:tags r:id="rId2"/>
            </p:custDataLst>
          </p:nvPr>
        </p:nvSpPr>
        <p:spPr bwMode="auto">
          <a:xfrm>
            <a:off x="157480" y="2456815"/>
            <a:ext cx="11938000" cy="2147570"/>
          </a:xfrm>
          <a:prstGeom prst="rect">
            <a:avLst/>
          </a:prstGeom>
          <a:solidFill>
            <a:srgbClr val="000000">
              <a:alpha val="0"/>
            </a:srgbClr>
          </a:solidFill>
          <a:ln>
            <a:solidFill>
              <a:srgbClr val="000000">
                <a:alpha val="0"/>
              </a:srgbClr>
            </a:solidFill>
          </a:ln>
          <a:effectLst/>
        </p:spPr>
        <p:txBody>
          <a:bodyPr wrap="square">
            <a:spAutoFit/>
          </a:bodyPr>
          <a:lstStyle/>
          <a:p>
            <a:pPr lvl="0">
              <a:lnSpc>
                <a:spcPct val="150000"/>
              </a:lnSpc>
              <a:defRPr/>
            </a:pPr>
            <a:r>
              <a:rPr kumimoji="0" lang="zh-CN" altLang="en-US" sz="2965" i="0" u="none" strike="noStrike" kern="1200" cap="none" spc="0" normalizeH="0" baseline="0" noProof="0">
                <a:ln>
                  <a:noFill/>
                </a:ln>
                <a:solidFill>
                  <a:schemeClr val="tx1"/>
                </a:solidFill>
                <a:uLnTx/>
                <a:uFillTx/>
                <a:latin typeface="微软雅黑" panose="020B0503020204020204" charset="-122"/>
                <a:ea typeface="微软雅黑" panose="020B0503020204020204" charset="-122"/>
              </a:rPr>
              <a:t>联系具有客观性，但并不是说人们对事物的联系是无能为力的。人们可以根据事物的</a:t>
            </a:r>
            <a:r>
              <a:rPr kumimoji="0" lang="zh-CN" altLang="en-US" sz="2965" i="0" u="none" strike="noStrike" kern="1200" cap="none" spc="0" normalizeH="0" baseline="0" noProof="0">
                <a:ln>
                  <a:noFill/>
                </a:ln>
                <a:solidFill>
                  <a:srgbClr val="FF0000"/>
                </a:solidFill>
                <a:uLnTx/>
                <a:uFillTx/>
                <a:latin typeface="微软雅黑" panose="020B0503020204020204" charset="-122"/>
                <a:ea typeface="微软雅黑" panose="020B0503020204020204" charset="-122"/>
              </a:rPr>
              <a:t>固有联系，改变事物的状态，调整原有的联系，建立新的具体联系</a:t>
            </a:r>
            <a:r>
              <a:rPr lang="zh-CN" altLang="en-US" sz="2965">
                <a:latin typeface="微软雅黑" panose="020B0503020204020204" charset="-122"/>
                <a:ea typeface="微软雅黑" panose="020B0503020204020204" charset="-122"/>
              </a:rPr>
              <a:t>。（在事物确实存在联系的基础上，改变联系内容、方式）</a:t>
            </a:r>
            <a:endParaRPr lang="zh-CN" altLang="en-US" sz="2965">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1310640" y="2284095"/>
            <a:ext cx="7987665" cy="645160"/>
          </a:xfrm>
          <a:prstGeom prst="rect">
            <a:avLst/>
          </a:prstGeom>
          <a:noFill/>
        </p:spPr>
        <p:txBody>
          <a:bodyPr wrap="none" rtlCol="0" anchor="t">
            <a:spAutoFit/>
          </a:bodyPr>
          <a:lstStyle/>
          <a:p>
            <a:r>
              <a:rPr lang="zh-CN" altLang="en-US" sz="3600" b="1">
                <a:sym typeface="+mn-ea"/>
              </a:rPr>
              <a:t>联系是</a:t>
            </a:r>
            <a:r>
              <a:rPr lang="zh-CN" altLang="en-US" sz="3600" b="1">
                <a:solidFill>
                  <a:srgbClr val="FF0000"/>
                </a:solidFill>
                <a:sym typeface="+mn-ea"/>
              </a:rPr>
              <a:t>客观</a:t>
            </a:r>
            <a:r>
              <a:rPr lang="zh-CN" altLang="en-US" sz="3600" b="1">
                <a:sym typeface="+mn-ea"/>
              </a:rPr>
              <a:t>的，不以人的意志为转移。</a:t>
            </a:r>
            <a:endParaRPr lang="zh-CN" altLang="en-US" sz="3600" b="1">
              <a:sym typeface="+mn-ea"/>
            </a:endParaRPr>
          </a:p>
        </p:txBody>
      </p:sp>
      <p:sp>
        <p:nvSpPr>
          <p:cNvPr id="3" name="文本框 2"/>
          <p:cNvSpPr txBox="1"/>
          <p:nvPr>
            <p:custDataLst>
              <p:tags r:id="rId2"/>
            </p:custDataLst>
          </p:nvPr>
        </p:nvSpPr>
        <p:spPr>
          <a:xfrm>
            <a:off x="1026160" y="1457960"/>
            <a:ext cx="2430780" cy="645160"/>
          </a:xfrm>
          <a:prstGeom prst="rect">
            <a:avLst/>
          </a:prstGeom>
          <a:noFill/>
        </p:spPr>
        <p:txBody>
          <a:bodyPr wrap="square" rtlCol="0">
            <a:spAutoFit/>
          </a:bodyPr>
          <a:lstStyle/>
          <a:p>
            <a:r>
              <a:rPr lang="zh-CN" altLang="en-US" sz="3600" b="1">
                <a:solidFill>
                  <a:srgbClr val="FF0000"/>
                </a:solidFill>
                <a:latin typeface="黑体" panose="02010609060101010101" charset="-122"/>
                <a:ea typeface="黑体" panose="02010609060101010101" charset="-122"/>
              </a:rPr>
              <a:t>（</a:t>
            </a:r>
            <a:r>
              <a:rPr lang="en-US" altLang="zh-CN" sz="3600" b="1">
                <a:solidFill>
                  <a:srgbClr val="FF0000"/>
                </a:solidFill>
                <a:latin typeface="黑体" panose="02010609060101010101" charset="-122"/>
                <a:ea typeface="黑体" panose="02010609060101010101" charset="-122"/>
              </a:rPr>
              <a:t>1</a:t>
            </a:r>
            <a:r>
              <a:rPr lang="zh-CN" altLang="en-US" sz="3600" b="1">
                <a:solidFill>
                  <a:srgbClr val="FF0000"/>
                </a:solidFill>
                <a:latin typeface="黑体" panose="02010609060101010101" charset="-122"/>
                <a:ea typeface="黑体" panose="02010609060101010101" charset="-122"/>
              </a:rPr>
              <a:t>）原理：</a:t>
            </a:r>
            <a:endParaRPr lang="zh-CN" altLang="en-US" sz="3600" b="1">
              <a:solidFill>
                <a:srgbClr val="FF0000"/>
              </a:solidFill>
              <a:latin typeface="黑体" panose="02010609060101010101" charset="-122"/>
              <a:ea typeface="黑体" panose="02010609060101010101" charset="-122"/>
            </a:endParaRPr>
          </a:p>
        </p:txBody>
      </p:sp>
      <p:sp>
        <p:nvSpPr>
          <p:cNvPr id="4" name="文本框 3"/>
          <p:cNvSpPr txBox="1"/>
          <p:nvPr>
            <p:custDataLst>
              <p:tags r:id="rId3"/>
            </p:custDataLst>
          </p:nvPr>
        </p:nvSpPr>
        <p:spPr>
          <a:xfrm>
            <a:off x="1005840" y="3041015"/>
            <a:ext cx="2800985" cy="645160"/>
          </a:xfrm>
          <a:prstGeom prst="rect">
            <a:avLst/>
          </a:prstGeom>
          <a:noFill/>
        </p:spPr>
        <p:txBody>
          <a:bodyPr wrap="square" rtlCol="0">
            <a:spAutoFit/>
          </a:bodyPr>
          <a:lstStyle/>
          <a:p>
            <a:r>
              <a:rPr lang="zh-CN" altLang="en-US" sz="3600" b="1">
                <a:solidFill>
                  <a:srgbClr val="FF0000"/>
                </a:solidFill>
                <a:latin typeface="黑体" panose="02010609060101010101" charset="-122"/>
                <a:ea typeface="黑体" panose="02010609060101010101" charset="-122"/>
              </a:rPr>
              <a:t>（</a:t>
            </a:r>
            <a:r>
              <a:rPr lang="en-US" altLang="zh-CN" sz="3600" b="1">
                <a:solidFill>
                  <a:srgbClr val="FF0000"/>
                </a:solidFill>
                <a:latin typeface="黑体" panose="02010609060101010101" charset="-122"/>
                <a:ea typeface="黑体" panose="02010609060101010101" charset="-122"/>
              </a:rPr>
              <a:t>2</a:t>
            </a:r>
            <a:r>
              <a:rPr lang="zh-CN" altLang="en-US" sz="3600" b="1">
                <a:solidFill>
                  <a:srgbClr val="FF0000"/>
                </a:solidFill>
                <a:latin typeface="黑体" panose="02010609060101010101" charset="-122"/>
                <a:ea typeface="黑体" panose="02010609060101010101" charset="-122"/>
              </a:rPr>
              <a:t>）方法论：</a:t>
            </a:r>
            <a:endParaRPr lang="zh-CN" altLang="en-US" sz="3600" b="1">
              <a:solidFill>
                <a:srgbClr val="FF0000"/>
              </a:solidFill>
              <a:latin typeface="黑体" panose="02010609060101010101" charset="-122"/>
              <a:ea typeface="黑体" panose="02010609060101010101" charset="-122"/>
            </a:endParaRPr>
          </a:p>
        </p:txBody>
      </p:sp>
      <p:sp>
        <p:nvSpPr>
          <p:cNvPr id="5" name="文本框 4"/>
          <p:cNvSpPr txBox="1"/>
          <p:nvPr>
            <p:custDataLst>
              <p:tags r:id="rId4"/>
            </p:custDataLst>
          </p:nvPr>
        </p:nvSpPr>
        <p:spPr>
          <a:xfrm>
            <a:off x="1310640" y="3799840"/>
            <a:ext cx="8986756" cy="646331"/>
          </a:xfrm>
          <a:prstGeom prst="rect">
            <a:avLst/>
          </a:prstGeom>
          <a:noFill/>
        </p:spPr>
        <p:txBody>
          <a:bodyPr wrap="none" rtlCol="0" anchor="t">
            <a:spAutoFit/>
          </a:bodyPr>
          <a:lstStyle/>
          <a:p>
            <a:r>
              <a:rPr lang="zh-CN" altLang="en-US" sz="3600" b="1" dirty="0">
                <a:latin typeface="Calibri" panose="020F0502020204030204"/>
                <a:sym typeface="+mn-ea"/>
              </a:rPr>
              <a:t>①把握事物固有的</a:t>
            </a:r>
            <a:r>
              <a:rPr lang="zh-CN" altLang="en-US" sz="3600" b="1">
                <a:latin typeface="Calibri" panose="020F0502020204030204"/>
                <a:sym typeface="+mn-ea"/>
              </a:rPr>
              <a:t>联系</a:t>
            </a:r>
            <a:r>
              <a:rPr lang="zh-CN" altLang="en-US" sz="3600" b="1" smtClean="0">
                <a:latin typeface="Calibri" panose="020F0502020204030204"/>
                <a:sym typeface="+mn-ea"/>
              </a:rPr>
              <a:t>，</a:t>
            </a:r>
            <a:r>
              <a:rPr lang="zh-CN" altLang="en-US" sz="3600" b="1" smtClean="0">
                <a:latin typeface="Calibri" panose="020F0502020204030204"/>
                <a:sym typeface="+mn-ea"/>
              </a:rPr>
              <a:t>切忌</a:t>
            </a:r>
            <a:r>
              <a:rPr lang="zh-CN" altLang="en-US" sz="3600" b="1" smtClean="0">
                <a:latin typeface="Calibri" panose="020F0502020204030204"/>
                <a:sym typeface="+mn-ea"/>
              </a:rPr>
              <a:t>主观</a:t>
            </a:r>
            <a:r>
              <a:rPr lang="zh-CN" altLang="en-US" sz="3600" b="1" dirty="0">
                <a:latin typeface="Calibri" panose="020F0502020204030204"/>
                <a:sym typeface="+mn-ea"/>
              </a:rPr>
              <a:t>随意性。</a:t>
            </a:r>
            <a:endParaRPr lang="zh-CN" altLang="en-US" sz="3600" b="1" dirty="0">
              <a:latin typeface="Calibri" panose="020F0502020204030204"/>
              <a:sym typeface="+mn-ea"/>
            </a:endParaRPr>
          </a:p>
        </p:txBody>
      </p:sp>
      <p:sp>
        <p:nvSpPr>
          <p:cNvPr id="6" name="文本框 5"/>
          <p:cNvSpPr txBox="1"/>
          <p:nvPr>
            <p:custDataLst>
              <p:tags r:id="rId5"/>
            </p:custDataLst>
          </p:nvPr>
        </p:nvSpPr>
        <p:spPr>
          <a:xfrm>
            <a:off x="1310640" y="4445000"/>
            <a:ext cx="10510520" cy="1260475"/>
          </a:xfrm>
          <a:prstGeom prst="rect">
            <a:avLst/>
          </a:prstGeom>
          <a:noFill/>
        </p:spPr>
        <p:txBody>
          <a:bodyPr wrap="square" rtlCol="0" anchor="t">
            <a:spAutoFit/>
          </a:bodyPr>
          <a:lstStyle/>
          <a:p>
            <a:r>
              <a:rPr lang="zh-CN" altLang="en-US" sz="3600" b="1">
                <a:latin typeface="Calibri" panose="020F0502020204030204"/>
                <a:sym typeface="+mn-ea"/>
              </a:rPr>
              <a:t>②</a:t>
            </a:r>
            <a:r>
              <a:rPr lang="zh-CN" altLang="en-US" sz="4000" b="1">
                <a:solidFill>
                  <a:schemeClr val="accent5"/>
                </a:solidFill>
                <a:latin typeface="Calibri" panose="020F0502020204030204"/>
                <a:sym typeface="+mn-ea"/>
              </a:rPr>
              <a:t>根据</a:t>
            </a:r>
            <a:r>
              <a:rPr lang="zh-CN" altLang="en-US" sz="3600" b="1">
                <a:solidFill>
                  <a:srgbClr val="FF0000"/>
                </a:solidFill>
                <a:latin typeface="Calibri" panose="020F0502020204030204"/>
                <a:sym typeface="+mn-ea"/>
              </a:rPr>
              <a:t>事物固有的联系</a:t>
            </a:r>
            <a:r>
              <a:rPr lang="zh-CN" altLang="en-US" sz="3600" b="1">
                <a:latin typeface="Calibri" panose="020F0502020204030204"/>
                <a:sym typeface="+mn-ea"/>
              </a:rPr>
              <a:t>，改变事物的状态，调整原有的联系，</a:t>
            </a:r>
            <a:r>
              <a:rPr lang="zh-CN" altLang="en-US" sz="3600" b="1">
                <a:solidFill>
                  <a:srgbClr val="FF0000"/>
                </a:solidFill>
                <a:latin typeface="Calibri" panose="020F0502020204030204"/>
                <a:sym typeface="+mn-ea"/>
              </a:rPr>
              <a:t>建立</a:t>
            </a:r>
            <a:r>
              <a:rPr lang="zh-CN" altLang="en-US" sz="3600" b="1">
                <a:latin typeface="Calibri" panose="020F0502020204030204"/>
                <a:sym typeface="+mn-ea"/>
              </a:rPr>
              <a:t>新的联系。</a:t>
            </a:r>
            <a:endParaRPr lang="zh-CN" altLang="en-US" sz="3600" b="1">
              <a:latin typeface="Calibri" panose="020F0502020204030204"/>
              <a:sym typeface="+mn-ea"/>
            </a:endParaRPr>
          </a:p>
        </p:txBody>
      </p:sp>
      <p:sp>
        <p:nvSpPr>
          <p:cNvPr id="284681" name="Line 9"/>
          <p:cNvSpPr/>
          <p:nvPr>
            <p:custDataLst>
              <p:tags r:id="rId6"/>
            </p:custDataLst>
          </p:nvPr>
        </p:nvSpPr>
        <p:spPr>
          <a:xfrm>
            <a:off x="3456940" y="5146040"/>
            <a:ext cx="3047365" cy="635"/>
          </a:xfrm>
          <a:prstGeom prst="line">
            <a:avLst/>
          </a:prstGeom>
          <a:ln w="57150" cap="flat" cmpd="sng">
            <a:solidFill>
              <a:srgbClr val="FF0000"/>
            </a:solidFill>
            <a:prstDash val="solid"/>
            <a:headEnd type="none" w="med" len="med"/>
            <a:tailEnd type="none" w="med" len="med"/>
          </a:ln>
        </p:spPr>
        <p:txBody>
          <a:bodyPr/>
          <a:lstStyle/>
          <a:p/>
        </p:txBody>
      </p:sp>
      <p:sp>
        <p:nvSpPr>
          <p:cNvPr id="8" name="文本框 7"/>
          <p:cNvSpPr txBox="1"/>
          <p:nvPr>
            <p:custDataLst>
              <p:tags r:id="rId7"/>
            </p:custDataLst>
          </p:nvPr>
        </p:nvSpPr>
        <p:spPr>
          <a:xfrm>
            <a:off x="1370965" y="5849620"/>
            <a:ext cx="4947920" cy="706755"/>
          </a:xfrm>
          <a:prstGeom prst="rect">
            <a:avLst/>
          </a:prstGeom>
          <a:noFill/>
        </p:spPr>
        <p:txBody>
          <a:bodyPr wrap="square" rtlCol="0">
            <a:spAutoFit/>
          </a:bodyPr>
          <a:lstStyle/>
          <a:p>
            <a:r>
              <a:rPr lang="zh-CN" altLang="en-US" sz="4000" b="1">
                <a:solidFill>
                  <a:srgbClr val="FF0000"/>
                </a:solidFill>
                <a:latin typeface="Arial" panose="020B0604020202020204" pitchFamily="34" charset="0"/>
              </a:rPr>
              <a:t>≠ 取消原有的联系</a:t>
            </a:r>
            <a:endParaRPr lang="zh-CN" altLang="en-US" sz="4000" b="1">
              <a:solidFill>
                <a:srgbClr val="FF0000"/>
              </a:solidFill>
              <a:latin typeface="Arial" panose="020B0604020202020204" pitchFamily="34" charset="0"/>
            </a:endParaRPr>
          </a:p>
        </p:txBody>
      </p:sp>
      <p:sp>
        <p:nvSpPr>
          <p:cNvPr id="11" name="文本框 10"/>
          <p:cNvSpPr txBox="1"/>
          <p:nvPr>
            <p:custDataLst>
              <p:tags r:id="rId8"/>
            </p:custDataLst>
          </p:nvPr>
        </p:nvSpPr>
        <p:spPr>
          <a:xfrm>
            <a:off x="299720" y="15113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二、联系的客观性</a:t>
            </a:r>
            <a:endParaRPr lang="zh-CN" altLang="en-US" sz="5400">
              <a:solidFill>
                <a:srgbClr val="FF0000"/>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284681"/>
                                        </p:tgtEl>
                                        <p:attrNameLst>
                                          <p:attrName>style.visibility</p:attrName>
                                        </p:attrNameLst>
                                      </p:cBhvr>
                                      <p:to>
                                        <p:strVal val="visible"/>
                                      </p:to>
                                    </p:set>
                                    <p:anim calcmode="lin" valueType="num">
                                      <p:cBhvr>
                                        <p:cTn id="25" dur="1" fill="hold"/>
                                        <p:tgtEl>
                                          <p:spTgt spid="284681"/>
                                        </p:tgtEl>
                                      </p:cBhvr>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822960" y="553720"/>
            <a:ext cx="10666095" cy="1076325"/>
          </a:xfrm>
          <a:prstGeom prst="rect">
            <a:avLst/>
          </a:prstGeom>
          <a:noFill/>
        </p:spPr>
        <p:txBody>
          <a:bodyPr wrap="square" rtlCol="0">
            <a:spAutoFit/>
          </a:bodyPr>
          <a:lstStyle/>
          <a:p>
            <a:r>
              <a:rPr lang="en-US" altLang="zh-CN" sz="3200" b="1">
                <a:latin typeface="华文楷体" panose="02010600040101010101" charset="-122"/>
                <a:ea typeface="华文楷体" panose="02010600040101010101" charset="-122"/>
              </a:rPr>
              <a:t>1.</a:t>
            </a:r>
            <a:r>
              <a:rPr lang="zh-CN" altLang="en-US" sz="3200" b="1">
                <a:latin typeface="华文楷体" panose="02010600040101010101" charset="-122"/>
                <a:ea typeface="华文楷体" panose="02010600040101010101" charset="-122"/>
              </a:rPr>
              <a:t>说一说新冠疫情对我们生活上有哪一些影响？我们如何看待新冠疫情带来的影响？</a:t>
            </a:r>
            <a:endParaRPr lang="zh-CN" altLang="en-US" sz="3200" b="1">
              <a:latin typeface="华文楷体" panose="02010600040101010101" charset="-122"/>
              <a:ea typeface="华文楷体" panose="02010600040101010101" charset="-122"/>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67588" name="Rectangle 8"/>
          <p:cNvSpPr/>
          <p:nvPr>
            <p:custDataLst>
              <p:tags r:id="rId1"/>
            </p:custDataLst>
          </p:nvPr>
        </p:nvSpPr>
        <p:spPr>
          <a:xfrm>
            <a:off x="3423285" y="1691005"/>
            <a:ext cx="7410450" cy="3476625"/>
          </a:xfrm>
          <a:prstGeom prst="rect">
            <a:avLst/>
          </a:prstGeom>
          <a:noFill/>
          <a:ln w="9525">
            <a:noFill/>
          </a:ln>
        </p:spPr>
        <p:txBody>
          <a:bodyPr wrap="square">
            <a:spAutoFit/>
          </a:bodyPr>
          <a:lstStyle/>
          <a:p>
            <a:r>
              <a:rPr lang="zh-CN" altLang="en-US" sz="4400">
                <a:latin typeface="+mn-ea"/>
              </a:rPr>
              <a:t>直接联系 </a:t>
            </a:r>
            <a:r>
              <a:rPr lang="en-US" altLang="zh-CN" sz="4400">
                <a:latin typeface="+mn-ea"/>
              </a:rPr>
              <a:t>— </a:t>
            </a:r>
            <a:r>
              <a:rPr lang="zh-CN" altLang="en-US" sz="4400">
                <a:latin typeface="+mn-ea"/>
              </a:rPr>
              <a:t>间接联系</a:t>
            </a:r>
            <a:endParaRPr lang="zh-CN" altLang="en-US" sz="4400">
              <a:latin typeface="+mn-ea"/>
            </a:endParaRPr>
          </a:p>
          <a:p>
            <a:r>
              <a:rPr lang="zh-CN" altLang="en-US" sz="4400">
                <a:latin typeface="+mn-ea"/>
                <a:sym typeface="+mn-ea"/>
              </a:rPr>
              <a:t>外</a:t>
            </a:r>
            <a:r>
              <a:rPr lang="zh-CN" altLang="en-US" sz="4400">
                <a:latin typeface="+mn-ea"/>
              </a:rPr>
              <a:t>部联系 </a:t>
            </a:r>
            <a:r>
              <a:rPr lang="en-US" altLang="zh-CN" sz="4400">
                <a:latin typeface="+mn-ea"/>
              </a:rPr>
              <a:t>— </a:t>
            </a:r>
            <a:r>
              <a:rPr lang="zh-CN" altLang="en-US" sz="4400">
                <a:latin typeface="+mn-ea"/>
                <a:sym typeface="+mn-ea"/>
              </a:rPr>
              <a:t>内</a:t>
            </a:r>
            <a:r>
              <a:rPr lang="zh-CN" altLang="en-US" sz="4400">
                <a:latin typeface="+mn-ea"/>
              </a:rPr>
              <a:t>部联系</a:t>
            </a:r>
            <a:endParaRPr lang="zh-CN" altLang="en-US" sz="4400">
              <a:latin typeface="+mn-ea"/>
            </a:endParaRPr>
          </a:p>
          <a:p>
            <a:r>
              <a:rPr lang="zh-CN" altLang="en-US" sz="4400">
                <a:latin typeface="+mn-ea"/>
                <a:sym typeface="+mn-ea"/>
              </a:rPr>
              <a:t>非本质</a:t>
            </a:r>
            <a:r>
              <a:rPr lang="zh-CN" altLang="en-US" sz="4400">
                <a:latin typeface="+mn-ea"/>
              </a:rPr>
              <a:t>联系 </a:t>
            </a:r>
            <a:r>
              <a:rPr lang="en-US" altLang="zh-CN" sz="4400">
                <a:latin typeface="+mn-ea"/>
              </a:rPr>
              <a:t>— </a:t>
            </a:r>
            <a:r>
              <a:rPr lang="zh-CN" altLang="en-US" sz="4400">
                <a:latin typeface="+mn-ea"/>
                <a:sym typeface="+mn-ea"/>
              </a:rPr>
              <a:t>本质</a:t>
            </a:r>
            <a:r>
              <a:rPr lang="zh-CN" altLang="en-US" sz="4400">
                <a:latin typeface="+mn-ea"/>
              </a:rPr>
              <a:t>联系</a:t>
            </a:r>
            <a:endParaRPr lang="zh-CN" altLang="en-US" sz="4400">
              <a:latin typeface="+mn-ea"/>
            </a:endParaRPr>
          </a:p>
          <a:p>
            <a:r>
              <a:rPr lang="zh-CN" altLang="en-US" sz="4400">
                <a:latin typeface="+mn-ea"/>
                <a:sym typeface="+mn-ea"/>
              </a:rPr>
              <a:t>偶然</a:t>
            </a:r>
            <a:r>
              <a:rPr lang="zh-CN" altLang="en-US" sz="4400">
                <a:latin typeface="+mn-ea"/>
              </a:rPr>
              <a:t>联系 </a:t>
            </a:r>
            <a:r>
              <a:rPr lang="en-US" altLang="zh-CN" sz="4400">
                <a:latin typeface="+mn-ea"/>
              </a:rPr>
              <a:t>— </a:t>
            </a:r>
            <a:r>
              <a:rPr lang="zh-CN" altLang="en-US" sz="4400">
                <a:latin typeface="+mn-ea"/>
                <a:sym typeface="+mn-ea"/>
              </a:rPr>
              <a:t>必然</a:t>
            </a:r>
            <a:r>
              <a:rPr lang="zh-CN" altLang="en-US" sz="4400">
                <a:latin typeface="+mn-ea"/>
              </a:rPr>
              <a:t>联系</a:t>
            </a:r>
            <a:endParaRPr lang="zh-CN" altLang="en-US" sz="4400">
              <a:latin typeface="+mn-ea"/>
            </a:endParaRPr>
          </a:p>
          <a:p>
            <a:r>
              <a:rPr lang="zh-CN" altLang="en-US" sz="4400">
                <a:latin typeface="+mn-ea"/>
              </a:rPr>
              <a:t>因果联系</a:t>
            </a:r>
            <a:r>
              <a:rPr lang="en-US" altLang="zh-CN" sz="4400">
                <a:latin typeface="+mn-ea"/>
              </a:rPr>
              <a:t>……</a:t>
            </a:r>
            <a:endParaRPr lang="en-US" altLang="zh-CN" sz="4400">
              <a:latin typeface="+mn-ea"/>
            </a:endParaRPr>
          </a:p>
        </p:txBody>
      </p:sp>
      <p:sp>
        <p:nvSpPr>
          <p:cNvPr id="67589" name="Rectangle 10"/>
          <p:cNvSpPr/>
          <p:nvPr>
            <p:custDataLst>
              <p:tags r:id="rId2"/>
            </p:custDataLst>
          </p:nvPr>
        </p:nvSpPr>
        <p:spPr>
          <a:xfrm>
            <a:off x="1403985" y="1839595"/>
            <a:ext cx="2019300" cy="829945"/>
          </a:xfrm>
          <a:prstGeom prst="rect">
            <a:avLst/>
          </a:prstGeom>
          <a:noFill/>
          <a:ln w="9525">
            <a:noFill/>
          </a:ln>
        </p:spPr>
        <p:txBody>
          <a:bodyPr wrap="none">
            <a:spAutoFit/>
          </a:bodyPr>
          <a:lstStyle/>
          <a:p>
            <a:r>
              <a:rPr lang="zh-CN" altLang="en-US" sz="4800" b="1">
                <a:latin typeface="+mn-ea"/>
              </a:rPr>
              <a:t>形式：</a:t>
            </a:r>
            <a:endParaRPr lang="zh-CN" altLang="en-US" sz="4800" b="1">
              <a:latin typeface="+mn-ea"/>
            </a:endParaRPr>
          </a:p>
        </p:txBody>
      </p:sp>
      <p:sp>
        <p:nvSpPr>
          <p:cNvPr id="11" name="文本框 10"/>
          <p:cNvSpPr txBox="1"/>
          <p:nvPr>
            <p:custDataLst>
              <p:tags r:id="rId3"/>
            </p:custDataLst>
          </p:nvPr>
        </p:nvSpPr>
        <p:spPr>
          <a:xfrm>
            <a:off x="299720" y="14097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三、联系的多样性</a:t>
            </a:r>
            <a:endParaRPr lang="zh-CN" altLang="en-US" sz="5400">
              <a:solidFill>
                <a:srgbClr val="FF0000"/>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589"/>
                                        </p:tgtEl>
                                        <p:attrNameLst>
                                          <p:attrName>style.visibility</p:attrName>
                                        </p:attrNameLst>
                                      </p:cBhvr>
                                      <p:to>
                                        <p:strVal val="visible"/>
                                      </p:to>
                                    </p:set>
                                    <p:anim calcmode="lin" valueType="num">
                                      <p:cBhvr additive="base">
                                        <p:cTn id="7" dur="500" fill="hold"/>
                                        <p:tgtEl>
                                          <p:spTgt spid="67589"/>
                                        </p:tgtEl>
                                        <p:attrNameLst>
                                          <p:attrName>ppt_x</p:attrName>
                                        </p:attrNameLst>
                                      </p:cBhvr>
                                      <p:tavLst>
                                        <p:tav tm="0">
                                          <p:val>
                                            <p:strVal val="#ppt_x"/>
                                          </p:val>
                                        </p:tav>
                                        <p:tav tm="100000">
                                          <p:val>
                                            <p:strVal val="#ppt_x"/>
                                          </p:val>
                                        </p:tav>
                                      </p:tavLst>
                                    </p:anim>
                                    <p:anim calcmode="lin" valueType="num">
                                      <p:cBhvr additive="base">
                                        <p:cTn id="8" dur="500" fill="hold"/>
                                        <p:tgtEl>
                                          <p:spTgt spid="6758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67588"/>
                                        </p:tgtEl>
                                        <p:attrNameLst>
                                          <p:attrName>style.visibility</p:attrName>
                                        </p:attrNameLst>
                                      </p:cBhvr>
                                      <p:to>
                                        <p:strVal val="visible"/>
                                      </p:to>
                                    </p:set>
                                    <p:anim calcmode="lin" valueType="num">
                                      <p:cBhvr additive="base">
                                        <p:cTn id="13" dur="500" fill="hold"/>
                                        <p:tgtEl>
                                          <p:spTgt spid="67588"/>
                                        </p:tgtEl>
                                        <p:attrNameLst>
                                          <p:attrName>ppt_x</p:attrName>
                                        </p:attrNameLst>
                                      </p:cBhvr>
                                      <p:tavLst>
                                        <p:tav tm="0">
                                          <p:val>
                                            <p:strVal val="#ppt_x"/>
                                          </p:val>
                                        </p:tav>
                                        <p:tav tm="100000">
                                          <p:val>
                                            <p:strVal val="#ppt_x"/>
                                          </p:val>
                                        </p:tav>
                                      </p:tavLst>
                                    </p:anim>
                                    <p:anim calcmode="lin" valueType="num">
                                      <p:cBhvr additive="base">
                                        <p:cTn id="14" dur="500" fill="hold"/>
                                        <p:tgtEl>
                                          <p:spTgt spid="6758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p:bldP spid="67589"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404495" y="2014220"/>
            <a:ext cx="5542280" cy="645160"/>
          </a:xfrm>
          <a:prstGeom prst="rect">
            <a:avLst/>
          </a:prstGeom>
          <a:noFill/>
        </p:spPr>
        <p:txBody>
          <a:bodyPr wrap="square" rtlCol="0" anchor="t">
            <a:spAutoFit/>
          </a:bodyPr>
          <a:lstStyle/>
          <a:p>
            <a:pPr algn="l"/>
            <a:r>
              <a:rPr lang="zh-CN" altLang="en-US" sz="3600" b="1">
                <a:sym typeface="+mn-ea"/>
              </a:rPr>
              <a:t>事物的联系多种多样的。</a:t>
            </a:r>
            <a:endParaRPr lang="zh-CN" altLang="en-US" sz="3600" b="1">
              <a:sym typeface="+mn-ea"/>
            </a:endParaRPr>
          </a:p>
        </p:txBody>
      </p:sp>
      <p:sp>
        <p:nvSpPr>
          <p:cNvPr id="3" name="文本框 2"/>
          <p:cNvSpPr txBox="1"/>
          <p:nvPr>
            <p:custDataLst>
              <p:tags r:id="rId2"/>
            </p:custDataLst>
          </p:nvPr>
        </p:nvSpPr>
        <p:spPr>
          <a:xfrm>
            <a:off x="404495" y="1194435"/>
            <a:ext cx="2430780" cy="645160"/>
          </a:xfrm>
          <a:prstGeom prst="rect">
            <a:avLst/>
          </a:prstGeom>
          <a:noFill/>
        </p:spPr>
        <p:txBody>
          <a:bodyPr wrap="square" rtlCol="0">
            <a:spAutoFit/>
          </a:bodyPr>
          <a:lstStyle/>
          <a:p>
            <a:r>
              <a:rPr lang="zh-CN" altLang="en-US" sz="3600" b="1">
                <a:solidFill>
                  <a:srgbClr val="FF0000"/>
                </a:solidFill>
                <a:latin typeface="黑体" panose="02010609060101010101" charset="-122"/>
                <a:ea typeface="黑体" panose="02010609060101010101" charset="-122"/>
              </a:rPr>
              <a:t>（</a:t>
            </a:r>
            <a:r>
              <a:rPr lang="en-US" altLang="zh-CN" sz="3600" b="1">
                <a:solidFill>
                  <a:srgbClr val="FF0000"/>
                </a:solidFill>
                <a:latin typeface="黑体" panose="02010609060101010101" charset="-122"/>
                <a:ea typeface="黑体" panose="02010609060101010101" charset="-122"/>
              </a:rPr>
              <a:t>1</a:t>
            </a:r>
            <a:r>
              <a:rPr lang="zh-CN" altLang="en-US" sz="3600" b="1">
                <a:solidFill>
                  <a:srgbClr val="FF0000"/>
                </a:solidFill>
                <a:latin typeface="黑体" panose="02010609060101010101" charset="-122"/>
                <a:ea typeface="黑体" panose="02010609060101010101" charset="-122"/>
              </a:rPr>
              <a:t>）原理：</a:t>
            </a:r>
            <a:endParaRPr lang="zh-CN" altLang="en-US" sz="3600" b="1">
              <a:solidFill>
                <a:srgbClr val="FF0000"/>
              </a:solidFill>
              <a:latin typeface="黑体" panose="02010609060101010101" charset="-122"/>
              <a:ea typeface="黑体" panose="02010609060101010101" charset="-122"/>
            </a:endParaRPr>
          </a:p>
        </p:txBody>
      </p:sp>
      <p:sp>
        <p:nvSpPr>
          <p:cNvPr id="4" name="文本框 3"/>
          <p:cNvSpPr txBox="1"/>
          <p:nvPr>
            <p:custDataLst>
              <p:tags r:id="rId3"/>
            </p:custDataLst>
          </p:nvPr>
        </p:nvSpPr>
        <p:spPr>
          <a:xfrm>
            <a:off x="404495" y="2736215"/>
            <a:ext cx="2800985" cy="645160"/>
          </a:xfrm>
          <a:prstGeom prst="rect">
            <a:avLst/>
          </a:prstGeom>
          <a:noFill/>
        </p:spPr>
        <p:txBody>
          <a:bodyPr wrap="square" rtlCol="0">
            <a:spAutoFit/>
          </a:bodyPr>
          <a:lstStyle/>
          <a:p>
            <a:r>
              <a:rPr lang="zh-CN" altLang="en-US" sz="3600" b="1">
                <a:solidFill>
                  <a:srgbClr val="FF0000"/>
                </a:solidFill>
                <a:latin typeface="黑体" panose="02010609060101010101" charset="-122"/>
                <a:ea typeface="黑体" panose="02010609060101010101" charset="-122"/>
              </a:rPr>
              <a:t>（</a:t>
            </a:r>
            <a:r>
              <a:rPr lang="en-US" altLang="zh-CN" sz="3600" b="1">
                <a:solidFill>
                  <a:srgbClr val="FF0000"/>
                </a:solidFill>
                <a:latin typeface="黑体" panose="02010609060101010101" charset="-122"/>
                <a:ea typeface="黑体" panose="02010609060101010101" charset="-122"/>
              </a:rPr>
              <a:t>2</a:t>
            </a:r>
            <a:r>
              <a:rPr lang="zh-CN" altLang="en-US" sz="3600" b="1">
                <a:solidFill>
                  <a:srgbClr val="FF0000"/>
                </a:solidFill>
                <a:latin typeface="黑体" panose="02010609060101010101" charset="-122"/>
                <a:ea typeface="黑体" panose="02010609060101010101" charset="-122"/>
              </a:rPr>
              <a:t>）方法论：</a:t>
            </a:r>
            <a:endParaRPr lang="zh-CN" altLang="en-US" sz="3600" b="1">
              <a:solidFill>
                <a:srgbClr val="FF0000"/>
              </a:solidFill>
              <a:latin typeface="黑体" panose="02010609060101010101" charset="-122"/>
              <a:ea typeface="黑体" panose="02010609060101010101" charset="-122"/>
            </a:endParaRPr>
          </a:p>
        </p:txBody>
      </p:sp>
      <p:sp>
        <p:nvSpPr>
          <p:cNvPr id="5" name="文本框 4"/>
          <p:cNvSpPr txBox="1"/>
          <p:nvPr>
            <p:custDataLst>
              <p:tags r:id="rId4"/>
            </p:custDataLst>
          </p:nvPr>
        </p:nvSpPr>
        <p:spPr>
          <a:xfrm>
            <a:off x="363220" y="3442335"/>
            <a:ext cx="11688445" cy="2861310"/>
          </a:xfrm>
          <a:prstGeom prst="rect">
            <a:avLst/>
          </a:prstGeom>
          <a:noFill/>
        </p:spPr>
        <p:txBody>
          <a:bodyPr wrap="square" rtlCol="0" anchor="t">
            <a:spAutoFit/>
          </a:bodyPr>
          <a:lstStyle/>
          <a:p>
            <a:r>
              <a:rPr lang="zh-CN" altLang="en-US" sz="3600" b="1">
                <a:latin typeface="Calibri" panose="020F0502020204030204"/>
                <a:sym typeface="+mn-ea"/>
              </a:rPr>
              <a:t>要善于分析和把握事物存在和发展的各种条件，一切以时间、地点和条件为转移。</a:t>
            </a:r>
            <a:endParaRPr lang="zh-CN" altLang="en-US" sz="3600" b="1">
              <a:latin typeface="Calibri" panose="020F0502020204030204"/>
              <a:sym typeface="+mn-ea"/>
            </a:endParaRPr>
          </a:p>
          <a:p>
            <a:r>
              <a:rPr lang="zh-CN" altLang="en-US" sz="3600" b="1">
                <a:latin typeface="Calibri" panose="020F0502020204030204"/>
                <a:sym typeface="+mn-ea"/>
              </a:rPr>
              <a:t>既要注重</a:t>
            </a:r>
            <a:r>
              <a:rPr lang="zh-CN" altLang="en-US" sz="3600" b="1">
                <a:solidFill>
                  <a:srgbClr val="FF0000"/>
                </a:solidFill>
                <a:latin typeface="Calibri" panose="020F0502020204030204"/>
                <a:sym typeface="+mn-ea"/>
              </a:rPr>
              <a:t>客观</a:t>
            </a:r>
            <a:r>
              <a:rPr lang="zh-CN" altLang="en-US" sz="3600" b="1">
                <a:latin typeface="Calibri" panose="020F0502020204030204"/>
                <a:sym typeface="+mn-ea"/>
              </a:rPr>
              <a:t>条件，又要恰当运用</a:t>
            </a:r>
            <a:r>
              <a:rPr lang="zh-CN" altLang="en-US" sz="3600" b="1">
                <a:solidFill>
                  <a:srgbClr val="FF0000"/>
                </a:solidFill>
                <a:latin typeface="Calibri" panose="020F0502020204030204"/>
                <a:sym typeface="+mn-ea"/>
              </a:rPr>
              <a:t>主观</a:t>
            </a:r>
            <a:r>
              <a:rPr lang="zh-CN" altLang="en-US" sz="3600" b="1">
                <a:latin typeface="Calibri" panose="020F0502020204030204"/>
                <a:sym typeface="+mn-ea"/>
              </a:rPr>
              <a:t>条件；</a:t>
            </a:r>
            <a:endParaRPr lang="zh-CN" altLang="en-US" sz="3600" b="1">
              <a:latin typeface="Calibri" panose="020F0502020204030204"/>
              <a:sym typeface="+mn-ea"/>
            </a:endParaRPr>
          </a:p>
          <a:p>
            <a:r>
              <a:rPr lang="zh-CN" altLang="en-US" sz="3600" b="1">
                <a:latin typeface="Calibri" panose="020F0502020204030204"/>
                <a:sym typeface="+mn-ea"/>
              </a:rPr>
              <a:t>既要把握</a:t>
            </a:r>
            <a:r>
              <a:rPr lang="zh-CN" altLang="en-US" sz="3600" b="1">
                <a:solidFill>
                  <a:srgbClr val="FF0000"/>
                </a:solidFill>
                <a:latin typeface="Calibri" panose="020F0502020204030204"/>
                <a:sym typeface="+mn-ea"/>
              </a:rPr>
              <a:t>内部</a:t>
            </a:r>
            <a:r>
              <a:rPr lang="zh-CN" altLang="en-US" sz="3600" b="1">
                <a:latin typeface="Calibri" panose="020F0502020204030204"/>
                <a:sym typeface="+mn-ea"/>
              </a:rPr>
              <a:t>条件，又要关注</a:t>
            </a:r>
            <a:r>
              <a:rPr lang="zh-CN" altLang="en-US" sz="3600" b="1">
                <a:solidFill>
                  <a:srgbClr val="FF0000"/>
                </a:solidFill>
                <a:latin typeface="Calibri" panose="020F0502020204030204"/>
                <a:sym typeface="+mn-ea"/>
              </a:rPr>
              <a:t>外部</a:t>
            </a:r>
            <a:r>
              <a:rPr lang="zh-CN" altLang="en-US" sz="3600" b="1">
                <a:latin typeface="Calibri" panose="020F0502020204030204"/>
                <a:sym typeface="+mn-ea"/>
              </a:rPr>
              <a:t>条件；</a:t>
            </a:r>
            <a:endParaRPr lang="zh-CN" altLang="en-US" sz="3600" b="1">
              <a:latin typeface="Calibri" panose="020F0502020204030204"/>
              <a:sym typeface="+mn-ea"/>
            </a:endParaRPr>
          </a:p>
          <a:p>
            <a:r>
              <a:rPr lang="zh-CN" altLang="en-US" sz="3600" b="1">
                <a:latin typeface="Calibri" panose="020F0502020204030204"/>
                <a:sym typeface="+mn-ea"/>
              </a:rPr>
              <a:t>既要认识</a:t>
            </a:r>
            <a:r>
              <a:rPr lang="zh-CN" altLang="en-US" sz="3600" b="1">
                <a:solidFill>
                  <a:srgbClr val="FF0000"/>
                </a:solidFill>
                <a:latin typeface="Calibri" panose="020F0502020204030204"/>
                <a:sym typeface="+mn-ea"/>
              </a:rPr>
              <a:t>有利</a:t>
            </a:r>
            <a:r>
              <a:rPr lang="zh-CN" altLang="en-US" sz="3600" b="1">
                <a:latin typeface="Calibri" panose="020F0502020204030204"/>
                <a:sym typeface="+mn-ea"/>
              </a:rPr>
              <a:t>条件，又要重视</a:t>
            </a:r>
            <a:r>
              <a:rPr lang="zh-CN" altLang="en-US" sz="3600" b="1">
                <a:solidFill>
                  <a:srgbClr val="FF0000"/>
                </a:solidFill>
                <a:latin typeface="Calibri" panose="020F0502020204030204"/>
                <a:sym typeface="+mn-ea"/>
              </a:rPr>
              <a:t>不利</a:t>
            </a:r>
            <a:r>
              <a:rPr lang="zh-CN" altLang="en-US" sz="3600" b="1">
                <a:latin typeface="Calibri" panose="020F0502020204030204"/>
                <a:sym typeface="+mn-ea"/>
              </a:rPr>
              <a:t>条件。</a:t>
            </a:r>
            <a:endParaRPr lang="zh-CN" altLang="en-US" sz="3600" b="1">
              <a:latin typeface="Calibri" panose="020F0502020204030204"/>
              <a:sym typeface="+mn-ea"/>
            </a:endParaRPr>
          </a:p>
        </p:txBody>
      </p:sp>
      <p:sp>
        <p:nvSpPr>
          <p:cNvPr id="11" name="文本框 10"/>
          <p:cNvSpPr txBox="1"/>
          <p:nvPr>
            <p:custDataLst>
              <p:tags r:id="rId5"/>
            </p:custDataLst>
          </p:nvPr>
        </p:nvSpPr>
        <p:spPr>
          <a:xfrm>
            <a:off x="299720" y="140970"/>
            <a:ext cx="7090410" cy="922020"/>
          </a:xfrm>
          <a:prstGeom prst="rect">
            <a:avLst/>
          </a:prstGeom>
          <a:noFill/>
        </p:spPr>
        <p:txBody>
          <a:bodyPr wrap="square" rtlCol="0">
            <a:spAutoFit/>
          </a:bodyPr>
          <a:lstStyle/>
          <a:p>
            <a:r>
              <a:rPr lang="zh-CN" altLang="en-US" sz="5400">
                <a:solidFill>
                  <a:srgbClr val="FF0000"/>
                </a:solidFill>
                <a:latin typeface="华文新魏" panose="02010800040101010101" charset="-122"/>
                <a:ea typeface="华文新魏" panose="02010800040101010101" charset="-122"/>
              </a:rPr>
              <a:t>三、联系的多样性</a:t>
            </a:r>
            <a:endParaRPr lang="zh-CN" altLang="en-US" sz="5400">
              <a:solidFill>
                <a:srgbClr val="FF0000"/>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6" name="表格 5"/>
          <p:cNvGraphicFramePr>
            <a:graphicFrameLocks noGrp="1"/>
          </p:cNvGraphicFramePr>
          <p:nvPr>
            <p:custDataLst>
              <p:tags r:id="rId1"/>
            </p:custDataLst>
          </p:nvPr>
        </p:nvGraphicFramePr>
        <p:xfrm>
          <a:off x="0" y="670048"/>
          <a:ext cx="12192000" cy="6248400"/>
        </p:xfrm>
        <a:graphic>
          <a:graphicData uri="http://schemas.openxmlformats.org/drawingml/2006/table">
            <a:tbl>
              <a:tblPr firstRow="1" bandRow="1">
                <a:tableStyleId>{00A15C55-8517-42AA-B614-E9B94910E393}</a:tableStyleId>
              </a:tblPr>
              <a:tblGrid>
                <a:gridCol w="1219835"/>
                <a:gridCol w="5942965"/>
                <a:gridCol w="5029200"/>
              </a:tblGrid>
              <a:tr h="562610">
                <a:tc>
                  <a:txBody>
                    <a:bodyPr/>
                    <a:lstStyle/>
                    <a:p>
                      <a:pPr algn="ctr"/>
                      <a:r>
                        <a:rPr lang="zh-CN" altLang="en-US" sz="2965" b="1"/>
                        <a:t>原理</a:t>
                      </a:r>
                      <a:endParaRPr lang="zh-CN" altLang="en-US" sz="2965" b="1">
                        <a:latin typeface="微软雅黑" panose="020B0503020204020204" charset="-122"/>
                        <a:ea typeface="微软雅黑" panose="020B0503020204020204" charset="-122"/>
                        <a:cs typeface="Times New Roman" panose="02020603050405020304" pitchFamily="18" charset="0"/>
                      </a:endParaRPr>
                    </a:p>
                  </a:txBody>
                  <a:tcPr marL="121922" marR="121922" marT="45719" marB="45719"/>
                </a:tc>
                <a:tc>
                  <a:txBody>
                    <a:bodyPr/>
                    <a:lstStyle/>
                    <a:p>
                      <a:pPr algn="ctr"/>
                      <a:r>
                        <a:rPr lang="zh-CN" altLang="en-US" sz="2965" b="1"/>
                        <a:t>原理内容</a:t>
                      </a:r>
                      <a:endParaRPr lang="zh-CN" altLang="en-US" sz="2965" b="1">
                        <a:latin typeface="微软雅黑" panose="020B0503020204020204" charset="-122"/>
                        <a:ea typeface="微软雅黑" panose="020B0503020204020204" charset="-122"/>
                        <a:cs typeface="Times New Roman" panose="02020603050405020304" pitchFamily="18" charset="0"/>
                      </a:endParaRPr>
                    </a:p>
                  </a:txBody>
                  <a:tcPr marL="121922" marR="121922" marT="45719" marB="45719"/>
                </a:tc>
                <a:tc>
                  <a:txBody>
                    <a:bodyPr/>
                    <a:lstStyle/>
                    <a:p>
                      <a:pPr algn="ctr"/>
                      <a:r>
                        <a:rPr lang="zh-CN" altLang="en-US" sz="2965" b="1"/>
                        <a:t>方法论</a:t>
                      </a:r>
                      <a:endParaRPr lang="zh-CN" altLang="en-US" sz="2965" b="1">
                        <a:latin typeface="微软雅黑" panose="020B0503020204020204" charset="-122"/>
                        <a:ea typeface="微软雅黑" panose="020B0503020204020204" charset="-122"/>
                        <a:cs typeface="Times New Roman" panose="02020603050405020304" pitchFamily="18" charset="0"/>
                      </a:endParaRPr>
                    </a:p>
                  </a:txBody>
                  <a:tcPr marL="121922" marR="121922" marT="45719" marB="45719"/>
                </a:tc>
              </a:tr>
              <a:tr h="1498600">
                <a:tc>
                  <a:txBody>
                    <a:bodyPr/>
                    <a:lstStyle/>
                    <a:p>
                      <a:pPr algn="ctr"/>
                      <a:r>
                        <a:rPr lang="zh-CN" altLang="en-US" sz="2965" b="1">
                          <a:solidFill>
                            <a:srgbClr val="FF0000"/>
                          </a:solidFill>
                        </a:rPr>
                        <a:t>联系的普遍性</a:t>
                      </a:r>
                      <a:endParaRPr lang="zh-CN" altLang="en-US" sz="2965" b="1">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121922" marR="121922" marT="45719" marB="45719" anchor="ctr"/>
                </a:tc>
                <a:tc>
                  <a:txBody>
                    <a:bodyPr/>
                    <a:lstStyle/>
                    <a:p>
                      <a:pPr algn="ctr"/>
                      <a:r>
                        <a:rPr lang="zh-CN" altLang="en-US" sz="2965" b="1">
                          <a:latin typeface="宋体" panose="02010600030101010101" pitchFamily="2" charset="-122"/>
                          <a:ea typeface="宋体" panose="02010600030101010101" pitchFamily="2" charset="-122"/>
                        </a:rPr>
                        <a:t>一切事物都和周围事物联系着；事物内部各要素相互联系；</a:t>
                      </a:r>
                      <a:endParaRPr lang="en-US" altLang="zh-CN" sz="2965" b="1">
                        <a:latin typeface="宋体" panose="02010600030101010101" pitchFamily="2" charset="-122"/>
                        <a:ea typeface="宋体" panose="02010600030101010101" pitchFamily="2" charset="-122"/>
                      </a:endParaRPr>
                    </a:p>
                    <a:p>
                      <a:pPr algn="ctr"/>
                      <a:r>
                        <a:rPr lang="zh-CN" altLang="en-US" sz="2965" b="1">
                          <a:latin typeface="宋体" panose="02010600030101010101" pitchFamily="2" charset="-122"/>
                          <a:ea typeface="宋体" panose="02010600030101010101" pitchFamily="2" charset="-122"/>
                        </a:rPr>
                        <a:t>世界是一个普遍联系的有机整体。</a:t>
                      </a:r>
                      <a:endParaRPr lang="zh-CN" altLang="en-US" sz="2965" b="1">
                        <a:latin typeface="宋体" panose="02010600030101010101" pitchFamily="2" charset="-122"/>
                        <a:ea typeface="宋体" panose="02010600030101010101" pitchFamily="2" charset="-122"/>
                        <a:cs typeface="Times New Roman" panose="02020603050405020304" pitchFamily="18" charset="0"/>
                      </a:endParaRPr>
                    </a:p>
                  </a:txBody>
                  <a:tcPr marL="121922" marR="121922" marT="45719" marB="45719" anchor="ctr"/>
                </a:tc>
                <a:tc>
                  <a:txBody>
                    <a:bodyPr/>
                    <a:lstStyle/>
                    <a:p>
                      <a:pPr algn="ctr"/>
                      <a:r>
                        <a:rPr lang="zh-CN" altLang="en-US" sz="2965" b="1">
                          <a:latin typeface="宋体" panose="02010600030101010101" pitchFamily="2" charset="-122"/>
                          <a:ea typeface="宋体" panose="02010600030101010101" pitchFamily="2" charset="-122"/>
                        </a:rPr>
                        <a:t>用联系的观点看问题，反对孤立的观点看问题</a:t>
                      </a:r>
                      <a:endParaRPr lang="zh-CN" altLang="en-US" sz="2965" b="1">
                        <a:latin typeface="宋体" panose="02010600030101010101" pitchFamily="2" charset="-122"/>
                        <a:ea typeface="宋体" panose="02010600030101010101" pitchFamily="2" charset="-122"/>
                        <a:cs typeface="Times New Roman" panose="02020603050405020304" pitchFamily="18" charset="0"/>
                      </a:endParaRPr>
                    </a:p>
                  </a:txBody>
                  <a:tcPr marL="121922" marR="121922" marT="45719" marB="45719" anchor="ctr"/>
                </a:tc>
              </a:tr>
              <a:tr h="2688590">
                <a:tc>
                  <a:txBody>
                    <a:bodyPr/>
                    <a:lstStyle/>
                    <a:p>
                      <a:pPr algn="ctr"/>
                      <a:r>
                        <a:rPr lang="zh-CN" altLang="en-US" sz="2965" b="1">
                          <a:solidFill>
                            <a:srgbClr val="FF0000"/>
                          </a:solidFill>
                        </a:rPr>
                        <a:t>联系的客观性</a:t>
                      </a:r>
                      <a:endParaRPr lang="zh-CN" altLang="en-US" sz="2965" b="1">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121922" marR="121922" marT="45719" marB="45719" anchor="ctr"/>
                </a:tc>
                <a:tc>
                  <a:txBody>
                    <a:bodyPr/>
                    <a:lstStyle/>
                    <a:p>
                      <a:pPr algn="ctr"/>
                      <a:r>
                        <a:rPr lang="zh-CN" altLang="en-US" sz="2965" b="1">
                          <a:latin typeface="宋体" panose="02010600030101010101" pitchFamily="2" charset="-122"/>
                          <a:ea typeface="宋体" panose="02010600030101010101" pitchFamily="2" charset="-122"/>
                        </a:rPr>
                        <a:t>联系是客观的，是事物本身所固有的，不以人的意志为转移。</a:t>
                      </a:r>
                      <a:endParaRPr lang="zh-CN" altLang="en-US" sz="2965" b="1">
                        <a:latin typeface="宋体" panose="02010600030101010101" pitchFamily="2" charset="-122"/>
                        <a:ea typeface="宋体" panose="02010600030101010101" pitchFamily="2" charset="-122"/>
                        <a:cs typeface="Times New Roman" panose="02020603050405020304" pitchFamily="18" charset="0"/>
                      </a:endParaRPr>
                    </a:p>
                  </a:txBody>
                  <a:tcPr marL="121922" marR="121922" marT="45719" marB="45719" anchor="ctr"/>
                </a:tc>
                <a:tc>
                  <a:txBody>
                    <a:bodyPr/>
                    <a:lstStyle/>
                    <a:p>
                      <a:pPr algn="ctr"/>
                      <a:r>
                        <a:rPr lang="zh-CN" altLang="en-US" sz="2965" b="1">
                          <a:latin typeface="宋体" panose="02010600030101010101" pitchFamily="2" charset="-122"/>
                          <a:ea typeface="宋体" panose="02010600030101010101" pitchFamily="2" charset="-122"/>
                        </a:rPr>
                        <a:t>①要从事物固有的联系中把握事物，切忌主观随意性；</a:t>
                      </a:r>
                      <a:endParaRPr lang="en-US" altLang="zh-CN" sz="2965" b="1">
                        <a:latin typeface="宋体" panose="02010600030101010101" pitchFamily="2" charset="-122"/>
                        <a:ea typeface="宋体" panose="02010600030101010101" pitchFamily="2" charset="-122"/>
                      </a:endParaRPr>
                    </a:p>
                    <a:p>
                      <a:pPr algn="ctr"/>
                      <a:r>
                        <a:rPr lang="zh-CN" altLang="en-US" sz="2965" b="1">
                          <a:latin typeface="宋体" panose="02010600030101010101" pitchFamily="2" charset="-122"/>
                          <a:ea typeface="宋体" panose="02010600030101010101" pitchFamily="2" charset="-122"/>
                        </a:rPr>
                        <a:t>②人们可以根据事物固有联系，改变事物的状态，建立新的具体联系。</a:t>
                      </a:r>
                      <a:endParaRPr lang="zh-CN" altLang="en-US" sz="2965" b="1">
                        <a:latin typeface="宋体" panose="02010600030101010101" pitchFamily="2" charset="-122"/>
                        <a:ea typeface="宋体" panose="02010600030101010101" pitchFamily="2" charset="-122"/>
                        <a:cs typeface="Times New Roman" panose="02020603050405020304" pitchFamily="18" charset="0"/>
                      </a:endParaRPr>
                    </a:p>
                  </a:txBody>
                  <a:tcPr marL="121922" marR="121922" marT="45719" marB="45719" anchor="ctr"/>
                </a:tc>
              </a:tr>
              <a:tr h="1498600">
                <a:tc>
                  <a:txBody>
                    <a:bodyPr/>
                    <a:lstStyle/>
                    <a:p>
                      <a:pPr algn="ctr"/>
                      <a:r>
                        <a:rPr lang="zh-CN" altLang="en-US" sz="2965" b="1">
                          <a:solidFill>
                            <a:srgbClr val="FF0000"/>
                          </a:solidFill>
                        </a:rPr>
                        <a:t>联系的多样性</a:t>
                      </a:r>
                      <a:endParaRPr lang="zh-CN" altLang="en-US" sz="2965" b="1">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121922" marR="121922" marT="45719" marB="45719" anchor="ctr"/>
                </a:tc>
                <a:tc>
                  <a:txBody>
                    <a:bodyPr/>
                    <a:lstStyle/>
                    <a:p>
                      <a:pPr algn="ctr"/>
                      <a:r>
                        <a:rPr lang="zh-CN" altLang="en-US" sz="2965" b="1">
                          <a:latin typeface="宋体" panose="02010600030101010101" pitchFamily="2" charset="-122"/>
                          <a:ea typeface="宋体" panose="02010600030101010101" pitchFamily="2" charset="-122"/>
                        </a:rPr>
                        <a:t>世界上的事物千差万别，事物的联系也是多种多样的。</a:t>
                      </a:r>
                      <a:endParaRPr lang="zh-CN" altLang="en-US" sz="2965" b="1">
                        <a:latin typeface="宋体" panose="02010600030101010101" pitchFamily="2" charset="-122"/>
                        <a:ea typeface="宋体" panose="02010600030101010101" pitchFamily="2" charset="-122"/>
                        <a:cs typeface="Times New Roman" panose="02020603050405020304" pitchFamily="18" charset="0"/>
                      </a:endParaRPr>
                    </a:p>
                  </a:txBody>
                  <a:tcPr marL="121922" marR="121922" marT="45719" marB="45719" anchor="ctr"/>
                </a:tc>
                <a:tc>
                  <a:txBody>
                    <a:bodyPr/>
                    <a:lstStyle/>
                    <a:p>
                      <a:pPr algn="ctr"/>
                      <a:r>
                        <a:rPr lang="zh-CN" altLang="en-US" sz="2965" b="1">
                          <a:latin typeface="宋体" panose="02010600030101010101" pitchFamily="2" charset="-122"/>
                          <a:ea typeface="宋体" panose="02010600030101010101" pitchFamily="2" charset="-122"/>
                        </a:rPr>
                        <a:t>把握事物存在和发展的条件，一切以时间，地点，条件为转移。</a:t>
                      </a:r>
                      <a:endParaRPr lang="zh-CN" altLang="en-US" sz="2965" b="1">
                        <a:latin typeface="宋体" panose="02010600030101010101" pitchFamily="2" charset="-122"/>
                        <a:ea typeface="宋体" panose="02010600030101010101" pitchFamily="2" charset="-122"/>
                        <a:cs typeface="Times New Roman" panose="02020603050405020304" pitchFamily="18" charset="0"/>
                      </a:endParaRPr>
                    </a:p>
                  </a:txBody>
                  <a:tcPr marL="121922" marR="121922" marT="45719" marB="45719" anchor="ctr"/>
                </a:tc>
              </a:tr>
            </a:tbl>
          </a:graphicData>
        </a:graphic>
      </p:graphicFrame>
      <p:sp>
        <p:nvSpPr>
          <p:cNvPr id="4" name="矩形 3"/>
          <p:cNvSpPr/>
          <p:nvPr>
            <p:custDataLst>
              <p:tags r:id="rId2"/>
            </p:custDataLst>
          </p:nvPr>
        </p:nvSpPr>
        <p:spPr>
          <a:xfrm>
            <a:off x="-31" y="-262"/>
            <a:ext cx="2428240" cy="773430"/>
          </a:xfrm>
          <a:prstGeom prst="rect">
            <a:avLst/>
          </a:prstGeom>
          <a:noFill/>
        </p:spPr>
        <p:txBody>
          <a:bodyPr wrap="none" lIns="96756" tIns="48378" rIns="96756" bIns="48378">
            <a:spAutoFit/>
          </a:bodyPr>
          <a:lstStyle/>
          <a:p>
            <a:pPr algn="ctr"/>
            <a:r>
              <a:rPr lang="zh-CN" altLang="en-US" sz="4400" b="1">
                <a:ln w="0"/>
                <a:solidFill>
                  <a:schemeClr val="tx1"/>
                </a:solidFill>
                <a:effectLst>
                  <a:reflection blurRad="6350" stA="53000" endA="300" endPos="35500" dir="5400000" sy="-90000" algn="bl" rotWithShape="0"/>
                </a:effectLst>
                <a:latin typeface="微软雅黑" panose="020B0503020204020204" charset="-122"/>
                <a:ea typeface="微软雅黑" panose="020B0503020204020204" charset="-122"/>
              </a:rPr>
              <a:t>核心归纳</a:t>
            </a:r>
            <a:endParaRPr lang="zh-CN" altLang="en-US" sz="4400" b="1" cap="none" spc="0">
              <a:ln w="0"/>
              <a:solidFill>
                <a:schemeClr val="tx1"/>
              </a:solidFill>
              <a:effectLst>
                <a:reflection blurRad="6350" stA="53000" endA="300" endPos="35500" dir="5400000" sy="-90000" algn="bl" rotWithShape="0"/>
              </a:effectLst>
              <a:latin typeface="微软雅黑" panose="020B0503020204020204" charset="-122"/>
              <a:ea typeface="微软雅黑" panose="020B0503020204020204" charset="-122"/>
            </a:endParaRPr>
          </a:p>
        </p:txBody>
      </p:sp>
    </p:spTree>
    <p:custDataLst>
      <p:tags r:id="rId3"/>
    </p:custData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2" name="图示 1"/>
          <p:cNvGraphicFramePr/>
          <p:nvPr>
            <p:custDataLst>
              <p:tags r:id="rId1"/>
            </p:custDataLst>
          </p:nvPr>
        </p:nvGraphicFramePr>
        <p:xfrm>
          <a:off x="566539" y="1206976"/>
          <a:ext cx="7681383" cy="51209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文本框 2"/>
          <p:cNvSpPr txBox="1"/>
          <p:nvPr>
            <p:custDataLst>
              <p:tags r:id="rId7"/>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课堂</a:t>
            </a:r>
            <a:r>
              <a:rPr lang="zh-CN" altLang="en-US" sz="3200" b="1" smtClean="0">
                <a:solidFill>
                  <a:srgbClr val="FF0000"/>
                </a:solidFill>
                <a:latin typeface="华文行楷" panose="02010800040101010101" charset="-122"/>
                <a:ea typeface="华文行楷" panose="02010800040101010101" charset="-122"/>
              </a:rPr>
              <a:t>小结</a:t>
            </a:r>
            <a:endParaRPr lang="zh-CN" altLang="en-US" sz="3200" b="1" smtClean="0">
              <a:solidFill>
                <a:srgbClr val="FF0000"/>
              </a:solidFill>
              <a:latin typeface="华文行楷" panose="02010800040101010101" charset="-122"/>
              <a:ea typeface="华文行楷" panose="0201080004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293370" y="920750"/>
            <a:ext cx="12028170" cy="4030980"/>
          </a:xfrm>
          <a:prstGeom prst="rect">
            <a:avLst/>
          </a:prstGeom>
          <a:noFill/>
          <a:ln w="9525">
            <a:noFill/>
          </a:ln>
        </p:spPr>
        <p:txBody>
          <a:bodyPr wrap="square">
            <a:spAutoFit/>
          </a:bodyPr>
          <a:lstStyle/>
          <a:p>
            <a:pPr indent="0"/>
            <a:r>
              <a:rPr sz="3200" b="0">
                <a:latin typeface="黑体" panose="02010609060101010101" charset="-122"/>
                <a:ea typeface="黑体" panose="02010609060101010101" charset="-122"/>
                <a:cs typeface="宋体" panose="02010600030101010101" pitchFamily="2" charset="-122"/>
              </a:rPr>
              <a:t>1．全球升温将使冰川融化，海平面上升，严重威胁人口稠密的沿海地区。全球气候变化越来越受到关注，已经由科学问题变成综合环境、经济、外交等方面的战略问题。这表明等</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①事物的联系是客观的、必然的</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②世界是一个普遍联系的有机整体</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③自然界总是处在由低级向高级的发展过程中</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④地理环境是构成社会物质生活条件的基本要素</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A．①②	B．③④	C．①③	D．②④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1009015" y="264477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D</a:t>
            </a:r>
            <a:endParaRPr lang="en-US" altLang="zh-CN" sz="9600" b="1">
              <a:solidFill>
                <a:srgbClr val="FF0000"/>
              </a:solidFill>
              <a:latin typeface="幼圆" panose="02010509060101010101" charset="-122"/>
              <a:ea typeface="幼圆" panose="02010509060101010101" charset="-122"/>
            </a:endParaRPr>
          </a:p>
        </p:txBody>
      </p:sp>
      <p:sp>
        <p:nvSpPr>
          <p:cNvPr id="3" name="文本框 2"/>
          <p:cNvSpPr txBox="1"/>
          <p:nvPr>
            <p:custDataLst>
              <p:tags r:id="rId3"/>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练习巩固</a:t>
            </a:r>
            <a:endParaRPr lang="zh-CN" altLang="en-US" sz="3600" b="1" smtClean="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293370" y="920750"/>
            <a:ext cx="12028170" cy="4030980"/>
          </a:xfrm>
          <a:prstGeom prst="rect">
            <a:avLst/>
          </a:prstGeom>
          <a:noFill/>
          <a:ln w="9525">
            <a:noFill/>
          </a:ln>
        </p:spPr>
        <p:txBody>
          <a:bodyPr wrap="square">
            <a:spAutoFit/>
          </a:bodyPr>
          <a:lstStyle/>
          <a:p>
            <a:pPr indent="0"/>
            <a:r>
              <a:rPr lang="en-US" sz="3200" b="0">
                <a:latin typeface="黑体" panose="02010609060101010101" charset="-122"/>
                <a:ea typeface="黑体" panose="02010609060101010101" charset="-122"/>
                <a:cs typeface="宋体" panose="02010600030101010101" pitchFamily="2" charset="-122"/>
              </a:rPr>
              <a:t>2.</a:t>
            </a:r>
            <a:r>
              <a:rPr sz="3200" b="0">
                <a:latin typeface="黑体" panose="02010609060101010101" charset="-122"/>
                <a:ea typeface="黑体" panose="02010609060101010101" charset="-122"/>
                <a:cs typeface="宋体" panose="02010600030101010101" pitchFamily="2" charset="-122"/>
              </a:rPr>
              <a:t>卤水豆腐是历史悠久的中国传统食品。卤水是制作卤水豆腐必需的稳定剂和凝固剂，其主要成分氯化镁是有毒的，但用卤水点制的豆腐不仅无毒，而且味道鲜美、营养丰富。这表明</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①事物的特性是不变的，其功能是不断变化的</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②事物的不同特性是由人的不同需要确定的</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③事物的特性是人们建立新联系的依据</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④事物在不同的联系中会有不同的特性</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A．①②	B．①③	C．②④	D．③④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1009015" y="264477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D</a:t>
            </a:r>
            <a:endParaRPr lang="en-US" altLang="zh-CN" sz="9600" b="1">
              <a:solidFill>
                <a:srgbClr val="FF0000"/>
              </a:solidFill>
              <a:latin typeface="幼圆" panose="02010509060101010101" charset="-122"/>
              <a:ea typeface="幼圆" panose="02010509060101010101" charset="-122"/>
            </a:endParaRPr>
          </a:p>
        </p:txBody>
      </p:sp>
      <p:sp>
        <p:nvSpPr>
          <p:cNvPr id="3" name="文本框 2"/>
          <p:cNvSpPr txBox="1"/>
          <p:nvPr>
            <p:custDataLst>
              <p:tags r:id="rId3"/>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练习巩固</a:t>
            </a:r>
            <a:endParaRPr lang="zh-CN" altLang="en-US" sz="3600" b="1" smtClean="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293370" y="920750"/>
            <a:ext cx="11633200" cy="4523105"/>
          </a:xfrm>
          <a:prstGeom prst="rect">
            <a:avLst/>
          </a:prstGeom>
          <a:noFill/>
          <a:ln w="9525">
            <a:noFill/>
          </a:ln>
        </p:spPr>
        <p:txBody>
          <a:bodyPr wrap="square">
            <a:spAutoFit/>
          </a:bodyPr>
          <a:lstStyle/>
          <a:p>
            <a:pPr indent="0"/>
            <a:r>
              <a:rPr lang="en-US" sz="3200" b="0">
                <a:latin typeface="黑体" panose="02010609060101010101" charset="-122"/>
                <a:ea typeface="黑体" panose="02010609060101010101" charset="-122"/>
                <a:cs typeface="宋体" panose="02010600030101010101" pitchFamily="2" charset="-122"/>
              </a:rPr>
              <a:t>3.</a:t>
            </a:r>
            <a:r>
              <a:rPr sz="3200" b="0">
                <a:latin typeface="黑体" panose="02010609060101010101" charset="-122"/>
                <a:ea typeface="黑体" panose="02010609060101010101" charset="-122"/>
                <a:cs typeface="宋体" panose="02010600030101010101" pitchFamily="2" charset="-122"/>
              </a:rPr>
              <a:t>在澳大利亚，受吃叶子的昆虫和一些真菌的“侵害”，桉树生长缓慢，成为一种优质木材。19世纪被引进美国后，桉树失去了天敌的危害，又有好的水土环境，生长极快，成为易开裂和弯曲的“废材”。桉树从优质木材变成“废材”进一步印证了（ ）</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①事物的联系是多变的，稳定的联系不存在</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②人能够改变人为事物的联系，但不能建立人为事物的新联系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③事物的联系是多样的，一切以条件为转移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④事物的联系是客观的，不依人的意愿而改变</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A．①②	B．①③	C．②④	D．③④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1009015" y="264477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D</a:t>
            </a:r>
            <a:endParaRPr lang="en-US" altLang="zh-CN" sz="9600" b="1">
              <a:solidFill>
                <a:srgbClr val="FF0000"/>
              </a:solidFill>
              <a:latin typeface="幼圆" panose="02010509060101010101" charset="-122"/>
              <a:ea typeface="幼圆" panose="02010509060101010101" charset="-122"/>
            </a:endParaRPr>
          </a:p>
        </p:txBody>
      </p:sp>
      <p:sp>
        <p:nvSpPr>
          <p:cNvPr id="3" name="文本框 2"/>
          <p:cNvSpPr txBox="1"/>
          <p:nvPr>
            <p:custDataLst>
              <p:tags r:id="rId3"/>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练习巩固</a:t>
            </a:r>
            <a:endParaRPr lang="zh-CN" altLang="en-US" sz="3600" b="1" smtClean="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293370" y="920750"/>
            <a:ext cx="11633200" cy="4523105"/>
          </a:xfrm>
          <a:prstGeom prst="rect">
            <a:avLst/>
          </a:prstGeom>
          <a:noFill/>
          <a:ln w="9525">
            <a:noFill/>
          </a:ln>
        </p:spPr>
        <p:txBody>
          <a:bodyPr wrap="square">
            <a:spAutoFit/>
          </a:bodyPr>
          <a:lstStyle/>
          <a:p>
            <a:pPr indent="0"/>
            <a:r>
              <a:rPr sz="3200" b="0">
                <a:latin typeface="黑体" panose="02010609060101010101" charset="-122"/>
                <a:ea typeface="黑体" panose="02010609060101010101" charset="-122"/>
                <a:cs typeface="宋体" panose="02010600030101010101" pitchFamily="2" charset="-122"/>
              </a:rPr>
              <a:t>4．最近，科学家设计和制造出一种小蛋白，这种小蛋白自我组装成螺旋状的蛋白长丝。该研究有助于更好地了解天然蛋白丝，进而研制出自然界没有的全新材料，如超过蜘蛛丝强度的人造纤维等。这表明</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①人类能够基于事物固有的联系建立新的联系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②实践可以把自在事物的联系转化为人为事物的联系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③人为事物的联系比自在事物的联系更高级、更复杂</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④人为事物的联系以人的意志为转移，具有“人化”的特点</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A．①②	B．①④	C．②③	D．③④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1009015" y="264477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A</a:t>
            </a:r>
            <a:endParaRPr lang="en-US" altLang="zh-CN" sz="9600" b="1">
              <a:solidFill>
                <a:srgbClr val="FF0000"/>
              </a:solidFill>
              <a:latin typeface="幼圆" panose="02010509060101010101" charset="-122"/>
              <a:ea typeface="幼圆" panose="02010509060101010101" charset="-122"/>
            </a:endParaRPr>
          </a:p>
        </p:txBody>
      </p:sp>
      <p:sp>
        <p:nvSpPr>
          <p:cNvPr id="3" name="文本框 2"/>
          <p:cNvSpPr txBox="1"/>
          <p:nvPr>
            <p:custDataLst>
              <p:tags r:id="rId3"/>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练习巩固</a:t>
            </a:r>
            <a:endParaRPr lang="zh-CN" altLang="en-US" sz="3600" b="1" smtClean="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293370" y="920750"/>
            <a:ext cx="11633200" cy="4523105"/>
          </a:xfrm>
          <a:prstGeom prst="rect">
            <a:avLst/>
          </a:prstGeom>
          <a:noFill/>
          <a:ln w="9525">
            <a:noFill/>
          </a:ln>
        </p:spPr>
        <p:txBody>
          <a:bodyPr wrap="square">
            <a:spAutoFit/>
          </a:bodyPr>
          <a:lstStyle/>
          <a:p>
            <a:pPr indent="0"/>
            <a:r>
              <a:rPr lang="en-US" sz="3200" b="0">
                <a:latin typeface="黑体" panose="02010609060101010101" charset="-122"/>
                <a:ea typeface="黑体" panose="02010609060101010101" charset="-122"/>
                <a:cs typeface="宋体" panose="02010600030101010101" pitchFamily="2" charset="-122"/>
              </a:rPr>
              <a:t>5.</a:t>
            </a:r>
            <a:r>
              <a:rPr sz="3200" b="0">
                <a:latin typeface="黑体" panose="02010609060101010101" charset="-122"/>
                <a:ea typeface="黑体" panose="02010609060101010101" charset="-122"/>
                <a:cs typeface="宋体" panose="02010600030101010101" pitchFamily="2" charset="-122"/>
              </a:rPr>
              <a:t>港珠澳大桥在建设过程中，由于地质结构复杂、施工环境恶劣、技术标准高、环保要求高，建设者克服了种种超乎想象的困难与挑战。其建成通车将给香港、珠海、澳门的旅游、　易等各行业带来新机遇。港珠澳大桥的成功建设表明（　　）</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①主体活动的目的性和能动性不能改变事物的规律性</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②尊重和服从规律是正确利用和变革规律的基本前提</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③事物联系的条件性是开展生产实践活动的客观依据</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④人们根据自身的需要可以建立事物新的具体联系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A．①③	B．②④	C．②③	D．③④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1009015" y="264477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A</a:t>
            </a:r>
            <a:endParaRPr lang="en-US" altLang="zh-CN" sz="9600" b="1">
              <a:solidFill>
                <a:srgbClr val="FF0000"/>
              </a:solidFill>
              <a:latin typeface="幼圆" panose="02010509060101010101" charset="-122"/>
              <a:ea typeface="幼圆" panose="02010509060101010101" charset="-122"/>
            </a:endParaRPr>
          </a:p>
        </p:txBody>
      </p:sp>
      <p:sp>
        <p:nvSpPr>
          <p:cNvPr id="3" name="文本框 2"/>
          <p:cNvSpPr txBox="1"/>
          <p:nvPr>
            <p:custDataLst>
              <p:tags r:id="rId3"/>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练习巩固</a:t>
            </a:r>
            <a:endParaRPr lang="zh-CN" altLang="en-US" sz="3600" b="1" smtClean="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293370" y="920750"/>
            <a:ext cx="12028170" cy="5015865"/>
          </a:xfrm>
          <a:prstGeom prst="rect">
            <a:avLst/>
          </a:prstGeom>
          <a:noFill/>
          <a:ln w="9525">
            <a:noFill/>
          </a:ln>
        </p:spPr>
        <p:txBody>
          <a:bodyPr wrap="square">
            <a:spAutoFit/>
          </a:bodyPr>
          <a:lstStyle/>
          <a:p>
            <a:pPr indent="0"/>
            <a:r>
              <a:rPr sz="3200" b="0">
                <a:latin typeface="黑体" panose="02010609060101010101" charset="-122"/>
                <a:ea typeface="黑体" panose="02010609060101010101" charset="-122"/>
                <a:cs typeface="宋体" panose="02010600030101010101" pitchFamily="2" charset="-122"/>
              </a:rPr>
              <a:t>（2020·全国1卷）工业遗产的开发利用是城市转型发展亟待解决的问题。许多城市巧妙利用闲置的厂房和设备，精心打造文创产业园、时尚设计园、爱国主义教育基地等，厂房变成博物馆，仓库改成音乐厅，厂区转为影视</a:t>
            </a:r>
            <a:r>
              <a:rPr lang="zh-CN" sz="3200" b="0">
                <a:latin typeface="黑体" panose="02010609060101010101" charset="-122"/>
                <a:ea typeface="黑体" panose="02010609060101010101" charset="-122"/>
                <a:cs typeface="宋体" panose="02010600030101010101" pitchFamily="2" charset="-122"/>
              </a:rPr>
              <a:t>基</a:t>
            </a:r>
            <a:r>
              <a:rPr sz="3200" b="0">
                <a:latin typeface="黑体" panose="02010609060101010101" charset="-122"/>
                <a:ea typeface="黑体" panose="02010609060101010101" charset="-122"/>
                <a:cs typeface="宋体" panose="02010600030101010101" pitchFamily="2" charset="-122"/>
              </a:rPr>
              <a:t>地…工业遗产的“华丽转身”表明</a:t>
            </a:r>
            <a:r>
              <a:rPr lang="zh-CN" sz="3200" b="0">
                <a:latin typeface="黑体" panose="02010609060101010101" charset="-122"/>
                <a:ea typeface="黑体" panose="02010609060101010101" charset="-122"/>
                <a:cs typeface="宋体" panose="02010600030101010101" pitchFamily="2" charset="-122"/>
              </a:rPr>
              <a:t>（     ）</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①事物间的联系是客观的，与人的意识无关</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②把握联系的多样性是正确认识和有效利用事物的前提</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③事物发展的关键在于把事物的内部联系转变为外部联系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④人们可以通过实践调整事物之间原有的联系，建立新的联系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A．①②  B．①③    C．②④   	D． ③④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1009015" y="264477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C</a:t>
            </a:r>
            <a:endParaRPr lang="en-US" altLang="zh-CN" sz="9600" b="1">
              <a:solidFill>
                <a:srgbClr val="FF0000"/>
              </a:solidFill>
              <a:latin typeface="幼圆" panose="02010509060101010101" charset="-122"/>
              <a:ea typeface="幼圆" panose="02010509060101010101" charset="-122"/>
            </a:endParaRPr>
          </a:p>
        </p:txBody>
      </p:sp>
      <p:sp>
        <p:nvSpPr>
          <p:cNvPr id="3" name="文本框 2"/>
          <p:cNvSpPr txBox="1"/>
          <p:nvPr>
            <p:custDataLst>
              <p:tags r:id="rId3"/>
            </p:custDataLst>
          </p:nvPr>
        </p:nvSpPr>
        <p:spPr>
          <a:xfrm>
            <a:off x="293360" y="86925"/>
            <a:ext cx="2218571" cy="645160"/>
          </a:xfrm>
          <a:prstGeom prst="rect">
            <a:avLst/>
          </a:prstGeom>
          <a:noFill/>
        </p:spPr>
        <p:txBody>
          <a:bodyPr wrap="square" rtlCol="0">
            <a:spAutoFit/>
          </a:bodyPr>
          <a:lstStyle/>
          <a:p>
            <a:r>
              <a:rPr lang="zh-CN" altLang="en-US" sz="3600" b="1" smtClean="0">
                <a:solidFill>
                  <a:srgbClr val="FF0000"/>
                </a:solidFill>
                <a:latin typeface="华文行楷" panose="02010800040101010101" charset="-122"/>
                <a:ea typeface="华文行楷" panose="02010800040101010101" charset="-122"/>
              </a:rPr>
              <a:t>练习巩固</a:t>
            </a:r>
            <a:endParaRPr lang="zh-CN" altLang="en-US" sz="3600" b="1" smtClean="0">
              <a:solidFill>
                <a:srgbClr val="FF0000"/>
              </a:solidFill>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0" name="文本框 99"/>
          <p:cNvSpPr txBox="1"/>
          <p:nvPr>
            <p:custDataLst>
              <p:tags r:id="rId1"/>
            </p:custDataLst>
          </p:nvPr>
        </p:nvSpPr>
        <p:spPr>
          <a:xfrm>
            <a:off x="81915" y="822960"/>
            <a:ext cx="12028170" cy="4523105"/>
          </a:xfrm>
          <a:prstGeom prst="rect">
            <a:avLst/>
          </a:prstGeom>
          <a:noFill/>
          <a:ln w="9525">
            <a:noFill/>
          </a:ln>
        </p:spPr>
        <p:txBody>
          <a:bodyPr wrap="square">
            <a:spAutoFit/>
          </a:bodyPr>
          <a:lstStyle/>
          <a:p>
            <a:pPr indent="0"/>
            <a:r>
              <a:rPr sz="3200" b="0">
                <a:latin typeface="黑体" panose="02010609060101010101" charset="-122"/>
                <a:ea typeface="黑体" panose="02010609060101010101" charset="-122"/>
                <a:cs typeface="宋体" panose="02010600030101010101" pitchFamily="2" charset="-122"/>
              </a:rPr>
              <a:t>（2019·全国2卷）最近，科学家设计和制造出一种小蛋白，这种小蛋白自我组装成螺旋状的蛋白长丝。该研究有助于更好地了解天然蛋白丝，进而研制出自然界没有的全新材料，如超过蜘蛛丝强度的人造纤维等。这表明</a:t>
            </a:r>
            <a:r>
              <a:rPr lang="zh-CN" sz="3200" b="0">
                <a:latin typeface="黑体" panose="02010609060101010101" charset="-122"/>
                <a:ea typeface="黑体" panose="02010609060101010101" charset="-122"/>
                <a:cs typeface="宋体" panose="02010600030101010101" pitchFamily="2" charset="-122"/>
              </a:rPr>
              <a:t>（    ）</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①人类能够基于事物固有的联系建立新的联系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②实践可以把自在事物的联系转化为人为事物的联系</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③人为事物的联系比自在事物的联系更高级、更复杂</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④人为事物的联系以人的意志为转移，具有“人化”的特点</a:t>
            </a:r>
            <a:endParaRPr sz="3200" b="0">
              <a:latin typeface="黑体" panose="02010609060101010101" charset="-122"/>
              <a:ea typeface="黑体" panose="02010609060101010101" charset="-122"/>
              <a:cs typeface="宋体" panose="02010600030101010101" pitchFamily="2" charset="-122"/>
            </a:endParaRPr>
          </a:p>
          <a:p>
            <a:pPr indent="0"/>
            <a:r>
              <a:rPr sz="3200" b="0">
                <a:latin typeface="黑体" panose="02010609060101010101" charset="-122"/>
                <a:ea typeface="黑体" panose="02010609060101010101" charset="-122"/>
                <a:cs typeface="宋体" panose="02010600030101010101" pitchFamily="2" charset="-122"/>
              </a:rPr>
              <a:t>A．①②	     B．①④	C．②③	     D．③④</a:t>
            </a:r>
            <a:endParaRPr sz="3200" b="0">
              <a:latin typeface="黑体" panose="02010609060101010101" charset="-122"/>
              <a:ea typeface="黑体" panose="02010609060101010101" charset="-122"/>
              <a:cs typeface="宋体" panose="02010600030101010101" pitchFamily="2" charset="-122"/>
            </a:endParaRPr>
          </a:p>
        </p:txBody>
      </p:sp>
      <p:sp>
        <p:nvSpPr>
          <p:cNvPr id="2" name="文本框 1"/>
          <p:cNvSpPr txBox="1"/>
          <p:nvPr>
            <p:custDataLst>
              <p:tags r:id="rId2"/>
            </p:custDataLst>
          </p:nvPr>
        </p:nvSpPr>
        <p:spPr>
          <a:xfrm>
            <a:off x="4430395" y="1945005"/>
            <a:ext cx="2207895" cy="1568450"/>
          </a:xfrm>
          <a:prstGeom prst="rect">
            <a:avLst/>
          </a:prstGeom>
          <a:noFill/>
        </p:spPr>
        <p:txBody>
          <a:bodyPr wrap="square" rtlCol="0">
            <a:spAutoFit/>
          </a:bodyPr>
          <a:lstStyle/>
          <a:p>
            <a:r>
              <a:rPr lang="en-US" altLang="zh-CN" sz="9600" b="1">
                <a:solidFill>
                  <a:srgbClr val="FF0000"/>
                </a:solidFill>
                <a:latin typeface="幼圆" panose="02010509060101010101" charset="-122"/>
                <a:ea typeface="幼圆" panose="02010509060101010101" charset="-122"/>
              </a:rPr>
              <a:t>A</a:t>
            </a:r>
            <a:endParaRPr lang="en-US" altLang="zh-CN" sz="9600" b="1">
              <a:solidFill>
                <a:srgbClr val="FF0000"/>
              </a:solidFill>
              <a:latin typeface="幼圆" panose="02010509060101010101" charset="-122"/>
              <a:ea typeface="幼圆" panose="02010509060101010101" charset="-122"/>
            </a:endParaRPr>
          </a:p>
        </p:txBody>
      </p:sp>
      <p:pic>
        <p:nvPicPr>
          <p:cNvPr id="101" name="New picture"/>
          <p:cNvPicPr/>
          <p:nvPr>
            <p:custDataLst>
              <p:tags r:id="rId3"/>
            </p:custDataLst>
          </p:nvPr>
        </p:nvPicPr>
        <p:blipFill>
          <a:blip r:embed="rId4"/>
          <a:stretch>
            <a:fillRect/>
          </a:stretch>
        </p:blipFill>
        <p:spPr>
          <a:xfrm>
            <a:off x="11760200" y="111379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p="http://schemas.openxmlformats.org/presentationml/2006/main">
  <p:tag name="AS_UNIQUEID" val="161"/>
</p:tagLst>
</file>

<file path=ppt/tags/tag2.xml><?xml version="1.0" encoding="utf-8"?>
<p:tagLst xmlns:p="http://schemas.openxmlformats.org/presentationml/2006/main">
  <p:tag name="AS_UNIQUEID" val="162"/>
</p:tagLst>
</file>

<file path=ppt/tags/tag3.xml><?xml version="1.0" encoding="utf-8"?>
<p:tagLst xmlns:p="http://schemas.openxmlformats.org/presentationml/2006/main">
  <p:tag name="AS_UNIQUEID" val="163"/>
</p:tagLst>
</file>

<file path=ppt/tags/tag4.xml><?xml version="1.0" encoding="utf-8"?>
<p:tagLst xmlns:p="http://schemas.openxmlformats.org/presentationml/2006/main">
  <p:tag name="AS_UNIQUEID" val="164"/>
</p:tagLst>
</file>

<file path=ppt/tags/tag5.xml><?xml version="1.0" encoding="utf-8"?>
<p:tagLst xmlns:p="http://schemas.openxmlformats.org/presentationml/2006/main">
  <p:tag name="AS_UNIQUEID" val="165"/>
</p:tagLst>
</file>

<file path=ppt/tags/tag6.xml><?xml version="1.0" encoding="utf-8"?>
<p:tagLst xmlns:p="http://schemas.openxmlformats.org/presentationml/2006/main">
  <p:tag name="AS_UNIQUEID" val="167"/>
</p:tagLst>
</file>

<file path=ppt/tags/tag7.xml><?xml version="1.0" encoding="utf-8"?>
<p:tagLst xmlns:p="http://schemas.openxmlformats.org/presentationml/2006/main">
  <p:tag name="AS_UNIQUEID" val="168"/>
</p:tagLst>
</file>

<file path=ppt/tags/tag8.xml><?xml version="1.0" encoding="utf-8"?>
<p:tagLst xmlns:p="http://schemas.openxmlformats.org/presentationml/2006/main">
  <p:tag name="AS_UNIQUEID" val="169"/>
</p:tagLst>
</file>

<file path=ppt/tags/tag9.xml><?xml version="1.0" encoding="utf-8"?>
<p:tagLst xmlns:p="http://schemas.openxmlformats.org/presentationml/2006/main">
  <p:tag name="AS_UNIQUEID" val="170"/>
</p:tagLst>
</file>

<file path=ppt/tags/tag10.xml><?xml version="1.0" encoding="utf-8"?>
<p:tagLst xmlns:p="http://schemas.openxmlformats.org/presentationml/2006/main">
  <p:tag name="AS_UNIQUEID" val="171"/>
</p:tagLst>
</file>

<file path=ppt/tags/tag11.xml><?xml version="1.0" encoding="utf-8"?>
<p:tagLst xmlns:p="http://schemas.openxmlformats.org/presentationml/2006/main">
  <p:tag name="AS_UNIQUEID" val="173"/>
</p:tagLst>
</file>

<file path=ppt/tags/tag12.xml><?xml version="1.0" encoding="utf-8"?>
<p:tagLst xmlns:p="http://schemas.openxmlformats.org/presentationml/2006/main">
  <p:tag name="AS_UNIQUEID" val="174"/>
</p:tagLst>
</file>

<file path=ppt/tags/tag13.xml><?xml version="1.0" encoding="utf-8"?>
<p:tagLst xmlns:p="http://schemas.openxmlformats.org/presentationml/2006/main">
  <p:tag name="AS_UNIQUEID" val="175"/>
</p:tagLst>
</file>

<file path=ppt/tags/tag14.xml><?xml version="1.0" encoding="utf-8"?>
<p:tagLst xmlns:p="http://schemas.openxmlformats.org/presentationml/2006/main">
  <p:tag name="AS_UNIQUEID" val="176"/>
</p:tagLst>
</file>

<file path=ppt/tags/tag15.xml><?xml version="1.0" encoding="utf-8"?>
<p:tagLst xmlns:p="http://schemas.openxmlformats.org/presentationml/2006/main">
  <p:tag name="AS_UNIQUEID" val="177"/>
</p:tagLst>
</file>

<file path=ppt/tags/tag16.xml><?xml version="1.0" encoding="utf-8"?>
<p:tagLst xmlns:p="http://schemas.openxmlformats.org/presentationml/2006/main">
  <p:tag name="AS_UNIQUEID" val="179"/>
</p:tagLst>
</file>

<file path=ppt/tags/tag17.xml><?xml version="1.0" encoding="utf-8"?>
<p:tagLst xmlns:p="http://schemas.openxmlformats.org/presentationml/2006/main">
  <p:tag name="AS_UNIQUEID" val="180"/>
</p:tagLst>
</file>

<file path=ppt/tags/tag18.xml><?xml version="1.0" encoding="utf-8"?>
<p:tagLst xmlns:p="http://schemas.openxmlformats.org/presentationml/2006/main">
  <p:tag name="AS_UNIQUEID" val="181"/>
</p:tagLst>
</file>

<file path=ppt/tags/tag19.xml><?xml version="1.0" encoding="utf-8"?>
<p:tagLst xmlns:p="http://schemas.openxmlformats.org/presentationml/2006/main">
  <p:tag name="AS_UNIQUEID" val="182"/>
</p:tagLst>
</file>

<file path=ppt/tags/tag20.xml><?xml version="1.0" encoding="utf-8"?>
<p:tagLst xmlns:p="http://schemas.openxmlformats.org/presentationml/2006/main">
  <p:tag name="AS_UNIQUEID" val="183"/>
</p:tagLst>
</file>

<file path=ppt/tags/tag21.xml><?xml version="1.0" encoding="utf-8"?>
<p:tagLst xmlns:p="http://schemas.openxmlformats.org/presentationml/2006/main">
  <p:tag name="AS_UNIQUEID" val="184"/>
</p:tagLst>
</file>

<file path=ppt/tags/tag22.xml><?xml version="1.0" encoding="utf-8"?>
<p:tagLst xmlns:p="http://schemas.openxmlformats.org/presentationml/2006/main">
  <p:tag name="AS_UNIQUEID" val="186"/>
</p:tagLst>
</file>

<file path=ppt/tags/tag23.xml><?xml version="1.0" encoding="utf-8"?>
<p:tagLst xmlns:p="http://schemas.openxmlformats.org/presentationml/2006/main">
  <p:tag name="AS_UNIQUEID" val="187"/>
</p:tagLst>
</file>

<file path=ppt/tags/tag24.xml><?xml version="1.0" encoding="utf-8"?>
<p:tagLst xmlns:p="http://schemas.openxmlformats.org/presentationml/2006/main">
  <p:tag name="AS_UNIQUEID" val="188"/>
</p:tagLst>
</file>

<file path=ppt/tags/tag25.xml><?xml version="1.0" encoding="utf-8"?>
<p:tagLst xmlns:p="http://schemas.openxmlformats.org/presentationml/2006/main">
  <p:tag name="AS_UNIQUEID" val="189"/>
</p:tagLst>
</file>

<file path=ppt/tags/tag26.xml><?xml version="1.0" encoding="utf-8"?>
<p:tagLst xmlns:p="http://schemas.openxmlformats.org/presentationml/2006/main">
  <p:tag name="AS_UNIQUEID" val="190"/>
</p:tagLst>
</file>

<file path=ppt/tags/tag27.xml><?xml version="1.0" encoding="utf-8"?>
<p:tagLst xmlns:p="http://schemas.openxmlformats.org/presentationml/2006/main">
  <p:tag name="AS_UNIQUEID" val="191"/>
</p:tagLst>
</file>

<file path=ppt/tags/tag28.xml><?xml version="1.0" encoding="utf-8"?>
<p:tagLst xmlns:p="http://schemas.openxmlformats.org/presentationml/2006/main">
  <p:tag name="AS_UNIQUEID" val="192"/>
</p:tagLst>
</file>

<file path=ppt/tags/tag29.xml><?xml version="1.0" encoding="utf-8"?>
<p:tagLst xmlns:p="http://schemas.openxmlformats.org/presentationml/2006/main">
  <p:tag name="AS_UNIQUEID" val="193"/>
</p:tagLst>
</file>

<file path=ppt/tags/tag30.xml><?xml version="1.0" encoding="utf-8"?>
<p:tagLst xmlns:p="http://schemas.openxmlformats.org/presentationml/2006/main">
  <p:tag name="AS_UNIQUEID" val="195"/>
</p:tagLst>
</file>

<file path=ppt/tags/tag31.xml><?xml version="1.0" encoding="utf-8"?>
<p:tagLst xmlns:p="http://schemas.openxmlformats.org/presentationml/2006/main">
  <p:tag name="AS_UNIQUEID" val="196"/>
</p:tagLst>
</file>

<file path=ppt/tags/tag32.xml><?xml version="1.0" encoding="utf-8"?>
<p:tagLst xmlns:p="http://schemas.openxmlformats.org/presentationml/2006/main">
  <p:tag name="AS_UNIQUEID" val="197"/>
</p:tagLst>
</file>

<file path=ppt/tags/tag33.xml><?xml version="1.0" encoding="utf-8"?>
<p:tagLst xmlns:p="http://schemas.openxmlformats.org/presentationml/2006/main">
  <p:tag name="AS_UNIQUEID" val="198"/>
</p:tagLst>
</file>

<file path=ppt/tags/tag34.xml><?xml version="1.0" encoding="utf-8"?>
<p:tagLst xmlns:p="http://schemas.openxmlformats.org/presentationml/2006/main">
  <p:tag name="AS_UNIQUEID" val="200"/>
</p:tagLst>
</file>

<file path=ppt/tags/tag35.xml><?xml version="1.0" encoding="utf-8"?>
<p:tagLst xmlns:p="http://schemas.openxmlformats.org/presentationml/2006/main">
  <p:tag name="AS_UNIQUEID" val="201"/>
</p:tagLst>
</file>

<file path=ppt/tags/tag36.xml><?xml version="1.0" encoding="utf-8"?>
<p:tagLst xmlns:p="http://schemas.openxmlformats.org/presentationml/2006/main">
  <p:tag name="AS_UNIQUEID" val="202"/>
</p:tagLst>
</file>

<file path=ppt/tags/tag37.xml><?xml version="1.0" encoding="utf-8"?>
<p:tagLst xmlns:p="http://schemas.openxmlformats.org/presentationml/2006/main">
  <p:tag name="AS_UNIQUEID" val="204"/>
</p:tagLst>
</file>

<file path=ppt/tags/tag38.xml><?xml version="1.0" encoding="utf-8"?>
<p:tagLst xmlns:p="http://schemas.openxmlformats.org/presentationml/2006/main">
  <p:tag name="AS_UNIQUEID" val="205"/>
</p:tagLst>
</file>

<file path=ppt/tags/tag39.xml><?xml version="1.0" encoding="utf-8"?>
<p:tagLst xmlns:p="http://schemas.openxmlformats.org/presentationml/2006/main">
  <p:tag name="AS_UNIQUEID" val="206"/>
</p:tagLst>
</file>

<file path=ppt/tags/tag40.xml><?xml version="1.0" encoding="utf-8"?>
<p:tagLst xmlns:p="http://schemas.openxmlformats.org/presentationml/2006/main">
  <p:tag name="AS_UNIQUEID" val="207"/>
</p:tagLst>
</file>

<file path=ppt/tags/tag41.xml><?xml version="1.0" encoding="utf-8"?>
<p:tagLst xmlns:p="http://schemas.openxmlformats.org/presentationml/2006/main">
  <p:tag name="AS_UNIQUEID" val="208"/>
</p:tagLst>
</file>

<file path=ppt/tags/tag42.xml><?xml version="1.0" encoding="utf-8"?>
<p:tagLst xmlns:p="http://schemas.openxmlformats.org/presentationml/2006/main">
  <p:tag name="AS_UNIQUEID" val="209"/>
</p:tagLst>
</file>

<file path=ppt/tags/tag43.xml><?xml version="1.0" encoding="utf-8"?>
<p:tagLst xmlns:p="http://schemas.openxmlformats.org/presentationml/2006/main">
  <p:tag name="AS_UNIQUEID" val="211"/>
</p:tagLst>
</file>

<file path=ppt/tags/tag44.xml><?xml version="1.0" encoding="utf-8"?>
<p:tagLst xmlns:p="http://schemas.openxmlformats.org/presentationml/2006/main">
  <p:tag name="AS_UNIQUEID" val="212"/>
</p:tagLst>
</file>

<file path=ppt/tags/tag45.xml><?xml version="1.0" encoding="utf-8"?>
<p:tagLst xmlns:p="http://schemas.openxmlformats.org/presentationml/2006/main">
  <p:tag name="AS_UNIQUEID" val="213"/>
</p:tagLst>
</file>

<file path=ppt/tags/tag46.xml><?xml version="1.0" encoding="utf-8"?>
<p:tagLst xmlns:p="http://schemas.openxmlformats.org/presentationml/2006/main">
  <p:tag name="AS_UNIQUEID" val="214"/>
</p:tagLst>
</file>

<file path=ppt/tags/tag47.xml><?xml version="1.0" encoding="utf-8"?>
<p:tagLst xmlns:p="http://schemas.openxmlformats.org/presentationml/2006/main">
  <p:tag name="AS_UNIQUEID" val="215"/>
</p:tagLst>
</file>

<file path=ppt/tags/tag48.xml><?xml version="1.0" encoding="utf-8"?>
<p:tagLst xmlns:p="http://schemas.openxmlformats.org/presentationml/2006/main">
  <p:tag name="AS_UNIQUEID" val="216"/>
</p:tagLst>
</file>

<file path=ppt/tags/tag49.xml><?xml version="1.0" encoding="utf-8"?>
<p:tagLst xmlns:p="http://schemas.openxmlformats.org/presentationml/2006/main">
  <p:tag name="AS_UNIQUEID" val="218"/>
</p:tagLst>
</file>

<file path=ppt/tags/tag50.xml><?xml version="1.0" encoding="utf-8"?>
<p:tagLst xmlns:p="http://schemas.openxmlformats.org/presentationml/2006/main">
  <p:tag name="AS_UNIQUEID" val="219"/>
</p:tagLst>
</file>

<file path=ppt/tags/tag51.xml><?xml version="1.0" encoding="utf-8"?>
<p:tagLst xmlns:p="http://schemas.openxmlformats.org/presentationml/2006/main">
  <p:tag name="AS_UNIQUEID" val="220"/>
</p:tagLst>
</file>

<file path=ppt/tags/tag52.xml><?xml version="1.0" encoding="utf-8"?>
<p:tagLst xmlns:p="http://schemas.openxmlformats.org/presentationml/2006/main">
  <p:tag name="AS_UNIQUEID" val="221"/>
</p:tagLst>
</file>

<file path=ppt/tags/tag53.xml><?xml version="1.0" encoding="utf-8"?>
<p:tagLst xmlns:p="http://schemas.openxmlformats.org/presentationml/2006/main">
  <p:tag name="AS_UNIQUEID" val="222"/>
</p:tagLst>
</file>

<file path=ppt/tags/tag54.xml><?xml version="1.0" encoding="utf-8"?>
<p:tagLst xmlns:p="http://schemas.openxmlformats.org/presentationml/2006/main">
  <p:tag name="AS_UNIQUEID" val="224"/>
</p:tagLst>
</file>

<file path=ppt/tags/tag55.xml><?xml version="1.0" encoding="utf-8"?>
<p:tagLst xmlns:p="http://schemas.openxmlformats.org/presentationml/2006/main">
  <p:tag name="AS_UNIQUEID" val="225"/>
</p:tagLst>
</file>

<file path=ppt/tags/tag56.xml><?xml version="1.0" encoding="utf-8"?>
<p:tagLst xmlns:p="http://schemas.openxmlformats.org/presentationml/2006/main">
  <p:tag name="AS_UNIQUEID" val="226"/>
</p:tagLst>
</file>

<file path=ppt/tags/tag57.xml><?xml version="1.0" encoding="utf-8"?>
<p:tagLst xmlns:p="http://schemas.openxmlformats.org/presentationml/2006/main">
  <p:tag name="AS_UNIQUEID" val="227"/>
</p:tagLst>
</file>

<file path=ppt/tags/tag58.xml><?xml version="1.0" encoding="utf-8"?>
<p:tagLst xmlns:p="http://schemas.openxmlformats.org/presentationml/2006/main">
  <p:tag name="AS_UNIQUEID" val="228"/>
</p:tagLst>
</file>

<file path=ppt/tags/tag59.xml><?xml version="1.0" encoding="utf-8"?>
<p:tagLst xmlns:p="http://schemas.openxmlformats.org/presentationml/2006/main">
  <p:tag name="AS_UNIQUEID" val="230"/>
</p:tagLst>
</file>

<file path=ppt/tags/tag60.xml><?xml version="1.0" encoding="utf-8"?>
<p:tagLst xmlns:p="http://schemas.openxmlformats.org/presentationml/2006/main">
  <p:tag name="AS_UNIQUEID" val="231"/>
</p:tagLst>
</file>

<file path=ppt/tags/tag61.xml><?xml version="1.0" encoding="utf-8"?>
<p:tagLst xmlns:p="http://schemas.openxmlformats.org/presentationml/2006/main">
  <p:tag name="AS_UNIQUEID" val="232"/>
</p:tagLst>
</file>

<file path=ppt/tags/tag62.xml><?xml version="1.0" encoding="utf-8"?>
<p:tagLst xmlns:p="http://schemas.openxmlformats.org/presentationml/2006/main">
  <p:tag name="AS_UNIQUEID" val="233"/>
</p:tagLst>
</file>

<file path=ppt/tags/tag63.xml><?xml version="1.0" encoding="utf-8"?>
<p:tagLst xmlns:p="http://schemas.openxmlformats.org/presentationml/2006/main">
  <p:tag name="AS_UNIQUEID" val="234"/>
</p:tagLst>
</file>

<file path=ppt/tags/tag64.xml><?xml version="1.0" encoding="utf-8"?>
<p:tagLst xmlns:p="http://schemas.openxmlformats.org/presentationml/2006/main">
  <p:tag name="AS_UNIQUEID" val="246"/>
</p:tagLst>
</file>

<file path=ppt/tags/tag65.xml><?xml version="1.0" encoding="utf-8"?>
<p:tagLst xmlns:p="http://schemas.openxmlformats.org/presentationml/2006/main">
  <p:tag name="AS_UNIQUEID" val="247"/>
</p:tagLst>
</file>

<file path=ppt/tags/tag66.xml><?xml version="1.0" encoding="utf-8"?>
<p:tagLst xmlns:p="http://schemas.openxmlformats.org/presentationml/2006/main">
  <p:tag name="AS_UNIQUEID" val="243"/>
</p:tagLst>
</file>

<file path=ppt/tags/tag67.xml><?xml version="1.0" encoding="utf-8"?>
<p:tagLst xmlns:p="http://schemas.openxmlformats.org/presentationml/2006/main">
  <p:tag name="AS_UNIQUEID" val="244"/>
</p:tagLst>
</file>

<file path=ppt/tags/tag68.xml><?xml version="1.0" encoding="utf-8"?>
<p:tagLst xmlns:p="http://schemas.openxmlformats.org/presentationml/2006/main">
  <p:tag name="AS_UNIQUEID" val="2"/>
</p:tagLst>
</file>

<file path=ppt/tags/tag69.xml><?xml version="1.0" encoding="utf-8"?>
<p:tagLst xmlns:p="http://schemas.openxmlformats.org/presentationml/2006/main">
  <p:tag name="AS_UNIQUEID" val="3"/>
</p:tagLst>
</file>

<file path=ppt/tags/tag70.xml><?xml version="1.0" encoding="utf-8"?>
<p:tagLst xmlns:p="http://schemas.openxmlformats.org/presentationml/2006/main">
  <p:tag name="AS_UNIQUEID" val="4"/>
</p:tagLst>
</file>

<file path=ppt/tags/tag71.xml><?xml version="1.0" encoding="utf-8"?>
<p:tagLst xmlns:p="http://schemas.openxmlformats.org/presentationml/2006/main">
  <p:tag name="AS_UNIQUEID" val="5"/>
</p:tagLst>
</file>

<file path=ppt/tags/tag72.xml><?xml version="1.0" encoding="utf-8"?>
<p:tagLst xmlns:p="http://schemas.openxmlformats.org/presentationml/2006/main">
  <p:tag name="AS_UNIQUEID" val="6"/>
</p:tagLst>
</file>

<file path=ppt/tags/tag73.xml><?xml version="1.0" encoding="utf-8"?>
<p:tagLst xmlns:p="http://schemas.openxmlformats.org/presentationml/2006/main">
  <p:tag name="AS_UNIQUEID" val="8"/>
</p:tagLst>
</file>

<file path=ppt/tags/tag74.xml><?xml version="1.0" encoding="utf-8"?>
<p:tagLst xmlns:p="http://schemas.openxmlformats.org/presentationml/2006/main">
  <p:tag name="AS_UNIQUEID" val="9"/>
</p:tagLst>
</file>

<file path=ppt/tags/tag75.xml><?xml version="1.0" encoding="utf-8"?>
<p:tagLst xmlns:p="http://schemas.openxmlformats.org/presentationml/2006/main">
  <p:tag name="AS_UNIQUEID" val="10"/>
</p:tagLst>
</file>

<file path=ppt/tags/tag76.xml><?xml version="1.0" encoding="utf-8"?>
<p:tagLst xmlns:p="http://schemas.openxmlformats.org/presentationml/2006/main">
  <p:tag name="AS_UNIQUEID" val="11"/>
</p:tagLst>
</file>

<file path=ppt/tags/tag77.xml><?xml version="1.0" encoding="utf-8"?>
<p:tagLst xmlns:p="http://schemas.openxmlformats.org/presentationml/2006/main">
  <p:tag name="AS_UNIQUEID" val="12"/>
</p:tagLst>
</file>

<file path=ppt/tags/tag78.xml><?xml version="1.0" encoding="utf-8"?>
<p:tagLst xmlns:p="http://schemas.openxmlformats.org/presentationml/2006/main">
  <p:tag name="AS_UNIQUEID" val="13"/>
</p:tagLst>
</file>

<file path=ppt/tags/tag79.xml><?xml version="1.0" encoding="utf-8"?>
<p:tagLst xmlns:p="http://schemas.openxmlformats.org/presentationml/2006/main">
  <p:tag name="AS_UNIQUEID" val="14"/>
</p:tagLst>
</file>

<file path=ppt/tags/tag80.xml><?xml version="1.0" encoding="utf-8"?>
<p:tagLst xmlns:p="http://schemas.openxmlformats.org/presentationml/2006/main">
  <p:tag name="AS_UNIQUEID" val="15"/>
</p:tagLst>
</file>

<file path=ppt/tags/tag81.xml><?xml version="1.0" encoding="utf-8"?>
<p:tagLst xmlns:p="http://schemas.openxmlformats.org/presentationml/2006/main">
  <p:tag name="AS_UNIQUEID" val="16"/>
</p:tagLst>
</file>

<file path=ppt/tags/tag82.xml><?xml version="1.0" encoding="utf-8"?>
<p:tagLst xmlns:p="http://schemas.openxmlformats.org/presentationml/2006/main">
  <p:tag name="AS_UNIQUEID" val="17"/>
</p:tagLst>
</file>

<file path=ppt/tags/tag83.xml><?xml version="1.0" encoding="utf-8"?>
<p:tagLst xmlns:p="http://schemas.openxmlformats.org/presentationml/2006/main">
  <p:tag name="AS_UNIQUEID" val="18"/>
</p:tagLst>
</file>

<file path=ppt/tags/tag84.xml><?xml version="1.0" encoding="utf-8"?>
<p:tagLst xmlns:p="http://schemas.openxmlformats.org/presentationml/2006/main">
  <p:tag name="AS_UNIQUEID" val="19"/>
</p:tagLst>
</file>

<file path=ppt/tags/tag85.xml><?xml version="1.0" encoding="utf-8"?>
<p:tagLst xmlns:p="http://schemas.openxmlformats.org/presentationml/2006/main">
  <p:tag name="AS_UNIQUEID" val="20"/>
</p:tagLst>
</file>

<file path=ppt/tags/tag86.xml><?xml version="1.0" encoding="utf-8"?>
<p:tagLst xmlns:p="http://schemas.openxmlformats.org/presentationml/2006/main">
  <p:tag name="AS_UNIQUEID" val="21"/>
</p:tagLst>
</file>

<file path=ppt/tags/tag87.xml><?xml version="1.0" encoding="utf-8"?>
<p:tagLst xmlns:p="http://schemas.openxmlformats.org/presentationml/2006/main">
  <p:tag name="AS_UNIQUEID" val="22"/>
</p:tagLst>
</file>

<file path=ppt/tags/tag88.xml><?xml version="1.0" encoding="utf-8"?>
<p:tagLst xmlns:p="http://schemas.openxmlformats.org/presentationml/2006/main">
  <p:tag name="AS_UNIQUEID" val="23"/>
</p:tagLst>
</file>

<file path=ppt/tags/tag89.xml><?xml version="1.0" encoding="utf-8"?>
<p:tagLst xmlns:p="http://schemas.openxmlformats.org/presentationml/2006/main">
  <p:tag name="AS_UNIQUEID" val="24"/>
</p:tagLst>
</file>

<file path=ppt/tags/tag90.xml><?xml version="1.0" encoding="utf-8"?>
<p:tagLst xmlns:p="http://schemas.openxmlformats.org/presentationml/2006/main">
  <p:tag name="AS_UNIQUEID" val="25"/>
</p:tagLst>
</file>

<file path=ppt/tags/tag91.xml><?xml version="1.0" encoding="utf-8"?>
<p:tagLst xmlns:p="http://schemas.openxmlformats.org/presentationml/2006/main">
  <p:tag name="AS_UNIQUEID" val="26"/>
</p:tagLst>
</file>

<file path=ppt/tags/tag92.xml><?xml version="1.0" encoding="utf-8"?>
<p:tagLst xmlns:p="http://schemas.openxmlformats.org/presentationml/2006/main">
  <p:tag name="AS_UNIQUEID" val="28"/>
</p:tagLst>
</file>

<file path=ppt/tags/tag93.xml><?xml version="1.0" encoding="utf-8"?>
<p:tagLst xmlns:p="http://schemas.openxmlformats.org/presentationml/2006/main">
  <p:tag name="AS_UNIQUEID" val="29"/>
</p:tagLst>
</file>

<file path=ppt/tags/tag94.xml><?xml version="1.0" encoding="utf-8"?>
<p:tagLst xmlns:p="http://schemas.openxmlformats.org/presentationml/2006/main">
  <p:tag name="AS_UNIQUEID" val="30"/>
</p:tagLst>
</file>

<file path=ppt/tags/tag95.xml><?xml version="1.0" encoding="utf-8"?>
<p:tagLst xmlns:p="http://schemas.openxmlformats.org/presentationml/2006/main">
  <p:tag name="AS_UNIQUEID" val="37"/>
</p:tagLst>
</file>

<file path=ppt/tags/tag96.xml><?xml version="1.0" encoding="utf-8"?>
<p:tagLst xmlns:p="http://schemas.openxmlformats.org/presentationml/2006/main">
  <p:tag name="AS_UNIQUEID" val="38"/>
</p:tagLst>
</file>

<file path=ppt/tags/tag97.xml><?xml version="1.0" encoding="utf-8"?>
<p:tagLst xmlns:p="http://schemas.openxmlformats.org/presentationml/2006/main">
  <p:tag name="AS_UNIQUEID" val="39"/>
</p:tagLst>
</file>

<file path=ppt/tags/tag98.xml><?xml version="1.0" encoding="utf-8"?>
<p:tagLst xmlns:p="http://schemas.openxmlformats.org/presentationml/2006/main">
  <p:tag name="AS_UNIQUEID" val="40"/>
</p:tagLst>
</file>

<file path=ppt/tags/tag99.xml><?xml version="1.0" encoding="utf-8"?>
<p:tagLst xmlns:p="http://schemas.openxmlformats.org/presentationml/2006/main">
  <p:tag name="AS_UNIQUEID" val="41"/>
</p:tagLst>
</file>

<file path=ppt/tags/tag100.xml><?xml version="1.0" encoding="utf-8"?>
<p:tagLst xmlns:p="http://schemas.openxmlformats.org/presentationml/2006/main">
  <p:tag name="AS_UNIQUEID" val="42"/>
</p:tagLst>
</file>

<file path=ppt/tags/tag101.xml><?xml version="1.0" encoding="utf-8"?>
<p:tagLst xmlns:p="http://schemas.openxmlformats.org/presentationml/2006/main">
  <p:tag name="AS_UNIQUEID" val="43"/>
</p:tagLst>
</file>

<file path=ppt/tags/tag102.xml><?xml version="1.0" encoding="utf-8"?>
<p:tagLst xmlns:p="http://schemas.openxmlformats.org/presentationml/2006/main">
  <p:tag name="AS_UNIQUEID" val="44"/>
</p:tagLst>
</file>

<file path=ppt/tags/tag103.xml><?xml version="1.0" encoding="utf-8"?>
<p:tagLst xmlns:p="http://schemas.openxmlformats.org/presentationml/2006/main">
  <p:tag name="AS_UNIQUEID" val="45"/>
</p:tagLst>
</file>

<file path=ppt/tags/tag104.xml><?xml version="1.0" encoding="utf-8"?>
<p:tagLst xmlns:p="http://schemas.openxmlformats.org/presentationml/2006/main">
  <p:tag name="AS_UNIQUEID" val="46"/>
</p:tagLst>
</file>

<file path=ppt/tags/tag105.xml><?xml version="1.0" encoding="utf-8"?>
<p:tagLst xmlns:p="http://schemas.openxmlformats.org/presentationml/2006/main">
  <p:tag name="AS_UNIQUEID" val="47"/>
</p:tagLst>
</file>

<file path=ppt/tags/tag106.xml><?xml version="1.0" encoding="utf-8"?>
<p:tagLst xmlns:p="http://schemas.openxmlformats.org/presentationml/2006/main">
  <p:tag name="AS_UNIQUEID" val="48"/>
</p:tagLst>
</file>

<file path=ppt/tags/tag107.xml><?xml version="1.0" encoding="utf-8"?>
<p:tagLst xmlns:p="http://schemas.openxmlformats.org/presentationml/2006/main">
  <p:tag name="AS_UNIQUEID" val="49"/>
</p:tagLst>
</file>

<file path=ppt/tags/tag108.xml><?xml version="1.0" encoding="utf-8"?>
<p:tagLst xmlns:p="http://schemas.openxmlformats.org/presentationml/2006/main">
  <p:tag name="AS_UNIQUEID" val="50"/>
</p:tagLst>
</file>

<file path=ppt/tags/tag109.xml><?xml version="1.0" encoding="utf-8"?>
<p:tagLst xmlns:p="http://schemas.openxmlformats.org/presentationml/2006/main">
  <p:tag name="AS_UNIQUEID" val="51"/>
</p:tagLst>
</file>

<file path=ppt/tags/tag110.xml><?xml version="1.0" encoding="utf-8"?>
<p:tagLst xmlns:p="http://schemas.openxmlformats.org/presentationml/2006/main">
  <p:tag name="AS_UNIQUEID" val="52"/>
</p:tagLst>
</file>

<file path=ppt/tags/tag111.xml><?xml version="1.0" encoding="utf-8"?>
<p:tagLst xmlns:p="http://schemas.openxmlformats.org/presentationml/2006/main">
  <p:tag name="AS_UNIQUEID" val="53"/>
</p:tagLst>
</file>

<file path=ppt/tags/tag112.xml><?xml version="1.0" encoding="utf-8"?>
<p:tagLst xmlns:p="http://schemas.openxmlformats.org/presentationml/2006/main">
  <p:tag name="AS_UNIQUEID" val="54"/>
</p:tagLst>
</file>

<file path=ppt/tags/tag113.xml><?xml version="1.0" encoding="utf-8"?>
<p:tagLst xmlns:p="http://schemas.openxmlformats.org/presentationml/2006/main">
  <p:tag name="AS_UNIQUEID" val="55"/>
</p:tagLst>
</file>

<file path=ppt/tags/tag114.xml><?xml version="1.0" encoding="utf-8"?>
<p:tagLst xmlns:p="http://schemas.openxmlformats.org/presentationml/2006/main">
  <p:tag name="AS_UNIQUEID" val="56"/>
</p:tagLst>
</file>

<file path=ppt/tags/tag115.xml><?xml version="1.0" encoding="utf-8"?>
<p:tagLst xmlns:p="http://schemas.openxmlformats.org/presentationml/2006/main">
  <p:tag name="AS_UNIQUEID" val="57"/>
</p:tagLst>
</file>

<file path=ppt/tags/tag116.xml><?xml version="1.0" encoding="utf-8"?>
<p:tagLst xmlns:p="http://schemas.openxmlformats.org/presentationml/2006/main">
  <p:tag name="AS_UNIQUEID" val="33"/>
</p:tagLst>
</file>

<file path=ppt/tags/tag117.xml><?xml version="1.0" encoding="utf-8"?>
<p:tagLst xmlns:p="http://schemas.openxmlformats.org/presentationml/2006/main">
  <p:tag name="AS_UNIQUEID" val="34"/>
</p:tagLst>
</file>

<file path=ppt/tags/tag118.xml><?xml version="1.0" encoding="utf-8"?>
<p:tagLst xmlns:p="http://schemas.openxmlformats.org/presentationml/2006/main">
  <p:tag name="AS_UNIQUEID" val="35"/>
</p:tagLst>
</file>

<file path=ppt/tags/tag119.xml><?xml version="1.0" encoding="utf-8"?>
<p:tagLst xmlns:p="http://schemas.openxmlformats.org/presentationml/2006/main">
  <p:tag name="AS_UNIQUEID" val="59"/>
</p:tagLst>
</file>

<file path=ppt/tags/tag120.xml><?xml version="1.0" encoding="utf-8"?>
<p:tagLst xmlns:p="http://schemas.openxmlformats.org/presentationml/2006/main">
  <p:tag name="AS_UNIQUEID" val="60"/>
</p:tagLst>
</file>

<file path=ppt/tags/tag121.xml><?xml version="1.0" encoding="utf-8"?>
<p:tagLst xmlns:p="http://schemas.openxmlformats.org/presentationml/2006/main">
  <p:tag name="AS_UNIQUEID" val="61"/>
</p:tagLst>
</file>

<file path=ppt/tags/tag122.xml><?xml version="1.0" encoding="utf-8"?>
<p:tagLst xmlns:p="http://schemas.openxmlformats.org/presentationml/2006/main">
  <p:tag name="AS_UNIQUEID" val="67"/>
</p:tagLst>
</file>

<file path=ppt/tags/tag123.xml><?xml version="1.0" encoding="utf-8"?>
<p:tagLst xmlns:p="http://schemas.openxmlformats.org/presentationml/2006/main">
  <p:tag name="AS_UNIQUEID" val="68"/>
  <p:tag name="KSO_WM_FULL_TEXT_BEAUTIFY_COPY_ID" val="12290"/>
  <p:tag name="KSO_WM_UNIT_FILL_FORE_SCHEMECOLOR_INDEX" val="2"/>
  <p:tag name="KSO_WM_UNIT_FILL_FORE_SCHEMECOLOR_INDEX_BRIGHTNESS" val="0"/>
  <p:tag name="KSO_WM_UNIT_FILL_TYPE" val="1"/>
  <p:tag name="KSO_WM_UNIT_LINE_FILL_TYPE" val="2"/>
  <p:tag name="KSO_WM_UNIT_LINE_FORE_SCHEMECOLOR_INDEX" val="7"/>
  <p:tag name="KSO_WM_UNIT_LINE_FORE_SCHEMECOLOR_INDEX_BRIGHTNESS" val="0"/>
</p:tagLst>
</file>

<file path=ppt/tags/tag124.xml><?xml version="1.0" encoding="utf-8"?>
<p:tagLst xmlns:p="http://schemas.openxmlformats.org/presentationml/2006/main">
  <p:tag name="AS_UNIQUEID" val="69"/>
</p:tagLst>
</file>

<file path=ppt/tags/tag125.xml><?xml version="1.0" encoding="utf-8"?>
<p:tagLst xmlns:p="http://schemas.openxmlformats.org/presentationml/2006/main">
  <p:tag name="AS_UNIQUEID" val="63"/>
</p:tagLst>
</file>

<file path=ppt/tags/tag126.xml><?xml version="1.0" encoding="utf-8"?>
<p:tagLst xmlns:p="http://schemas.openxmlformats.org/presentationml/2006/main">
  <p:tag name="AS_UNIQUEID" val="64"/>
</p:tagLst>
</file>

<file path=ppt/tags/tag127.xml><?xml version="1.0" encoding="utf-8"?>
<p:tagLst xmlns:p="http://schemas.openxmlformats.org/presentationml/2006/main">
  <p:tag name="AS_UNIQUEID" val="65"/>
</p:tagLst>
</file>

<file path=ppt/tags/tag128.xml><?xml version="1.0" encoding="utf-8"?>
<p:tagLst xmlns:p="http://schemas.openxmlformats.org/presentationml/2006/main">
  <p:tag name="AS_UNIQUEID" val="74"/>
</p:tagLst>
</file>

<file path=ppt/tags/tag129.xml><?xml version="1.0" encoding="utf-8"?>
<p:tagLst xmlns:p="http://schemas.openxmlformats.org/presentationml/2006/main">
  <p:tag name="AS_UNIQUEID" val="75"/>
</p:tagLst>
</file>

<file path=ppt/tags/tag130.xml><?xml version="1.0" encoding="utf-8"?>
<p:tagLst xmlns:p="http://schemas.openxmlformats.org/presentationml/2006/main">
  <p:tag name="AS_UNIQUEID" val="76"/>
</p:tagLst>
</file>

<file path=ppt/tags/tag131.xml><?xml version="1.0" encoding="utf-8"?>
<p:tagLst xmlns:p="http://schemas.openxmlformats.org/presentationml/2006/main">
  <p:tag name="AS_UNIQUEID" val="77"/>
</p:tagLst>
</file>

<file path=ppt/tags/tag132.xml><?xml version="1.0" encoding="utf-8"?>
<p:tagLst xmlns:p="http://schemas.openxmlformats.org/presentationml/2006/main">
  <p:tag name="AS_UNIQUEID" val="78"/>
</p:tagLst>
</file>

<file path=ppt/tags/tag133.xml><?xml version="1.0" encoding="utf-8"?>
<p:tagLst xmlns:p="http://schemas.openxmlformats.org/presentationml/2006/main">
  <p:tag name="AS_UNIQUEID" val="79"/>
</p:tagLst>
</file>

<file path=ppt/tags/tag134.xml><?xml version="1.0" encoding="utf-8"?>
<p:tagLst xmlns:p="http://schemas.openxmlformats.org/presentationml/2006/main">
  <p:tag name="AS_UNIQUEID" val="80"/>
</p:tagLst>
</file>

<file path=ppt/tags/tag135.xml><?xml version="1.0" encoding="utf-8"?>
<p:tagLst xmlns:p="http://schemas.openxmlformats.org/presentationml/2006/main">
  <p:tag name="AS_UNIQUEID" val="81"/>
</p:tagLst>
</file>

<file path=ppt/tags/tag136.xml><?xml version="1.0" encoding="utf-8"?>
<p:tagLst xmlns:p="http://schemas.openxmlformats.org/presentationml/2006/main">
  <p:tag name="AS_UNIQUEID" val="71"/>
</p:tagLst>
</file>

<file path=ppt/tags/tag137.xml><?xml version="1.0" encoding="utf-8"?>
<p:tagLst xmlns:p="http://schemas.openxmlformats.org/presentationml/2006/main">
  <p:tag name="AS_UNIQUEID" val="72"/>
</p:tagLst>
</file>

<file path=ppt/tags/tag138.xml><?xml version="1.0" encoding="utf-8"?>
<p:tagLst xmlns:p="http://schemas.openxmlformats.org/presentationml/2006/main">
  <p:tag name="AS_UNIQUEID" val="83"/>
</p:tagLst>
</file>

<file path=ppt/tags/tag139.xml><?xml version="1.0" encoding="utf-8"?>
<p:tagLst xmlns:p="http://schemas.openxmlformats.org/presentationml/2006/main">
  <p:tag name="AS_UNIQUEID" val="84"/>
</p:tagLst>
</file>

<file path=ppt/tags/tag140.xml><?xml version="1.0" encoding="utf-8"?>
<p:tagLst xmlns:p="http://schemas.openxmlformats.org/presentationml/2006/main">
  <p:tag name="AS_UNIQUEID" val="85"/>
</p:tagLst>
</file>

<file path=ppt/tags/tag141.xml><?xml version="1.0" encoding="utf-8"?>
<p:tagLst xmlns:p="http://schemas.openxmlformats.org/presentationml/2006/main">
  <p:tag name="AS_UNIQUEID" val="89"/>
</p:tagLst>
</file>

<file path=ppt/tags/tag142.xml><?xml version="1.0" encoding="utf-8"?>
<p:tagLst xmlns:p="http://schemas.openxmlformats.org/presentationml/2006/main">
  <p:tag name="AS_UNIQUEID" val="90"/>
</p:tagLst>
</file>

<file path=ppt/tags/tag143.xml><?xml version="1.0" encoding="utf-8"?>
<p:tagLst xmlns:p="http://schemas.openxmlformats.org/presentationml/2006/main">
  <p:tag name="AS_UNIQUEID" val="92"/>
</p:tagLst>
</file>

<file path=ppt/tags/tag144.xml><?xml version="1.0" encoding="utf-8"?>
<p:tagLst xmlns:p="http://schemas.openxmlformats.org/presentationml/2006/main">
  <p:tag name="AS_UNIQUEID" val="93"/>
</p:tagLst>
</file>

<file path=ppt/tags/tag145.xml><?xml version="1.0" encoding="utf-8"?>
<p:tagLst xmlns:p="http://schemas.openxmlformats.org/presentationml/2006/main">
  <p:tag name="AS_UNIQUEID" val="94"/>
</p:tagLst>
</file>

<file path=ppt/tags/tag146.xml><?xml version="1.0" encoding="utf-8"?>
<p:tagLst xmlns:p="http://schemas.openxmlformats.org/presentationml/2006/main">
  <p:tag name="AS_UNIQUEID" val="99"/>
  <p:tag name="KSO_WM_FULL_TEXT_BEAUTIFY_COPY_ID" val="35843"/>
  <p:tag name="KSO_WM_UNIT_FILL_FORE_SCHEMECOLOR_INDEX" val="2"/>
  <p:tag name="KSO_WM_UNIT_FILL_FORE_SCHEMECOLOR_INDEX_BRIGHTNESS" val="0"/>
  <p:tag name="KSO_WM_UNIT_FILL_TYPE" val="1"/>
  <p:tag name="KSO_WM_UNIT_LINE_FILL_TYPE" val="2"/>
  <p:tag name="KSO_WM_UNIT_LINE_FORE_SCHEMECOLOR_INDEX" val="6"/>
  <p:tag name="KSO_WM_UNIT_LINE_FORE_SCHEMECOLOR_INDEX_BRIGHTNESS" val="0"/>
  <p:tag name="KSO_WM_UNIT_TEXT_FILL_FORE_SCHEMECOLOR_INDEX" val="13"/>
  <p:tag name="KSO_WM_UNIT_TEXT_FILL_FORE_SCHEMECOLOR_INDEX_BRIGHTNESS" val="0"/>
  <p:tag name="KSO_WM_UNIT_TEXT_FILL_TYPE" val="1"/>
</p:tagLst>
</file>

<file path=ppt/tags/tag147.xml><?xml version="1.0" encoding="utf-8"?>
<p:tagLst xmlns:p="http://schemas.openxmlformats.org/presentationml/2006/main">
  <p:tag name="AS_UNIQUEID" val="100"/>
  <p:tag name="KSO_WM_FULL_TEXT_BEAUTIFY_COPY_ID" val="19460"/>
</p:tagLst>
</file>

<file path=ppt/tags/tag148.xml><?xml version="1.0" encoding="utf-8"?>
<p:tagLst xmlns:p="http://schemas.openxmlformats.org/presentationml/2006/main">
  <p:tag name="AS_UNIQUEID" val="105"/>
</p:tagLst>
</file>

<file path=ppt/tags/tag149.xml><?xml version="1.0" encoding="utf-8"?>
<p:tagLst xmlns:p="http://schemas.openxmlformats.org/presentationml/2006/main">
  <p:tag name="AS_UNIQUEID" val="106"/>
</p:tagLst>
</file>

<file path=ppt/tags/tag150.xml><?xml version="1.0" encoding="utf-8"?>
<p:tagLst xmlns:p="http://schemas.openxmlformats.org/presentationml/2006/main">
  <p:tag name="AS_UNIQUEID" val="107"/>
</p:tagLst>
</file>

<file path=ppt/tags/tag151.xml><?xml version="1.0" encoding="utf-8"?>
<p:tagLst xmlns:p="http://schemas.openxmlformats.org/presentationml/2006/main">
  <p:tag name="AS_UNIQUEID" val="108"/>
</p:tagLst>
</file>

<file path=ppt/tags/tag152.xml><?xml version="1.0" encoding="utf-8"?>
<p:tagLst xmlns:p="http://schemas.openxmlformats.org/presentationml/2006/main">
  <p:tag name="AS_UNIQUEID" val="109"/>
</p:tagLst>
</file>

<file path=ppt/tags/tag153.xml><?xml version="1.0" encoding="utf-8"?>
<p:tagLst xmlns:p="http://schemas.openxmlformats.org/presentationml/2006/main">
  <p:tag name="AS_UNIQUEID" val="110"/>
</p:tagLst>
</file>

<file path=ppt/tags/tag154.xml><?xml version="1.0" encoding="utf-8"?>
<p:tagLst xmlns:p="http://schemas.openxmlformats.org/presentationml/2006/main">
  <p:tag name="AS_UNIQUEID" val="112"/>
</p:tagLst>
</file>

<file path=ppt/tags/tag155.xml><?xml version="1.0" encoding="utf-8"?>
<p:tagLst xmlns:p="http://schemas.openxmlformats.org/presentationml/2006/main">
  <p:tag name="AS_UNIQUEID" val="113"/>
</p:tagLst>
</file>

<file path=ppt/tags/tag156.xml><?xml version="1.0" encoding="utf-8"?>
<p:tagLst xmlns:p="http://schemas.openxmlformats.org/presentationml/2006/main">
  <p:tag name="AS_UNIQUEID" val="102"/>
</p:tagLst>
</file>

<file path=ppt/tags/tag157.xml><?xml version="1.0" encoding="utf-8"?>
<p:tagLst xmlns:p="http://schemas.openxmlformats.org/presentationml/2006/main">
  <p:tag name="AS_UNIQUEID" val="103"/>
</p:tagLst>
</file>

<file path=ppt/tags/tag158.xml><?xml version="1.0" encoding="utf-8"?>
<p:tagLst xmlns:p="http://schemas.openxmlformats.org/presentationml/2006/main">
  <p:tag name="AS_UNIQUEID" val="128"/>
</p:tagLst>
</file>

<file path=ppt/tags/tag159.xml><?xml version="1.0" encoding="utf-8"?>
<p:tagLst xmlns:p="http://schemas.openxmlformats.org/presentationml/2006/main">
  <p:tag name="AS_UNIQUEID" val="133"/>
</p:tagLst>
</file>

<file path=ppt/tags/tag160.xml><?xml version="1.0" encoding="utf-8"?>
<p:tagLst xmlns:p="http://schemas.openxmlformats.org/presentationml/2006/main">
  <p:tag name="AS_UNIQUEID" val="134"/>
</p:tagLst>
</file>

<file path=ppt/tags/tag161.xml><?xml version="1.0" encoding="utf-8"?>
<p:tagLst xmlns:p="http://schemas.openxmlformats.org/presentationml/2006/main">
  <p:tag name="AS_UNIQUEID" val="135"/>
</p:tagLst>
</file>

<file path=ppt/tags/tag162.xml><?xml version="1.0" encoding="utf-8"?>
<p:tagLst xmlns:p="http://schemas.openxmlformats.org/presentationml/2006/main">
  <p:tag name="AS_UNIQUEID" val="130"/>
</p:tagLst>
</file>

<file path=ppt/tags/tag163.xml><?xml version="1.0" encoding="utf-8"?>
<p:tagLst xmlns:p="http://schemas.openxmlformats.org/presentationml/2006/main">
  <p:tag name="AS_UNIQUEID" val="131"/>
</p:tagLst>
</file>

<file path=ppt/tags/tag164.xml><?xml version="1.0" encoding="utf-8"?>
<p:tagLst xmlns:p="http://schemas.openxmlformats.org/presentationml/2006/main">
  <p:tag name="AS_UNIQUEID" val="137"/>
</p:tagLst>
</file>

<file path=ppt/tags/tag165.xml><?xml version="1.0" encoding="utf-8"?>
<p:tagLst xmlns:p="http://schemas.openxmlformats.org/presentationml/2006/main">
  <p:tag name="AS_UNIQUEID" val="138"/>
</p:tagLst>
</file>

<file path=ppt/tags/tag166.xml><?xml version="1.0" encoding="utf-8"?>
<p:tagLst xmlns:p="http://schemas.openxmlformats.org/presentationml/2006/main">
  <p:tag name="AS_UNIQUEID" val="139"/>
</p:tagLst>
</file>

<file path=ppt/tags/tag167.xml><?xml version="1.0" encoding="utf-8"?>
<p:tagLst xmlns:p="http://schemas.openxmlformats.org/presentationml/2006/main">
  <p:tag name="AS_UNIQUEID" val="140"/>
</p:tagLst>
</file>

<file path=ppt/tags/tag168.xml><?xml version="1.0" encoding="utf-8"?>
<p:tagLst xmlns:p="http://schemas.openxmlformats.org/presentationml/2006/main">
  <p:tag name="AS_UNIQUEID" val="141"/>
</p:tagLst>
</file>

<file path=ppt/tags/tag169.xml><?xml version="1.0" encoding="utf-8"?>
<p:tagLst xmlns:p="http://schemas.openxmlformats.org/presentationml/2006/main">
  <p:tag name="AS_UNIQUEID" val="143"/>
  <p:tag name="KSO_WM_FULL_TEXT_BEAUTIFY_COPY_ID" val="6"/>
  <p:tag name="KSO_WM_UNIT_TABLE_BEAUTIFY" val="smartTable{3b981db1-b9e0-4861-b061-a969704650fa}"/>
  <p:tag name="TABLE_ENDDRAG_ORIGIN_RECT" val="960*492"/>
  <p:tag name="TABLE_ENDDRAG_RECT" val="0*59*960*492"/>
</p:tagLst>
</file>

<file path=ppt/tags/tag170.xml><?xml version="1.0" encoding="utf-8"?>
<p:tagLst xmlns:p="http://schemas.openxmlformats.org/presentationml/2006/main">
  <p:tag name="AS_UNIQUEID" val="144"/>
</p:tagLst>
</file>

<file path=ppt/tags/tag171.xml><?xml version="1.0" encoding="utf-8"?>
<p:tagLst xmlns:p="http://schemas.openxmlformats.org/presentationml/2006/main">
  <p:tag name="KSO_WM_FULL_TEXT_BEAUTIFY_COPY_ID" val="150995267"/>
  <p:tag name="KSO_WM_SLIDE_BACKGROUND_TYPE" val="general"/>
  <p:tag name="KSO_WM_SLIDE_BK_DARK_LIGHT" val="2"/>
</p:tagLst>
</file>

<file path=ppt/tags/tag172.xml><?xml version="1.0" encoding="utf-8"?>
<p:tagLst xmlns:p="http://schemas.openxmlformats.org/presentationml/2006/main">
  <p:tag name="AS_UNIQUEID" val="150"/>
</p:tagLst>
</file>

<file path=ppt/tags/tag173.xml><?xml version="1.0" encoding="utf-8"?>
<p:tagLst xmlns:p="http://schemas.openxmlformats.org/presentationml/2006/main">
  <p:tag name="AS_UNIQUEID" val="151"/>
</p:tagLst>
</file>

<file path=ppt/tags/tag174.xml><?xml version="1.0" encoding="utf-8"?>
<p:tagLst xmlns:p="http://schemas.openxmlformats.org/presentationml/2006/main">
  <p:tag name="AS_UNIQUEID" val="146"/>
</p:tagLst>
</file>

<file path=ppt/tags/tag175.xml><?xml version="1.0" encoding="utf-8"?>
<p:tagLst xmlns:p="http://schemas.openxmlformats.org/presentationml/2006/main">
  <p:tag name="AS_UNIQUEID" val="147"/>
</p:tagLst>
</file>

<file path=ppt/tags/tag176.xml><?xml version="1.0" encoding="utf-8"?>
<p:tagLst xmlns:p="http://schemas.openxmlformats.org/presentationml/2006/main">
  <p:tag name="AS_UNIQUEID" val="148"/>
</p:tagLst>
</file>

<file path=ppt/tags/tag177.xml><?xml version="1.0" encoding="utf-8"?>
<p:tagLst xmlns:p="http://schemas.openxmlformats.org/presentationml/2006/main">
  <p:tag name="AS_UNIQUEID" val="153"/>
</p:tagLst>
</file>

<file path=ppt/tags/tag178.xml><?xml version="1.0" encoding="utf-8"?>
<p:tagLst xmlns:p="http://schemas.openxmlformats.org/presentationml/2006/main">
  <p:tag name="AS_UNIQUEID" val="154"/>
</p:tagLst>
</file>

<file path=ppt/tags/tag179.xml><?xml version="1.0" encoding="utf-8"?>
<p:tagLst xmlns:p="http://schemas.openxmlformats.org/presentationml/2006/main">
  <p:tag name="AS_UNIQUEID" val="155"/>
</p:tagLst>
</file>

<file path=ppt/tags/tag180.xml><?xml version="1.0" encoding="utf-8"?>
<p:tagLst xmlns:p="http://schemas.openxmlformats.org/presentationml/2006/main">
  <p:tag name="AS_UNIQUEID" val="153"/>
</p:tagLst>
</file>

<file path=ppt/tags/tag181.xml><?xml version="1.0" encoding="utf-8"?>
<p:tagLst xmlns:p="http://schemas.openxmlformats.org/presentationml/2006/main">
  <p:tag name="AS_UNIQUEID" val="154"/>
</p:tagLst>
</file>

<file path=ppt/tags/tag182.xml><?xml version="1.0" encoding="utf-8"?>
<p:tagLst xmlns:p="http://schemas.openxmlformats.org/presentationml/2006/main">
  <p:tag name="AS_UNIQUEID" val="155"/>
</p:tagLst>
</file>

<file path=ppt/tags/tag183.xml><?xml version="1.0" encoding="utf-8"?>
<p:tagLst xmlns:p="http://schemas.openxmlformats.org/presentationml/2006/main">
  <p:tag name="AS_UNIQUEID" val="153"/>
</p:tagLst>
</file>

<file path=ppt/tags/tag184.xml><?xml version="1.0" encoding="utf-8"?>
<p:tagLst xmlns:p="http://schemas.openxmlformats.org/presentationml/2006/main">
  <p:tag name="AS_UNIQUEID" val="154"/>
</p:tagLst>
</file>

<file path=ppt/tags/tag185.xml><?xml version="1.0" encoding="utf-8"?>
<p:tagLst xmlns:p="http://schemas.openxmlformats.org/presentationml/2006/main">
  <p:tag name="AS_UNIQUEID" val="155"/>
</p:tagLst>
</file>

<file path=ppt/tags/tag186.xml><?xml version="1.0" encoding="utf-8"?>
<p:tagLst xmlns:p="http://schemas.openxmlformats.org/presentationml/2006/main">
  <p:tag name="AS_UNIQUEID" val="153"/>
</p:tagLst>
</file>

<file path=ppt/tags/tag187.xml><?xml version="1.0" encoding="utf-8"?>
<p:tagLst xmlns:p="http://schemas.openxmlformats.org/presentationml/2006/main">
  <p:tag name="AS_UNIQUEID" val="154"/>
</p:tagLst>
</file>

<file path=ppt/tags/tag188.xml><?xml version="1.0" encoding="utf-8"?>
<p:tagLst xmlns:p="http://schemas.openxmlformats.org/presentationml/2006/main">
  <p:tag name="AS_UNIQUEID" val="155"/>
</p:tagLst>
</file>

<file path=ppt/tags/tag189.xml><?xml version="1.0" encoding="utf-8"?>
<p:tagLst xmlns:p="http://schemas.openxmlformats.org/presentationml/2006/main">
  <p:tag name="AS_UNIQUEID" val="153"/>
</p:tagLst>
</file>

<file path=ppt/tags/tag190.xml><?xml version="1.0" encoding="utf-8"?>
<p:tagLst xmlns:p="http://schemas.openxmlformats.org/presentationml/2006/main">
  <p:tag name="AS_UNIQUEID" val="154"/>
</p:tagLst>
</file>

<file path=ppt/tags/tag191.xml><?xml version="1.0" encoding="utf-8"?>
<p:tagLst xmlns:p="http://schemas.openxmlformats.org/presentationml/2006/main">
  <p:tag name="AS_UNIQUEID" val="155"/>
</p:tagLst>
</file>

<file path=ppt/tags/tag192.xml><?xml version="1.0" encoding="utf-8"?>
<p:tagLst xmlns:p="http://schemas.openxmlformats.org/presentationml/2006/main">
  <p:tag name="AS_UNIQUEID" val="153"/>
</p:tagLst>
</file>

<file path=ppt/tags/tag193.xml><?xml version="1.0" encoding="utf-8"?>
<p:tagLst xmlns:p="http://schemas.openxmlformats.org/presentationml/2006/main">
  <p:tag name="AS_UNIQUEID" val="154"/>
</p:tagLst>
</file>

<file path=ppt/tags/tag194.xml><?xml version="1.0" encoding="utf-8"?>
<p:tagLst xmlns:p="http://schemas.openxmlformats.org/presentationml/2006/main">
  <p:tag name="AS_UNIQUEID" val="155"/>
</p:tagLst>
</file>

<file path=ppt/tags/tag195.xml><?xml version="1.0" encoding="utf-8"?>
<p:tagLst xmlns:p="http://schemas.openxmlformats.org/presentationml/2006/main">
  <p:tag name="AS_UNIQUEID" val="157"/>
</p:tagLst>
</file>

<file path=ppt/tags/tag196.xml><?xml version="1.0" encoding="utf-8"?>
<p:tagLst xmlns:p="http://schemas.openxmlformats.org/presentationml/2006/main">
  <p:tag name="AS_UNIQUEID" val="158"/>
</p:tagLst>
</file>

<file path=ppt/tags/tag197.xml><?xml version="1.0" encoding="utf-8"?>
<p:tagLst xmlns:p="http://schemas.openxmlformats.org/presentationml/2006/main">
  <p:tag name="AS_UNIQUEID" val="159"/>
</p:tagLst>
</file>

<file path=ppt/tags/tag198.xml><?xml version="1.0" encoding="utf-8"?>
<p:tagLst xmlns:p="http://schemas.openxmlformats.org/presentationml/2006/main">
  <p:tag name="AS_UNIQUEID" val="236"/>
</p:tagLst>
</file>

<file path=ppt/tags/tag199.xml><?xml version="1.0" encoding="utf-8"?>
<p:tagLst xmlns:p="http://schemas.openxmlformats.org/presentationml/2006/main">
  <p:tag name="AS_UNIQUEID" val="237"/>
</p:tagLst>
</file>

<file path=ppt/tags/tag200.xml><?xml version="1.0" encoding="utf-8"?>
<p:tagLst xmlns:p="http://schemas.openxmlformats.org/presentationml/2006/main">
  <p:tag name="AS_UNIQUEID" val="238"/>
</p:tagLst>
</file>

<file path=ppt/tags/tag201.xml><?xml version="1.0" encoding="utf-8"?>
<p:tagLst xmlns:p="http://schemas.openxmlformats.org/presentationml/2006/main">
  <p:tag name="AS_UNIQUEID" val="239"/>
</p:tagLst>
</file>

<file path=ppt/tags/tag202.xml><?xml version="1.0" encoding="utf-8"?>
<p:tagLst xmlns:p="http://schemas.openxmlformats.org/presentationml/2006/main">
  <p:tag name="AS_UNIQUEID" val="240"/>
</p:tagLst>
</file>

<file path=ppt/tags/tag203.xml><?xml version="1.0" encoding="utf-8"?>
<p:tagLst xmlns:p="http://schemas.openxmlformats.org/presentationml/2006/main">
  <p:tag name="AS_UNIQUEID" val="241"/>
</p:tagLst>
</file>

<file path=ppt/tags/tag204.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a:solidFill>
            <a:srgbClr val="FF0000"/>
          </a:solidFill>
        </a:ln>
      </a:spPr>
      <a:bodyPr rtlCol="0" anchor="ctr"/>
      <a:lstStyle>
        <a:defPPr algn="ctr">
          <a:defRPr lang="zh-CN" altLang="en-US"/>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3273</Words>
  <Application>WPS 演示</Application>
  <PresentationFormat>宽屏</PresentationFormat>
  <Paragraphs>262</Paragraphs>
  <Slides>25</Slides>
  <Notes>8</Notes>
  <HiddenSlides>0</HiddenSlides>
  <MMClips>1</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Arial</vt:lpstr>
      <vt:lpstr>宋体</vt:lpstr>
      <vt:lpstr>Wingdings</vt:lpstr>
      <vt:lpstr>华文新魏</vt:lpstr>
      <vt:lpstr>华文行楷</vt:lpstr>
      <vt:lpstr>黑体</vt:lpstr>
      <vt:lpstr>微软雅黑</vt:lpstr>
      <vt:lpstr>华文楷体</vt:lpstr>
      <vt:lpstr>Times New Roman</vt:lpstr>
      <vt:lpstr>Franklin Gothic Book</vt:lpstr>
      <vt:lpstr>Arial Unicode MS</vt:lpstr>
      <vt:lpstr>Calibri Light</vt:lpstr>
      <vt:lpstr>Calibri</vt:lpstr>
      <vt:lpstr>Calibri</vt:lpstr>
      <vt:lpstr>幼圆</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刘细谦</cp:lastModifiedBy>
  <cp:revision>10</cp:revision>
  <cp:lastPrinted>2021-02-20T10:39:00Z</cp:lastPrinted>
  <dcterms:created xsi:type="dcterms:W3CDTF">2021-02-20T10:39:00Z</dcterms:created>
  <dcterms:modified xsi:type="dcterms:W3CDTF">2021-07-14T08:47:54Z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2052-11.1.0.10640</vt:lpwstr>
  </property>
  <property fmtid="{D5CDD505-2E9C-101B-9397-08002B2CF9AE}" pid="7" name="ICV">
    <vt:lpwstr>CC5BC9D8733744DBB9FFFF3BB242CE79</vt:lpwstr>
  </property>
</Properties>
</file>