
<file path=[Content_Types].xml><?xml version="1.0" encoding="utf-8"?>
<Types xmlns="http://schemas.openxmlformats.org/package/2006/content-types">
  <Default Extension="jpeg" ContentType="image/jpeg"/>
  <Default Extension="JPG" ContentType="image/.jpg"/>
  <Default Extension="wav" ContentType="audio/x-wav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  <p:sldMasterId id="2147483665" r:id="rId3"/>
  </p:sldMasterIdLst>
  <p:notesMasterIdLst>
    <p:notesMasterId r:id="rId5"/>
  </p:notesMasterIdLst>
  <p:sldIdLst>
    <p:sldId id="382" r:id="rId4"/>
    <p:sldId id="440" r:id="rId6"/>
    <p:sldId id="383" r:id="rId7"/>
    <p:sldId id="384" r:id="rId8"/>
    <p:sldId id="385" r:id="rId9"/>
    <p:sldId id="396" r:id="rId10"/>
    <p:sldId id="477" r:id="rId11"/>
    <p:sldId id="405" r:id="rId12"/>
    <p:sldId id="391" r:id="rId13"/>
    <p:sldId id="398" r:id="rId14"/>
    <p:sldId id="473" r:id="rId15"/>
    <p:sldId id="488" r:id="rId16"/>
    <p:sldId id="474" r:id="rId17"/>
    <p:sldId id="475" r:id="rId18"/>
    <p:sldId id="438" r:id="rId19"/>
    <p:sldId id="476" r:id="rId20"/>
    <p:sldId id="392" r:id="rId21"/>
    <p:sldId id="406" r:id="rId22"/>
  </p:sldIdLst>
  <p:sldSz cx="12192000" cy="6858000"/>
  <p:notesSz cx="6858000" cy="9144000"/>
  <p:defaultTextStyle>
    <a:defPPr>
      <a:defRPr lang="zh-CN"/>
    </a:defPPr>
    <a:lvl1pPr algn="l" rtl="0" eaLnBrk="0" fontAlgn="base" hangingPunct="0">
      <a:spcBef>
        <a:spcPct val="0"/>
      </a:spcBef>
      <a:spcAft>
        <a:spcPct val="0"/>
      </a:spcAft>
      <a:defRPr sz="1600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sz="1600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sz="1600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sz="1600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sz="1600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sz="1600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sz="1600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sz="1600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sz="1600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FF"/>
    <a:srgbClr val="FF00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1212" autoAdjust="0"/>
    <p:restoredTop sz="94660"/>
  </p:normalViewPr>
  <p:slideViewPr>
    <p:cSldViewPr>
      <p:cViewPr varScale="1">
        <p:scale>
          <a:sx n="82" d="100"/>
          <a:sy n="82" d="100"/>
        </p:scale>
        <p:origin x="432" y="58"/>
      </p:cViewPr>
      <p:guideLst>
        <p:guide orient="horz" pos="2152"/>
        <p:guide pos="3818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5.xml"/><Relationship Id="rId8" Type="http://schemas.openxmlformats.org/officeDocument/2006/relationships/slide" Target="slides/slide4.xml"/><Relationship Id="rId7" Type="http://schemas.openxmlformats.org/officeDocument/2006/relationships/slide" Target="slides/slide3.xml"/><Relationship Id="rId6" Type="http://schemas.openxmlformats.org/officeDocument/2006/relationships/slide" Target="slides/slide2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1.xml"/><Relationship Id="rId3" Type="http://schemas.openxmlformats.org/officeDocument/2006/relationships/slideMaster" Target="slideMasters/slideMaster2.xml"/><Relationship Id="rId25" Type="http://schemas.openxmlformats.org/officeDocument/2006/relationships/tableStyles" Target="tableStyles.xml"/><Relationship Id="rId24" Type="http://schemas.openxmlformats.org/officeDocument/2006/relationships/viewProps" Target="viewProps.xml"/><Relationship Id="rId23" Type="http://schemas.openxmlformats.org/officeDocument/2006/relationships/presProps" Target="presProps.xml"/><Relationship Id="rId22" Type="http://schemas.openxmlformats.org/officeDocument/2006/relationships/slide" Target="slides/slide18.xml"/><Relationship Id="rId21" Type="http://schemas.openxmlformats.org/officeDocument/2006/relationships/slide" Target="slides/slide17.xml"/><Relationship Id="rId20" Type="http://schemas.openxmlformats.org/officeDocument/2006/relationships/slide" Target="slides/slide16.xml"/><Relationship Id="rId2" Type="http://schemas.openxmlformats.org/officeDocument/2006/relationships/theme" Target="theme/theme1.xml"/><Relationship Id="rId19" Type="http://schemas.openxmlformats.org/officeDocument/2006/relationships/slide" Target="slides/slide15.xml"/><Relationship Id="rId18" Type="http://schemas.openxmlformats.org/officeDocument/2006/relationships/slide" Target="slides/slide14.xml"/><Relationship Id="rId17" Type="http://schemas.openxmlformats.org/officeDocument/2006/relationships/slide" Target="slides/slide13.xml"/><Relationship Id="rId16" Type="http://schemas.openxmlformats.org/officeDocument/2006/relationships/slide" Target="slides/slide12.xml"/><Relationship Id="rId15" Type="http://schemas.openxmlformats.org/officeDocument/2006/relationships/slide" Target="slides/slide11.xml"/><Relationship Id="rId14" Type="http://schemas.openxmlformats.org/officeDocument/2006/relationships/slide" Target="slides/slide10.xml"/><Relationship Id="rId13" Type="http://schemas.openxmlformats.org/officeDocument/2006/relationships/slide" Target="slides/slide9.xml"/><Relationship Id="rId12" Type="http://schemas.openxmlformats.org/officeDocument/2006/relationships/slide" Target="slides/slide8.xml"/><Relationship Id="rId11" Type="http://schemas.openxmlformats.org/officeDocument/2006/relationships/slide" Target="slides/slide7.xml"/><Relationship Id="rId10" Type="http://schemas.openxmlformats.org/officeDocument/2006/relationships/slide" Target="slides/slide6.xml"/><Relationship Id="rId1" Type="http://schemas.openxmlformats.org/officeDocument/2006/relationships/slideMaster" Target="slideMasters/slide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/>
          <a:lstStyle>
            <a:lvl1pPr eaLnBrk="1" hangingPunct="1">
              <a:defRPr sz="1200"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/>
          <a:lstStyle>
            <a:lvl1pPr algn="r" eaLnBrk="1" hangingPunct="1">
              <a:defRPr sz="1200"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17412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381000" y="685800"/>
            <a:ext cx="6096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4101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pPr lvl="0"/>
            <a:r>
              <a:rPr lang="zh-CN" altLang="en-US" noProof="0"/>
              <a:t>单击此处编辑母版文本样式</a:t>
            </a:r>
            <a:endParaRPr lang="zh-CN" altLang="en-US" noProof="0"/>
          </a:p>
          <a:p>
            <a:pPr lvl="1"/>
            <a:r>
              <a:rPr lang="zh-CN" altLang="en-US" noProof="0"/>
              <a:t>第二级</a:t>
            </a:r>
            <a:endParaRPr lang="zh-CN" altLang="en-US" noProof="0"/>
          </a:p>
          <a:p>
            <a:pPr lvl="2"/>
            <a:r>
              <a:rPr lang="zh-CN" altLang="en-US" noProof="0"/>
              <a:t>第三级</a:t>
            </a:r>
            <a:endParaRPr lang="zh-CN" altLang="en-US" noProof="0"/>
          </a:p>
          <a:p>
            <a:pPr lvl="3"/>
            <a:r>
              <a:rPr lang="zh-CN" altLang="en-US" noProof="0"/>
              <a:t>第四级</a:t>
            </a:r>
            <a:endParaRPr lang="zh-CN" altLang="en-US" noProof="0"/>
          </a:p>
          <a:p>
            <a:pPr lvl="4"/>
            <a:r>
              <a:rPr lang="zh-CN" altLang="en-US" noProof="0"/>
              <a:t>第五级</a:t>
            </a:r>
            <a:endParaRPr lang="zh-CN" altLang="en-US" noProof="0"/>
          </a:p>
        </p:txBody>
      </p:sp>
      <p:sp>
        <p:nvSpPr>
          <p:cNvPr id="4102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/>
          <a:lstStyle>
            <a:lvl1pPr eaLnBrk="1" hangingPunct="1">
              <a:defRPr sz="1200"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4103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/>
          <a:lstStyle>
            <a:lvl1pPr algn="r" eaLnBrk="1" hangingPunct="1">
              <a:defRPr sz="1200"/>
            </a:lvl1pPr>
          </a:lstStyle>
          <a:p>
            <a:pPr>
              <a:defRPr/>
            </a:pPr>
            <a:fld id="{D63D764A-9BD6-4305-8CCD-4CDDF3D62260}" type="slidenum">
              <a:rPr lang="en-US" altLang="zh-CN"/>
            </a:fld>
            <a:endParaRPr lang="en-US" altLang="zh-CN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7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0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5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幻灯片图像占位符 1"/>
          <p:cNvSpPr>
            <a:spLocks noGrp="1" noRot="1" noChangeAspect="1" noChangeArrowheads="1" noTextEdit="1"/>
          </p:cNvSpPr>
          <p:nvPr>
            <p:ph type="sldImg"/>
          </p:nvPr>
        </p:nvSpPr>
        <p:spPr/>
      </p:sp>
      <p:sp>
        <p:nvSpPr>
          <p:cNvPr id="19459" name="备注占位符 2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zh-CN" altLang="en-US"/>
          </a:p>
        </p:txBody>
      </p:sp>
      <p:sp>
        <p:nvSpPr>
          <p:cNvPr id="19460" name="灯片编号占位符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fld id="{EC1BBA29-EA8A-43AD-89A4-F08FD179F9AE}" type="slidenum">
              <a:rPr lang="en-US" altLang="zh-CN" sz="1200" smtClean="0"/>
            </a:fld>
            <a:endParaRPr lang="en-US" altLang="zh-CN" sz="120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4169ED3B-A7FA-4A79-B3D1-2C79FC24F8F9}" type="slidenum">
              <a:rPr kumimoji="0" lang="en-US" altLang="zh-CN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en-US" altLang="zh-CN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37891" name="Rectangle 2"/>
          <p:cNvSpPr>
            <a:spLocks noGrp="1" noRot="1" noChangeAspect="1" noChangeArrowheads="1" noTextEdit="1"/>
          </p:cNvSpPr>
          <p:nvPr>
            <p:ph type="sldImg"/>
          </p:nvPr>
        </p:nvSpPr>
        <p:spPr/>
      </p:sp>
      <p:sp>
        <p:nvSpPr>
          <p:cNvPr id="37892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  <a:noFill/>
        </p:spPr>
        <p:txBody>
          <a:bodyPr/>
          <a:lstStyle/>
          <a:p>
            <a:pPr eaLnBrk="1" hangingPunct="1"/>
            <a:endParaRPr lang="zh-CN" altLang="zh-CN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0"/>
              </a:spcBef>
            </a:pPr>
            <a:fld id="{4169ED3B-A7FA-4A79-B3D1-2C79FC24F8F9}" type="slidenum">
              <a:rPr lang="en-US" altLang="zh-CN" smtClean="0"/>
            </a:fld>
            <a:endParaRPr lang="en-US" altLang="zh-CN"/>
          </a:p>
        </p:txBody>
      </p:sp>
      <p:sp>
        <p:nvSpPr>
          <p:cNvPr id="37891" name="Rectangle 2"/>
          <p:cNvSpPr>
            <a:spLocks noGrp="1" noRot="1" noChangeAspect="1" noChangeArrowheads="1" noTextEdit="1"/>
          </p:cNvSpPr>
          <p:nvPr>
            <p:ph type="sldImg"/>
          </p:nvPr>
        </p:nvSpPr>
        <p:spPr/>
      </p:sp>
      <p:sp>
        <p:nvSpPr>
          <p:cNvPr id="37892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  <a:noFill/>
        </p:spPr>
        <p:txBody>
          <a:bodyPr/>
          <a:lstStyle/>
          <a:p>
            <a:pPr eaLnBrk="1" hangingPunct="1"/>
            <a:endParaRPr lang="zh-CN" altLang="zh-CN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0"/>
              </a:spcBef>
            </a:pPr>
            <a:fld id="{4169ED3B-A7FA-4A79-B3D1-2C79FC24F8F9}" type="slidenum">
              <a:rPr lang="en-US" altLang="zh-CN" smtClean="0"/>
            </a:fld>
            <a:endParaRPr lang="en-US" altLang="zh-CN"/>
          </a:p>
        </p:txBody>
      </p:sp>
      <p:sp>
        <p:nvSpPr>
          <p:cNvPr id="37891" name="Rectangle 2"/>
          <p:cNvSpPr>
            <a:spLocks noGrp="1" noRot="1" noChangeAspect="1" noChangeArrowheads="1" noTextEdit="1"/>
          </p:cNvSpPr>
          <p:nvPr>
            <p:ph type="sldImg"/>
          </p:nvPr>
        </p:nvSpPr>
        <p:spPr/>
      </p:sp>
      <p:sp>
        <p:nvSpPr>
          <p:cNvPr id="37892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  <a:noFill/>
        </p:spPr>
        <p:txBody>
          <a:bodyPr/>
          <a:lstStyle/>
          <a:p>
            <a:pPr eaLnBrk="1" hangingPunct="1"/>
            <a:endParaRPr lang="zh-CN" altLang="zh-CN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609600" y="6356350"/>
            <a:ext cx="2844800" cy="366713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/>
          <a:lstStyle>
            <a:lvl1pPr eaLnBrk="1" hangingPunct="1">
              <a:defRPr/>
            </a:lvl1pPr>
          </a:lstStyle>
          <a:p>
            <a:pPr>
              <a:defRPr/>
            </a:pPr>
            <a:fld id="{3E3A9A68-C644-42B6-A1C6-C896723C6968}" type="datetime1">
              <a:rPr lang="zh-CN" altLang="en-US"/>
            </a:fld>
            <a:endParaRPr lang="en-US" altLang="zh-CN"/>
          </a:p>
        </p:txBody>
      </p:sp>
      <p:sp>
        <p:nvSpPr>
          <p:cNvPr id="5" name="灯片编号占位符 5"/>
          <p:cNvSpPr>
            <a:spLocks noGrp="1"/>
          </p:cNvSpPr>
          <p:nvPr>
            <p:ph type="sldNum" sz="quarter" idx="11"/>
          </p:nvPr>
        </p:nvSpPr>
        <p:spPr>
          <a:xfrm>
            <a:off x="8737600" y="6356350"/>
            <a:ext cx="2844800" cy="366713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/>
          <a:lstStyle>
            <a:lvl1pPr eaLnBrk="1" hangingPunct="1">
              <a:defRPr/>
            </a:lvl1pPr>
          </a:lstStyle>
          <a:p>
            <a:pPr>
              <a:defRPr/>
            </a:pPr>
            <a:fld id="{3E422247-39E4-4B26-9014-A95AE9D2AA91}" type="slidenum">
              <a:rPr lang="en-US" altLang="zh-CN"/>
            </a:fld>
            <a:endParaRPr lang="en-US" altLang="zh-CN"/>
          </a:p>
        </p:txBody>
      </p:sp>
    </p:spTree>
  </p:cSld>
  <p:clrMapOvr>
    <a:masterClrMapping/>
  </p:clrMapOvr>
  <p:transition spd="slow">
    <p:push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3"/>
          <p:cNvSpPr>
            <a:spLocks noGrp="1"/>
          </p:cNvSpPr>
          <p:nvPr>
            <p:ph type="dt" sz="half" idx="10"/>
          </p:nvPr>
        </p:nvSpPr>
        <p:spPr>
          <a:xfrm>
            <a:off x="609600" y="6356350"/>
            <a:ext cx="2844800" cy="366713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/>
          <a:lstStyle>
            <a:lvl1pPr eaLnBrk="1" hangingPunct="1">
              <a:defRPr/>
            </a:lvl1pPr>
          </a:lstStyle>
          <a:p>
            <a:pPr>
              <a:defRPr/>
            </a:pPr>
            <a:fld id="{1AEB6609-0C9E-4DFF-A8CC-D00118C52D4C}" type="datetime1">
              <a:rPr lang="zh-CN" altLang="en-US"/>
            </a:fld>
            <a:endParaRPr lang="en-US" altLang="zh-CN"/>
          </a:p>
        </p:txBody>
      </p:sp>
      <p:sp>
        <p:nvSpPr>
          <p:cNvPr id="3" name="灯片编号占位符 5"/>
          <p:cNvSpPr>
            <a:spLocks noGrp="1"/>
          </p:cNvSpPr>
          <p:nvPr>
            <p:ph type="sldNum" sz="quarter" idx="11"/>
          </p:nvPr>
        </p:nvSpPr>
        <p:spPr>
          <a:xfrm>
            <a:off x="8737600" y="6356350"/>
            <a:ext cx="2844800" cy="366713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/>
          <a:lstStyle>
            <a:lvl1pPr eaLnBrk="1" hangingPunct="1">
              <a:defRPr/>
            </a:lvl1pPr>
          </a:lstStyle>
          <a:p>
            <a:pPr>
              <a:defRPr/>
            </a:pPr>
            <a:fld id="{03B8E05D-B286-455D-8685-C7A0EB790A2E}" type="slidenum">
              <a:rPr lang="en-US" altLang="zh-CN"/>
            </a:fld>
            <a:endParaRPr lang="en-US" altLang="zh-CN"/>
          </a:p>
        </p:txBody>
      </p:sp>
    </p:spTree>
  </p:cSld>
  <p:clrMapOvr>
    <a:masterClrMapping/>
  </p:clrMapOvr>
  <p:transition spd="slow">
    <p:push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963084" y="4406902"/>
            <a:ext cx="10363200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609600" y="6356350"/>
            <a:ext cx="2844800" cy="366713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/>
          <a:lstStyle>
            <a:lvl1pPr eaLnBrk="1" hangingPunct="1">
              <a:defRPr/>
            </a:lvl1pPr>
          </a:lstStyle>
          <a:p>
            <a:pPr>
              <a:defRPr/>
            </a:pPr>
            <a:fld id="{E18EA5BE-DC77-49DC-9BC2-50193EC185A5}" type="datetime1">
              <a:rPr lang="zh-CN" altLang="en-US"/>
            </a:fld>
            <a:endParaRPr lang="en-US" altLang="zh-CN"/>
          </a:p>
        </p:txBody>
      </p:sp>
      <p:sp>
        <p:nvSpPr>
          <p:cNvPr id="5" name="灯片编号占位符 5"/>
          <p:cNvSpPr>
            <a:spLocks noGrp="1"/>
          </p:cNvSpPr>
          <p:nvPr>
            <p:ph type="sldNum" sz="quarter" idx="11"/>
          </p:nvPr>
        </p:nvSpPr>
        <p:spPr>
          <a:xfrm>
            <a:off x="8737600" y="6356350"/>
            <a:ext cx="2844800" cy="366713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/>
          <a:lstStyle>
            <a:lvl1pPr eaLnBrk="1" hangingPunct="1">
              <a:defRPr/>
            </a:lvl1pPr>
          </a:lstStyle>
          <a:p>
            <a:pPr>
              <a:defRPr/>
            </a:pPr>
            <a:fld id="{E0F06E48-A0CC-474A-BD6C-A523E56928E2}" type="slidenum">
              <a:rPr lang="en-US" altLang="zh-CN"/>
            </a:fld>
            <a:endParaRPr lang="en-US" altLang="zh-CN"/>
          </a:p>
        </p:txBody>
      </p:sp>
    </p:spTree>
  </p:cSld>
  <p:clrMapOvr>
    <a:masterClrMapping/>
  </p:clrMapOvr>
  <p:transition spd="slow">
    <p:push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5167"/>
            <a:ext cx="10972800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609600" y="1200152"/>
            <a:ext cx="5384800" cy="3394075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97600" y="1200152"/>
            <a:ext cx="5384800" cy="3394075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5" name="日期占位符 3"/>
          <p:cNvSpPr>
            <a:spLocks noGrp="1"/>
          </p:cNvSpPr>
          <p:nvPr>
            <p:ph type="dt" sz="half" idx="10"/>
          </p:nvPr>
        </p:nvSpPr>
        <p:spPr>
          <a:xfrm>
            <a:off x="609600" y="6356350"/>
            <a:ext cx="2844800" cy="366713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/>
          <a:lstStyle>
            <a:lvl1pPr eaLnBrk="1" hangingPunct="1">
              <a:defRPr/>
            </a:lvl1pPr>
          </a:lstStyle>
          <a:p>
            <a:pPr>
              <a:defRPr/>
            </a:pPr>
            <a:fld id="{07BD49EA-689E-4D99-A3A4-E67C97BDE931}" type="datetime1">
              <a:rPr lang="zh-CN" altLang="en-US"/>
            </a:fld>
            <a:endParaRPr lang="en-US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1"/>
          </p:nvPr>
        </p:nvSpPr>
        <p:spPr>
          <a:xfrm>
            <a:off x="8737600" y="6356350"/>
            <a:ext cx="2844800" cy="366713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/>
          <a:lstStyle>
            <a:lvl1pPr eaLnBrk="1" hangingPunct="1">
              <a:defRPr/>
            </a:lvl1pPr>
          </a:lstStyle>
          <a:p>
            <a:pPr>
              <a:defRPr/>
            </a:pPr>
            <a:fld id="{9F01575A-4471-4ADC-94EA-6444EA3FA432}" type="slidenum">
              <a:rPr lang="en-US" altLang="zh-CN"/>
            </a:fld>
            <a:endParaRPr lang="en-US" altLang="zh-CN"/>
          </a:p>
        </p:txBody>
      </p:sp>
    </p:spTree>
  </p:cSld>
  <p:clrMapOvr>
    <a:masterClrMapping/>
  </p:clrMapOvr>
  <p:transition spd="slow">
    <p:push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4639"/>
            <a:ext cx="10972800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09600" y="1535114"/>
            <a:ext cx="5386917" cy="639763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93370" y="1535114"/>
            <a:ext cx="5389033" cy="639763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93370" y="2174875"/>
            <a:ext cx="5389033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7" name="日期占位符 3"/>
          <p:cNvSpPr>
            <a:spLocks noGrp="1"/>
          </p:cNvSpPr>
          <p:nvPr>
            <p:ph type="dt" sz="half" idx="10"/>
          </p:nvPr>
        </p:nvSpPr>
        <p:spPr>
          <a:xfrm>
            <a:off x="609600" y="6356350"/>
            <a:ext cx="2844800" cy="366713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/>
          <a:lstStyle>
            <a:lvl1pPr eaLnBrk="1" hangingPunct="1">
              <a:defRPr/>
            </a:lvl1pPr>
          </a:lstStyle>
          <a:p>
            <a:pPr>
              <a:defRPr/>
            </a:pPr>
            <a:fld id="{DDC7B1DC-FB8C-4129-AFB0-A6F6108847B8}" type="datetime1">
              <a:rPr lang="zh-CN" altLang="en-US"/>
            </a:fld>
            <a:endParaRPr lang="en-US" altLang="zh-CN"/>
          </a:p>
        </p:txBody>
      </p:sp>
      <p:sp>
        <p:nvSpPr>
          <p:cNvPr id="8" name="灯片编号占位符 5"/>
          <p:cNvSpPr>
            <a:spLocks noGrp="1"/>
          </p:cNvSpPr>
          <p:nvPr>
            <p:ph type="sldNum" sz="quarter" idx="11"/>
          </p:nvPr>
        </p:nvSpPr>
        <p:spPr>
          <a:xfrm>
            <a:off x="8737600" y="6356350"/>
            <a:ext cx="2844800" cy="366713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/>
          <a:lstStyle>
            <a:lvl1pPr eaLnBrk="1" hangingPunct="1">
              <a:defRPr/>
            </a:lvl1pPr>
          </a:lstStyle>
          <a:p>
            <a:pPr>
              <a:defRPr/>
            </a:pPr>
            <a:fld id="{3D44CA7C-39F0-496F-B6AC-0A0D0852D463}" type="slidenum">
              <a:rPr lang="en-US" altLang="zh-CN"/>
            </a:fld>
            <a:endParaRPr lang="en-US" altLang="zh-CN"/>
          </a:p>
        </p:txBody>
      </p:sp>
    </p:spTree>
  </p:cSld>
  <p:clrMapOvr>
    <a:masterClrMapping/>
  </p:clrMapOvr>
  <p:transition spd="slow">
    <p:push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5167"/>
            <a:ext cx="10972800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日期占位符 3"/>
          <p:cNvSpPr>
            <a:spLocks noGrp="1"/>
          </p:cNvSpPr>
          <p:nvPr>
            <p:ph type="dt" sz="half" idx="10"/>
          </p:nvPr>
        </p:nvSpPr>
        <p:spPr>
          <a:xfrm>
            <a:off x="609600" y="6356350"/>
            <a:ext cx="2844800" cy="366713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/>
          <a:lstStyle>
            <a:lvl1pPr eaLnBrk="1" hangingPunct="1">
              <a:defRPr/>
            </a:lvl1pPr>
          </a:lstStyle>
          <a:p>
            <a:pPr>
              <a:defRPr/>
            </a:pPr>
            <a:fld id="{C16429DE-92E3-4D00-AF07-09DEB90DAABE}" type="datetime1">
              <a:rPr lang="zh-CN" altLang="en-US"/>
            </a:fld>
            <a:endParaRPr lang="en-US" altLang="zh-CN"/>
          </a:p>
        </p:txBody>
      </p:sp>
      <p:sp>
        <p:nvSpPr>
          <p:cNvPr id="4" name="灯片编号占位符 5"/>
          <p:cNvSpPr>
            <a:spLocks noGrp="1"/>
          </p:cNvSpPr>
          <p:nvPr>
            <p:ph type="sldNum" sz="quarter" idx="11"/>
          </p:nvPr>
        </p:nvSpPr>
        <p:spPr>
          <a:xfrm>
            <a:off x="8737600" y="6356350"/>
            <a:ext cx="2844800" cy="366713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/>
          <a:lstStyle>
            <a:lvl1pPr eaLnBrk="1" hangingPunct="1">
              <a:defRPr/>
            </a:lvl1pPr>
          </a:lstStyle>
          <a:p>
            <a:pPr>
              <a:defRPr/>
            </a:pPr>
            <a:fld id="{052CDD23-11C1-4BFE-9DBC-7BB1B2818C76}" type="slidenum">
              <a:rPr lang="en-US" altLang="zh-CN"/>
            </a:fld>
            <a:endParaRPr lang="en-US" altLang="zh-CN"/>
          </a:p>
        </p:txBody>
      </p:sp>
    </p:spTree>
  </p:cSld>
  <p:clrMapOvr>
    <a:masterClrMapping/>
  </p:clrMapOvr>
  <p:transition spd="slow">
    <p:push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3"/>
          <p:cNvSpPr>
            <a:spLocks noGrp="1"/>
          </p:cNvSpPr>
          <p:nvPr>
            <p:ph type="dt" sz="half" idx="10"/>
          </p:nvPr>
        </p:nvSpPr>
        <p:spPr>
          <a:xfrm>
            <a:off x="609600" y="6356350"/>
            <a:ext cx="2844800" cy="366713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/>
          <a:lstStyle>
            <a:lvl1pPr eaLnBrk="1" hangingPunct="1">
              <a:defRPr/>
            </a:lvl1pPr>
          </a:lstStyle>
          <a:p>
            <a:pPr>
              <a:defRPr/>
            </a:pPr>
            <a:fld id="{7F19D650-3FEE-47B9-830F-3A7F3094F1C0}" type="datetime1">
              <a:rPr lang="zh-CN" altLang="en-US"/>
            </a:fld>
            <a:endParaRPr lang="en-US" altLang="zh-CN"/>
          </a:p>
        </p:txBody>
      </p:sp>
      <p:sp>
        <p:nvSpPr>
          <p:cNvPr id="3" name="灯片编号占位符 5"/>
          <p:cNvSpPr>
            <a:spLocks noGrp="1"/>
          </p:cNvSpPr>
          <p:nvPr>
            <p:ph type="sldNum" sz="quarter" idx="11"/>
          </p:nvPr>
        </p:nvSpPr>
        <p:spPr>
          <a:xfrm>
            <a:off x="8737600" y="6356350"/>
            <a:ext cx="2844800" cy="366713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/>
          <a:lstStyle>
            <a:lvl1pPr eaLnBrk="1" hangingPunct="1">
              <a:defRPr/>
            </a:lvl1pPr>
          </a:lstStyle>
          <a:p>
            <a:pPr>
              <a:defRPr/>
            </a:pPr>
            <a:fld id="{CFAD9748-A1AF-408F-8DA2-4F6B38C0D7A0}" type="slidenum">
              <a:rPr lang="en-US" altLang="zh-CN"/>
            </a:fld>
            <a:endParaRPr lang="en-US" altLang="zh-CN"/>
          </a:p>
        </p:txBody>
      </p:sp>
    </p:spTree>
  </p:cSld>
  <p:clrMapOvr>
    <a:masterClrMapping/>
  </p:clrMapOvr>
  <p:transition spd="slow">
    <p:push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3" y="273050"/>
            <a:ext cx="4011084" cy="1162051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766733" y="273053"/>
            <a:ext cx="6815667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09603" y="1435103"/>
            <a:ext cx="4011084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5" name="日期占位符 3"/>
          <p:cNvSpPr>
            <a:spLocks noGrp="1"/>
          </p:cNvSpPr>
          <p:nvPr>
            <p:ph type="dt" sz="half" idx="10"/>
          </p:nvPr>
        </p:nvSpPr>
        <p:spPr>
          <a:xfrm>
            <a:off x="609600" y="6356350"/>
            <a:ext cx="2844800" cy="366713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/>
          <a:lstStyle>
            <a:lvl1pPr eaLnBrk="1" hangingPunct="1">
              <a:defRPr/>
            </a:lvl1pPr>
          </a:lstStyle>
          <a:p>
            <a:pPr>
              <a:defRPr/>
            </a:pPr>
            <a:fld id="{B2777A35-037A-4CEE-918E-73B8858F598E}" type="datetime1">
              <a:rPr lang="zh-CN" altLang="en-US"/>
            </a:fld>
            <a:endParaRPr lang="en-US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1"/>
          </p:nvPr>
        </p:nvSpPr>
        <p:spPr>
          <a:xfrm>
            <a:off x="8737600" y="6356350"/>
            <a:ext cx="2844800" cy="366713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/>
          <a:lstStyle>
            <a:lvl1pPr eaLnBrk="1" hangingPunct="1">
              <a:defRPr/>
            </a:lvl1pPr>
          </a:lstStyle>
          <a:p>
            <a:pPr>
              <a:defRPr/>
            </a:pPr>
            <a:fld id="{1418FC6A-9FAD-40C2-8024-D705BF9D8E43}" type="slidenum">
              <a:rPr lang="en-US" altLang="zh-CN"/>
            </a:fld>
            <a:endParaRPr lang="en-US" altLang="zh-CN"/>
          </a:p>
        </p:txBody>
      </p:sp>
    </p:spTree>
  </p:cSld>
  <p:clrMapOvr>
    <a:masterClrMapping/>
  </p:clrMapOvr>
  <p:transition spd="slow">
    <p:push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2389717" y="4800601"/>
            <a:ext cx="7315200" cy="566739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  <a:prstGeom prst="rect">
            <a:avLst/>
          </a:prstGeo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zh-CN" altLang="en-US" noProof="0"/>
              <a:t>单击图标添加图片</a:t>
            </a:r>
            <a:endParaRPr lang="zh-CN" altLang="en-US" noProof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2389717" y="5367339"/>
            <a:ext cx="7315200" cy="8048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5" name="日期占位符 3"/>
          <p:cNvSpPr>
            <a:spLocks noGrp="1"/>
          </p:cNvSpPr>
          <p:nvPr>
            <p:ph type="dt" sz="half" idx="10"/>
          </p:nvPr>
        </p:nvSpPr>
        <p:spPr>
          <a:xfrm>
            <a:off x="609600" y="6356350"/>
            <a:ext cx="2844800" cy="366713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/>
          <a:lstStyle>
            <a:lvl1pPr eaLnBrk="1" hangingPunct="1">
              <a:defRPr/>
            </a:lvl1pPr>
          </a:lstStyle>
          <a:p>
            <a:pPr>
              <a:defRPr/>
            </a:pPr>
            <a:fld id="{E3A22FCA-5C98-4FC8-ACAE-7E896DD791C1}" type="datetime1">
              <a:rPr lang="zh-CN" altLang="en-US"/>
            </a:fld>
            <a:endParaRPr lang="en-US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1"/>
          </p:nvPr>
        </p:nvSpPr>
        <p:spPr>
          <a:xfrm>
            <a:off x="8737600" y="6356350"/>
            <a:ext cx="2844800" cy="366713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/>
          <a:lstStyle>
            <a:lvl1pPr eaLnBrk="1" hangingPunct="1">
              <a:defRPr/>
            </a:lvl1pPr>
          </a:lstStyle>
          <a:p>
            <a:pPr>
              <a:defRPr/>
            </a:pPr>
            <a:fld id="{58F9399B-F243-457A-B6EF-88D2858B457E}" type="slidenum">
              <a:rPr lang="en-US" altLang="zh-CN"/>
            </a:fld>
            <a:endParaRPr lang="en-US" altLang="zh-CN"/>
          </a:p>
        </p:txBody>
      </p:sp>
    </p:spTree>
  </p:cSld>
  <p:clrMapOvr>
    <a:masterClrMapping/>
  </p:clrMapOvr>
  <p:transition spd="slow">
    <p:push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5167"/>
            <a:ext cx="10972800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09600" y="1600202"/>
            <a:ext cx="10972800" cy="452543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609600" y="6356350"/>
            <a:ext cx="2844800" cy="366713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/>
          <a:lstStyle>
            <a:lvl1pPr eaLnBrk="1" hangingPunct="1">
              <a:defRPr/>
            </a:lvl1pPr>
          </a:lstStyle>
          <a:p>
            <a:pPr>
              <a:defRPr/>
            </a:pPr>
            <a:fld id="{A40B090E-4CCF-4E07-9D96-E504FCE1ED36}" type="datetime1">
              <a:rPr lang="zh-CN" altLang="en-US"/>
            </a:fld>
            <a:endParaRPr lang="en-US" altLang="zh-CN"/>
          </a:p>
        </p:txBody>
      </p:sp>
      <p:sp>
        <p:nvSpPr>
          <p:cNvPr id="5" name="灯片编号占位符 5"/>
          <p:cNvSpPr>
            <a:spLocks noGrp="1"/>
          </p:cNvSpPr>
          <p:nvPr>
            <p:ph type="sldNum" sz="quarter" idx="11"/>
          </p:nvPr>
        </p:nvSpPr>
        <p:spPr>
          <a:xfrm>
            <a:off x="8737600" y="6356350"/>
            <a:ext cx="2844800" cy="366713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/>
          <a:lstStyle>
            <a:lvl1pPr eaLnBrk="1" hangingPunct="1">
              <a:defRPr/>
            </a:lvl1pPr>
          </a:lstStyle>
          <a:p>
            <a:pPr>
              <a:defRPr/>
            </a:pPr>
            <a:fld id="{3E7987F7-5178-45C7-AEE3-36D4A135C239}" type="slidenum">
              <a:rPr lang="en-US" altLang="zh-CN"/>
            </a:fld>
            <a:endParaRPr lang="en-US" altLang="zh-CN"/>
          </a:p>
        </p:txBody>
      </p:sp>
    </p:spTree>
  </p:cSld>
  <p:clrMapOvr>
    <a:masterClrMapping/>
  </p:clrMapOvr>
  <p:transition spd="slow">
    <p:push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839200" y="206376"/>
            <a:ext cx="2743200" cy="4387851"/>
          </a:xfrm>
          <a:prstGeom prst="rect">
            <a:avLst/>
          </a:prstGeom>
        </p:spPr>
        <p:txBody>
          <a:bodyPr vert="eaVert"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09600" y="206376"/>
            <a:ext cx="8026400" cy="4387851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609600" y="6356350"/>
            <a:ext cx="2844800" cy="366713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/>
          <a:lstStyle>
            <a:lvl1pPr eaLnBrk="1" hangingPunct="1">
              <a:defRPr/>
            </a:lvl1pPr>
          </a:lstStyle>
          <a:p>
            <a:pPr>
              <a:defRPr/>
            </a:pPr>
            <a:fld id="{556A1C67-7D71-4D78-98DD-D54A9271E94B}" type="datetime1">
              <a:rPr lang="zh-CN" altLang="en-US"/>
            </a:fld>
            <a:endParaRPr lang="en-US" altLang="zh-CN"/>
          </a:p>
        </p:txBody>
      </p:sp>
      <p:sp>
        <p:nvSpPr>
          <p:cNvPr id="5" name="灯片编号占位符 5"/>
          <p:cNvSpPr>
            <a:spLocks noGrp="1"/>
          </p:cNvSpPr>
          <p:nvPr>
            <p:ph type="sldNum" sz="quarter" idx="11"/>
          </p:nvPr>
        </p:nvSpPr>
        <p:spPr>
          <a:xfrm>
            <a:off x="8737600" y="6356350"/>
            <a:ext cx="2844800" cy="366713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/>
          <a:lstStyle>
            <a:lvl1pPr eaLnBrk="1" hangingPunct="1">
              <a:defRPr/>
            </a:lvl1pPr>
          </a:lstStyle>
          <a:p>
            <a:pPr>
              <a:defRPr/>
            </a:pPr>
            <a:fld id="{4813F353-4224-4D51-848A-83F653C2BEDD}" type="slidenum">
              <a:rPr lang="en-US" altLang="zh-CN"/>
            </a:fld>
            <a:endParaRPr lang="en-US" altLang="zh-CN"/>
          </a:p>
        </p:txBody>
      </p:sp>
    </p:spTree>
  </p:cSld>
  <p:clrMapOvr>
    <a:masterClrMapping/>
  </p:clrMapOvr>
  <p:transition spd="slow">
    <p:push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1_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7746" name="Rectangle 2"/>
          <p:cNvSpPr>
            <a:spLocks noGrp="1" noChangeArrowheads="1"/>
          </p:cNvSpPr>
          <p:nvPr>
            <p:ph type="ctrTitle"/>
          </p:nvPr>
        </p:nvSpPr>
        <p:spPr>
          <a:xfrm>
            <a:off x="3149600" y="2286000"/>
            <a:ext cx="8128000" cy="1143000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chemeClr val="tx2"/>
                </a:solidFill>
              </a14:hiddenFill>
            </a:ext>
          </a:extLst>
        </p:spPr>
        <p:txBody>
          <a:bodyPr anchor="ctr"/>
          <a:lstStyle>
            <a:lvl1pPr algn="ctr">
              <a:defRPr sz="4400">
                <a:solidFill>
                  <a:schemeClr val="tx1"/>
                </a:solidFill>
              </a:defRPr>
            </a:lvl1pPr>
          </a:lstStyle>
          <a:p>
            <a:pPr lvl="0"/>
            <a:r>
              <a:rPr lang="zh-CN" altLang="en-US" noProof="0"/>
              <a:t>单击此处编辑母版标题样式</a:t>
            </a:r>
            <a:endParaRPr lang="zh-CN" altLang="en-US" noProof="0"/>
          </a:p>
        </p:txBody>
      </p:sp>
      <p:sp>
        <p:nvSpPr>
          <p:cNvPr id="287747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3149600" y="3733800"/>
            <a:ext cx="7518400" cy="1752600"/>
          </a:xfrm>
          <a:prstGeom prst="rect">
            <a:avLst/>
          </a:prstGeom>
        </p:spPr>
        <p:txBody>
          <a:bodyPr/>
          <a:lstStyle>
            <a:lvl1pPr marL="0" indent="0" algn="ctr">
              <a:buFontTx/>
              <a:buNone/>
              <a:defRPr/>
            </a:lvl1pPr>
          </a:lstStyle>
          <a:p>
            <a:pPr lvl="0"/>
            <a:r>
              <a:rPr lang="zh-CN" altLang="en-US" noProof="0"/>
              <a:t>单击此处编辑母版副标题样式</a:t>
            </a:r>
            <a:endParaRPr lang="zh-CN" altLang="en-US" noProof="0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xfrm>
            <a:off x="914400" y="6248400"/>
            <a:ext cx="2540000" cy="45720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/>
          <a:lstStyle>
            <a:lvl1pPr eaLnBrk="1" hangingPunct="1">
              <a:defRPr/>
            </a:lvl1pPr>
          </a:lstStyle>
          <a:p>
            <a:pPr>
              <a:defRPr/>
            </a:pPr>
            <a:fld id="{360FF045-1521-47E1-BEA5-68103D9D3EB6}" type="datetime1">
              <a:rPr lang="zh-CN" altLang="en-US"/>
            </a:fld>
            <a:endParaRPr lang="en-US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1"/>
          </p:nvPr>
        </p:nvSpPr>
        <p:spPr bwMode="auto">
          <a:xfrm>
            <a:off x="8737600" y="6248400"/>
            <a:ext cx="2540000" cy="457200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/>
          <a:lstStyle>
            <a:lvl1pPr algn="r" eaLnBrk="1" hangingPunct="1">
              <a:defRPr sz="1400"/>
            </a:lvl1pPr>
          </a:lstStyle>
          <a:p>
            <a:pPr>
              <a:defRPr/>
            </a:pPr>
            <a:fld id="{184F6401-ABEB-4993-8836-029031381A62}" type="slidenum">
              <a:rPr lang="en-US" altLang="zh-CN"/>
            </a:fld>
            <a:endParaRPr lang="en-US" altLang="zh-CN"/>
          </a:p>
        </p:txBody>
      </p:sp>
    </p:spTree>
  </p:cSld>
  <p:clrMapOvr>
    <a:masterClrMapping/>
  </p:clrMapOvr>
  <p:transition spd="slow">
    <p:push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1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914400" y="304800"/>
            <a:ext cx="8432800" cy="762000"/>
          </a:xfrm>
          <a:prstGeom prst="rect">
            <a:avLst/>
          </a:prstGeom>
        </p:spPr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914400" y="1676400"/>
            <a:ext cx="10363200" cy="4191000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914400" y="6248400"/>
            <a:ext cx="2540000" cy="45720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/>
          <a:lstStyle>
            <a:lvl1pPr eaLnBrk="1" hangingPunct="1">
              <a:defRPr/>
            </a:lvl1pPr>
          </a:lstStyle>
          <a:p>
            <a:pPr>
              <a:defRPr/>
            </a:pPr>
            <a:fld id="{0EBFD8AC-74B7-47D9-BF6A-CC41E7356A7C}" type="datetime1">
              <a:rPr lang="zh-CN" altLang="en-US"/>
            </a:fld>
            <a:endParaRPr lang="en-US" altLang="zh-CN"/>
          </a:p>
        </p:txBody>
      </p:sp>
    </p:spTree>
  </p:cSld>
  <p:clrMapOvr>
    <a:masterClrMapping/>
  </p:clrMapOvr>
  <p:transition spd="slow">
    <p:push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clipArtAndVertTx">
  <p:cSld name="标题，剪贴画与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914400" y="304800"/>
            <a:ext cx="8432800" cy="762000"/>
          </a:xfrm>
          <a:prstGeom prst="rect">
            <a:avLst/>
          </a:prstGeom>
        </p:spPr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剪贴画占位符 2"/>
          <p:cNvSpPr>
            <a:spLocks noGrp="1"/>
          </p:cNvSpPr>
          <p:nvPr>
            <p:ph type="clipArt" sz="half" idx="1" hasCustomPrompt="1"/>
          </p:nvPr>
        </p:nvSpPr>
        <p:spPr>
          <a:xfrm>
            <a:off x="914400" y="1676400"/>
            <a:ext cx="5080000" cy="4191000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noProof="0"/>
              <a:t>单击图标添加剪 贴画</a:t>
            </a:r>
            <a:endParaRPr lang="zh-CN" altLang="en-US" noProof="0"/>
          </a:p>
        </p:txBody>
      </p:sp>
      <p:sp>
        <p:nvSpPr>
          <p:cNvPr id="4" name="竖排文字占位符 3"/>
          <p:cNvSpPr>
            <a:spLocks noGrp="1"/>
          </p:cNvSpPr>
          <p:nvPr>
            <p:ph type="body" orient="vert" sz="half" idx="2"/>
          </p:nvPr>
        </p:nvSpPr>
        <p:spPr>
          <a:xfrm>
            <a:off x="6197600" y="1676400"/>
            <a:ext cx="5080000" cy="4191000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>
          <a:xfrm>
            <a:off x="914400" y="6248400"/>
            <a:ext cx="2540000" cy="45720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/>
          <a:lstStyle>
            <a:lvl1pPr eaLnBrk="1" hangingPunct="1">
              <a:defRPr/>
            </a:lvl1pPr>
          </a:lstStyle>
          <a:p>
            <a:pPr>
              <a:defRPr/>
            </a:pPr>
            <a:fld id="{8B070CF4-95D5-42B8-8E39-E2B64A561497}" type="datetime1">
              <a:rPr lang="zh-CN" altLang="en-US"/>
            </a:fld>
            <a:endParaRPr lang="en-US" altLang="zh-CN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>
          <a:xfrm>
            <a:off x="4165600" y="6248400"/>
            <a:ext cx="3860800" cy="45720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/>
          <a:lstStyle>
            <a:lvl1pPr eaLnBrk="1" hangingPunct="1">
              <a:defRPr/>
            </a:lvl1pPr>
          </a:lstStyle>
          <a:p>
            <a:pPr>
              <a:defRPr/>
            </a:pPr>
            <a:endParaRPr lang="en-US" altLang="zh-CN"/>
          </a:p>
        </p:txBody>
      </p:sp>
    </p:spTree>
  </p:cSld>
  <p:clrMapOvr>
    <a:masterClrMapping/>
  </p:clrMapOvr>
  <p:transition spd="slow">
    <p:push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内容占位符 1"/>
          <p:cNvSpPr>
            <a:spLocks noGrp="1"/>
          </p:cNvSpPr>
          <p:nvPr>
            <p:ph/>
          </p:nvPr>
        </p:nvSpPr>
        <p:spPr>
          <a:xfrm>
            <a:off x="914400" y="304800"/>
            <a:ext cx="10363200" cy="5562600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>
          <a:xfrm>
            <a:off x="914400" y="6248400"/>
            <a:ext cx="2540000" cy="45720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/>
          <a:lstStyle>
            <a:lvl1pPr eaLnBrk="1" hangingPunct="1">
              <a:defRPr/>
            </a:lvl1pPr>
          </a:lstStyle>
          <a:p>
            <a:pPr>
              <a:defRPr/>
            </a:pPr>
            <a:fld id="{77C83A5A-A3E1-422F-8930-4C13905A0FEB}" type="datetime1">
              <a:rPr lang="zh-CN" altLang="en-US"/>
            </a:fld>
            <a:endParaRPr lang="en-US" altLang="zh-CN"/>
          </a:p>
        </p:txBody>
      </p:sp>
    </p:spTree>
  </p:cSld>
  <p:clrMapOvr>
    <a:masterClrMapping/>
  </p:clrMapOvr>
  <p:transition spd="slow">
    <p:push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clipArtAndTx">
  <p:cSld name="标题，剪贴画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2832100" y="188913"/>
            <a:ext cx="9120717" cy="639762"/>
          </a:xfrm>
          <a:prstGeom prst="rect">
            <a:avLst/>
          </a:prstGeom>
        </p:spPr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剪贴画占位符 2"/>
          <p:cNvSpPr>
            <a:spLocks noGrp="1"/>
          </p:cNvSpPr>
          <p:nvPr>
            <p:ph type="clipArt" sz="half" idx="1" hasCustomPrompt="1"/>
          </p:nvPr>
        </p:nvSpPr>
        <p:spPr>
          <a:xfrm>
            <a:off x="609600" y="1600201"/>
            <a:ext cx="53848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noProof="0"/>
              <a:t>单击图标添加剪 贴画</a:t>
            </a:r>
            <a:endParaRPr lang="zh-CN" altLang="en-US" noProof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197600" y="1600201"/>
            <a:ext cx="53848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>
          <a:xfrm>
            <a:off x="609600" y="6245225"/>
            <a:ext cx="2844800" cy="47625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/>
          <a:lstStyle>
            <a:lvl1pPr eaLnBrk="1" hangingPunct="1">
              <a:defRPr/>
            </a:lvl1pPr>
          </a:lstStyle>
          <a:p>
            <a:pPr>
              <a:defRPr/>
            </a:pPr>
            <a:fld id="{93A74D08-D387-46FC-B5BD-014210960C9E}" type="datetime1">
              <a:rPr lang="zh-CN" altLang="en-US"/>
            </a:fld>
            <a:endParaRPr lang="en-US" altLang="zh-CN"/>
          </a:p>
        </p:txBody>
      </p:sp>
      <p:sp>
        <p:nvSpPr>
          <p:cNvPr id="6" name="灯片编号占位符 6"/>
          <p:cNvSpPr>
            <a:spLocks noGrp="1"/>
          </p:cNvSpPr>
          <p:nvPr>
            <p:ph type="sldNum" sz="quarter" idx="11"/>
          </p:nvPr>
        </p:nvSpPr>
        <p:spPr>
          <a:xfrm>
            <a:off x="8737600" y="6245225"/>
            <a:ext cx="2844800" cy="47625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/>
          <a:lstStyle>
            <a:lvl1pPr eaLnBrk="1" hangingPunct="1">
              <a:defRPr/>
            </a:lvl1pPr>
          </a:lstStyle>
          <a:p>
            <a:pPr>
              <a:defRPr/>
            </a:pPr>
            <a:fld id="{8CB7535E-9F36-4F26-B8EF-B966D8F49B98}" type="slidenum">
              <a:rPr lang="en-US" altLang="zh-CN"/>
            </a:fld>
            <a:endParaRPr lang="en-US" altLang="zh-CN"/>
          </a:p>
        </p:txBody>
      </p:sp>
    </p:spTree>
  </p:cSld>
  <p:clrMapOvr>
    <a:masterClrMapping/>
  </p:clrMapOvr>
  <p:transition>
    <p:strips dir="rd"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609600" y="6356350"/>
            <a:ext cx="2844800" cy="366713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/>
          <a:lstStyle>
            <a:lvl1pPr eaLnBrk="1" hangingPunct="1">
              <a:defRPr/>
            </a:lvl1pPr>
          </a:lstStyle>
          <a:p>
            <a:pPr>
              <a:defRPr/>
            </a:pPr>
            <a:fld id="{3E3A9A68-C644-42B6-A1C6-C896723C6968}" type="datetime1">
              <a:rPr lang="zh-CN" altLang="en-US"/>
            </a:fld>
            <a:endParaRPr lang="en-US" altLang="zh-CN"/>
          </a:p>
        </p:txBody>
      </p:sp>
      <p:sp>
        <p:nvSpPr>
          <p:cNvPr id="5" name="灯片编号占位符 5"/>
          <p:cNvSpPr>
            <a:spLocks noGrp="1"/>
          </p:cNvSpPr>
          <p:nvPr>
            <p:ph type="sldNum" sz="quarter" idx="11"/>
          </p:nvPr>
        </p:nvSpPr>
        <p:spPr>
          <a:xfrm>
            <a:off x="8737600" y="6356350"/>
            <a:ext cx="2844800" cy="366713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/>
          <a:lstStyle>
            <a:lvl1pPr eaLnBrk="1" hangingPunct="1">
              <a:defRPr/>
            </a:lvl1pPr>
          </a:lstStyle>
          <a:p>
            <a:pPr>
              <a:defRPr/>
            </a:pPr>
            <a:fld id="{3E422247-39E4-4B26-9014-A95AE9D2AA91}" type="slidenum">
              <a:rPr lang="en-US" altLang="zh-CN"/>
            </a:fld>
            <a:endParaRPr lang="en-US" altLang="zh-CN"/>
          </a:p>
        </p:txBody>
      </p:sp>
    </p:spTree>
  </p:cSld>
  <p:clrMapOvr>
    <a:masterClrMapping/>
  </p:clrMapOvr>
  <p:transition spd="slow">
    <p:push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3"/>
          <p:cNvSpPr>
            <a:spLocks noGrp="1"/>
          </p:cNvSpPr>
          <p:nvPr>
            <p:ph type="dt" sz="half" idx="10"/>
          </p:nvPr>
        </p:nvSpPr>
        <p:spPr>
          <a:xfrm>
            <a:off x="609600" y="6356350"/>
            <a:ext cx="2844800" cy="366713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/>
          <a:lstStyle>
            <a:lvl1pPr eaLnBrk="1" hangingPunct="1">
              <a:defRPr/>
            </a:lvl1pPr>
          </a:lstStyle>
          <a:p>
            <a:pPr>
              <a:defRPr/>
            </a:pPr>
            <a:fld id="{1AEB6609-0C9E-4DFF-A8CC-D00118C52D4C}" type="datetime1">
              <a:rPr lang="zh-CN" altLang="en-US"/>
            </a:fld>
            <a:endParaRPr lang="en-US" altLang="zh-CN"/>
          </a:p>
        </p:txBody>
      </p:sp>
      <p:sp>
        <p:nvSpPr>
          <p:cNvPr id="3" name="灯片编号占位符 5"/>
          <p:cNvSpPr>
            <a:spLocks noGrp="1"/>
          </p:cNvSpPr>
          <p:nvPr>
            <p:ph type="sldNum" sz="quarter" idx="11"/>
          </p:nvPr>
        </p:nvSpPr>
        <p:spPr>
          <a:xfrm>
            <a:off x="8737600" y="6356350"/>
            <a:ext cx="2844800" cy="366713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/>
          <a:lstStyle>
            <a:lvl1pPr eaLnBrk="1" hangingPunct="1">
              <a:defRPr/>
            </a:lvl1pPr>
          </a:lstStyle>
          <a:p>
            <a:pPr>
              <a:defRPr/>
            </a:pPr>
            <a:fld id="{03B8E05D-B286-455D-8685-C7A0EB790A2E}" type="slidenum">
              <a:rPr lang="en-US" altLang="zh-CN"/>
            </a:fld>
            <a:endParaRPr lang="en-US" altLang="zh-CN"/>
          </a:p>
        </p:txBody>
      </p:sp>
    </p:spTree>
  </p:cSld>
  <p:clrMapOvr>
    <a:masterClrMapping/>
  </p:clrMapOvr>
  <p:transition spd="slow">
    <p:push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963084" y="4406902"/>
            <a:ext cx="10363200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609600" y="6356350"/>
            <a:ext cx="2844800" cy="366713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/>
          <a:lstStyle>
            <a:lvl1pPr eaLnBrk="1" hangingPunct="1">
              <a:defRPr/>
            </a:lvl1pPr>
          </a:lstStyle>
          <a:p>
            <a:pPr>
              <a:defRPr/>
            </a:pPr>
            <a:fld id="{E18EA5BE-DC77-49DC-9BC2-50193EC185A5}" type="datetime1">
              <a:rPr lang="zh-CN" altLang="en-US"/>
            </a:fld>
            <a:endParaRPr lang="en-US" altLang="zh-CN"/>
          </a:p>
        </p:txBody>
      </p:sp>
      <p:sp>
        <p:nvSpPr>
          <p:cNvPr id="5" name="灯片编号占位符 5"/>
          <p:cNvSpPr>
            <a:spLocks noGrp="1"/>
          </p:cNvSpPr>
          <p:nvPr>
            <p:ph type="sldNum" sz="quarter" idx="11"/>
          </p:nvPr>
        </p:nvSpPr>
        <p:spPr>
          <a:xfrm>
            <a:off x="8737600" y="6356350"/>
            <a:ext cx="2844800" cy="366713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/>
          <a:lstStyle>
            <a:lvl1pPr eaLnBrk="1" hangingPunct="1">
              <a:defRPr/>
            </a:lvl1pPr>
          </a:lstStyle>
          <a:p>
            <a:pPr>
              <a:defRPr/>
            </a:pPr>
            <a:fld id="{E0F06E48-A0CC-474A-BD6C-A523E56928E2}" type="slidenum">
              <a:rPr lang="en-US" altLang="zh-CN"/>
            </a:fld>
            <a:endParaRPr lang="en-US" altLang="zh-CN"/>
          </a:p>
        </p:txBody>
      </p:sp>
    </p:spTree>
  </p:cSld>
  <p:clrMapOvr>
    <a:masterClrMapping/>
  </p:clrMapOvr>
  <p:transition spd="slow">
    <p:push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5167"/>
            <a:ext cx="10972800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609600" y="1200152"/>
            <a:ext cx="5384800" cy="3394075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97600" y="1200152"/>
            <a:ext cx="5384800" cy="3394075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5" name="日期占位符 3"/>
          <p:cNvSpPr>
            <a:spLocks noGrp="1"/>
          </p:cNvSpPr>
          <p:nvPr>
            <p:ph type="dt" sz="half" idx="10"/>
          </p:nvPr>
        </p:nvSpPr>
        <p:spPr>
          <a:xfrm>
            <a:off x="609600" y="6356350"/>
            <a:ext cx="2844800" cy="366713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/>
          <a:lstStyle>
            <a:lvl1pPr eaLnBrk="1" hangingPunct="1">
              <a:defRPr/>
            </a:lvl1pPr>
          </a:lstStyle>
          <a:p>
            <a:pPr>
              <a:defRPr/>
            </a:pPr>
            <a:fld id="{07BD49EA-689E-4D99-A3A4-E67C97BDE931}" type="datetime1">
              <a:rPr lang="zh-CN" altLang="en-US"/>
            </a:fld>
            <a:endParaRPr lang="en-US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1"/>
          </p:nvPr>
        </p:nvSpPr>
        <p:spPr>
          <a:xfrm>
            <a:off x="8737600" y="6356350"/>
            <a:ext cx="2844800" cy="366713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/>
          <a:lstStyle>
            <a:lvl1pPr eaLnBrk="1" hangingPunct="1">
              <a:defRPr/>
            </a:lvl1pPr>
          </a:lstStyle>
          <a:p>
            <a:pPr>
              <a:defRPr/>
            </a:pPr>
            <a:fld id="{9F01575A-4471-4ADC-94EA-6444EA3FA432}" type="slidenum">
              <a:rPr lang="en-US" altLang="zh-CN"/>
            </a:fld>
            <a:endParaRPr lang="en-US" altLang="zh-CN"/>
          </a:p>
        </p:txBody>
      </p:sp>
    </p:spTree>
  </p:cSld>
  <p:clrMapOvr>
    <a:masterClrMapping/>
  </p:clrMapOvr>
  <p:transition spd="slow">
    <p:push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4639"/>
            <a:ext cx="10972800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09600" y="1535114"/>
            <a:ext cx="5386917" cy="639763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93370" y="1535114"/>
            <a:ext cx="5389033" cy="639763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93370" y="2174875"/>
            <a:ext cx="5389033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7" name="日期占位符 3"/>
          <p:cNvSpPr>
            <a:spLocks noGrp="1"/>
          </p:cNvSpPr>
          <p:nvPr>
            <p:ph type="dt" sz="half" idx="10"/>
          </p:nvPr>
        </p:nvSpPr>
        <p:spPr>
          <a:xfrm>
            <a:off x="609600" y="6356350"/>
            <a:ext cx="2844800" cy="366713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/>
          <a:lstStyle>
            <a:lvl1pPr eaLnBrk="1" hangingPunct="1">
              <a:defRPr/>
            </a:lvl1pPr>
          </a:lstStyle>
          <a:p>
            <a:pPr>
              <a:defRPr/>
            </a:pPr>
            <a:fld id="{DDC7B1DC-FB8C-4129-AFB0-A6F6108847B8}" type="datetime1">
              <a:rPr lang="zh-CN" altLang="en-US"/>
            </a:fld>
            <a:endParaRPr lang="en-US" altLang="zh-CN"/>
          </a:p>
        </p:txBody>
      </p:sp>
      <p:sp>
        <p:nvSpPr>
          <p:cNvPr id="8" name="灯片编号占位符 5"/>
          <p:cNvSpPr>
            <a:spLocks noGrp="1"/>
          </p:cNvSpPr>
          <p:nvPr>
            <p:ph type="sldNum" sz="quarter" idx="11"/>
          </p:nvPr>
        </p:nvSpPr>
        <p:spPr>
          <a:xfrm>
            <a:off x="8737600" y="6356350"/>
            <a:ext cx="2844800" cy="366713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/>
          <a:lstStyle>
            <a:lvl1pPr eaLnBrk="1" hangingPunct="1">
              <a:defRPr/>
            </a:lvl1pPr>
          </a:lstStyle>
          <a:p>
            <a:pPr>
              <a:defRPr/>
            </a:pPr>
            <a:fld id="{3D44CA7C-39F0-496F-B6AC-0A0D0852D463}" type="slidenum">
              <a:rPr lang="en-US" altLang="zh-CN"/>
            </a:fld>
            <a:endParaRPr lang="en-US" altLang="zh-CN"/>
          </a:p>
        </p:txBody>
      </p:sp>
    </p:spTree>
  </p:cSld>
  <p:clrMapOvr>
    <a:masterClrMapping/>
  </p:clrMapOvr>
  <p:transition spd="slow">
    <p:push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5167"/>
            <a:ext cx="10972800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日期占位符 3"/>
          <p:cNvSpPr>
            <a:spLocks noGrp="1"/>
          </p:cNvSpPr>
          <p:nvPr>
            <p:ph type="dt" sz="half" idx="10"/>
          </p:nvPr>
        </p:nvSpPr>
        <p:spPr>
          <a:xfrm>
            <a:off x="609600" y="6356350"/>
            <a:ext cx="2844800" cy="366713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/>
          <a:lstStyle>
            <a:lvl1pPr eaLnBrk="1" hangingPunct="1">
              <a:defRPr/>
            </a:lvl1pPr>
          </a:lstStyle>
          <a:p>
            <a:pPr>
              <a:defRPr/>
            </a:pPr>
            <a:fld id="{C16429DE-92E3-4D00-AF07-09DEB90DAABE}" type="datetime1">
              <a:rPr lang="zh-CN" altLang="en-US"/>
            </a:fld>
            <a:endParaRPr lang="en-US" altLang="zh-CN"/>
          </a:p>
        </p:txBody>
      </p:sp>
      <p:sp>
        <p:nvSpPr>
          <p:cNvPr id="4" name="灯片编号占位符 5"/>
          <p:cNvSpPr>
            <a:spLocks noGrp="1"/>
          </p:cNvSpPr>
          <p:nvPr>
            <p:ph type="sldNum" sz="quarter" idx="11"/>
          </p:nvPr>
        </p:nvSpPr>
        <p:spPr>
          <a:xfrm>
            <a:off x="8737600" y="6356350"/>
            <a:ext cx="2844800" cy="366713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/>
          <a:lstStyle>
            <a:lvl1pPr eaLnBrk="1" hangingPunct="1">
              <a:defRPr/>
            </a:lvl1pPr>
          </a:lstStyle>
          <a:p>
            <a:pPr>
              <a:defRPr/>
            </a:pPr>
            <a:fld id="{052CDD23-11C1-4BFE-9DBC-7BB1B2818C76}" type="slidenum">
              <a:rPr lang="en-US" altLang="zh-CN"/>
            </a:fld>
            <a:endParaRPr lang="en-US" altLang="zh-CN"/>
          </a:p>
        </p:txBody>
      </p:sp>
    </p:spTree>
  </p:cSld>
  <p:clrMapOvr>
    <a:masterClrMapping/>
  </p:clrMapOvr>
  <p:transition spd="slow">
    <p:push/>
  </p:transition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3"/>
          <p:cNvSpPr>
            <a:spLocks noGrp="1"/>
          </p:cNvSpPr>
          <p:nvPr>
            <p:ph type="dt" sz="half" idx="10"/>
          </p:nvPr>
        </p:nvSpPr>
        <p:spPr>
          <a:xfrm>
            <a:off x="609600" y="6356350"/>
            <a:ext cx="2844800" cy="366713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/>
          <a:lstStyle>
            <a:lvl1pPr eaLnBrk="1" hangingPunct="1">
              <a:defRPr/>
            </a:lvl1pPr>
          </a:lstStyle>
          <a:p>
            <a:pPr>
              <a:defRPr/>
            </a:pPr>
            <a:fld id="{7F19D650-3FEE-47B9-830F-3A7F3094F1C0}" type="datetime1">
              <a:rPr lang="zh-CN" altLang="en-US"/>
            </a:fld>
            <a:endParaRPr lang="en-US" altLang="zh-CN"/>
          </a:p>
        </p:txBody>
      </p:sp>
      <p:sp>
        <p:nvSpPr>
          <p:cNvPr id="3" name="灯片编号占位符 5"/>
          <p:cNvSpPr>
            <a:spLocks noGrp="1"/>
          </p:cNvSpPr>
          <p:nvPr>
            <p:ph type="sldNum" sz="quarter" idx="11"/>
          </p:nvPr>
        </p:nvSpPr>
        <p:spPr>
          <a:xfrm>
            <a:off x="8737600" y="6356350"/>
            <a:ext cx="2844800" cy="366713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/>
          <a:lstStyle>
            <a:lvl1pPr eaLnBrk="1" hangingPunct="1">
              <a:defRPr/>
            </a:lvl1pPr>
          </a:lstStyle>
          <a:p>
            <a:pPr>
              <a:defRPr/>
            </a:pPr>
            <a:fld id="{CFAD9748-A1AF-408F-8DA2-4F6B38C0D7A0}" type="slidenum">
              <a:rPr lang="en-US" altLang="zh-CN"/>
            </a:fld>
            <a:endParaRPr lang="en-US" altLang="zh-CN"/>
          </a:p>
        </p:txBody>
      </p:sp>
    </p:spTree>
  </p:cSld>
  <p:clrMapOvr>
    <a:masterClrMapping/>
  </p:clrMapOvr>
  <p:transition spd="slow">
    <p:push/>
  </p:transition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3" y="273050"/>
            <a:ext cx="4011084" cy="1162051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766733" y="273053"/>
            <a:ext cx="6815667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09603" y="1435103"/>
            <a:ext cx="4011084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5" name="日期占位符 3"/>
          <p:cNvSpPr>
            <a:spLocks noGrp="1"/>
          </p:cNvSpPr>
          <p:nvPr>
            <p:ph type="dt" sz="half" idx="10"/>
          </p:nvPr>
        </p:nvSpPr>
        <p:spPr>
          <a:xfrm>
            <a:off x="609600" y="6356350"/>
            <a:ext cx="2844800" cy="366713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/>
          <a:lstStyle>
            <a:lvl1pPr eaLnBrk="1" hangingPunct="1">
              <a:defRPr/>
            </a:lvl1pPr>
          </a:lstStyle>
          <a:p>
            <a:pPr>
              <a:defRPr/>
            </a:pPr>
            <a:fld id="{B2777A35-037A-4CEE-918E-73B8858F598E}" type="datetime1">
              <a:rPr lang="zh-CN" altLang="en-US"/>
            </a:fld>
            <a:endParaRPr lang="en-US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1"/>
          </p:nvPr>
        </p:nvSpPr>
        <p:spPr>
          <a:xfrm>
            <a:off x="8737600" y="6356350"/>
            <a:ext cx="2844800" cy="366713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/>
          <a:lstStyle>
            <a:lvl1pPr eaLnBrk="1" hangingPunct="1">
              <a:defRPr/>
            </a:lvl1pPr>
          </a:lstStyle>
          <a:p>
            <a:pPr>
              <a:defRPr/>
            </a:pPr>
            <a:fld id="{1418FC6A-9FAD-40C2-8024-D705BF9D8E43}" type="slidenum">
              <a:rPr lang="en-US" altLang="zh-CN"/>
            </a:fld>
            <a:endParaRPr lang="en-US" altLang="zh-CN"/>
          </a:p>
        </p:txBody>
      </p:sp>
    </p:spTree>
  </p:cSld>
  <p:clrMapOvr>
    <a:masterClrMapping/>
  </p:clrMapOvr>
  <p:transition spd="slow">
    <p:push/>
  </p:transition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2389717" y="4800601"/>
            <a:ext cx="7315200" cy="566739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  <a:prstGeom prst="rect">
            <a:avLst/>
          </a:prstGeo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zh-CN" altLang="en-US" noProof="0"/>
              <a:t>单击图标添加图片</a:t>
            </a:r>
            <a:endParaRPr lang="zh-CN" altLang="en-US" noProof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2389717" y="5367339"/>
            <a:ext cx="7315200" cy="8048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5" name="日期占位符 3"/>
          <p:cNvSpPr>
            <a:spLocks noGrp="1"/>
          </p:cNvSpPr>
          <p:nvPr>
            <p:ph type="dt" sz="half" idx="10"/>
          </p:nvPr>
        </p:nvSpPr>
        <p:spPr>
          <a:xfrm>
            <a:off x="609600" y="6356350"/>
            <a:ext cx="2844800" cy="366713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/>
          <a:lstStyle>
            <a:lvl1pPr eaLnBrk="1" hangingPunct="1">
              <a:defRPr/>
            </a:lvl1pPr>
          </a:lstStyle>
          <a:p>
            <a:pPr>
              <a:defRPr/>
            </a:pPr>
            <a:fld id="{E3A22FCA-5C98-4FC8-ACAE-7E896DD791C1}" type="datetime1">
              <a:rPr lang="zh-CN" altLang="en-US"/>
            </a:fld>
            <a:endParaRPr lang="en-US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1"/>
          </p:nvPr>
        </p:nvSpPr>
        <p:spPr>
          <a:xfrm>
            <a:off x="8737600" y="6356350"/>
            <a:ext cx="2844800" cy="366713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/>
          <a:lstStyle>
            <a:lvl1pPr eaLnBrk="1" hangingPunct="1">
              <a:defRPr/>
            </a:lvl1pPr>
          </a:lstStyle>
          <a:p>
            <a:pPr>
              <a:defRPr/>
            </a:pPr>
            <a:fld id="{58F9399B-F243-457A-B6EF-88D2858B457E}" type="slidenum">
              <a:rPr lang="en-US" altLang="zh-CN"/>
            </a:fld>
            <a:endParaRPr lang="en-US" altLang="zh-CN"/>
          </a:p>
        </p:txBody>
      </p:sp>
    </p:spTree>
  </p:cSld>
  <p:clrMapOvr>
    <a:masterClrMapping/>
  </p:clrMapOvr>
  <p:transition spd="slow">
    <p:push/>
  </p:transition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5167"/>
            <a:ext cx="10972800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09600" y="1600202"/>
            <a:ext cx="10972800" cy="452543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609600" y="6356350"/>
            <a:ext cx="2844800" cy="366713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/>
          <a:lstStyle>
            <a:lvl1pPr eaLnBrk="1" hangingPunct="1">
              <a:defRPr/>
            </a:lvl1pPr>
          </a:lstStyle>
          <a:p>
            <a:pPr>
              <a:defRPr/>
            </a:pPr>
            <a:fld id="{A40B090E-4CCF-4E07-9D96-E504FCE1ED36}" type="datetime1">
              <a:rPr lang="zh-CN" altLang="en-US"/>
            </a:fld>
            <a:endParaRPr lang="en-US" altLang="zh-CN"/>
          </a:p>
        </p:txBody>
      </p:sp>
      <p:sp>
        <p:nvSpPr>
          <p:cNvPr id="5" name="灯片编号占位符 5"/>
          <p:cNvSpPr>
            <a:spLocks noGrp="1"/>
          </p:cNvSpPr>
          <p:nvPr>
            <p:ph type="sldNum" sz="quarter" idx="11"/>
          </p:nvPr>
        </p:nvSpPr>
        <p:spPr>
          <a:xfrm>
            <a:off x="8737600" y="6356350"/>
            <a:ext cx="2844800" cy="366713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/>
          <a:lstStyle>
            <a:lvl1pPr eaLnBrk="1" hangingPunct="1">
              <a:defRPr/>
            </a:lvl1pPr>
          </a:lstStyle>
          <a:p>
            <a:pPr>
              <a:defRPr/>
            </a:pPr>
            <a:fld id="{3E7987F7-5178-45C7-AEE3-36D4A135C239}" type="slidenum">
              <a:rPr lang="en-US" altLang="zh-CN"/>
            </a:fld>
            <a:endParaRPr lang="en-US" altLang="zh-CN"/>
          </a:p>
        </p:txBody>
      </p:sp>
    </p:spTree>
  </p:cSld>
  <p:clrMapOvr>
    <a:masterClrMapping/>
  </p:clrMapOvr>
  <p:transition spd="slow">
    <p:push/>
  </p:transition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839200" y="206376"/>
            <a:ext cx="2743200" cy="4387851"/>
          </a:xfrm>
          <a:prstGeom prst="rect">
            <a:avLst/>
          </a:prstGeom>
        </p:spPr>
        <p:txBody>
          <a:bodyPr vert="eaVert"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09600" y="206376"/>
            <a:ext cx="8026400" cy="4387851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609600" y="6356350"/>
            <a:ext cx="2844800" cy="366713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/>
          <a:lstStyle>
            <a:lvl1pPr eaLnBrk="1" hangingPunct="1">
              <a:defRPr/>
            </a:lvl1pPr>
          </a:lstStyle>
          <a:p>
            <a:pPr>
              <a:defRPr/>
            </a:pPr>
            <a:fld id="{556A1C67-7D71-4D78-98DD-D54A9271E94B}" type="datetime1">
              <a:rPr lang="zh-CN" altLang="en-US"/>
            </a:fld>
            <a:endParaRPr lang="en-US" altLang="zh-CN"/>
          </a:p>
        </p:txBody>
      </p:sp>
      <p:sp>
        <p:nvSpPr>
          <p:cNvPr id="5" name="灯片编号占位符 5"/>
          <p:cNvSpPr>
            <a:spLocks noGrp="1"/>
          </p:cNvSpPr>
          <p:nvPr>
            <p:ph type="sldNum" sz="quarter" idx="11"/>
          </p:nvPr>
        </p:nvSpPr>
        <p:spPr>
          <a:xfrm>
            <a:off x="8737600" y="6356350"/>
            <a:ext cx="2844800" cy="366713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/>
          <a:lstStyle>
            <a:lvl1pPr eaLnBrk="1" hangingPunct="1">
              <a:defRPr/>
            </a:lvl1pPr>
          </a:lstStyle>
          <a:p>
            <a:pPr>
              <a:defRPr/>
            </a:pPr>
            <a:fld id="{4813F353-4224-4D51-848A-83F653C2BEDD}" type="slidenum">
              <a:rPr lang="en-US" altLang="zh-CN"/>
            </a:fld>
            <a:endParaRPr lang="en-US" altLang="zh-CN"/>
          </a:p>
        </p:txBody>
      </p:sp>
    </p:spTree>
  </p:cSld>
  <p:clrMapOvr>
    <a:masterClrMapping/>
  </p:clrMapOvr>
  <p:transition spd="slow">
    <p:push/>
  </p:transition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1_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7746" name="Rectangle 2"/>
          <p:cNvSpPr>
            <a:spLocks noGrp="1" noChangeArrowheads="1"/>
          </p:cNvSpPr>
          <p:nvPr>
            <p:ph type="ctrTitle"/>
          </p:nvPr>
        </p:nvSpPr>
        <p:spPr>
          <a:xfrm>
            <a:off x="3149600" y="2286000"/>
            <a:ext cx="8128000" cy="1143000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chemeClr val="tx2"/>
                </a:solidFill>
              </a14:hiddenFill>
            </a:ext>
          </a:extLst>
        </p:spPr>
        <p:txBody>
          <a:bodyPr anchor="ctr"/>
          <a:lstStyle>
            <a:lvl1pPr algn="ctr">
              <a:defRPr sz="4400">
                <a:solidFill>
                  <a:schemeClr val="tx1"/>
                </a:solidFill>
              </a:defRPr>
            </a:lvl1pPr>
          </a:lstStyle>
          <a:p>
            <a:pPr lvl="0"/>
            <a:r>
              <a:rPr lang="zh-CN" altLang="en-US" noProof="0"/>
              <a:t>单击此处编辑母版标题样式</a:t>
            </a:r>
            <a:endParaRPr lang="zh-CN" altLang="en-US" noProof="0"/>
          </a:p>
        </p:txBody>
      </p:sp>
      <p:sp>
        <p:nvSpPr>
          <p:cNvPr id="287747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3149600" y="3733800"/>
            <a:ext cx="7518400" cy="1752600"/>
          </a:xfrm>
          <a:prstGeom prst="rect">
            <a:avLst/>
          </a:prstGeom>
        </p:spPr>
        <p:txBody>
          <a:bodyPr/>
          <a:lstStyle>
            <a:lvl1pPr marL="0" indent="0" algn="ctr">
              <a:buFontTx/>
              <a:buNone/>
              <a:defRPr/>
            </a:lvl1pPr>
          </a:lstStyle>
          <a:p>
            <a:pPr lvl="0"/>
            <a:r>
              <a:rPr lang="zh-CN" altLang="en-US" noProof="0"/>
              <a:t>单击此处编辑母版副标题样式</a:t>
            </a:r>
            <a:endParaRPr lang="zh-CN" altLang="en-US" noProof="0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xfrm>
            <a:off x="914400" y="6248400"/>
            <a:ext cx="2540000" cy="45720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/>
          <a:lstStyle>
            <a:lvl1pPr eaLnBrk="1" hangingPunct="1">
              <a:defRPr/>
            </a:lvl1pPr>
          </a:lstStyle>
          <a:p>
            <a:pPr>
              <a:defRPr/>
            </a:pPr>
            <a:fld id="{360FF045-1521-47E1-BEA5-68103D9D3EB6}" type="datetime1">
              <a:rPr lang="zh-CN" altLang="en-US"/>
            </a:fld>
            <a:endParaRPr lang="en-US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1"/>
          </p:nvPr>
        </p:nvSpPr>
        <p:spPr bwMode="auto">
          <a:xfrm>
            <a:off x="8737600" y="6248400"/>
            <a:ext cx="2540000" cy="457200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/>
          <a:lstStyle>
            <a:lvl1pPr algn="r" eaLnBrk="1" hangingPunct="1">
              <a:defRPr sz="1400"/>
            </a:lvl1pPr>
          </a:lstStyle>
          <a:p>
            <a:pPr>
              <a:defRPr/>
            </a:pPr>
            <a:fld id="{184F6401-ABEB-4993-8836-029031381A62}" type="slidenum">
              <a:rPr lang="en-US" altLang="zh-CN"/>
            </a:fld>
            <a:endParaRPr lang="en-US" altLang="zh-CN"/>
          </a:p>
        </p:txBody>
      </p:sp>
    </p:spTree>
  </p:cSld>
  <p:clrMapOvr>
    <a:masterClrMapping/>
  </p:clrMapOvr>
  <p:transition spd="slow">
    <p:push/>
  </p:transition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1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914400" y="304800"/>
            <a:ext cx="8432800" cy="762000"/>
          </a:xfrm>
          <a:prstGeom prst="rect">
            <a:avLst/>
          </a:prstGeom>
        </p:spPr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914400" y="1676400"/>
            <a:ext cx="10363200" cy="4191000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914400" y="6248400"/>
            <a:ext cx="2540000" cy="45720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/>
          <a:lstStyle>
            <a:lvl1pPr eaLnBrk="1" hangingPunct="1">
              <a:defRPr/>
            </a:lvl1pPr>
          </a:lstStyle>
          <a:p>
            <a:pPr>
              <a:defRPr/>
            </a:pPr>
            <a:fld id="{0EBFD8AC-74B7-47D9-BF6A-CC41E7356A7C}" type="datetime1">
              <a:rPr lang="zh-CN" altLang="en-US"/>
            </a:fld>
            <a:endParaRPr lang="en-US" altLang="zh-CN"/>
          </a:p>
        </p:txBody>
      </p:sp>
    </p:spTree>
  </p:cSld>
  <p:clrMapOvr>
    <a:masterClrMapping/>
  </p:clrMapOvr>
  <p:transition spd="slow">
    <p:push/>
  </p:transition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clipArtAndVertTx">
  <p:cSld name="标题，剪贴画与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914400" y="304800"/>
            <a:ext cx="8432800" cy="762000"/>
          </a:xfrm>
          <a:prstGeom prst="rect">
            <a:avLst/>
          </a:prstGeom>
        </p:spPr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剪贴画占位符 2"/>
          <p:cNvSpPr>
            <a:spLocks noGrp="1"/>
          </p:cNvSpPr>
          <p:nvPr>
            <p:ph type="clipArt" sz="half" idx="1" hasCustomPrompt="1"/>
          </p:nvPr>
        </p:nvSpPr>
        <p:spPr>
          <a:xfrm>
            <a:off x="914400" y="1676400"/>
            <a:ext cx="5080000" cy="4191000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noProof="0"/>
              <a:t>单击图标添加剪 贴画</a:t>
            </a:r>
            <a:endParaRPr lang="zh-CN" altLang="en-US" noProof="0"/>
          </a:p>
        </p:txBody>
      </p:sp>
      <p:sp>
        <p:nvSpPr>
          <p:cNvPr id="4" name="竖排文字占位符 3"/>
          <p:cNvSpPr>
            <a:spLocks noGrp="1"/>
          </p:cNvSpPr>
          <p:nvPr>
            <p:ph type="body" orient="vert" sz="half" idx="2"/>
          </p:nvPr>
        </p:nvSpPr>
        <p:spPr>
          <a:xfrm>
            <a:off x="6197600" y="1676400"/>
            <a:ext cx="5080000" cy="4191000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>
          <a:xfrm>
            <a:off x="914400" y="6248400"/>
            <a:ext cx="2540000" cy="45720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/>
          <a:lstStyle>
            <a:lvl1pPr eaLnBrk="1" hangingPunct="1">
              <a:defRPr/>
            </a:lvl1pPr>
          </a:lstStyle>
          <a:p>
            <a:pPr>
              <a:defRPr/>
            </a:pPr>
            <a:fld id="{8B070CF4-95D5-42B8-8E39-E2B64A561497}" type="datetime1">
              <a:rPr lang="zh-CN" altLang="en-US"/>
            </a:fld>
            <a:endParaRPr lang="en-US" altLang="zh-CN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>
          <a:xfrm>
            <a:off x="4165600" y="6248400"/>
            <a:ext cx="3860800" cy="45720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/>
          <a:lstStyle>
            <a:lvl1pPr eaLnBrk="1" hangingPunct="1">
              <a:defRPr/>
            </a:lvl1pPr>
          </a:lstStyle>
          <a:p>
            <a:pPr>
              <a:defRPr/>
            </a:pPr>
            <a:endParaRPr lang="en-US" altLang="zh-CN"/>
          </a:p>
        </p:txBody>
      </p:sp>
    </p:spTree>
  </p:cSld>
  <p:clrMapOvr>
    <a:masterClrMapping/>
  </p:clrMapOvr>
  <p:transition spd="slow">
    <p:push/>
  </p:transition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内容占位符 1"/>
          <p:cNvSpPr>
            <a:spLocks noGrp="1"/>
          </p:cNvSpPr>
          <p:nvPr>
            <p:ph/>
          </p:nvPr>
        </p:nvSpPr>
        <p:spPr>
          <a:xfrm>
            <a:off x="914400" y="304800"/>
            <a:ext cx="10363200" cy="5562600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>
          <a:xfrm>
            <a:off x="914400" y="6248400"/>
            <a:ext cx="2540000" cy="45720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/>
          <a:lstStyle>
            <a:lvl1pPr eaLnBrk="1" hangingPunct="1">
              <a:defRPr/>
            </a:lvl1pPr>
          </a:lstStyle>
          <a:p>
            <a:pPr>
              <a:defRPr/>
            </a:pPr>
            <a:fld id="{77C83A5A-A3E1-422F-8930-4C13905A0FEB}" type="datetime1">
              <a:rPr lang="zh-CN" altLang="en-US"/>
            </a:fld>
            <a:endParaRPr lang="en-US" altLang="zh-CN"/>
          </a:p>
        </p:txBody>
      </p:sp>
    </p:spTree>
  </p:cSld>
  <p:clrMapOvr>
    <a:masterClrMapping/>
  </p:clrMapOvr>
  <p:transition spd="slow">
    <p:push/>
  </p:transition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clipArtAndTx">
  <p:cSld name="标题，剪贴画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2832100" y="188913"/>
            <a:ext cx="9120717" cy="639762"/>
          </a:xfrm>
          <a:prstGeom prst="rect">
            <a:avLst/>
          </a:prstGeom>
        </p:spPr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剪贴画占位符 2"/>
          <p:cNvSpPr>
            <a:spLocks noGrp="1"/>
          </p:cNvSpPr>
          <p:nvPr>
            <p:ph type="clipArt" sz="half" idx="1" hasCustomPrompt="1"/>
          </p:nvPr>
        </p:nvSpPr>
        <p:spPr>
          <a:xfrm>
            <a:off x="609600" y="1600201"/>
            <a:ext cx="53848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noProof="0"/>
              <a:t>单击图标添加剪 贴画</a:t>
            </a:r>
            <a:endParaRPr lang="zh-CN" altLang="en-US" noProof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197600" y="1600201"/>
            <a:ext cx="53848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>
          <a:xfrm>
            <a:off x="609600" y="6245225"/>
            <a:ext cx="2844800" cy="47625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/>
          <a:lstStyle>
            <a:lvl1pPr eaLnBrk="1" hangingPunct="1">
              <a:defRPr/>
            </a:lvl1pPr>
          </a:lstStyle>
          <a:p>
            <a:pPr>
              <a:defRPr/>
            </a:pPr>
            <a:fld id="{93A74D08-D387-46FC-B5BD-014210960C9E}" type="datetime1">
              <a:rPr lang="zh-CN" altLang="en-US"/>
            </a:fld>
            <a:endParaRPr lang="en-US" altLang="zh-CN"/>
          </a:p>
        </p:txBody>
      </p:sp>
      <p:sp>
        <p:nvSpPr>
          <p:cNvPr id="6" name="灯片编号占位符 6"/>
          <p:cNvSpPr>
            <a:spLocks noGrp="1"/>
          </p:cNvSpPr>
          <p:nvPr>
            <p:ph type="sldNum" sz="quarter" idx="11"/>
          </p:nvPr>
        </p:nvSpPr>
        <p:spPr>
          <a:xfrm>
            <a:off x="8737600" y="6245225"/>
            <a:ext cx="2844800" cy="47625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/>
          <a:lstStyle>
            <a:lvl1pPr eaLnBrk="1" hangingPunct="1">
              <a:defRPr/>
            </a:lvl1pPr>
          </a:lstStyle>
          <a:p>
            <a:pPr>
              <a:defRPr/>
            </a:pPr>
            <a:fld id="{8CB7535E-9F36-4F26-B8EF-B966D8F49B98}" type="slidenum">
              <a:rPr lang="en-US" altLang="zh-CN"/>
            </a:fld>
            <a:endParaRPr lang="en-US" altLang="zh-CN"/>
          </a:p>
        </p:txBody>
      </p:sp>
    </p:spTree>
  </p:cSld>
  <p:clrMapOvr>
    <a:masterClrMapping/>
  </p:clrMapOvr>
  <p:transition>
    <p:strips dir="rd"/>
  </p:transition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7" Type="http://schemas.openxmlformats.org/officeDocument/2006/relationships/theme" Target="../theme/theme1.xml"/><Relationship Id="rId16" Type="http://schemas.openxmlformats.org/officeDocument/2006/relationships/slideLayout" Target="../slideLayouts/slideLayout16.xml"/><Relationship Id="rId15" Type="http://schemas.openxmlformats.org/officeDocument/2006/relationships/slideLayout" Target="../slideLayouts/slideLayout15.xml"/><Relationship Id="rId14" Type="http://schemas.openxmlformats.org/officeDocument/2006/relationships/slideLayout" Target="../slideLayouts/slideLayout14.xml"/><Relationship Id="rId13" Type="http://schemas.openxmlformats.org/officeDocument/2006/relationships/slideLayout" Target="../slideLayouts/slideLayout13.xml"/><Relationship Id="rId12" Type="http://schemas.openxmlformats.org/officeDocument/2006/relationships/slideLayout" Target="../slideLayouts/slideLayout12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25.xml"/><Relationship Id="rId8" Type="http://schemas.openxmlformats.org/officeDocument/2006/relationships/slideLayout" Target="../slideLayouts/slideLayout24.xml"/><Relationship Id="rId7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2.xml"/><Relationship Id="rId5" Type="http://schemas.openxmlformats.org/officeDocument/2006/relationships/slideLayout" Target="../slideLayouts/slideLayout21.xml"/><Relationship Id="rId4" Type="http://schemas.openxmlformats.org/officeDocument/2006/relationships/slideLayout" Target="../slideLayouts/slideLayout20.xml"/><Relationship Id="rId3" Type="http://schemas.openxmlformats.org/officeDocument/2006/relationships/slideLayout" Target="../slideLayouts/slideLayout19.xml"/><Relationship Id="rId2" Type="http://schemas.openxmlformats.org/officeDocument/2006/relationships/slideLayout" Target="../slideLayouts/slideLayout18.xml"/><Relationship Id="rId17" Type="http://schemas.openxmlformats.org/officeDocument/2006/relationships/theme" Target="../theme/theme2.xml"/><Relationship Id="rId16" Type="http://schemas.openxmlformats.org/officeDocument/2006/relationships/slideLayout" Target="../slideLayouts/slideLayout32.xml"/><Relationship Id="rId15" Type="http://schemas.openxmlformats.org/officeDocument/2006/relationships/slideLayout" Target="../slideLayouts/slideLayout31.xml"/><Relationship Id="rId14" Type="http://schemas.openxmlformats.org/officeDocument/2006/relationships/slideLayout" Target="../slideLayouts/slideLayout30.xml"/><Relationship Id="rId13" Type="http://schemas.openxmlformats.org/officeDocument/2006/relationships/slideLayout" Target="../slideLayouts/slideLayout29.xml"/><Relationship Id="rId12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26.xml"/><Relationship Id="rId1" Type="http://schemas.openxmlformats.org/officeDocument/2006/relationships/slideLayout" Target="../slideLayouts/slideLayout17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  <p:sldLayoutId id="2147483663" r:id="rId15"/>
    <p:sldLayoutId id="2147483664" r:id="rId16"/>
  </p:sldLayoutIdLst>
  <p:transition spd="slow">
    <p:push/>
  </p:transition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66" r:id="rId1"/>
    <p:sldLayoutId id="2147483667" r:id="rId2"/>
    <p:sldLayoutId id="2147483668" r:id="rId3"/>
    <p:sldLayoutId id="2147483669" r:id="rId4"/>
    <p:sldLayoutId id="2147483670" r:id="rId5"/>
    <p:sldLayoutId id="2147483671" r:id="rId6"/>
    <p:sldLayoutId id="2147483672" r:id="rId7"/>
    <p:sldLayoutId id="2147483673" r:id="rId8"/>
    <p:sldLayoutId id="2147483674" r:id="rId9"/>
    <p:sldLayoutId id="2147483675" r:id="rId10"/>
    <p:sldLayoutId id="2147483676" r:id="rId11"/>
    <p:sldLayoutId id="2147483677" r:id="rId12"/>
    <p:sldLayoutId id="2147483678" r:id="rId13"/>
    <p:sldLayoutId id="2147483679" r:id="rId14"/>
    <p:sldLayoutId id="2147483680" r:id="rId15"/>
    <p:sldLayoutId id="2147483681" r:id="rId16"/>
  </p:sldLayoutIdLst>
  <p:transition spd="slow">
    <p:push/>
  </p:transition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3.xml"/><Relationship Id="rId1" Type="http://schemas.openxmlformats.org/officeDocument/2006/relationships/image" Target="../media/image2.jpe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3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3.png"/></Relationships>
</file>

<file path=ppt/slides/_rels/slide7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2.xml"/><Relationship Id="rId3" Type="http://schemas.openxmlformats.org/officeDocument/2006/relationships/slideLayout" Target="../slideLayouts/slideLayout23.xml"/><Relationship Id="rId2" Type="http://schemas.openxmlformats.org/officeDocument/2006/relationships/audio" Target="../media/audio1.wav"/><Relationship Id="rId1" Type="http://schemas.openxmlformats.org/officeDocument/2006/relationships/image" Target="../media/image4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3.xml"/><Relationship Id="rId1" Type="http://schemas.openxmlformats.org/officeDocument/2006/relationships/image" Target="../media/image5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6.jpeg"/></Relationships>
</file>

<file path=ppt/slides/_rels/slide10.xml.rels><?xml version="1.0" encoding="UTF-8" standalone="yes"?>
<Relationships xmlns="http://schemas.openxmlformats.org/package/2006/relationships"><Relationship Id="rId5" Type="http://schemas.openxmlformats.org/officeDocument/2006/relationships/notesSlide" Target="../notesSlides/notesSlide3.xml"/><Relationship Id="rId4" Type="http://schemas.openxmlformats.org/officeDocument/2006/relationships/slideLayout" Target="../slideLayouts/slideLayout7.xml"/><Relationship Id="rId3" Type="http://schemas.openxmlformats.org/officeDocument/2006/relationships/audio" Target="../media/audio1.wav"/><Relationship Id="rId2" Type="http://schemas.openxmlformats.org/officeDocument/2006/relationships/image" Target="../media/image7.png"/><Relationship Id="rId1" Type="http://schemas.openxmlformats.org/officeDocument/2006/relationships/tags" Target="../tags/tag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8.jpe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9.pn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10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8.jpeg"/><Relationship Id="rId1" Type="http://schemas.openxmlformats.org/officeDocument/2006/relationships/image" Target="../media/image10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.xml"/><Relationship Id="rId2" Type="http://schemas.openxmlformats.org/officeDocument/2006/relationships/slideLayout" Target="../slideLayouts/slideLayout7.xml"/><Relationship Id="rId1" Type="http://schemas.openxmlformats.org/officeDocument/2006/relationships/audio" Target="../media/audio1.wav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3.xml"/><Relationship Id="rId1" Type="http://schemas.openxmlformats.org/officeDocument/2006/relationships/audio" Target="../media/audio1.wav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3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3.xml"/><Relationship Id="rId1" Type="http://schemas.openxmlformats.org/officeDocument/2006/relationships/image" Target="../media/image1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Text Box 3"/>
          <p:cNvSpPr txBox="1">
            <a:spLocks noChangeArrowheads="1"/>
          </p:cNvSpPr>
          <p:nvPr/>
        </p:nvSpPr>
        <p:spPr bwMode="auto">
          <a:xfrm>
            <a:off x="1055688" y="1484630"/>
            <a:ext cx="4843462" cy="16160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kumimoji="1" lang="zh-CN" altLang="en-US" sz="9900" b="1">
                <a:latin typeface="华文细黑" panose="02010600040101010101" pitchFamily="2" charset="-122"/>
                <a:ea typeface="华文仿宋" panose="02010600040101010101" pitchFamily="2" charset="-122"/>
                <a:sym typeface="华文细黑" panose="02010600040101010101" pitchFamily="2" charset="-122"/>
              </a:rPr>
              <a:t>散     步</a:t>
            </a:r>
            <a:endParaRPr kumimoji="1" lang="zh-CN" altLang="en-US" sz="9900" b="1">
              <a:latin typeface="华文细黑" panose="02010600040101010101" pitchFamily="2" charset="-122"/>
              <a:ea typeface="华文仿宋" panose="02010600040101010101" pitchFamily="2" charset="-122"/>
              <a:sym typeface="华文细黑" panose="02010600040101010101" pitchFamily="2" charset="-122"/>
            </a:endParaRPr>
          </a:p>
        </p:txBody>
      </p:sp>
      <p:pic>
        <p:nvPicPr>
          <p:cNvPr id="18435" name="图片 6"/>
          <p:cNvPicPr>
            <a:picLocks noChangeAspect="1" noChangeArrowheads="1"/>
          </p:cNvPicPr>
          <p:nvPr/>
        </p:nvPicPr>
        <p:blipFill>
          <a:blip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090" t="8116" r="9387" b="9088"/>
          <a:stretch>
            <a:fillRect/>
          </a:stretch>
        </p:blipFill>
        <p:spPr bwMode="auto">
          <a:xfrm>
            <a:off x="5899150" y="438150"/>
            <a:ext cx="5884863" cy="5905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8436" name="矩形 1"/>
          <p:cNvSpPr>
            <a:spLocks noChangeArrowheads="1"/>
          </p:cNvSpPr>
          <p:nvPr/>
        </p:nvSpPr>
        <p:spPr bwMode="auto">
          <a:xfrm>
            <a:off x="2783796" y="3644761"/>
            <a:ext cx="1338828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kumimoji="1" lang="zh-CN" altLang="en-US" sz="3000" b="1" dirty="0">
                <a:latin typeface="华文细黑" panose="02010600040101010101" pitchFamily="2" charset="-122"/>
                <a:ea typeface="华文仿宋" panose="02010600040101010101" pitchFamily="2" charset="-122"/>
                <a:sym typeface="华文细黑" panose="02010600040101010101" pitchFamily="2" charset="-122"/>
              </a:rPr>
              <a:t>莫怀戚</a:t>
            </a:r>
            <a:endParaRPr lang="zh-CN" altLang="en-US" sz="3200" b="1" dirty="0"/>
          </a:p>
        </p:txBody>
      </p:sp>
    </p:spTree>
  </p:cSld>
  <p:clrMapOvr>
    <a:masterClrMapping/>
  </p:clrMapOvr>
  <p:transition spd="slow">
    <p:push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文本框 1"/>
          <p:cNvSpPr txBox="1">
            <a:spLocks noChangeArrowheads="1"/>
          </p:cNvSpPr>
          <p:nvPr/>
        </p:nvSpPr>
        <p:spPr bwMode="auto">
          <a:xfrm>
            <a:off x="4875213" y="549275"/>
            <a:ext cx="2441575" cy="768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44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华文仿宋" panose="02010600040101010101" pitchFamily="2" charset="-122"/>
                <a:ea typeface="华文仿宋" panose="02010600040101010101" pitchFamily="2" charset="-122"/>
                <a:cs typeface="+mn-cs"/>
              </a:rPr>
              <a:t>作者简介</a:t>
            </a:r>
            <a:endParaRPr kumimoji="0" lang="zh-CN" altLang="en-US" sz="4400" b="1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华文仿宋" panose="02010600040101010101" pitchFamily="2" charset="-122"/>
              <a:ea typeface="华文仿宋" panose="02010600040101010101" pitchFamily="2" charset="-122"/>
              <a:cs typeface="+mn-cs"/>
            </a:endParaRPr>
          </a:p>
        </p:txBody>
      </p:sp>
      <p:cxnSp>
        <p:nvCxnSpPr>
          <p:cNvPr id="4" name="直接连接符 3"/>
          <p:cNvCxnSpPr>
            <a:stCxn id="20482" idx="1"/>
          </p:cNvCxnSpPr>
          <p:nvPr/>
        </p:nvCxnSpPr>
        <p:spPr>
          <a:xfrm flipH="1" flipV="1">
            <a:off x="479425" y="933450"/>
            <a:ext cx="4395788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直接连接符 9"/>
          <p:cNvCxnSpPr/>
          <p:nvPr/>
        </p:nvCxnSpPr>
        <p:spPr>
          <a:xfrm flipH="1" flipV="1">
            <a:off x="7316788" y="933450"/>
            <a:ext cx="4395787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7" name="图片 6"/>
          <p:cNvPicPr>
            <a:picLocks noChangeAspect="1"/>
          </p:cNvPicPr>
          <p:nvPr/>
        </p:nvPicPr>
        <p:blipFill rotWithShape="1"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065" b="3455"/>
          <a:stretch>
            <a:fillRect/>
          </a:stretch>
        </p:blipFill>
        <p:spPr>
          <a:xfrm>
            <a:off x="7937494" y="1972028"/>
            <a:ext cx="2854447" cy="3980461"/>
          </a:xfrm>
          <a:prstGeom prst="rect">
            <a:avLst/>
          </a:prstGeom>
          <a:effectLst>
            <a:outerShdw blurRad="254000" algn="ctr" rotWithShape="0">
              <a:prstClr val="black">
                <a:alpha val="20000"/>
              </a:prstClr>
            </a:outerShdw>
          </a:effectLst>
          <a:scene3d>
            <a:camera prst="perspectiveLeft"/>
            <a:lightRig rig="threePt" dir="t"/>
          </a:scene3d>
        </p:spPr>
      </p:pic>
      <p:sp>
        <p:nvSpPr>
          <p:cNvPr id="20486" name="矩形 7"/>
          <p:cNvSpPr>
            <a:spLocks noChangeArrowheads="1"/>
          </p:cNvSpPr>
          <p:nvPr/>
        </p:nvSpPr>
        <p:spPr bwMode="auto">
          <a:xfrm>
            <a:off x="1336779" y="1527520"/>
            <a:ext cx="6177830" cy="4869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1" lang="en-US" altLang="zh-CN" sz="3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华文细黑" panose="02010600040101010101" pitchFamily="2" charset="-122"/>
                <a:ea typeface="华文仿宋" panose="02010600040101010101" pitchFamily="2" charset="-122"/>
                <a:cs typeface="+mn-cs"/>
                <a:sym typeface="华文细黑" panose="02010600040101010101" pitchFamily="2" charset="-122"/>
              </a:rPr>
              <a:t>        </a:t>
            </a:r>
            <a:r>
              <a:rPr kumimoji="1" lang="zh-CN" altLang="en-US" sz="3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华文细黑" panose="02010600040101010101" pitchFamily="2" charset="-122"/>
                <a:ea typeface="华文仿宋" panose="02010600040101010101" pitchFamily="2" charset="-122"/>
                <a:cs typeface="+mn-cs"/>
                <a:sym typeface="华文细黑" panose="02010600040101010101" pitchFamily="2" charset="-122"/>
              </a:rPr>
              <a:t>莫怀戚，重庆人，当代作家。他在大学时（</a:t>
            </a:r>
            <a:r>
              <a:rPr kumimoji="1" lang="en-US" altLang="zh-CN" sz="3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华文细黑" panose="02010600040101010101" pitchFamily="2" charset="-122"/>
                <a:ea typeface="华文仿宋" panose="02010600040101010101" pitchFamily="2" charset="-122"/>
                <a:cs typeface="+mn-cs"/>
                <a:sym typeface="华文细黑" panose="02010600040101010101" pitchFamily="2" charset="-122"/>
              </a:rPr>
              <a:t>1980</a:t>
            </a:r>
            <a:r>
              <a:rPr kumimoji="1" lang="zh-CN" altLang="en-US" sz="3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华文细黑" panose="02010600040101010101" pitchFamily="2" charset="-122"/>
                <a:ea typeface="华文仿宋" panose="02010600040101010101" pitchFamily="2" charset="-122"/>
                <a:cs typeface="+mn-cs"/>
                <a:sym typeface="华文细黑" panose="02010600040101010101" pitchFamily="2" charset="-122"/>
              </a:rPr>
              <a:t>）开始文学创作，</a:t>
            </a:r>
            <a:r>
              <a:rPr kumimoji="1" lang="zh-CN" altLang="en-US" sz="30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华文细黑" panose="02010600040101010101" pitchFamily="2" charset="-122"/>
                <a:ea typeface="华文仿宋" panose="02010600040101010101" pitchFamily="2" charset="-122"/>
                <a:cs typeface="+mn-cs"/>
                <a:sym typeface="华文细黑" panose="02010600040101010101" pitchFamily="2" charset="-122"/>
              </a:rPr>
              <a:t>以小说见长，也擅长散文</a:t>
            </a:r>
            <a:r>
              <a:rPr kumimoji="1" lang="zh-CN" altLang="en-US" sz="3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华文细黑" panose="02010600040101010101" pitchFamily="2" charset="-122"/>
                <a:ea typeface="华文仿宋" panose="02010600040101010101" pitchFamily="2" charset="-122"/>
                <a:cs typeface="+mn-cs"/>
                <a:sym typeface="华文细黑" panose="02010600040101010101" pitchFamily="2" charset="-122"/>
              </a:rPr>
              <a:t>，但不善于写诗。</a:t>
            </a:r>
            <a:endParaRPr kumimoji="1" lang="en-US" altLang="zh-CN" sz="3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华文细黑" panose="02010600040101010101" pitchFamily="2" charset="-122"/>
              <a:ea typeface="华文仿宋" panose="02010600040101010101" pitchFamily="2" charset="-122"/>
              <a:cs typeface="+mn-cs"/>
              <a:sym typeface="华文细黑" panose="02010600040101010101" pitchFamily="2" charset="-122"/>
            </a:endParaRPr>
          </a:p>
          <a:p>
            <a:pPr marL="0" marR="0" lvl="0" indent="0" algn="l" defTabSz="914400" rtl="0" eaLnBrk="1" fontAlgn="base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1" lang="en-US" altLang="zh-CN" sz="3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华文细黑" panose="02010600040101010101" pitchFamily="2" charset="-122"/>
                <a:ea typeface="华文仿宋" panose="02010600040101010101" pitchFamily="2" charset="-122"/>
                <a:cs typeface="+mn-cs"/>
                <a:sym typeface="华文细黑" panose="02010600040101010101" pitchFamily="2" charset="-122"/>
              </a:rPr>
              <a:t>        </a:t>
            </a:r>
            <a:r>
              <a:rPr kumimoji="1" lang="zh-CN" altLang="en-US" sz="3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华文细黑" panose="02010600040101010101" pitchFamily="2" charset="-122"/>
                <a:ea typeface="华文仿宋" panose="02010600040101010101" pitchFamily="2" charset="-122"/>
                <a:cs typeface="+mn-cs"/>
                <a:sym typeface="华文细黑" panose="02010600040101010101" pitchFamily="2" charset="-122"/>
              </a:rPr>
              <a:t>他的作品很注意发掘生活中的情趣，颇富人情味。他的散文文辞精美，构思精巧，意蕴丰富。</a:t>
            </a:r>
            <a:endParaRPr kumimoji="0" lang="zh-CN" altLang="en-US" sz="3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  <p:transition spd="slow">
    <p:push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文本框 1"/>
          <p:cNvSpPr txBox="1">
            <a:spLocks noChangeArrowheads="1"/>
          </p:cNvSpPr>
          <p:nvPr/>
        </p:nvSpPr>
        <p:spPr bwMode="auto">
          <a:xfrm>
            <a:off x="4875154" y="549275"/>
            <a:ext cx="2441694" cy="7694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4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华文仿宋" panose="02010600040101010101" pitchFamily="2" charset="-122"/>
                <a:ea typeface="华文仿宋" panose="02010600040101010101" pitchFamily="2" charset="-122"/>
                <a:cs typeface="+mn-cs"/>
              </a:rPr>
              <a:t>学习目标</a:t>
            </a:r>
            <a:endParaRPr kumimoji="0" lang="zh-CN" altLang="en-US" sz="44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华文仿宋" panose="02010600040101010101" pitchFamily="2" charset="-122"/>
              <a:ea typeface="华文仿宋" panose="02010600040101010101" pitchFamily="2" charset="-122"/>
              <a:cs typeface="+mn-cs"/>
            </a:endParaRPr>
          </a:p>
        </p:txBody>
      </p:sp>
      <p:cxnSp>
        <p:nvCxnSpPr>
          <p:cNvPr id="4" name="直接连接符 3"/>
          <p:cNvCxnSpPr>
            <a:stCxn id="20482" idx="1"/>
          </p:cNvCxnSpPr>
          <p:nvPr/>
        </p:nvCxnSpPr>
        <p:spPr>
          <a:xfrm flipH="1" flipV="1">
            <a:off x="479433" y="933450"/>
            <a:ext cx="4395721" cy="546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直接连接符 9"/>
          <p:cNvCxnSpPr/>
          <p:nvPr/>
        </p:nvCxnSpPr>
        <p:spPr>
          <a:xfrm flipH="1" flipV="1">
            <a:off x="7316788" y="933450"/>
            <a:ext cx="4395787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486" name="矩形 7"/>
          <p:cNvSpPr>
            <a:spLocks noChangeArrowheads="1"/>
          </p:cNvSpPr>
          <p:nvPr/>
        </p:nvSpPr>
        <p:spPr bwMode="auto">
          <a:xfrm>
            <a:off x="1430338" y="1779588"/>
            <a:ext cx="5329237" cy="71449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1" lang="en-US" altLang="zh-CN" sz="3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华文细黑" panose="02010600040101010101" pitchFamily="2" charset="-122"/>
                <a:ea typeface="华文仿宋" panose="02010600040101010101" pitchFamily="2" charset="-122"/>
                <a:cs typeface="+mn-cs"/>
                <a:sym typeface="华文细黑" panose="02010600040101010101" pitchFamily="2" charset="-122"/>
              </a:rPr>
              <a:t>   </a:t>
            </a:r>
            <a:endParaRPr kumimoji="0" lang="zh-CN" altLang="en-US" sz="3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1430338" y="2136833"/>
            <a:ext cx="8842126" cy="34766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4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华文仿宋" panose="02010600040101010101" pitchFamily="2" charset="-122"/>
                <a:ea typeface="华文仿宋" panose="02010600040101010101" pitchFamily="2" charset="-122"/>
                <a:cs typeface="+mn-cs"/>
              </a:rPr>
              <a:t>1.  </a:t>
            </a:r>
            <a:r>
              <a:rPr kumimoji="0" lang="zh-CN" altLang="zh-CN" sz="4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华文仿宋" panose="02010600040101010101" pitchFamily="2" charset="-122"/>
                <a:ea typeface="华文仿宋" panose="02010600040101010101" pitchFamily="2" charset="-122"/>
                <a:cs typeface="+mn-cs"/>
              </a:rPr>
              <a:t>有感情地朗读课文，</a:t>
            </a:r>
            <a:r>
              <a:rPr kumimoji="0" lang="zh-CN" altLang="zh-CN" sz="4400" b="1" i="0" u="sng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>
                  <a:solidFill>
                    <a:srgbClr val="FF0000"/>
                  </a:solidFill>
                </a:uFill>
                <a:latin typeface="华文仿宋" panose="02010600040101010101" pitchFamily="2" charset="-122"/>
                <a:ea typeface="华文仿宋" panose="02010600040101010101" pitchFamily="2" charset="-122"/>
                <a:cs typeface="+mn-cs"/>
              </a:rPr>
              <a:t>整体感知</a:t>
            </a:r>
            <a:r>
              <a:rPr kumimoji="0" lang="zh-CN" altLang="zh-CN" sz="4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华文仿宋" panose="02010600040101010101" pitchFamily="2" charset="-122"/>
                <a:ea typeface="华文仿宋" panose="02010600040101010101" pitchFamily="2" charset="-122"/>
                <a:cs typeface="+mn-cs"/>
              </a:rPr>
              <a:t>文章内容；</a:t>
            </a:r>
            <a:endParaRPr kumimoji="0" lang="zh-CN" altLang="zh-CN" sz="44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华文仿宋" panose="02010600040101010101" pitchFamily="2" charset="-122"/>
              <a:ea typeface="华文仿宋" panose="02010600040101010101" pitchFamily="2" charset="-122"/>
              <a:cs typeface="+mn-cs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4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华文仿宋" panose="02010600040101010101" pitchFamily="2" charset="-122"/>
                <a:ea typeface="华文仿宋" panose="02010600040101010101" pitchFamily="2" charset="-122"/>
                <a:cs typeface="+mn-cs"/>
              </a:rPr>
              <a:t>2.  </a:t>
            </a:r>
            <a:r>
              <a:rPr kumimoji="0" lang="zh-CN" altLang="zh-CN" sz="4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华文仿宋" panose="02010600040101010101" pitchFamily="2" charset="-122"/>
                <a:ea typeface="华文仿宋" panose="02010600040101010101" pitchFamily="2" charset="-122"/>
                <a:cs typeface="+mn-cs"/>
              </a:rPr>
              <a:t>在熟读课文的基础上，</a:t>
            </a:r>
            <a:r>
              <a:rPr kumimoji="0" lang="zh-CN" altLang="zh-CN" sz="4400" b="1" i="0" u="sng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>
                  <a:solidFill>
                    <a:srgbClr val="FF0000"/>
                  </a:solidFill>
                </a:uFill>
                <a:latin typeface="华文仿宋" panose="02010600040101010101" pitchFamily="2" charset="-122"/>
                <a:ea typeface="华文仿宋" panose="02010600040101010101" pitchFamily="2" charset="-122"/>
                <a:cs typeface="+mn-cs"/>
              </a:rPr>
              <a:t>品味</a:t>
            </a:r>
            <a:r>
              <a:rPr kumimoji="0" lang="zh-CN" altLang="zh-CN" sz="4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华文仿宋" panose="02010600040101010101" pitchFamily="2" charset="-122"/>
                <a:ea typeface="华文仿宋" panose="02010600040101010101" pitchFamily="2" charset="-122"/>
                <a:cs typeface="+mn-cs"/>
              </a:rPr>
              <a:t>文章的</a:t>
            </a:r>
            <a:r>
              <a:rPr kumimoji="0" lang="zh-CN" altLang="zh-CN" sz="4400" b="1" i="0" u="sng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>
                  <a:solidFill>
                    <a:srgbClr val="C00000"/>
                  </a:solidFill>
                </a:uFill>
                <a:latin typeface="华文仿宋" panose="02010600040101010101" pitchFamily="2" charset="-122"/>
                <a:ea typeface="华文仿宋" panose="02010600040101010101" pitchFamily="2" charset="-122"/>
                <a:cs typeface="+mn-cs"/>
              </a:rPr>
              <a:t>人情美、环境美、语言美。</a:t>
            </a:r>
            <a:endParaRPr kumimoji="0" lang="en-US" altLang="zh-CN" sz="44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华文仿宋" panose="02010600040101010101" pitchFamily="2" charset="-122"/>
              <a:ea typeface="华文仿宋" panose="02010600040101010101" pitchFamily="2" charset="-122"/>
              <a:cs typeface="+mn-cs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zh-CN" sz="44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华文仿宋" panose="02010600040101010101" pitchFamily="2" charset="-122"/>
              <a:ea typeface="华文仿宋" panose="02010600040101010101" pitchFamily="2" charset="-122"/>
              <a:cs typeface="+mn-cs"/>
            </a:endParaRPr>
          </a:p>
        </p:txBody>
      </p:sp>
    </p:spTree>
  </p:cSld>
  <p:clrMapOvr>
    <a:masterClrMapping/>
  </p:clrMapOvr>
  <p:transition spd="slow">
    <p:push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文本框 30"/>
          <p:cNvSpPr txBox="1">
            <a:spLocks noChangeArrowheads="1"/>
          </p:cNvSpPr>
          <p:nvPr/>
        </p:nvSpPr>
        <p:spPr bwMode="auto">
          <a:xfrm>
            <a:off x="4885692" y="549275"/>
            <a:ext cx="2420620" cy="768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1" lang="zh-CN" altLang="en-US" sz="4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华文细黑" panose="02010600040101010101" pitchFamily="2" charset="-122"/>
                <a:ea typeface="华文仿宋" panose="02010600040101010101" pitchFamily="2" charset="-122"/>
                <a:cs typeface="+mn-cs"/>
                <a:sym typeface="华文细黑" panose="02010600040101010101" pitchFamily="2" charset="-122"/>
              </a:rPr>
              <a:t>读读写写</a:t>
            </a:r>
            <a:endParaRPr kumimoji="1" lang="zh-CN" altLang="en-US" sz="44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华文细黑" panose="02010600040101010101" pitchFamily="2" charset="-122"/>
              <a:ea typeface="华文仿宋" panose="02010600040101010101" pitchFamily="2" charset="-122"/>
              <a:cs typeface="+mn-cs"/>
              <a:sym typeface="华文细黑" panose="02010600040101010101" pitchFamily="2" charset="-122"/>
            </a:endParaRPr>
          </a:p>
        </p:txBody>
      </p:sp>
      <p:cxnSp>
        <p:nvCxnSpPr>
          <p:cNvPr id="32" name="直接连接符 31"/>
          <p:cNvCxnSpPr>
            <a:stCxn id="21506" idx="1"/>
          </p:cNvCxnSpPr>
          <p:nvPr/>
        </p:nvCxnSpPr>
        <p:spPr>
          <a:xfrm flipH="1" flipV="1">
            <a:off x="2747037" y="932815"/>
            <a:ext cx="2138675" cy="546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直接连接符 32"/>
          <p:cNvCxnSpPr>
            <a:endCxn id="21506" idx="3"/>
          </p:cNvCxnSpPr>
          <p:nvPr/>
        </p:nvCxnSpPr>
        <p:spPr>
          <a:xfrm flipH="1">
            <a:off x="7306292" y="932815"/>
            <a:ext cx="2138738" cy="546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510" name="矩形 5"/>
          <p:cNvSpPr>
            <a:spLocks noChangeArrowheads="1"/>
          </p:cNvSpPr>
          <p:nvPr/>
        </p:nvSpPr>
        <p:spPr bwMode="auto">
          <a:xfrm>
            <a:off x="911425" y="1701800"/>
            <a:ext cx="10895057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1" lang="zh-CN" altLang="en-US" sz="3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华文细黑" panose="02010600040101010101" pitchFamily="2" charset="-122"/>
                <a:ea typeface="华文仿宋" panose="02010600040101010101" pitchFamily="2" charset="-122"/>
                <a:cs typeface="+mn-cs"/>
                <a:sym typeface="华文细黑" panose="02010600040101010101" pitchFamily="2" charset="-122"/>
              </a:rPr>
              <a:t>分</a:t>
            </a:r>
            <a:r>
              <a:rPr kumimoji="1" lang="zh-CN" altLang="en-US" sz="36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华文细黑" panose="02010600040101010101" pitchFamily="2" charset="-122"/>
                <a:ea typeface="华文仿宋" panose="02010600040101010101" pitchFamily="2" charset="-122"/>
                <a:cs typeface="+mn-cs"/>
                <a:sym typeface="华文细黑" panose="02010600040101010101" pitchFamily="2" charset="-122"/>
              </a:rPr>
              <a:t>歧</a:t>
            </a:r>
            <a:r>
              <a:rPr kumimoji="1" lang="zh-CN" altLang="en-US" sz="3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华文细黑" panose="02010600040101010101" pitchFamily="2" charset="-122"/>
                <a:ea typeface="华文仿宋" panose="02010600040101010101" pitchFamily="2" charset="-122"/>
                <a:cs typeface="+mn-cs"/>
                <a:sym typeface="华文细黑" panose="02010600040101010101" pitchFamily="2" charset="-122"/>
              </a:rPr>
              <a:t>（   ）         一</a:t>
            </a:r>
            <a:r>
              <a:rPr kumimoji="1" lang="zh-CN" altLang="en-US" sz="36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华文细黑" panose="02010600040101010101" pitchFamily="2" charset="-122"/>
                <a:ea typeface="华文仿宋" panose="02010600040101010101" pitchFamily="2" charset="-122"/>
                <a:cs typeface="+mn-cs"/>
                <a:sym typeface="华文细黑" panose="02010600040101010101" pitchFamily="2" charset="-122"/>
              </a:rPr>
              <a:t>霎</a:t>
            </a:r>
            <a:r>
              <a:rPr kumimoji="1" lang="zh-CN" altLang="en-US" sz="3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华文细黑" panose="02010600040101010101" pitchFamily="2" charset="-122"/>
                <a:ea typeface="华文仿宋" panose="02010600040101010101" pitchFamily="2" charset="-122"/>
                <a:cs typeface="+mn-cs"/>
                <a:sym typeface="华文细黑" panose="02010600040101010101" pitchFamily="2" charset="-122"/>
              </a:rPr>
              <a:t>（      ）         水波</a:t>
            </a:r>
            <a:r>
              <a:rPr kumimoji="1" lang="zh-CN" altLang="en-US" sz="36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华文细黑" panose="02010600040101010101" pitchFamily="2" charset="-122"/>
                <a:ea typeface="华文仿宋" panose="02010600040101010101" pitchFamily="2" charset="-122"/>
                <a:cs typeface="+mn-cs"/>
                <a:sym typeface="华文细黑" panose="02010600040101010101" pitchFamily="2" charset="-122"/>
              </a:rPr>
              <a:t>粼粼</a:t>
            </a:r>
            <a:r>
              <a:rPr kumimoji="1" lang="zh-CN" altLang="en-US" sz="3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华文细黑" panose="02010600040101010101" pitchFamily="2" charset="-122"/>
                <a:ea typeface="华文仿宋" panose="02010600040101010101" pitchFamily="2" charset="-122"/>
                <a:cs typeface="+mn-cs"/>
                <a:sym typeface="华文细黑" panose="02010600040101010101" pitchFamily="2" charset="-122"/>
              </a:rPr>
              <a:t>（    ）</a:t>
            </a:r>
            <a:endParaRPr kumimoji="1" lang="zh-CN" altLang="en-US" sz="36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华文细黑" panose="02010600040101010101" pitchFamily="2" charset="-122"/>
              <a:ea typeface="华文仿宋" panose="02010600040101010101" pitchFamily="2" charset="-122"/>
              <a:cs typeface="+mn-cs"/>
              <a:sym typeface="华文细黑" panose="02010600040101010101" pitchFamily="2" charset="-122"/>
            </a:endParaRPr>
          </a:p>
        </p:txBody>
      </p:sp>
      <p:sp>
        <p:nvSpPr>
          <p:cNvPr id="21511" name="矩形 6"/>
          <p:cNvSpPr>
            <a:spLocks noChangeArrowheads="1"/>
          </p:cNvSpPr>
          <p:nvPr/>
        </p:nvSpPr>
        <p:spPr bwMode="auto">
          <a:xfrm>
            <a:off x="695400" y="3469330"/>
            <a:ext cx="10657184" cy="1754326"/>
          </a:xfrm>
          <a:prstGeom prst="rect">
            <a:avLst/>
          </a:prstGeom>
          <a:noFill/>
          <a:ln w="9525" algn="ctr">
            <a:noFill/>
            <a:miter lim="800000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36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华文细黑" panose="02010600040101010101" pitchFamily="2" charset="-122"/>
                <a:ea typeface="华文仿宋" panose="02010600040101010101" pitchFamily="2" charset="-122"/>
                <a:cs typeface="+mn-cs"/>
                <a:sym typeface="华文细黑" panose="02010600040101010101" pitchFamily="2" charset="-122"/>
              </a:rPr>
              <a:t>拆散</a:t>
            </a:r>
            <a:r>
              <a:rPr kumimoji="0" lang="zh-CN" altLang="en-US" sz="3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华文细黑" panose="02010600040101010101" pitchFamily="2" charset="-122"/>
                <a:ea typeface="华文仿宋" panose="02010600040101010101" pitchFamily="2" charset="-122"/>
                <a:cs typeface="+mn-cs"/>
                <a:sym typeface="华文细黑" panose="02010600040101010101" pitchFamily="2" charset="-122"/>
              </a:rPr>
              <a:t>（                  ）</a:t>
            </a:r>
            <a:r>
              <a:rPr kumimoji="0" lang="zh-CN" altLang="en-US" sz="36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华文细黑" panose="02010600040101010101" pitchFamily="2" charset="-122"/>
                <a:ea typeface="华文仿宋" panose="02010600040101010101" pitchFamily="2" charset="-122"/>
                <a:cs typeface="+mn-cs"/>
                <a:sym typeface="华文细黑" panose="02010600040101010101" pitchFamily="2" charset="-122"/>
              </a:rPr>
              <a:t>   信服</a:t>
            </a:r>
            <a:r>
              <a:rPr kumimoji="0" lang="zh-CN" altLang="en-US" sz="3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华文细黑" panose="02010600040101010101" pitchFamily="2" charset="-122"/>
                <a:ea typeface="华文仿宋" panose="02010600040101010101" pitchFamily="2" charset="-122"/>
                <a:cs typeface="+mn-cs"/>
                <a:sym typeface="华文细黑" panose="02010600040101010101" pitchFamily="2" charset="-122"/>
              </a:rPr>
              <a:t>（            ）</a:t>
            </a:r>
            <a:r>
              <a:rPr kumimoji="0" lang="zh-CN" altLang="en-US" sz="36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华文细黑" panose="02010600040101010101" pitchFamily="2" charset="-122"/>
                <a:ea typeface="华文仿宋" panose="02010600040101010101" pitchFamily="2" charset="-122"/>
                <a:cs typeface="+mn-cs"/>
                <a:sym typeface="华文细黑" panose="02010600040101010101" pitchFamily="2" charset="-122"/>
              </a:rPr>
              <a:t>  嫩</a:t>
            </a:r>
            <a:r>
              <a:rPr kumimoji="0" lang="zh-CN" altLang="en-US" sz="3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华文细黑" panose="02010600040101010101" pitchFamily="2" charset="-122"/>
                <a:ea typeface="华文仿宋" panose="02010600040101010101" pitchFamily="2" charset="-122"/>
                <a:cs typeface="+mn-cs"/>
                <a:sym typeface="华文细黑" panose="02010600040101010101" pitchFamily="2" charset="-122"/>
              </a:rPr>
              <a:t>（        ）芽</a:t>
            </a:r>
            <a:endParaRPr kumimoji="0" lang="zh-CN" altLang="en-US" sz="36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华文细黑" panose="02010600040101010101" pitchFamily="2" charset="-122"/>
              <a:ea typeface="华文仿宋" panose="02010600040101010101" pitchFamily="2" charset="-122"/>
              <a:cs typeface="+mn-cs"/>
              <a:sym typeface="华文细黑" panose="02010600040101010101" pitchFamily="2" charset="-122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36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华文细黑" panose="02010600040101010101" pitchFamily="2" charset="-122"/>
              <a:ea typeface="华文仿宋" panose="02010600040101010101" pitchFamily="2" charset="-122"/>
              <a:cs typeface="+mn-cs"/>
              <a:sym typeface="华文细黑" panose="02010600040101010101" pitchFamily="2" charset="-122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36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华文细黑" panose="02010600040101010101" pitchFamily="2" charset="-122"/>
              <a:ea typeface="华文仿宋" panose="02010600040101010101" pitchFamily="2" charset="-122"/>
              <a:cs typeface="+mn-cs"/>
              <a:sym typeface="华文细黑" panose="02010600040101010101" pitchFamily="2" charset="-122"/>
            </a:endParaRPr>
          </a:p>
        </p:txBody>
      </p:sp>
      <p:sp>
        <p:nvSpPr>
          <p:cNvPr id="7" name="Rectangle 9"/>
          <p:cNvSpPr>
            <a:spLocks noChangeArrowheads="1"/>
          </p:cNvSpPr>
          <p:nvPr/>
        </p:nvSpPr>
        <p:spPr bwMode="auto">
          <a:xfrm>
            <a:off x="9311109" y="3474311"/>
            <a:ext cx="1490662" cy="641350"/>
          </a:xfrm>
          <a:prstGeom prst="rect">
            <a:avLst/>
          </a:prstGeom>
          <a:noFill/>
          <a:ln w="9525" algn="ctr">
            <a:noFill/>
            <a:miter lim="800000"/>
          </a:ln>
          <a:effectLst/>
        </p:spPr>
        <p:txBody>
          <a:bodyPr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3600" b="1" i="0" u="none" strike="noStrike" kern="1200" cap="none" spc="0" normalizeH="0" baseline="0" noProof="0" dirty="0" err="1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华文细黑" panose="02010600040101010101" pitchFamily="2" charset="-122"/>
                <a:ea typeface="华文仿宋" panose="02010600040101010101" pitchFamily="2" charset="-122"/>
                <a:cs typeface="+mn-cs"/>
              </a:rPr>
              <a:t>nèn</a:t>
            </a:r>
            <a:endParaRPr kumimoji="0" lang="en-US" altLang="zh-CN" sz="36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华文细黑" panose="02010600040101010101" pitchFamily="2" charset="-122"/>
              <a:ea typeface="华文仿宋" panose="02010600040101010101" pitchFamily="2" charset="-122"/>
              <a:cs typeface="+mn-cs"/>
            </a:endParaRPr>
          </a:p>
        </p:txBody>
      </p:sp>
      <p:sp>
        <p:nvSpPr>
          <p:cNvPr id="2" name="矩形 1"/>
          <p:cNvSpPr/>
          <p:nvPr/>
        </p:nvSpPr>
        <p:spPr>
          <a:xfrm>
            <a:off x="2207568" y="1666596"/>
            <a:ext cx="593432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1" lang="en-US" altLang="zh-CN" sz="3600" b="1" i="0" u="none" strike="noStrike" kern="1200" cap="none" spc="0" normalizeH="0" baseline="0" noProof="0" dirty="0" err="1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华文细黑" panose="02010600040101010101" pitchFamily="2" charset="-122"/>
                <a:ea typeface="华文仿宋" panose="02010600040101010101" pitchFamily="2" charset="-122"/>
                <a:cs typeface="+mn-cs"/>
                <a:sym typeface="华文细黑" panose="02010600040101010101" pitchFamily="2" charset="-122"/>
              </a:rPr>
              <a:t>qí</a:t>
            </a:r>
            <a:endParaRPr kumimoji="1" lang="zh-CN" altLang="en-US" sz="36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华文细黑" panose="02010600040101010101" pitchFamily="2" charset="-122"/>
              <a:ea typeface="华文仿宋" panose="02010600040101010101" pitchFamily="2" charset="-122"/>
              <a:cs typeface="+mn-cs"/>
            </a:endParaRPr>
          </a:p>
        </p:txBody>
      </p:sp>
      <p:sp>
        <p:nvSpPr>
          <p:cNvPr id="3" name="矩形 2"/>
          <p:cNvSpPr/>
          <p:nvPr/>
        </p:nvSpPr>
        <p:spPr>
          <a:xfrm>
            <a:off x="5396830" y="1701800"/>
            <a:ext cx="962123" cy="646331"/>
          </a:xfrm>
          <a:prstGeom prst="rect">
            <a:avLst/>
          </a:prstGeom>
          <a:noFill/>
          <a:ln w="9525" algn="ctr">
            <a:noFill/>
            <a:miter lim="800000"/>
          </a:ln>
          <a:effectLst/>
        </p:spPr>
        <p:txBody>
          <a:bodyPr wrap="square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3600" b="1" i="0" u="none" strike="noStrike" kern="1200" cap="none" spc="0" normalizeH="0" baseline="0" noProof="0" dirty="0" err="1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华文细黑" panose="02010600040101010101" pitchFamily="2" charset="-122"/>
                <a:ea typeface="华文仿宋" panose="02010600040101010101" pitchFamily="2" charset="-122"/>
                <a:cs typeface="+mn-cs"/>
                <a:sym typeface="华文细黑" panose="02010600040101010101" pitchFamily="2" charset="-122"/>
              </a:rPr>
              <a:t>shà</a:t>
            </a:r>
            <a:endParaRPr kumimoji="0" lang="zh-CN" altLang="en-US" sz="36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华文细黑" panose="02010600040101010101" pitchFamily="2" charset="-122"/>
              <a:ea typeface="华文仿宋" panose="02010600040101010101" pitchFamily="2" charset="-122"/>
              <a:cs typeface="+mn-cs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9899335" y="1655412"/>
            <a:ext cx="652743" cy="646331"/>
          </a:xfrm>
          <a:prstGeom prst="rect">
            <a:avLst/>
          </a:prstGeom>
          <a:noFill/>
          <a:ln w="9525" algn="ctr">
            <a:noFill/>
            <a:miter lim="800000"/>
          </a:ln>
          <a:effectLst/>
        </p:spPr>
        <p:txBody>
          <a:bodyPr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3600" b="1" i="0" u="none" strike="noStrike" kern="1200" cap="none" spc="0" normalizeH="0" baseline="0" noProof="0" dirty="0" err="1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华文细黑" panose="02010600040101010101" pitchFamily="2" charset="-122"/>
                <a:ea typeface="华文仿宋" panose="02010600040101010101" pitchFamily="2" charset="-122"/>
                <a:cs typeface="+mn-cs"/>
                <a:sym typeface="华文细黑" panose="02010600040101010101" pitchFamily="2" charset="-122"/>
              </a:rPr>
              <a:t>lín</a:t>
            </a:r>
            <a:endParaRPr kumimoji="0" lang="zh-CN" altLang="en-US" sz="36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华文细黑" panose="02010600040101010101" pitchFamily="2" charset="-122"/>
              <a:ea typeface="华文仿宋" panose="02010600040101010101" pitchFamily="2" charset="-122"/>
              <a:cs typeface="+mn-cs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1991544" y="3469330"/>
            <a:ext cx="2299027" cy="646331"/>
          </a:xfrm>
          <a:prstGeom prst="rect">
            <a:avLst/>
          </a:prstGeom>
          <a:noFill/>
          <a:ln w="9525" algn="ctr">
            <a:noFill/>
            <a:miter lim="800000"/>
          </a:ln>
          <a:effectLst/>
        </p:spPr>
        <p:txBody>
          <a:bodyPr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3600" b="1" i="0" u="none" strike="noStrike" kern="1200" cap="none" spc="0" normalizeH="0" baseline="0" noProof="0" dirty="0" err="1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华文细黑" panose="02010600040101010101" pitchFamily="2" charset="-122"/>
                <a:ea typeface="华文仿宋" panose="02010600040101010101" pitchFamily="2" charset="-122"/>
                <a:cs typeface="+mn-cs"/>
                <a:sym typeface="华文细黑" panose="02010600040101010101" pitchFamily="2" charset="-122"/>
              </a:rPr>
              <a:t>chāi</a:t>
            </a:r>
            <a:r>
              <a:rPr kumimoji="0" lang="en-US" altLang="zh-CN" sz="36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华文细黑" panose="02010600040101010101" pitchFamily="2" charset="-122"/>
                <a:ea typeface="华文仿宋" panose="02010600040101010101" pitchFamily="2" charset="-122"/>
                <a:cs typeface="+mn-cs"/>
                <a:sym typeface="华文细黑" panose="02010600040101010101" pitchFamily="2" charset="-122"/>
              </a:rPr>
              <a:t>   </a:t>
            </a:r>
            <a:r>
              <a:rPr kumimoji="0" lang="en-US" altLang="zh-CN" sz="3600" b="1" i="0" u="none" strike="noStrike" kern="1200" cap="none" spc="0" normalizeH="0" baseline="0" noProof="0" dirty="0" err="1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华文细黑" panose="02010600040101010101" pitchFamily="2" charset="-122"/>
                <a:ea typeface="华文仿宋" panose="02010600040101010101" pitchFamily="2" charset="-122"/>
                <a:cs typeface="+mn-cs"/>
                <a:sym typeface="华文细黑" panose="02010600040101010101" pitchFamily="2" charset="-122"/>
              </a:rPr>
              <a:t>sàn</a:t>
            </a:r>
            <a:endParaRPr kumimoji="0" lang="zh-CN" altLang="en-US" sz="36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华文细黑" panose="02010600040101010101" pitchFamily="2" charset="-122"/>
              <a:ea typeface="华文仿宋" panose="02010600040101010101" pitchFamily="2" charset="-122"/>
              <a:cs typeface="+mn-cs"/>
            </a:endParaRPr>
          </a:p>
        </p:txBody>
      </p:sp>
      <p:sp>
        <p:nvSpPr>
          <p:cNvPr id="6" name="矩形 5"/>
          <p:cNvSpPr/>
          <p:nvPr/>
        </p:nvSpPr>
        <p:spPr>
          <a:xfrm>
            <a:off x="6317597" y="3469330"/>
            <a:ext cx="1439818" cy="646331"/>
          </a:xfrm>
          <a:prstGeom prst="rect">
            <a:avLst/>
          </a:prstGeom>
          <a:noFill/>
          <a:ln w="9525" algn="ctr">
            <a:noFill/>
            <a:miter lim="800000"/>
          </a:ln>
          <a:effectLst/>
        </p:spPr>
        <p:txBody>
          <a:bodyPr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3600" b="1" i="0" u="none" strike="noStrike" kern="1200" cap="none" spc="0" normalizeH="0" baseline="0" noProof="0" dirty="0" err="1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华文细黑" panose="02010600040101010101" pitchFamily="2" charset="-122"/>
                <a:ea typeface="华文仿宋" panose="02010600040101010101" pitchFamily="2" charset="-122"/>
                <a:cs typeface="+mn-cs"/>
                <a:sym typeface="华文细黑" panose="02010600040101010101" pitchFamily="2" charset="-122"/>
              </a:rPr>
              <a:t>xìn</a:t>
            </a:r>
            <a:r>
              <a:rPr kumimoji="0" lang="en-US" altLang="zh-CN" sz="36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华文细黑" panose="02010600040101010101" pitchFamily="2" charset="-122"/>
                <a:ea typeface="华文仿宋" panose="02010600040101010101" pitchFamily="2" charset="-122"/>
                <a:cs typeface="+mn-cs"/>
                <a:sym typeface="华文细黑" panose="02010600040101010101" pitchFamily="2" charset="-122"/>
              </a:rPr>
              <a:t>  </a:t>
            </a:r>
            <a:r>
              <a:rPr kumimoji="0" lang="en-US" altLang="zh-CN" sz="3600" b="1" i="0" u="none" strike="noStrike" kern="1200" cap="none" spc="0" normalizeH="0" baseline="0" noProof="0" dirty="0" err="1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华文细黑" panose="02010600040101010101" pitchFamily="2" charset="-122"/>
                <a:ea typeface="华文仿宋" panose="02010600040101010101" pitchFamily="2" charset="-122"/>
                <a:cs typeface="+mn-cs"/>
                <a:sym typeface="华文细黑" panose="02010600040101010101" pitchFamily="2" charset="-122"/>
              </a:rPr>
              <a:t>fú</a:t>
            </a:r>
            <a:endParaRPr kumimoji="0" lang="zh-CN" altLang="en-US" sz="36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华文细黑" panose="02010600040101010101" pitchFamily="2" charset="-122"/>
              <a:ea typeface="华文仿宋" panose="02010600040101010101" pitchFamily="2" charset="-122"/>
              <a:cs typeface="+mn-cs"/>
            </a:endParaRPr>
          </a:p>
        </p:txBody>
      </p:sp>
    </p:spTree>
  </p:cSld>
  <p:clrMapOvr>
    <a:masterClrMapping/>
  </p:clrMapOvr>
  <p:transition spd="slow"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2" grpId="0"/>
      <p:bldP spid="3" grpId="0"/>
      <p:bldP spid="4" grpId="0"/>
      <p:bldP spid="5" grpId="0"/>
      <p:bldP spid="6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文本框 12"/>
          <p:cNvSpPr txBox="1">
            <a:spLocks noChangeArrowheads="1"/>
          </p:cNvSpPr>
          <p:nvPr/>
        </p:nvSpPr>
        <p:spPr bwMode="auto">
          <a:xfrm>
            <a:off x="5157788" y="549275"/>
            <a:ext cx="1876425" cy="768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kumimoji="1" lang="zh-CN" altLang="en-US" sz="4400" b="1">
                <a:latin typeface="华文细黑" panose="02010600040101010101" pitchFamily="2" charset="-122"/>
                <a:ea typeface="华文仿宋" panose="02010600040101010101" pitchFamily="2" charset="-122"/>
                <a:sym typeface="华文细黑" panose="02010600040101010101" pitchFamily="2" charset="-122"/>
              </a:rPr>
              <a:t>读一读</a:t>
            </a:r>
            <a:endParaRPr kumimoji="1" lang="zh-CN" altLang="en-US" sz="4400" b="1">
              <a:latin typeface="华文细黑" panose="02010600040101010101" pitchFamily="2" charset="-122"/>
              <a:ea typeface="华文仿宋" panose="02010600040101010101" pitchFamily="2" charset="-122"/>
              <a:sym typeface="华文细黑" panose="02010600040101010101" pitchFamily="2" charset="-122"/>
            </a:endParaRPr>
          </a:p>
        </p:txBody>
      </p:sp>
      <p:cxnSp>
        <p:nvCxnSpPr>
          <p:cNvPr id="14" name="直接连接符 13"/>
          <p:cNvCxnSpPr>
            <a:stCxn id="23554" idx="1"/>
          </p:cNvCxnSpPr>
          <p:nvPr/>
        </p:nvCxnSpPr>
        <p:spPr>
          <a:xfrm flipH="1">
            <a:off x="479425" y="933450"/>
            <a:ext cx="4678363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直接连接符 14"/>
          <p:cNvCxnSpPr>
            <a:endCxn id="23554" idx="3"/>
          </p:cNvCxnSpPr>
          <p:nvPr/>
        </p:nvCxnSpPr>
        <p:spPr>
          <a:xfrm flipH="1" flipV="1">
            <a:off x="7034213" y="933450"/>
            <a:ext cx="4678362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557" name="矩形 5"/>
          <p:cNvSpPr>
            <a:spLocks noChangeArrowheads="1"/>
          </p:cNvSpPr>
          <p:nvPr/>
        </p:nvSpPr>
        <p:spPr bwMode="auto">
          <a:xfrm>
            <a:off x="1055688" y="1317625"/>
            <a:ext cx="2414905" cy="5219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80000"/>
              </a:lnSpc>
              <a:buFont typeface="Wingdings" panose="05000000000000000000" pitchFamily="2" charset="2"/>
              <a:buNone/>
            </a:pPr>
            <a:r>
              <a:rPr lang="zh-CN" altLang="en-US" sz="3500" b="1" dirty="0">
                <a:latin typeface="华文细黑" panose="02010600040101010101" pitchFamily="2" charset="-122"/>
                <a:ea typeface="华文仿宋" panose="02010600040101010101" pitchFamily="2" charset="-122"/>
                <a:sym typeface="华文细黑" panose="02010600040101010101" pitchFamily="2" charset="-122"/>
              </a:rPr>
              <a:t>朗读课文。</a:t>
            </a:r>
            <a:endParaRPr lang="zh-CN" altLang="en-US" sz="3500" b="1" dirty="0">
              <a:latin typeface="华文细黑" panose="02010600040101010101" pitchFamily="2" charset="-122"/>
              <a:ea typeface="华文仿宋" panose="02010600040101010101" pitchFamily="2" charset="-122"/>
              <a:sym typeface="华文细黑" panose="02010600040101010101" pitchFamily="2" charset="-122"/>
            </a:endParaRPr>
          </a:p>
        </p:txBody>
      </p:sp>
      <p:sp>
        <p:nvSpPr>
          <p:cNvPr id="23558" name="矩形 6"/>
          <p:cNvSpPr>
            <a:spLocks noChangeArrowheads="1"/>
          </p:cNvSpPr>
          <p:nvPr/>
        </p:nvSpPr>
        <p:spPr bwMode="auto">
          <a:xfrm>
            <a:off x="1919605" y="1673225"/>
            <a:ext cx="8672195" cy="20612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200000"/>
              </a:lnSpc>
              <a:buFont typeface="Wingdings" panose="05000000000000000000" pitchFamily="2" charset="2"/>
              <a:buNone/>
            </a:pPr>
            <a:r>
              <a:rPr lang="zh-CN" altLang="en-US" sz="3200" b="1" dirty="0">
                <a:latin typeface="华文细黑" panose="02010600040101010101" pitchFamily="2" charset="-122"/>
                <a:ea typeface="华文仿宋" panose="02010600040101010101" pitchFamily="2" charset="-122"/>
                <a:sym typeface="华文细黑" panose="02010600040101010101" pitchFamily="2" charset="-122"/>
              </a:rPr>
              <a:t>要求：</a:t>
            </a:r>
            <a:endParaRPr lang="zh-CN" altLang="en-US" sz="3200" b="1" dirty="0">
              <a:latin typeface="华文细黑" panose="02010600040101010101" pitchFamily="2" charset="-122"/>
              <a:ea typeface="华文仿宋" panose="02010600040101010101" pitchFamily="2" charset="-122"/>
              <a:sym typeface="华文细黑" panose="02010600040101010101" pitchFamily="2" charset="-122"/>
            </a:endParaRPr>
          </a:p>
          <a:p>
            <a:pPr eaLnBrk="1" hangingPunct="1">
              <a:lnSpc>
                <a:spcPct val="200000"/>
              </a:lnSpc>
              <a:buFont typeface="Wingdings" panose="05000000000000000000" pitchFamily="2" charset="2"/>
              <a:buNone/>
            </a:pPr>
            <a:r>
              <a:rPr lang="zh-CN" altLang="en-US" sz="3200" b="1" dirty="0">
                <a:latin typeface="华文细黑" panose="02010600040101010101" pitchFamily="2" charset="-122"/>
                <a:ea typeface="华文仿宋" panose="02010600040101010101" pitchFamily="2" charset="-122"/>
                <a:sym typeface="华文细黑" panose="02010600040101010101" pitchFamily="2" charset="-122"/>
              </a:rPr>
              <a:t>      想一想，</a:t>
            </a:r>
            <a:r>
              <a:rPr kumimoji="1" lang="zh-CN" altLang="en-US" sz="3200" b="1">
                <a:latin typeface="华文细黑" panose="02010600040101010101" pitchFamily="2" charset="-122"/>
                <a:ea typeface="华文仿宋" panose="02010600040101010101" pitchFamily="2" charset="-122"/>
                <a:sym typeface="华文细黑" panose="02010600040101010101" pitchFamily="2" charset="-122"/>
              </a:rPr>
              <a:t>这篇文章记叙了一件什么样的事情？</a:t>
            </a:r>
            <a:endParaRPr lang="zh-CN" altLang="en-US" sz="3200" b="1" dirty="0">
              <a:latin typeface="华文细黑" panose="02010600040101010101" pitchFamily="2" charset="-122"/>
              <a:ea typeface="华文仿宋" panose="02010600040101010101" pitchFamily="2" charset="-122"/>
              <a:sym typeface="华文细黑" panose="02010600040101010101" pitchFamily="2" charset="-122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2855595" y="3734435"/>
            <a:ext cx="7102475" cy="107632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pPr eaLnBrk="1" hangingPunct="1">
              <a:lnSpc>
                <a:spcPct val="200000"/>
              </a:lnSpc>
            </a:pPr>
            <a:r>
              <a:rPr kumimoji="1" lang="zh-CN" altLang="en-US" sz="3200" b="1" dirty="0">
                <a:solidFill>
                  <a:srgbClr val="FF0000"/>
                </a:solidFill>
                <a:latin typeface="华文细黑" panose="02010600040101010101" pitchFamily="2" charset="-122"/>
                <a:ea typeface="华文仿宋" panose="02010600040101010101" pitchFamily="2" charset="-122"/>
                <a:sym typeface="华文细黑" panose="02010600040101010101" pitchFamily="2" charset="-122"/>
              </a:rPr>
              <a:t>我们一家四口在南方初春的田野散步。</a:t>
            </a:r>
            <a:endParaRPr kumimoji="1" lang="zh-CN" altLang="en-US" sz="3200" b="1" dirty="0">
              <a:solidFill>
                <a:srgbClr val="FF0000"/>
              </a:solidFill>
              <a:latin typeface="华文细黑" panose="02010600040101010101" pitchFamily="2" charset="-122"/>
              <a:ea typeface="华文仿宋" panose="02010600040101010101" pitchFamily="2" charset="-122"/>
              <a:sym typeface="华文细黑" panose="02010600040101010101" pitchFamily="2" charset="-122"/>
            </a:endParaRPr>
          </a:p>
        </p:txBody>
      </p:sp>
    </p:spTree>
  </p:cSld>
  <p:clrMapOvr>
    <a:masterClrMapping/>
  </p:clrMapOvr>
  <p:transition spd="med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2" grpId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文本框 5"/>
          <p:cNvSpPr txBox="1"/>
          <p:nvPr/>
        </p:nvSpPr>
        <p:spPr>
          <a:xfrm>
            <a:off x="5157788" y="549275"/>
            <a:ext cx="1876425" cy="76835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eaLnBrk="1" hangingPunct="1">
              <a:defRPr/>
            </a:pPr>
            <a:r>
              <a:rPr lang="zh-CN" altLang="en-US" sz="4400" b="1" kern="10" dirty="0">
                <a:ln w="9525">
                  <a:round/>
                </a:ln>
                <a:latin typeface="华文细黑" panose="02010600040101010101" pitchFamily="2" charset="-122"/>
                <a:ea typeface="华文仿宋" panose="02010600040101010101" pitchFamily="2" charset="-122"/>
                <a:sym typeface="华文细黑" panose="02010600040101010101" pitchFamily="2" charset="-122"/>
              </a:rPr>
              <a:t>品一品</a:t>
            </a:r>
            <a:endParaRPr lang="zh-CN" altLang="en-US" sz="4400" b="1" kern="10" dirty="0">
              <a:ln w="9525">
                <a:round/>
              </a:ln>
              <a:latin typeface="华文细黑" panose="02010600040101010101" pitchFamily="2" charset="-122"/>
              <a:ea typeface="华文仿宋" panose="02010600040101010101" pitchFamily="2" charset="-122"/>
              <a:sym typeface="华文细黑" panose="02010600040101010101" pitchFamily="2" charset="-122"/>
            </a:endParaRPr>
          </a:p>
        </p:txBody>
      </p:sp>
      <p:cxnSp>
        <p:nvCxnSpPr>
          <p:cNvPr id="7" name="直接连接符 6"/>
          <p:cNvCxnSpPr>
            <a:stCxn id="6" idx="1"/>
          </p:cNvCxnSpPr>
          <p:nvPr/>
        </p:nvCxnSpPr>
        <p:spPr>
          <a:xfrm flipH="1">
            <a:off x="479425" y="933450"/>
            <a:ext cx="4678363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直接连接符 7"/>
          <p:cNvCxnSpPr>
            <a:endCxn id="6" idx="3"/>
          </p:cNvCxnSpPr>
          <p:nvPr/>
        </p:nvCxnSpPr>
        <p:spPr>
          <a:xfrm flipH="1" flipV="1">
            <a:off x="7034213" y="933450"/>
            <a:ext cx="4678362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5845" name="矩形 1"/>
          <p:cNvSpPr>
            <a:spLocks noChangeArrowheads="1"/>
          </p:cNvSpPr>
          <p:nvPr/>
        </p:nvSpPr>
        <p:spPr bwMode="auto">
          <a:xfrm>
            <a:off x="516731" y="1128712"/>
            <a:ext cx="10907861" cy="17703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just" eaLnBrk="1" hangingPunct="1">
              <a:lnSpc>
                <a:spcPct val="130000"/>
              </a:lnSpc>
              <a:spcBef>
                <a:spcPct val="50000"/>
              </a:spcBef>
            </a:pPr>
            <a:r>
              <a:rPr kumimoji="1" lang="en-US" altLang="zh-CN" sz="2800" b="1" dirty="0">
                <a:latin typeface="华文细黑" panose="02010600040101010101" pitchFamily="2" charset="-122"/>
                <a:ea typeface="华文仿宋" panose="02010600040101010101" pitchFamily="2" charset="-122"/>
                <a:sym typeface="华文细黑" panose="02010600040101010101" pitchFamily="2" charset="-122"/>
              </a:rPr>
              <a:t>       </a:t>
            </a:r>
            <a:r>
              <a:rPr kumimoji="1" lang="zh-CN" altLang="en-US" sz="2800" b="1" dirty="0">
                <a:latin typeface="华文细黑" panose="02010600040101010101" pitchFamily="2" charset="-122"/>
                <a:ea typeface="华文仿宋" panose="02010600040101010101" pitchFamily="2" charset="-122"/>
                <a:sym typeface="华文细黑" panose="02010600040101010101" pitchFamily="2" charset="-122"/>
              </a:rPr>
              <a:t>莫怀戚的散文玲珑剔透、秀美隽永，如</a:t>
            </a:r>
            <a:r>
              <a:rPr kumimoji="1" lang="en-US" altLang="zh-CN" sz="2800" b="1" dirty="0">
                <a:latin typeface="华文细黑" panose="02010600040101010101" pitchFamily="2" charset="-122"/>
                <a:ea typeface="华文仿宋" panose="02010600040101010101" pitchFamily="2" charset="-122"/>
                <a:sym typeface="华文细黑" panose="02010600040101010101" pitchFamily="2" charset="-122"/>
              </a:rPr>
              <a:t>《</a:t>
            </a:r>
            <a:r>
              <a:rPr kumimoji="1" lang="zh-CN" altLang="en-US" sz="2800" b="1" dirty="0">
                <a:latin typeface="华文细黑" panose="02010600040101010101" pitchFamily="2" charset="-122"/>
                <a:ea typeface="华文仿宋" panose="02010600040101010101" pitchFamily="2" charset="-122"/>
                <a:sym typeface="华文细黑" panose="02010600040101010101" pitchFamily="2" charset="-122"/>
              </a:rPr>
              <a:t>散步</a:t>
            </a:r>
            <a:r>
              <a:rPr kumimoji="1" lang="en-US" altLang="zh-CN" sz="2800" b="1" dirty="0">
                <a:latin typeface="华文细黑" panose="02010600040101010101" pitchFamily="2" charset="-122"/>
                <a:ea typeface="华文仿宋" panose="02010600040101010101" pitchFamily="2" charset="-122"/>
                <a:sym typeface="华文细黑" panose="02010600040101010101" pitchFamily="2" charset="-122"/>
              </a:rPr>
              <a:t>》</a:t>
            </a:r>
            <a:r>
              <a:rPr kumimoji="1" lang="zh-CN" altLang="en-US" sz="2800" b="1" dirty="0">
                <a:latin typeface="华文细黑" panose="02010600040101010101" pitchFamily="2" charset="-122"/>
                <a:ea typeface="华文仿宋" panose="02010600040101010101" pitchFamily="2" charset="-122"/>
                <a:sym typeface="华文细黑" panose="02010600040101010101" pitchFamily="2" charset="-122"/>
              </a:rPr>
              <a:t>于尺水兴波，在波谷与波峰上折射出亲情人性的亮丽之光；于轻描淡写之中显出含蓄隽永的诗意；于娓娓道来里展示晓畅素雅的美的语言。 </a:t>
            </a:r>
            <a:endParaRPr kumimoji="1" lang="zh-CN" altLang="en-US" sz="2800" b="1" dirty="0">
              <a:latin typeface="华文细黑" panose="02010600040101010101" pitchFamily="2" charset="-122"/>
              <a:ea typeface="华文仿宋" panose="02010600040101010101" pitchFamily="2" charset="-122"/>
              <a:sym typeface="华文细黑" panose="02010600040101010101" pitchFamily="2" charset="-122"/>
            </a:endParaRPr>
          </a:p>
        </p:txBody>
      </p:sp>
      <p:pic>
        <p:nvPicPr>
          <p:cNvPr id="35847" name="图片 4"/>
          <p:cNvPicPr>
            <a:picLocks noChangeAspect="1" noChangeArrowheads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89688" y="3429000"/>
            <a:ext cx="5394325" cy="325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文本框 115713"/>
          <p:cNvSpPr txBox="1">
            <a:spLocks noChangeArrowheads="1"/>
          </p:cNvSpPr>
          <p:nvPr/>
        </p:nvSpPr>
        <p:spPr bwMode="auto">
          <a:xfrm>
            <a:off x="2854821" y="3529011"/>
            <a:ext cx="5616575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zh-CN" altLang="zh-CN"/>
          </a:p>
        </p:txBody>
      </p:sp>
      <p:sp>
        <p:nvSpPr>
          <p:cNvPr id="10" name="文本框 115715"/>
          <p:cNvSpPr txBox="1">
            <a:spLocks noChangeArrowheads="1"/>
          </p:cNvSpPr>
          <p:nvPr/>
        </p:nvSpPr>
        <p:spPr bwMode="auto">
          <a:xfrm>
            <a:off x="3359646" y="2736849"/>
            <a:ext cx="3816350" cy="1552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b="1">
                <a:solidFill>
                  <a:schemeClr val="bg1"/>
                </a:solidFill>
              </a:rPr>
              <a:t>“</a:t>
            </a:r>
            <a:r>
              <a:rPr lang="zh-CN" altLang="en-US" b="1">
                <a:solidFill>
                  <a:schemeClr val="bg1"/>
                </a:solidFill>
              </a:rPr>
              <a:t>但我和妻子都是慢慢地，稳稳地，走得很仔细，好像我背上的同她背上的加起来，就是整个世界。”</a:t>
            </a:r>
            <a:endParaRPr lang="zh-CN" altLang="en-US" b="1">
              <a:solidFill>
                <a:schemeClr val="bg1"/>
              </a:solidFill>
            </a:endParaRPr>
          </a:p>
        </p:txBody>
      </p:sp>
      <p:sp>
        <p:nvSpPr>
          <p:cNvPr id="12" name="文本框 115717"/>
          <p:cNvSpPr txBox="1">
            <a:spLocks noChangeArrowheads="1"/>
          </p:cNvSpPr>
          <p:nvPr/>
        </p:nvSpPr>
        <p:spPr bwMode="auto">
          <a:xfrm>
            <a:off x="2638921" y="4752974"/>
            <a:ext cx="5832475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zh-CN" altLang="zh-CN"/>
          </a:p>
        </p:txBody>
      </p:sp>
      <p:sp>
        <p:nvSpPr>
          <p:cNvPr id="13" name="矩形 12"/>
          <p:cNvSpPr>
            <a:spLocks noChangeArrowheads="1"/>
          </p:cNvSpPr>
          <p:nvPr/>
        </p:nvSpPr>
        <p:spPr bwMode="auto">
          <a:xfrm>
            <a:off x="587077" y="3732753"/>
            <a:ext cx="7669163" cy="206210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400" b="1" dirty="0">
                <a:solidFill>
                  <a:srgbClr val="FF0066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     </a:t>
            </a:r>
            <a:r>
              <a:rPr lang="zh-CN" altLang="en-US" sz="32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学海导航</a:t>
            </a:r>
            <a:r>
              <a:rPr lang="zh-CN" altLang="en-US" sz="3200" b="1" dirty="0">
                <a:solidFill>
                  <a:srgbClr val="5A41E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：对美文的赏读</a:t>
            </a:r>
            <a:r>
              <a:rPr lang="en-US" altLang="zh-CN" sz="3200" b="1" dirty="0">
                <a:solidFill>
                  <a:srgbClr val="5A41E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,</a:t>
            </a:r>
            <a:r>
              <a:rPr lang="zh-CN" altLang="en-US" sz="3200" b="1" dirty="0">
                <a:solidFill>
                  <a:srgbClr val="5A41E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大处看可以欣赏其</a:t>
            </a:r>
            <a:r>
              <a:rPr lang="zh-CN" altLang="en-US" sz="3200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中</a:t>
            </a:r>
            <a:r>
              <a:rPr lang="zh-CN" altLang="en-US" sz="32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美的景、美的人、美的情</a:t>
            </a:r>
            <a:r>
              <a:rPr lang="zh-CN" altLang="en-US" sz="3200" b="1" dirty="0">
                <a:solidFill>
                  <a:srgbClr val="5A41E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；细处看可以欣赏美的词、美的句式、美的细节等</a:t>
            </a:r>
            <a:r>
              <a:rPr lang="zh-CN" altLang="en-US" sz="32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语言美</a:t>
            </a:r>
            <a:r>
              <a:rPr lang="zh-CN" altLang="en-US" sz="3200" b="1" dirty="0">
                <a:solidFill>
                  <a:srgbClr val="5A41E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。</a:t>
            </a:r>
            <a:endParaRPr lang="zh-CN" altLang="en-US" sz="3200" b="1" dirty="0">
              <a:solidFill>
                <a:srgbClr val="5A41EF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14" name="文本框 13"/>
          <p:cNvSpPr txBox="1">
            <a:spLocks noChangeArrowheads="1"/>
          </p:cNvSpPr>
          <p:nvPr/>
        </p:nvSpPr>
        <p:spPr bwMode="auto">
          <a:xfrm>
            <a:off x="429344" y="2889035"/>
            <a:ext cx="11139264" cy="5219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800" b="1" dirty="0">
                <a:latin typeface="隶书" panose="02010509060101010101" pitchFamily="49" charset="-122"/>
                <a:ea typeface="隶书" panose="02010509060101010101" pitchFamily="49" charset="-122"/>
              </a:rPr>
              <a:t>   </a:t>
            </a:r>
            <a:r>
              <a:rPr lang="zh-CN" altLang="en-US" sz="2800" b="1" dirty="0">
                <a:solidFill>
                  <a:srgbClr val="FF0066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请用你的一双慧眼找一找文中有哪些美，找出来读一读，品一品。</a:t>
            </a:r>
            <a:endParaRPr lang="zh-CN" altLang="en-US" sz="2800" b="1" dirty="0">
              <a:solidFill>
                <a:srgbClr val="FF0066"/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</p:spTree>
  </p:cSld>
  <p:clrMapOvr>
    <a:masterClrMapping/>
  </p:clrMapOvr>
  <p:transition spd="slow"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文本框 8"/>
          <p:cNvSpPr txBox="1"/>
          <p:nvPr/>
        </p:nvSpPr>
        <p:spPr>
          <a:xfrm>
            <a:off x="5157284" y="549275"/>
            <a:ext cx="1877437" cy="769441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4400" b="1" i="0" u="none" strike="noStrike" kern="10" cap="none" spc="0" normalizeH="0" baseline="0" noProof="0" dirty="0">
                <a:ln w="9525">
                  <a:round/>
                </a:ln>
                <a:solidFill>
                  <a:prstClr val="black"/>
                </a:solidFill>
                <a:effectLst/>
                <a:uLnTx/>
                <a:uFillTx/>
                <a:latin typeface="华文细黑" panose="02010600040101010101" pitchFamily="2" charset="-122"/>
                <a:ea typeface="华文仿宋" panose="02010600040101010101" pitchFamily="2" charset="-122"/>
                <a:cs typeface="+mn-cs"/>
                <a:sym typeface="华文细黑" panose="02010600040101010101" pitchFamily="2" charset="-122"/>
              </a:rPr>
              <a:t>人情美</a:t>
            </a:r>
            <a:endParaRPr kumimoji="0" lang="zh-CN" altLang="en-US" sz="4400" b="1" i="0" u="none" strike="noStrike" kern="10" cap="none" spc="0" normalizeH="0" baseline="0" noProof="0" dirty="0">
              <a:ln w="9525">
                <a:round/>
              </a:ln>
              <a:solidFill>
                <a:prstClr val="black"/>
              </a:solidFill>
              <a:effectLst/>
              <a:uLnTx/>
              <a:uFillTx/>
              <a:latin typeface="华文细黑" panose="02010600040101010101" pitchFamily="2" charset="-122"/>
              <a:ea typeface="华文仿宋" panose="02010600040101010101" pitchFamily="2" charset="-122"/>
              <a:cs typeface="+mn-cs"/>
              <a:sym typeface="华文细黑" panose="02010600040101010101" pitchFamily="2" charset="-122"/>
            </a:endParaRPr>
          </a:p>
        </p:txBody>
      </p:sp>
      <p:cxnSp>
        <p:nvCxnSpPr>
          <p:cNvPr id="10" name="直接连接符 9"/>
          <p:cNvCxnSpPr>
            <a:stCxn id="9" idx="1"/>
          </p:cNvCxnSpPr>
          <p:nvPr/>
        </p:nvCxnSpPr>
        <p:spPr>
          <a:xfrm flipH="1" flipV="1">
            <a:off x="479430" y="933450"/>
            <a:ext cx="4677854" cy="546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直接连接符 10"/>
          <p:cNvCxnSpPr>
            <a:endCxn id="9" idx="3"/>
          </p:cNvCxnSpPr>
          <p:nvPr/>
        </p:nvCxnSpPr>
        <p:spPr>
          <a:xfrm flipH="1">
            <a:off x="7034721" y="933450"/>
            <a:ext cx="4677864" cy="546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6872" name="图片 11"/>
          <p:cNvPicPr>
            <a:picLocks noChangeAspect="1" noChangeArrowheads="1"/>
          </p:cNvPicPr>
          <p:nvPr/>
        </p:nvPicPr>
        <p:blipFill>
          <a:blip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64425" y="3500438"/>
            <a:ext cx="5041900" cy="5041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文本框 1"/>
          <p:cNvSpPr txBox="1"/>
          <p:nvPr/>
        </p:nvSpPr>
        <p:spPr>
          <a:xfrm>
            <a:off x="1487170" y="2060575"/>
            <a:ext cx="8856345" cy="175323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3600" b="1"/>
              <a:t>议一议</a:t>
            </a:r>
            <a:endParaRPr lang="zh-CN" altLang="en-US" sz="3600" b="1"/>
          </a:p>
          <a:p>
            <a:r>
              <a:rPr lang="zh-CN" altLang="en-US" sz="3600" b="1"/>
              <a:t> </a:t>
            </a:r>
            <a:r>
              <a:rPr lang="en-US" altLang="zh-CN" sz="3600" b="1"/>
              <a:t>       </a:t>
            </a:r>
            <a:r>
              <a:rPr lang="zh-CN" altLang="en-US" sz="3600" b="1"/>
              <a:t>在散步的过程中，他们发生了什么？他们各自的选择是什么</a:t>
            </a:r>
            <a:r>
              <a:rPr lang="en-US" altLang="zh-CN" sz="3600" b="1"/>
              <a:t>?</a:t>
            </a:r>
            <a:r>
              <a:rPr lang="zh-CN" altLang="en-US" sz="3600" b="1"/>
              <a:t>你喜欢谁的表现？</a:t>
            </a:r>
            <a:endParaRPr lang="zh-CN" altLang="en-US" sz="3600" b="1"/>
          </a:p>
        </p:txBody>
      </p:sp>
    </p:spTree>
  </p:cSld>
  <p:clrMapOvr>
    <a:masterClrMapping/>
  </p:clrMapOvr>
  <p:transition>
    <p:checker/>
    <p:sndAc>
      <p:stSnd>
        <p:snd r:embed="rId2" name="chimes.wav"/>
      </p:stSnd>
    </p:sndAc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4" name="图片 4"/>
          <p:cNvPicPr>
            <a:picLocks noChangeAspect="1" noChangeArrowheads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6925" b="14563"/>
          <a:stretch>
            <a:fillRect/>
          </a:stretch>
        </p:blipFill>
        <p:spPr bwMode="auto">
          <a:xfrm>
            <a:off x="263525" y="-242888"/>
            <a:ext cx="11593513" cy="7942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矩形 3"/>
          <p:cNvSpPr>
            <a:spLocks noChangeArrowheads="1"/>
          </p:cNvSpPr>
          <p:nvPr/>
        </p:nvSpPr>
        <p:spPr bwMode="auto">
          <a:xfrm>
            <a:off x="1991544" y="1646579"/>
            <a:ext cx="7200800" cy="17703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30000"/>
              </a:lnSpc>
              <a:spcBef>
                <a:spcPct val="50000"/>
              </a:spcBef>
            </a:pPr>
            <a:r>
              <a:rPr kumimoji="1" lang="zh-CN" altLang="en-US" sz="2800" b="1" dirty="0">
                <a:latin typeface="华文细黑" panose="02010600040101010101" pitchFamily="2" charset="-122"/>
                <a:ea typeface="华文仿宋" panose="02010600040101010101" pitchFamily="2" charset="-122"/>
                <a:sym typeface="华文细黑" panose="02010600040101010101" pitchFamily="2" charset="-122"/>
              </a:rPr>
              <a:t>但我和妻子都是慢慢地，稳稳地，走得很仔细，好像我背上的同她背上的加起来，就是整个世界。</a:t>
            </a:r>
            <a:endParaRPr kumimoji="1" lang="zh-CN" altLang="en-US" sz="2800" b="1" dirty="0">
              <a:latin typeface="华文细黑" panose="02010600040101010101" pitchFamily="2" charset="-122"/>
              <a:ea typeface="华文仿宋" panose="02010600040101010101" pitchFamily="2" charset="-122"/>
              <a:sym typeface="华文细黑" panose="02010600040101010101" pitchFamily="2" charset="-122"/>
            </a:endParaRPr>
          </a:p>
        </p:txBody>
      </p:sp>
      <p:cxnSp>
        <p:nvCxnSpPr>
          <p:cNvPr id="2" name="直接连接符 1"/>
          <p:cNvCxnSpPr/>
          <p:nvPr/>
        </p:nvCxnSpPr>
        <p:spPr>
          <a:xfrm>
            <a:off x="4587240" y="2256790"/>
            <a:ext cx="2804795" cy="20320"/>
          </a:xfrm>
          <a:prstGeom prst="line">
            <a:avLst/>
          </a:prstGeom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sp>
        <p:nvSpPr>
          <p:cNvPr id="4" name="圆角矩形标注 3"/>
          <p:cNvSpPr/>
          <p:nvPr/>
        </p:nvSpPr>
        <p:spPr>
          <a:xfrm>
            <a:off x="551180" y="260985"/>
            <a:ext cx="4104640" cy="989965"/>
          </a:xfrm>
          <a:prstGeom prst="wedgeRoundRectCallout">
            <a:avLst>
              <a:gd name="adj1" fmla="val 61324"/>
              <a:gd name="adj2" fmla="val 104008"/>
              <a:gd name="adj3" fmla="val 16667"/>
            </a:avLst>
          </a:prstGeom>
          <a:solidFill>
            <a:schemeClr val="bg1"/>
          </a:solidFill>
          <a:ln>
            <a:solidFill>
              <a:schemeClr val="accent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文本框 5"/>
          <p:cNvSpPr txBox="1"/>
          <p:nvPr/>
        </p:nvSpPr>
        <p:spPr>
          <a:xfrm>
            <a:off x="695325" y="332740"/>
            <a:ext cx="3719195" cy="9531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zh-CN" sz="2800" b="1">
                <a:solidFill>
                  <a:schemeClr val="accent2"/>
                </a:solidFill>
              </a:rPr>
              <a:t>肩负家庭责任时的小心、稳重</a:t>
            </a:r>
            <a:endParaRPr lang="zh-CN" altLang="zh-CN" sz="2800" b="1">
              <a:solidFill>
                <a:schemeClr val="accent2"/>
              </a:solidFill>
            </a:endParaRPr>
          </a:p>
        </p:txBody>
      </p:sp>
      <p:cxnSp>
        <p:nvCxnSpPr>
          <p:cNvPr id="7" name="直接连接符 6"/>
          <p:cNvCxnSpPr/>
          <p:nvPr/>
        </p:nvCxnSpPr>
        <p:spPr>
          <a:xfrm>
            <a:off x="1991360" y="3357245"/>
            <a:ext cx="1584325" cy="0"/>
          </a:xfrm>
          <a:prstGeom prst="line">
            <a:avLst/>
          </a:prstGeom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sp>
        <p:nvSpPr>
          <p:cNvPr id="8" name="文本框 7"/>
          <p:cNvSpPr txBox="1"/>
          <p:nvPr/>
        </p:nvSpPr>
        <p:spPr>
          <a:xfrm>
            <a:off x="2145665" y="3710305"/>
            <a:ext cx="5318760" cy="3371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zh-CN" altLang="en-US"/>
          </a:p>
        </p:txBody>
      </p:sp>
      <p:sp>
        <p:nvSpPr>
          <p:cNvPr id="9" name="文本框 8"/>
          <p:cNvSpPr txBox="1"/>
          <p:nvPr/>
        </p:nvSpPr>
        <p:spPr>
          <a:xfrm>
            <a:off x="1984375" y="3890645"/>
            <a:ext cx="5694045" cy="1383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b="1">
                <a:solidFill>
                  <a:schemeClr val="accent2"/>
                </a:solidFill>
              </a:rPr>
              <a:t>        </a:t>
            </a:r>
            <a:r>
              <a:rPr lang="zh-CN" altLang="en-US" sz="2800" b="1">
                <a:solidFill>
                  <a:schemeClr val="accent2"/>
                </a:solidFill>
              </a:rPr>
              <a:t>中年人承受着扶老携幼的责任，对家庭和社会有一种使命感。而敬老和爱幼，正是对生命的尊重。</a:t>
            </a:r>
            <a:endParaRPr lang="zh-CN" altLang="en-US" sz="2800" b="1">
              <a:solidFill>
                <a:schemeClr val="accent2"/>
              </a:solidFill>
            </a:endParaRPr>
          </a:p>
        </p:txBody>
      </p:sp>
    </p:spTree>
  </p:cSld>
  <p:clrMapOvr>
    <a:masterClrMapping/>
  </p:clrMapOvr>
  <p:transition spd="slow"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/>
      <p:bldP spid="9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7" name="Text Box 3"/>
          <p:cNvSpPr txBox="1">
            <a:spLocks noChangeArrowheads="1"/>
          </p:cNvSpPr>
          <p:nvPr/>
        </p:nvSpPr>
        <p:spPr bwMode="auto">
          <a:xfrm>
            <a:off x="5519738" y="2061210"/>
            <a:ext cx="5929828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kumimoji="1" lang="zh-CN" altLang="en-US" sz="2800" b="1" dirty="0">
                <a:latin typeface="华文细黑" panose="02010600040101010101" pitchFamily="2" charset="-122"/>
                <a:ea typeface="华文仿宋" panose="02010600040101010101" pitchFamily="2" charset="-122"/>
                <a:sym typeface="华文细黑" panose="02010600040101010101" pitchFamily="2" charset="-122"/>
              </a:rPr>
              <a:t>从他们的选择中，我们看到了什么？</a:t>
            </a:r>
            <a:endParaRPr kumimoji="1" lang="zh-CN" altLang="en-US" sz="2800" b="1" dirty="0">
              <a:latin typeface="华文细黑" panose="02010600040101010101" pitchFamily="2" charset="-122"/>
              <a:ea typeface="华文仿宋" panose="02010600040101010101" pitchFamily="2" charset="-122"/>
              <a:sym typeface="华文细黑" panose="02010600040101010101" pitchFamily="2" charset="-122"/>
            </a:endParaRPr>
          </a:p>
        </p:txBody>
      </p:sp>
      <p:sp>
        <p:nvSpPr>
          <p:cNvPr id="31748" name="Text Box 4"/>
          <p:cNvSpPr txBox="1">
            <a:spLocks noChangeArrowheads="1"/>
          </p:cNvSpPr>
          <p:nvPr/>
        </p:nvSpPr>
        <p:spPr bwMode="auto">
          <a:xfrm>
            <a:off x="6095683" y="3141345"/>
            <a:ext cx="6216650" cy="255454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kumimoji="1" lang="zh-CN" altLang="en-US" sz="3200" b="1" dirty="0">
                <a:solidFill>
                  <a:srgbClr val="FF0000"/>
                </a:solidFill>
                <a:latin typeface="华文细黑" panose="02010600040101010101" pitchFamily="2" charset="-122"/>
                <a:ea typeface="华文仿宋" panose="02010600040101010101" pitchFamily="2" charset="-122"/>
                <a:sym typeface="华文细黑" panose="02010600040101010101" pitchFamily="2" charset="-122"/>
              </a:rPr>
              <a:t>浓浓的亲情，</a:t>
            </a:r>
            <a:endParaRPr kumimoji="1" lang="zh-CN" altLang="en-US" sz="3200" b="1" dirty="0">
              <a:solidFill>
                <a:srgbClr val="FF0000"/>
              </a:solidFill>
              <a:latin typeface="华文细黑" panose="02010600040101010101" pitchFamily="2" charset="-122"/>
              <a:ea typeface="华文仿宋" panose="02010600040101010101" pitchFamily="2" charset="-122"/>
              <a:sym typeface="华文细黑" panose="02010600040101010101" pitchFamily="2" charset="-122"/>
            </a:endParaRPr>
          </a:p>
          <a:p>
            <a:pPr eaLnBrk="1" hangingPunct="1"/>
            <a:endParaRPr kumimoji="1" lang="zh-CN" altLang="en-US" sz="3200" b="1" dirty="0">
              <a:solidFill>
                <a:srgbClr val="FF0000"/>
              </a:solidFill>
              <a:latin typeface="华文细黑" panose="02010600040101010101" pitchFamily="2" charset="-122"/>
              <a:ea typeface="华文仿宋" panose="02010600040101010101" pitchFamily="2" charset="-122"/>
              <a:sym typeface="华文细黑" panose="02010600040101010101" pitchFamily="2" charset="-122"/>
            </a:endParaRPr>
          </a:p>
          <a:p>
            <a:pPr eaLnBrk="1" hangingPunct="1"/>
            <a:r>
              <a:rPr kumimoji="1" lang="zh-CN" altLang="en-US" sz="3200" b="1" dirty="0">
                <a:solidFill>
                  <a:srgbClr val="FF0000"/>
                </a:solidFill>
                <a:latin typeface="华文细黑" panose="02010600040101010101" pitchFamily="2" charset="-122"/>
                <a:ea typeface="华文仿宋" panose="02010600040101010101" pitchFamily="2" charset="-122"/>
                <a:sym typeface="华文细黑" panose="02010600040101010101" pitchFamily="2" charset="-122"/>
              </a:rPr>
              <a:t>家庭的温馨和睦，</a:t>
            </a:r>
            <a:endParaRPr kumimoji="1" lang="en-US" altLang="zh-CN" sz="3200" b="1" dirty="0">
              <a:solidFill>
                <a:srgbClr val="FF0000"/>
              </a:solidFill>
              <a:latin typeface="华文细黑" panose="02010600040101010101" pitchFamily="2" charset="-122"/>
              <a:ea typeface="华文仿宋" panose="02010600040101010101" pitchFamily="2" charset="-122"/>
              <a:sym typeface="华文细黑" panose="02010600040101010101" pitchFamily="2" charset="-122"/>
            </a:endParaRPr>
          </a:p>
          <a:p>
            <a:pPr eaLnBrk="1" hangingPunct="1"/>
            <a:endParaRPr kumimoji="1" lang="en-US" altLang="zh-CN" sz="3200" b="1" dirty="0">
              <a:solidFill>
                <a:srgbClr val="FF0000"/>
              </a:solidFill>
              <a:latin typeface="华文细黑" panose="02010600040101010101" pitchFamily="2" charset="-122"/>
              <a:ea typeface="华文仿宋" panose="02010600040101010101" pitchFamily="2" charset="-122"/>
              <a:sym typeface="华文细黑" panose="02010600040101010101" pitchFamily="2" charset="-122"/>
            </a:endParaRPr>
          </a:p>
          <a:p>
            <a:pPr eaLnBrk="1" hangingPunct="1"/>
            <a:r>
              <a:rPr kumimoji="1" lang="zh-CN" altLang="en-US" sz="3200" b="1" dirty="0">
                <a:solidFill>
                  <a:srgbClr val="FF0000"/>
                </a:solidFill>
                <a:latin typeface="华文细黑" panose="02010600040101010101" pitchFamily="2" charset="-122"/>
                <a:ea typeface="华文仿宋" panose="02010600040101010101" pitchFamily="2" charset="-122"/>
                <a:sym typeface="华文细黑" panose="02010600040101010101" pitchFamily="2" charset="-122"/>
              </a:rPr>
              <a:t>爱的责任与使命。</a:t>
            </a:r>
            <a:endParaRPr kumimoji="1" lang="en-US" altLang="zh-CN" sz="3200" b="1" dirty="0">
              <a:solidFill>
                <a:srgbClr val="FF0000"/>
              </a:solidFill>
              <a:latin typeface="华文细黑" panose="02010600040101010101" pitchFamily="2" charset="-122"/>
              <a:ea typeface="华文仿宋" panose="02010600040101010101" pitchFamily="2" charset="-122"/>
              <a:sym typeface="华文细黑" panose="02010600040101010101" pitchFamily="2" charset="-122"/>
            </a:endParaRPr>
          </a:p>
        </p:txBody>
      </p:sp>
      <p:pic>
        <p:nvPicPr>
          <p:cNvPr id="31749" name="Picture 5" descr="dd4"/>
          <p:cNvPicPr>
            <a:picLocks noChangeAspect="1" noChangeArrowheads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9425" y="1903730"/>
            <a:ext cx="4954270" cy="46221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文本框 1"/>
          <p:cNvSpPr txBox="1"/>
          <p:nvPr/>
        </p:nvSpPr>
        <p:spPr>
          <a:xfrm>
            <a:off x="9119964" y="476548"/>
            <a:ext cx="3672408" cy="92202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r>
              <a:rPr lang="zh-CN" altLang="en-US" sz="5400" dirty="0">
                <a:solidFill>
                  <a:schemeClr val="accent3"/>
                </a:solidFill>
                <a:effectLst/>
                <a:latin typeface="华文隶书" panose="02010800040101010101" pitchFamily="2" charset="-122"/>
                <a:ea typeface="华文隶书" panose="02010800040101010101" pitchFamily="2" charset="-122"/>
              </a:rPr>
              <a:t>人情美</a:t>
            </a:r>
            <a:endParaRPr lang="zh-CN" altLang="en-US" sz="5400" dirty="0">
              <a:solidFill>
                <a:schemeClr val="accent3"/>
              </a:solidFill>
              <a:effectLst/>
              <a:latin typeface="华文隶书" panose="02010800040101010101" pitchFamily="2" charset="-122"/>
              <a:ea typeface="华文隶书" panose="02010800040101010101" pitchFamily="2" charset="-122"/>
            </a:endParaRPr>
          </a:p>
        </p:txBody>
      </p:sp>
    </p:spTree>
  </p:cSld>
  <p:clrMapOvr>
    <a:masterClrMapping/>
  </p:clrMapOvr>
  <p:transition spd="med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748" grpId="0" bldLvl="0" animBg="1"/>
      <p:bldP spid="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9" name="矩形 2"/>
          <p:cNvSpPr>
            <a:spLocks noChangeArrowheads="1"/>
          </p:cNvSpPr>
          <p:nvPr/>
        </p:nvSpPr>
        <p:spPr bwMode="auto">
          <a:xfrm>
            <a:off x="484505" y="476111"/>
            <a:ext cx="2249805" cy="9220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>
            <a:lvl1pPr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1" lang="zh-CN" altLang="en-US" sz="5400" b="1" dirty="0">
                <a:solidFill>
                  <a:schemeClr val="accent3"/>
                </a:solidFill>
                <a:effectLst/>
                <a:latin typeface="华文细黑" panose="02010600040101010101" pitchFamily="2" charset="-122"/>
                <a:ea typeface="华文仿宋" panose="02010600040101010101" pitchFamily="2" charset="-122"/>
                <a:sym typeface="华文细黑" panose="02010600040101010101" pitchFamily="2" charset="-122"/>
              </a:rPr>
              <a:t>风景美</a:t>
            </a:r>
            <a:endParaRPr kumimoji="1" lang="zh-CN" altLang="en-US" sz="5400" b="1" dirty="0">
              <a:solidFill>
                <a:schemeClr val="accent3"/>
              </a:solidFill>
              <a:effectLst/>
              <a:latin typeface="华文细黑" panose="02010600040101010101" pitchFamily="2" charset="-122"/>
              <a:ea typeface="华文仿宋" panose="02010600040101010101" pitchFamily="2" charset="-122"/>
              <a:sym typeface="华文细黑" panose="02010600040101010101" pitchFamily="2" charset="-122"/>
            </a:endParaRPr>
          </a:p>
        </p:txBody>
      </p:sp>
      <p:sp>
        <p:nvSpPr>
          <p:cNvPr id="12" name="矩形 82956"/>
          <p:cNvSpPr>
            <a:spLocks noChangeArrowheads="1"/>
          </p:cNvSpPr>
          <p:nvPr/>
        </p:nvSpPr>
        <p:spPr bwMode="auto">
          <a:xfrm>
            <a:off x="448890" y="1701799"/>
            <a:ext cx="10668247" cy="1383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r>
              <a:rPr lang="en-US" altLang="zh-CN" sz="2800" b="1" dirty="0">
                <a:solidFill>
                  <a:schemeClr val="tx1"/>
                </a:solidFill>
                <a:latin typeface="+mn-ea"/>
                <a:ea typeface="+mn-ea"/>
                <a:cs typeface="+mn-ea"/>
              </a:rPr>
              <a:t>    </a:t>
            </a:r>
            <a:r>
              <a:rPr lang="zh-CN" altLang="en-US" sz="2800" b="1" dirty="0">
                <a:solidFill>
                  <a:schemeClr val="tx1"/>
                </a:solidFill>
                <a:latin typeface="+mn-ea"/>
                <a:ea typeface="+mn-ea"/>
                <a:cs typeface="+mn-ea"/>
              </a:rPr>
              <a:t>这南方的初春的田野！大块儿小块儿的新绿随意地铺着，有的浓，有的淡；树枝上的嫩芽也密了；田里的冬水也咕咕地起着水泡儿</a:t>
            </a:r>
            <a:r>
              <a:rPr lang="en-US" altLang="zh-CN" sz="2800" b="1" dirty="0">
                <a:solidFill>
                  <a:schemeClr val="tx1"/>
                </a:solidFill>
                <a:latin typeface="+mn-ea"/>
                <a:ea typeface="+mn-ea"/>
                <a:cs typeface="+mn-ea"/>
              </a:rPr>
              <a:t>……</a:t>
            </a:r>
            <a:r>
              <a:rPr lang="zh-CN" altLang="en-US" sz="2800" b="1" dirty="0">
                <a:solidFill>
                  <a:schemeClr val="tx1"/>
                </a:solidFill>
                <a:latin typeface="+mn-ea"/>
                <a:ea typeface="+mn-ea"/>
                <a:cs typeface="+mn-ea"/>
              </a:rPr>
              <a:t>这一切都使人想着一样东西</a:t>
            </a:r>
            <a:r>
              <a:rPr lang="en-US" altLang="zh-CN" sz="2800" b="1" dirty="0">
                <a:solidFill>
                  <a:schemeClr val="tx1"/>
                </a:solidFill>
                <a:latin typeface="+mn-ea"/>
                <a:ea typeface="+mn-ea"/>
                <a:cs typeface="+mn-ea"/>
              </a:rPr>
              <a:t>——</a:t>
            </a:r>
            <a:r>
              <a:rPr lang="zh-CN" altLang="en-US" sz="2800" b="1" dirty="0">
                <a:solidFill>
                  <a:schemeClr val="tx1"/>
                </a:solidFill>
                <a:latin typeface="+mn-ea"/>
                <a:ea typeface="+mn-ea"/>
                <a:cs typeface="+mn-ea"/>
              </a:rPr>
              <a:t>生命。</a:t>
            </a:r>
            <a:endParaRPr lang="zh-CN" altLang="en-US" sz="2800" b="1" dirty="0">
              <a:solidFill>
                <a:schemeClr val="tx1"/>
              </a:solidFill>
              <a:latin typeface="+mn-ea"/>
              <a:ea typeface="+mn-ea"/>
              <a:cs typeface="+mn-ea"/>
            </a:endParaRPr>
          </a:p>
        </p:txBody>
      </p:sp>
      <p:sp>
        <p:nvSpPr>
          <p:cNvPr id="13" name="文本框 82962"/>
          <p:cNvSpPr txBox="1">
            <a:spLocks noChangeArrowheads="1"/>
          </p:cNvSpPr>
          <p:nvPr/>
        </p:nvSpPr>
        <p:spPr bwMode="auto">
          <a:xfrm>
            <a:off x="552118" y="4165203"/>
            <a:ext cx="10867776" cy="9531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800" b="1" dirty="0">
                <a:solidFill>
                  <a:srgbClr val="BC0098"/>
                </a:solidFill>
                <a:latin typeface="华文隶书" panose="02010800040101010101" pitchFamily="2" charset="-122"/>
                <a:ea typeface="华文隶书" panose="02010800040101010101" pitchFamily="2" charset="-122"/>
              </a:rPr>
              <a:t>       </a:t>
            </a:r>
            <a:r>
              <a:rPr lang="zh-CN" altLang="en-US" sz="2800" b="1" dirty="0">
                <a:solidFill>
                  <a:schemeClr val="tx1"/>
                </a:solidFill>
                <a:latin typeface="+mn-ea"/>
                <a:ea typeface="+mn-ea"/>
              </a:rPr>
              <a:t>她的眼睛顺小路望过去：那里有金色的菜花、两行整齐的桑树，尽头一口水波粼粼的鱼塘。</a:t>
            </a:r>
            <a:endParaRPr lang="zh-CN" altLang="en-US" sz="2800" b="1" dirty="0">
              <a:solidFill>
                <a:schemeClr val="tx1"/>
              </a:solidFill>
              <a:latin typeface="+mn-ea"/>
              <a:ea typeface="+mn-ea"/>
            </a:endParaRPr>
          </a:p>
        </p:txBody>
      </p:sp>
      <p:sp>
        <p:nvSpPr>
          <p:cNvPr id="14" name="文本框 13"/>
          <p:cNvSpPr txBox="1">
            <a:spLocks noChangeArrowheads="1"/>
          </p:cNvSpPr>
          <p:nvPr/>
        </p:nvSpPr>
        <p:spPr bwMode="auto">
          <a:xfrm>
            <a:off x="1198880" y="3212465"/>
            <a:ext cx="11342370" cy="5219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800" b="1" dirty="0">
                <a:solidFill>
                  <a:schemeClr val="accent2"/>
                </a:solidFill>
                <a:latin typeface="仿宋" panose="02010609060101010101" charset="-122"/>
                <a:ea typeface="仿宋" panose="02010609060101010101" charset="-122"/>
              </a:rPr>
              <a:t>透露出春的生机与活力，衬托一家人散步时愉悦的心情。</a:t>
            </a:r>
            <a:endParaRPr lang="zh-CN" altLang="en-US" sz="2800" b="1" dirty="0">
              <a:solidFill>
                <a:schemeClr val="accent2"/>
              </a:solidFill>
              <a:latin typeface="仿宋" panose="02010609060101010101" charset="-122"/>
              <a:ea typeface="仿宋" panose="02010609060101010101" charset="-122"/>
            </a:endParaRPr>
          </a:p>
        </p:txBody>
      </p:sp>
      <p:sp>
        <p:nvSpPr>
          <p:cNvPr id="15" name="文本框 14"/>
          <p:cNvSpPr txBox="1">
            <a:spLocks noChangeArrowheads="1"/>
          </p:cNvSpPr>
          <p:nvPr/>
        </p:nvSpPr>
        <p:spPr bwMode="auto">
          <a:xfrm>
            <a:off x="652145" y="5193665"/>
            <a:ext cx="10603865" cy="9531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800" b="1" dirty="0">
                <a:solidFill>
                  <a:schemeClr val="accent2"/>
                </a:solidFill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    </a:t>
            </a:r>
            <a:r>
              <a:rPr lang="zh-CN" altLang="en-US" sz="2800" b="1" dirty="0">
                <a:solidFill>
                  <a:schemeClr val="accent2"/>
                </a:solidFill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描绘了一幅色彩绚丽、充满诗情画意的</a:t>
            </a:r>
            <a:r>
              <a:rPr lang="zh-CN" altLang="en-US" sz="2800" b="1">
                <a:solidFill>
                  <a:schemeClr val="accent2"/>
                </a:solidFill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田园图景，呼应了前文</a:t>
            </a:r>
            <a:r>
              <a:rPr lang="en-US" altLang="zh-CN" sz="2800" b="1">
                <a:solidFill>
                  <a:schemeClr val="accent2"/>
                </a:solidFill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“</a:t>
            </a:r>
            <a:r>
              <a:rPr lang="zh-CN" altLang="en-US" sz="2800" b="1">
                <a:solidFill>
                  <a:schemeClr val="accent2"/>
                </a:solidFill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小路有意思</a:t>
            </a:r>
            <a:r>
              <a:rPr lang="en-US" altLang="zh-CN" sz="2800" b="1">
                <a:solidFill>
                  <a:schemeClr val="accent2"/>
                </a:solidFill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”</a:t>
            </a:r>
            <a:r>
              <a:rPr lang="zh-CN" altLang="en-US" sz="2800" b="1">
                <a:solidFill>
                  <a:schemeClr val="accent2"/>
                </a:solidFill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。</a:t>
            </a:r>
            <a:endParaRPr lang="zh-CN" altLang="en-US" sz="2800" b="1" dirty="0">
              <a:solidFill>
                <a:schemeClr val="accent2"/>
              </a:solidFill>
              <a:latin typeface="仿宋" panose="02010609060101010101" charset="-122"/>
              <a:ea typeface="仿宋" panose="02010609060101010101" charset="-122"/>
              <a:cs typeface="仿宋" panose="02010609060101010101" charset="-122"/>
            </a:endParaRPr>
          </a:p>
        </p:txBody>
      </p:sp>
      <p:pic>
        <p:nvPicPr>
          <p:cNvPr id="29705" name="图片 15"/>
          <p:cNvPicPr>
            <a:picLocks noChangeAspect="1" noChangeArrowheads="1"/>
          </p:cNvPicPr>
          <p:nvPr>
            <p:custDataLst>
              <p:tags r:id="rId1"/>
            </p:custDataLst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80325" y="-1250950"/>
            <a:ext cx="5041900" cy="5041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>
    <p:checker/>
    <p:sndAc>
      <p:stSnd>
        <p:snd r:embed="rId3" name="chime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499745" y="302260"/>
            <a:ext cx="3782695" cy="706755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r>
              <a:rPr lang="zh-CN" altLang="en-US" sz="4000" b="1">
                <a:solidFill>
                  <a:schemeClr val="accent3"/>
                </a:solidFill>
              </a:rPr>
              <a:t>感受田野之美</a:t>
            </a:r>
            <a:endParaRPr lang="zh-CN" altLang="en-US" sz="4000" b="1">
              <a:solidFill>
                <a:schemeClr val="accent3"/>
              </a:solidFill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3359150" y="1052830"/>
            <a:ext cx="8526780" cy="3538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/>
              <a:t>儿童疾走追黄碟，飞入</a:t>
            </a:r>
            <a:r>
              <a:rPr lang="zh-CN" altLang="en-US" sz="2800" b="1">
                <a:solidFill>
                  <a:srgbClr val="FF0000"/>
                </a:solidFill>
              </a:rPr>
              <a:t>菜花</a:t>
            </a:r>
            <a:r>
              <a:rPr lang="zh-CN" altLang="en-US" sz="2800" b="1"/>
              <a:t>无处寻。</a:t>
            </a:r>
            <a:endParaRPr lang="zh-CN" altLang="en-US" sz="2800" b="1"/>
          </a:p>
          <a:p>
            <a:r>
              <a:rPr lang="en-US" altLang="zh-CN" sz="2800" b="1"/>
              <a:t>                                            </a:t>
            </a:r>
            <a:r>
              <a:rPr lang="en-US" altLang="zh-CN" sz="2800"/>
              <a:t>——</a:t>
            </a:r>
            <a:r>
              <a:rPr lang="zh-CN" altLang="en-US" sz="2800"/>
              <a:t>（宋）杨万里</a:t>
            </a:r>
            <a:endParaRPr lang="zh-CN" altLang="en-US" sz="2800" b="1"/>
          </a:p>
          <a:p>
            <a:endParaRPr lang="zh-CN" altLang="en-US" sz="2800" b="1"/>
          </a:p>
          <a:p>
            <a:r>
              <a:rPr lang="zh-CN" altLang="en-US" sz="2800" b="1"/>
              <a:t>日暮平原风过处，</a:t>
            </a:r>
            <a:r>
              <a:rPr lang="zh-CN" altLang="en-US" sz="2800" b="1">
                <a:solidFill>
                  <a:srgbClr val="FF0000"/>
                </a:solidFill>
              </a:rPr>
              <a:t>菜花</a:t>
            </a:r>
            <a:r>
              <a:rPr lang="zh-CN" altLang="en-US" sz="2800" b="1"/>
              <a:t>香杂豆花香。</a:t>
            </a:r>
            <a:endParaRPr lang="en-US" altLang="zh-CN" sz="2800" b="1"/>
          </a:p>
          <a:p>
            <a:r>
              <a:rPr lang="en-US" altLang="zh-CN" sz="2800" b="1"/>
              <a:t>                                            </a:t>
            </a:r>
            <a:r>
              <a:rPr lang="en-US" altLang="zh-CN" sz="2800"/>
              <a:t>——</a:t>
            </a:r>
            <a:r>
              <a:rPr lang="zh-CN" altLang="en-US" sz="2800"/>
              <a:t>（清）王文治</a:t>
            </a:r>
            <a:endParaRPr lang="zh-CN" altLang="en-US" sz="2800"/>
          </a:p>
          <a:p>
            <a:endParaRPr lang="zh-CN" altLang="en-US" sz="2800"/>
          </a:p>
          <a:p>
            <a:r>
              <a:rPr lang="zh-CN" altLang="en-US" sz="2800" b="1"/>
              <a:t>小园几许，收尽春光。有桃花红，李花白，</a:t>
            </a:r>
            <a:r>
              <a:rPr lang="zh-CN" altLang="en-US" sz="2800" b="1">
                <a:solidFill>
                  <a:srgbClr val="FF0000"/>
                </a:solidFill>
              </a:rPr>
              <a:t>菜花</a:t>
            </a:r>
            <a:r>
              <a:rPr lang="zh-CN" altLang="en-US" sz="2800" b="1"/>
              <a:t>黄。</a:t>
            </a:r>
            <a:endParaRPr lang="zh-CN" altLang="en-US" sz="2800"/>
          </a:p>
          <a:p>
            <a:r>
              <a:rPr lang="en-US" altLang="zh-CN" sz="2800"/>
              <a:t>                                            ——</a:t>
            </a:r>
            <a:r>
              <a:rPr lang="zh-CN" altLang="en-US" sz="2800"/>
              <a:t>（宋）秦观</a:t>
            </a:r>
            <a:r>
              <a:rPr lang="en-US" altLang="zh-CN" sz="2800"/>
              <a:t>               </a:t>
            </a:r>
            <a:endParaRPr lang="en-US" altLang="zh-CN" sz="2800"/>
          </a:p>
        </p:txBody>
      </p:sp>
      <p:pic>
        <p:nvPicPr>
          <p:cNvPr id="100" name="图片 99"/>
          <p:cNvPicPr/>
          <p:nvPr/>
        </p:nvPicPr>
        <p:blipFill>
          <a:blip r:embed="rId1"/>
          <a:stretch>
            <a:fillRect/>
          </a:stretch>
        </p:blipFill>
        <p:spPr>
          <a:xfrm>
            <a:off x="-24765" y="4220845"/>
            <a:ext cx="4762500" cy="302895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ransition spd="slow">
    <p:push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4" name="图片 3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-12524" y="-27305"/>
            <a:ext cx="12217224" cy="6858000"/>
          </a:xfrm>
          <a:prstGeom prst="rect">
            <a:avLst/>
          </a:prstGeom>
        </p:spPr>
      </p:pic>
    </p:spTree>
  </p:cSld>
  <p:clrMapOvr>
    <a:masterClrMapping/>
  </p:clrMapOvr>
  <p:transition spd="slow">
    <p:push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478790" y="548640"/>
            <a:ext cx="3246120" cy="70675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r>
              <a:rPr lang="zh-CN" altLang="en-US" sz="4000" b="1">
                <a:solidFill>
                  <a:schemeClr val="accent3"/>
                </a:solidFill>
                <a:sym typeface="+mn-ea"/>
              </a:rPr>
              <a:t>感受田野之美</a:t>
            </a:r>
            <a:endParaRPr lang="zh-CN" altLang="en-US" sz="4000" b="1">
              <a:solidFill>
                <a:schemeClr val="accent3"/>
              </a:solidFill>
              <a:sym typeface="+mn-ea"/>
            </a:endParaRPr>
          </a:p>
        </p:txBody>
      </p:sp>
      <p:sp>
        <p:nvSpPr>
          <p:cNvPr id="100" name="文本框 99"/>
          <p:cNvSpPr txBox="1"/>
          <p:nvPr/>
        </p:nvSpPr>
        <p:spPr>
          <a:xfrm>
            <a:off x="2639060" y="1700530"/>
            <a:ext cx="7550785" cy="224536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marL="0" indent="0"/>
            <a:r>
              <a:rPr lang="zh-CN" sz="2800" b="1" dirty="0">
                <a:latin typeface="+mn-ea"/>
                <a:ea typeface="+mn-ea"/>
                <a:cs typeface="+mn-ea"/>
              </a:rPr>
              <a:t>开轩面场圃，把酒话</a:t>
            </a:r>
            <a:r>
              <a:rPr lang="zh-CN" sz="2800" b="1" dirty="0">
                <a:solidFill>
                  <a:srgbClr val="00B050"/>
                </a:solidFill>
                <a:latin typeface="+mn-ea"/>
                <a:ea typeface="+mn-ea"/>
                <a:cs typeface="+mn-ea"/>
              </a:rPr>
              <a:t>桑</a:t>
            </a:r>
            <a:r>
              <a:rPr lang="zh-CN" sz="2800" b="1" dirty="0">
                <a:latin typeface="+mn-ea"/>
                <a:ea typeface="+mn-ea"/>
                <a:cs typeface="+mn-ea"/>
              </a:rPr>
              <a:t>麻。</a:t>
            </a:r>
            <a:endParaRPr lang="zh-CN" sz="2800" b="1" dirty="0">
              <a:latin typeface="+mn-ea"/>
              <a:ea typeface="+mn-ea"/>
              <a:cs typeface="+mn-ea"/>
            </a:endParaRPr>
          </a:p>
          <a:p>
            <a:pPr marL="0" indent="0"/>
            <a:r>
              <a:rPr lang="en-US" altLang="zh-CN" sz="2800" b="1" dirty="0">
                <a:latin typeface="+mn-ea"/>
                <a:ea typeface="+mn-ea"/>
                <a:cs typeface="+mn-ea"/>
              </a:rPr>
              <a:t>             ——</a:t>
            </a:r>
            <a:r>
              <a:rPr lang="zh-CN" altLang="en-US" sz="2800" b="1" dirty="0">
                <a:latin typeface="+mn-ea"/>
                <a:ea typeface="+mn-ea"/>
                <a:cs typeface="+mn-ea"/>
              </a:rPr>
              <a:t>（唐）孟浩然</a:t>
            </a:r>
            <a:endParaRPr lang="en-US" sz="2800" b="1" dirty="0">
              <a:latin typeface="+mn-ea"/>
              <a:ea typeface="+mn-ea"/>
              <a:cs typeface="+mn-ea"/>
            </a:endParaRPr>
          </a:p>
          <a:p>
            <a:pPr marL="0" indent="0"/>
            <a:endParaRPr lang="zh-CN" sz="2800" b="1" dirty="0">
              <a:latin typeface="+mn-ea"/>
              <a:ea typeface="+mn-ea"/>
              <a:cs typeface="+mn-ea"/>
            </a:endParaRPr>
          </a:p>
          <a:p>
            <a:pPr marL="0" indent="0"/>
            <a:r>
              <a:rPr lang="zh-CN" sz="2800" b="1" dirty="0">
                <a:latin typeface="+mn-ea"/>
                <a:ea typeface="+mn-ea"/>
                <a:cs typeface="+mn-ea"/>
              </a:rPr>
              <a:t>狗吠深巷中，鸡鸣</a:t>
            </a:r>
            <a:r>
              <a:rPr lang="zh-CN" sz="2800" b="1" dirty="0">
                <a:solidFill>
                  <a:srgbClr val="00B050"/>
                </a:solidFill>
                <a:latin typeface="+mn-ea"/>
                <a:ea typeface="+mn-ea"/>
                <a:cs typeface="+mn-ea"/>
              </a:rPr>
              <a:t>桑树</a:t>
            </a:r>
            <a:r>
              <a:rPr lang="zh-CN" sz="2800" b="1" dirty="0">
                <a:latin typeface="+mn-ea"/>
                <a:ea typeface="+mn-ea"/>
                <a:cs typeface="+mn-ea"/>
              </a:rPr>
              <a:t>颠。</a:t>
            </a:r>
            <a:endParaRPr lang="zh-CN" sz="2800" b="1" dirty="0">
              <a:latin typeface="+mn-ea"/>
              <a:ea typeface="+mn-ea"/>
              <a:cs typeface="+mn-ea"/>
            </a:endParaRPr>
          </a:p>
          <a:p>
            <a:pPr marL="0" indent="0"/>
            <a:r>
              <a:rPr lang="en-US" altLang="zh-CN" sz="2800" b="1" dirty="0">
                <a:latin typeface="+mn-ea"/>
                <a:ea typeface="+mn-ea"/>
                <a:cs typeface="+mn-ea"/>
              </a:rPr>
              <a:t>             ——</a:t>
            </a:r>
            <a:r>
              <a:rPr lang="zh-CN" altLang="en-US" sz="2800" b="1" dirty="0">
                <a:latin typeface="+mn-ea"/>
                <a:ea typeface="+mn-ea"/>
                <a:cs typeface="+mn-ea"/>
              </a:rPr>
              <a:t>（晋）陶渊明</a:t>
            </a:r>
            <a:endParaRPr lang="zh-CN" altLang="en-US" sz="2800" b="1" dirty="0">
              <a:latin typeface="+mn-ea"/>
              <a:ea typeface="+mn-ea"/>
              <a:cs typeface="+mn-ea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2567305" y="4149090"/>
            <a:ext cx="7559675" cy="224536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marL="0" indent="0"/>
            <a:r>
              <a:rPr lang="zh-CN" sz="2800" b="1" dirty="0">
                <a:solidFill>
                  <a:srgbClr val="00B050"/>
                </a:solidFill>
                <a:latin typeface="宋体" panose="02010600030101010101" pitchFamily="2" charset="-122"/>
                <a:cs typeface="宋体" panose="02010600030101010101" pitchFamily="2" charset="-122"/>
              </a:rPr>
              <a:t>池塘</a:t>
            </a:r>
            <a:r>
              <a:rPr lang="zh-CN" sz="2800" b="1" dirty="0">
                <a:latin typeface="宋体" panose="02010600030101010101" pitchFamily="2" charset="-122"/>
                <a:cs typeface="宋体" panose="02010600030101010101" pitchFamily="2" charset="-122"/>
              </a:rPr>
              <a:t>生春草，园柳变鸣禽。</a:t>
            </a:r>
            <a:endParaRPr lang="zh-CN" sz="2800" b="1" dirty="0">
              <a:latin typeface="宋体" panose="02010600030101010101" pitchFamily="2" charset="-122"/>
              <a:cs typeface="宋体" panose="02010600030101010101" pitchFamily="2" charset="-122"/>
            </a:endParaRPr>
          </a:p>
          <a:p>
            <a:pPr marL="0" indent="0"/>
            <a:r>
              <a:rPr lang="zh-CN" sz="2800" b="1" dirty="0">
                <a:latin typeface="宋体" panose="02010600030101010101" pitchFamily="2" charset="-122"/>
                <a:cs typeface="宋体" panose="02010600030101010101" pitchFamily="2" charset="-122"/>
              </a:rPr>
              <a:t> </a:t>
            </a:r>
            <a:r>
              <a:rPr lang="en-US" altLang="zh-CN" sz="2800" b="1" dirty="0">
                <a:latin typeface="宋体" panose="02010600030101010101" pitchFamily="2" charset="-122"/>
                <a:cs typeface="宋体" panose="02010600030101010101" pitchFamily="2" charset="-122"/>
              </a:rPr>
              <a:t>            ——</a:t>
            </a:r>
            <a:r>
              <a:rPr lang="zh-CN" altLang="en-US" sz="2800" b="1" dirty="0">
                <a:latin typeface="宋体" panose="02010600030101010101" pitchFamily="2" charset="-122"/>
                <a:cs typeface="宋体" panose="02010600030101010101" pitchFamily="2" charset="-122"/>
              </a:rPr>
              <a:t>（南北朝）谢灵运</a:t>
            </a:r>
            <a:endParaRPr lang="zh-CN" altLang="en-US" sz="2800" b="1" dirty="0">
              <a:latin typeface="宋体" panose="02010600030101010101" pitchFamily="2" charset="-122"/>
              <a:cs typeface="宋体" panose="02010600030101010101" pitchFamily="2" charset="-122"/>
            </a:endParaRPr>
          </a:p>
          <a:p>
            <a:pPr marL="0" indent="0"/>
            <a:endParaRPr lang="zh-CN" sz="2800" b="1" dirty="0">
              <a:latin typeface="宋体" panose="02010600030101010101" pitchFamily="2" charset="-122"/>
              <a:cs typeface="宋体" panose="02010600030101010101" pitchFamily="2" charset="-122"/>
            </a:endParaRPr>
          </a:p>
          <a:p>
            <a:pPr marL="0" indent="0"/>
            <a:r>
              <a:rPr lang="zh-CN" sz="2800" b="1" dirty="0">
                <a:latin typeface="宋体" panose="02010600030101010101" pitchFamily="2" charset="-122"/>
                <a:cs typeface="宋体" panose="02010600030101010101" pitchFamily="2" charset="-122"/>
              </a:rPr>
              <a:t>半亩</a:t>
            </a:r>
            <a:r>
              <a:rPr lang="zh-CN" sz="2800" b="1" dirty="0">
                <a:solidFill>
                  <a:srgbClr val="00B050"/>
                </a:solidFill>
                <a:latin typeface="宋体" panose="02010600030101010101" pitchFamily="2" charset="-122"/>
                <a:cs typeface="宋体" panose="02010600030101010101" pitchFamily="2" charset="-122"/>
              </a:rPr>
              <a:t>方塘</a:t>
            </a:r>
            <a:r>
              <a:rPr lang="zh-CN" sz="2800" b="1" dirty="0">
                <a:latin typeface="宋体" panose="02010600030101010101" pitchFamily="2" charset="-122"/>
                <a:cs typeface="宋体" panose="02010600030101010101" pitchFamily="2" charset="-122"/>
              </a:rPr>
              <a:t>一鉴开，天光云影共徘徊。</a:t>
            </a:r>
            <a:endParaRPr lang="zh-CN" sz="2800" b="1" dirty="0">
              <a:latin typeface="宋体" panose="02010600030101010101" pitchFamily="2" charset="-122"/>
              <a:cs typeface="宋体" panose="02010600030101010101" pitchFamily="2" charset="-122"/>
            </a:endParaRPr>
          </a:p>
          <a:p>
            <a:pPr marL="0" indent="0"/>
            <a:r>
              <a:rPr lang="en-US" altLang="zh-CN" sz="2800" b="1" dirty="0">
                <a:latin typeface="宋体" panose="02010600030101010101" pitchFamily="2" charset="-122"/>
                <a:cs typeface="宋体" panose="02010600030101010101" pitchFamily="2" charset="-122"/>
              </a:rPr>
              <a:t>             ——</a:t>
            </a:r>
            <a:r>
              <a:rPr lang="zh-CN" altLang="en-US" sz="2800" b="1" dirty="0">
                <a:latin typeface="宋体" panose="02010600030101010101" pitchFamily="2" charset="-122"/>
                <a:cs typeface="宋体" panose="02010600030101010101" pitchFamily="2" charset="-122"/>
              </a:rPr>
              <a:t>（宋）朱熹</a:t>
            </a:r>
            <a:endParaRPr lang="zh-CN" altLang="en-US" sz="2800" b="1" dirty="0">
              <a:latin typeface="宋体" panose="02010600030101010101" pitchFamily="2" charset="-122"/>
              <a:cs typeface="宋体" panose="02010600030101010101" pitchFamily="2" charset="-122"/>
            </a:endParaRPr>
          </a:p>
        </p:txBody>
      </p:sp>
      <p:pic>
        <p:nvPicPr>
          <p:cNvPr id="22530" name="图片 9"/>
          <p:cNvPicPr>
            <a:picLocks noChangeAspect="1" noChangeArrowheads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750"/>
          <a:stretch>
            <a:fillRect/>
          </a:stretch>
        </p:blipFill>
        <p:spPr bwMode="auto">
          <a:xfrm>
            <a:off x="7383463" y="0"/>
            <a:ext cx="4808537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0" grpId="0"/>
      <p:bldP spid="3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982980" y="692785"/>
            <a:ext cx="9452610" cy="206121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zh-CN" altLang="en-US" sz="3200" b="1"/>
              <a:t>请你填一填。</a:t>
            </a:r>
            <a:endParaRPr lang="zh-CN" altLang="en-US" sz="3200" b="1"/>
          </a:p>
          <a:p>
            <a:r>
              <a:rPr lang="en-US" altLang="zh-CN" sz="3200" b="1"/>
              <a:t>       </a:t>
            </a:r>
            <a:endParaRPr lang="en-US" altLang="zh-CN" sz="3200" b="1"/>
          </a:p>
          <a:p>
            <a:r>
              <a:rPr lang="en-US" altLang="zh-CN" sz="3200" b="1"/>
              <a:t>       </a:t>
            </a:r>
            <a:r>
              <a:rPr lang="zh-CN" altLang="en-US" sz="3200" b="1"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这样，我们就在阳光下，向着那菜花、桑树、池塘走去了，那也是向着_____走去了。</a:t>
            </a:r>
            <a:endParaRPr lang="zh-CN" altLang="en-US" sz="3200" b="1">
              <a:latin typeface="楷体" panose="02010609060101010101" pitchFamily="49" charset="-122"/>
              <a:ea typeface="楷体" panose="02010609060101010101" pitchFamily="49" charset="-122"/>
              <a:cs typeface="楷体" panose="02010609060101010101" pitchFamily="49" charset="-122"/>
            </a:endParaRPr>
          </a:p>
        </p:txBody>
      </p:sp>
      <p:pic>
        <p:nvPicPr>
          <p:cNvPr id="22530" name="图片 9"/>
          <p:cNvPicPr>
            <a:picLocks noChangeAspect="1" noChangeArrowheads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750"/>
          <a:stretch>
            <a:fillRect/>
          </a:stretch>
        </p:blipFill>
        <p:spPr bwMode="auto">
          <a:xfrm>
            <a:off x="7383463" y="0"/>
            <a:ext cx="4808537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0" name="图片 99"/>
          <p:cNvPicPr/>
          <p:nvPr/>
        </p:nvPicPr>
        <p:blipFill>
          <a:blip r:embed="rId2"/>
          <a:stretch>
            <a:fillRect/>
          </a:stretch>
        </p:blipFill>
        <p:spPr>
          <a:xfrm>
            <a:off x="407035" y="3573145"/>
            <a:ext cx="4762500" cy="302895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3" name="矩形 2"/>
          <p:cNvSpPr/>
          <p:nvPr/>
        </p:nvSpPr>
        <p:spPr>
          <a:xfrm>
            <a:off x="5591810" y="4869180"/>
            <a:ext cx="2428240" cy="768350"/>
          </a:xfrm>
          <a:prstGeom prst="rect">
            <a:avLst/>
          </a:prstGeom>
          <a:noFill/>
          <a:ln>
            <a:noFill/>
          </a:ln>
        </p:spPr>
        <p:txBody>
          <a:bodyPr wrap="none" rtlCol="0" anchor="t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zh-CN" altLang="en-US" sz="4400" b="1" dirty="0">
                <a:solidFill>
                  <a:schemeClr val="accent3"/>
                </a:solidFill>
                <a:effectLst/>
              </a:rPr>
              <a:t>情景交融</a:t>
            </a:r>
            <a:endParaRPr lang="zh-CN" altLang="en-US" sz="4400" b="1" dirty="0">
              <a:solidFill>
                <a:schemeClr val="accent3"/>
              </a:solidFill>
              <a:effectLst/>
            </a:endParaRPr>
          </a:p>
        </p:txBody>
      </p:sp>
    </p:spTree>
  </p:cSld>
  <p:clrMapOvr>
    <a:masterClrMapping/>
  </p:clrMapOvr>
  <p:transition spd="slow"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3" grpId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9" name="矩形 2"/>
          <p:cNvSpPr>
            <a:spLocks noChangeArrowheads="1"/>
          </p:cNvSpPr>
          <p:nvPr/>
        </p:nvSpPr>
        <p:spPr bwMode="auto">
          <a:xfrm>
            <a:off x="407115" y="404495"/>
            <a:ext cx="2249805" cy="9220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>
            <a:lvl1pPr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1" lang="zh-CN" altLang="en-US" sz="5400" b="1" dirty="0">
                <a:solidFill>
                  <a:schemeClr val="accent3"/>
                </a:solidFill>
                <a:effectLst/>
                <a:latin typeface="华文细黑" panose="02010600040101010101" pitchFamily="2" charset="-122"/>
                <a:ea typeface="华文仿宋" panose="02010600040101010101" pitchFamily="2" charset="-122"/>
                <a:sym typeface="华文细黑" panose="02010600040101010101" pitchFamily="2" charset="-122"/>
              </a:rPr>
              <a:t>语言美</a:t>
            </a:r>
            <a:endParaRPr kumimoji="1" lang="zh-CN" altLang="en-US" sz="5400" b="1" dirty="0">
              <a:solidFill>
                <a:schemeClr val="accent3"/>
              </a:solidFill>
              <a:effectLst/>
              <a:latin typeface="华文细黑" panose="02010600040101010101" pitchFamily="2" charset="-122"/>
              <a:ea typeface="华文仿宋" panose="02010600040101010101" pitchFamily="2" charset="-122"/>
              <a:sym typeface="华文细黑" panose="02010600040101010101" pitchFamily="2" charset="-122"/>
            </a:endParaRPr>
          </a:p>
        </p:txBody>
      </p:sp>
      <p:sp>
        <p:nvSpPr>
          <p:cNvPr id="8" name="矩形 7"/>
          <p:cNvSpPr>
            <a:spLocks noChangeArrowheads="1"/>
          </p:cNvSpPr>
          <p:nvPr/>
        </p:nvSpPr>
        <p:spPr bwMode="auto">
          <a:xfrm>
            <a:off x="551180" y="2132580"/>
            <a:ext cx="11737303" cy="3538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r>
              <a:rPr lang="en-US" altLang="zh-CN" sz="2800" b="1" dirty="0">
                <a:solidFill>
                  <a:schemeClr val="accent2"/>
                </a:solidFill>
                <a:latin typeface="仿宋" panose="02010609060101010101" charset="-122"/>
                <a:ea typeface="仿宋" panose="02010609060101010101" charset="-122"/>
              </a:rPr>
              <a:t> </a:t>
            </a:r>
            <a:r>
              <a:rPr lang="zh-CN" altLang="en-US" sz="2800" b="1" dirty="0">
                <a:solidFill>
                  <a:schemeClr val="accent2"/>
                </a:solidFill>
                <a:latin typeface="仿宋" panose="02010609060101010101" charset="-122"/>
                <a:ea typeface="仿宋" panose="02010609060101010101" charset="-122"/>
              </a:rPr>
              <a:t>我和母亲在前面，我的妻子和儿子走在后面。</a:t>
            </a:r>
            <a:r>
              <a:rPr lang="en-US" altLang="zh-CN" sz="2800" b="1" dirty="0">
                <a:solidFill>
                  <a:schemeClr val="accent2"/>
                </a:solidFill>
                <a:latin typeface="仿宋" panose="02010609060101010101" charset="-122"/>
                <a:ea typeface="仿宋" panose="02010609060101010101" charset="-122"/>
              </a:rPr>
              <a:t> </a:t>
            </a:r>
            <a:endParaRPr lang="en-US" altLang="zh-CN" sz="2800" b="1" dirty="0">
              <a:solidFill>
                <a:schemeClr val="accent2"/>
              </a:solidFill>
              <a:latin typeface="仿宋" panose="02010609060101010101" charset="-122"/>
              <a:ea typeface="仿宋" panose="02010609060101010101" charset="-122"/>
            </a:endParaRPr>
          </a:p>
          <a:p>
            <a:r>
              <a:rPr lang="zh-CN" altLang="en-US" sz="2800" b="1" dirty="0">
                <a:solidFill>
                  <a:schemeClr val="accent2"/>
                </a:solidFill>
                <a:latin typeface="仿宋" panose="02010609060101010101" charset="-122"/>
                <a:ea typeface="仿宋" panose="02010609060101010101" charset="-122"/>
              </a:rPr>
              <a:t>前面也是妈妈和儿子，后面也是妈妈和儿子。</a:t>
            </a:r>
            <a:r>
              <a:rPr lang="en-US" altLang="zh-CN" sz="2800" b="1" dirty="0">
                <a:solidFill>
                  <a:schemeClr val="accent2"/>
                </a:solidFill>
                <a:latin typeface="仿宋" panose="02010609060101010101" charset="-122"/>
                <a:ea typeface="仿宋" panose="02010609060101010101" charset="-122"/>
              </a:rPr>
              <a:t> </a:t>
            </a:r>
            <a:endParaRPr lang="en-US" altLang="zh-CN" sz="2800" b="1" dirty="0">
              <a:solidFill>
                <a:schemeClr val="accent2"/>
              </a:solidFill>
              <a:latin typeface="仿宋" panose="02010609060101010101" charset="-122"/>
              <a:ea typeface="仿宋" panose="02010609060101010101" charset="-122"/>
            </a:endParaRPr>
          </a:p>
          <a:p>
            <a:r>
              <a:rPr lang="zh-CN" altLang="en-US" sz="2800" b="1" dirty="0">
                <a:solidFill>
                  <a:schemeClr val="accent2"/>
                </a:solidFill>
                <a:latin typeface="仿宋" panose="02010609060101010101" charset="-122"/>
                <a:ea typeface="仿宋" panose="02010609060101010101" charset="-122"/>
              </a:rPr>
              <a:t>现在很听我的话，就像我小时候很听她的话一样</a:t>
            </a:r>
            <a:r>
              <a:rPr lang="en-US" altLang="zh-CN" sz="2800" b="1" dirty="0">
                <a:solidFill>
                  <a:schemeClr val="accent2"/>
                </a:solidFill>
                <a:latin typeface="仿宋" panose="02010609060101010101" charset="-122"/>
                <a:ea typeface="仿宋" panose="02010609060101010101" charset="-122"/>
              </a:rPr>
              <a:t> </a:t>
            </a:r>
            <a:r>
              <a:rPr lang="zh-CN" altLang="en-US" sz="2800" b="1" dirty="0">
                <a:solidFill>
                  <a:schemeClr val="accent2"/>
                </a:solidFill>
                <a:latin typeface="仿宋" panose="02010609060101010101" charset="-122"/>
                <a:ea typeface="仿宋" panose="02010609060101010101" charset="-122"/>
              </a:rPr>
              <a:t>。</a:t>
            </a:r>
            <a:endParaRPr lang="en-US" altLang="zh-CN" sz="2800" b="1" dirty="0">
              <a:solidFill>
                <a:schemeClr val="accent2"/>
              </a:solidFill>
              <a:latin typeface="仿宋" panose="02010609060101010101" charset="-122"/>
              <a:ea typeface="仿宋" panose="02010609060101010101" charset="-122"/>
            </a:endParaRPr>
          </a:p>
          <a:p>
            <a:r>
              <a:rPr lang="zh-CN" altLang="en-US" sz="2800" b="1" dirty="0">
                <a:solidFill>
                  <a:schemeClr val="accent2"/>
                </a:solidFill>
                <a:latin typeface="仿宋" panose="02010609060101010101" charset="-122"/>
                <a:ea typeface="仿宋" panose="02010609060101010101" charset="-122"/>
              </a:rPr>
              <a:t>我的母亲老了，她早已习惯听从她强壮的儿子；</a:t>
            </a:r>
            <a:endParaRPr lang="zh-CN" altLang="en-US" sz="2800" b="1" dirty="0">
              <a:solidFill>
                <a:schemeClr val="accent2"/>
              </a:solidFill>
              <a:latin typeface="仿宋" panose="02010609060101010101" charset="-122"/>
              <a:ea typeface="仿宋" panose="02010609060101010101" charset="-122"/>
            </a:endParaRPr>
          </a:p>
          <a:p>
            <a:r>
              <a:rPr lang="zh-CN" altLang="en-US" sz="2800" b="1" dirty="0">
                <a:solidFill>
                  <a:schemeClr val="accent2"/>
                </a:solidFill>
                <a:latin typeface="仿宋" panose="02010609060101010101" charset="-122"/>
                <a:ea typeface="仿宋" panose="02010609060101010101" charset="-122"/>
              </a:rPr>
              <a:t> </a:t>
            </a:r>
            <a:r>
              <a:rPr lang="en-US" altLang="zh-CN" sz="2800" b="1" dirty="0">
                <a:solidFill>
                  <a:schemeClr val="accent2"/>
                </a:solidFill>
                <a:latin typeface="仿宋" panose="02010609060101010101" charset="-122"/>
                <a:ea typeface="仿宋" panose="02010609060101010101" charset="-122"/>
              </a:rPr>
              <a:t>                </a:t>
            </a:r>
            <a:r>
              <a:rPr lang="zh-CN" altLang="en-US" sz="2800" b="1" dirty="0">
                <a:solidFill>
                  <a:schemeClr val="accent2"/>
                </a:solidFill>
                <a:latin typeface="仿宋" panose="02010609060101010101" charset="-122"/>
                <a:ea typeface="仿宋" panose="02010609060101010101" charset="-122"/>
              </a:rPr>
              <a:t>我的儿子还小，他还习惯听从他高大的父亲。</a:t>
            </a:r>
            <a:r>
              <a:rPr lang="en-US" altLang="zh-CN" sz="2800" b="1" dirty="0">
                <a:solidFill>
                  <a:schemeClr val="accent2"/>
                </a:solidFill>
                <a:latin typeface="仿宋" panose="02010609060101010101" charset="-122"/>
                <a:ea typeface="仿宋" panose="02010609060101010101" charset="-122"/>
              </a:rPr>
              <a:t> </a:t>
            </a:r>
            <a:endParaRPr lang="en-US" altLang="zh-CN" sz="2800" b="1" dirty="0">
              <a:solidFill>
                <a:schemeClr val="accent2"/>
              </a:solidFill>
              <a:latin typeface="仿宋" panose="02010609060101010101" charset="-122"/>
              <a:ea typeface="仿宋" panose="02010609060101010101" charset="-122"/>
            </a:endParaRPr>
          </a:p>
          <a:p>
            <a:r>
              <a:rPr lang="zh-CN" altLang="en-US" sz="2800" b="1" dirty="0">
                <a:solidFill>
                  <a:schemeClr val="accent2"/>
                </a:solidFill>
                <a:latin typeface="仿宋" panose="02010609060101010101" charset="-122"/>
                <a:ea typeface="仿宋" panose="02010609060101010101" charset="-122"/>
              </a:rPr>
              <a:t>我蹲下来，背起了母亲，妻子也蹲下来，背起了儿子。</a:t>
            </a:r>
            <a:r>
              <a:rPr lang="en-US" altLang="zh-CN" sz="2800" b="1" dirty="0">
                <a:solidFill>
                  <a:schemeClr val="accent2"/>
                </a:solidFill>
                <a:latin typeface="仿宋" panose="02010609060101010101" charset="-122"/>
                <a:ea typeface="仿宋" panose="02010609060101010101" charset="-122"/>
              </a:rPr>
              <a:t> </a:t>
            </a:r>
            <a:endParaRPr lang="en-US" altLang="zh-CN" sz="2800" b="1" dirty="0">
              <a:solidFill>
                <a:schemeClr val="accent2"/>
              </a:solidFill>
              <a:latin typeface="仿宋" panose="02010609060101010101" charset="-122"/>
              <a:ea typeface="仿宋" panose="02010609060101010101" charset="-122"/>
            </a:endParaRPr>
          </a:p>
          <a:p>
            <a:r>
              <a:rPr lang="zh-CN" altLang="en-US" sz="2800" b="1" dirty="0">
                <a:solidFill>
                  <a:schemeClr val="accent2"/>
                </a:solidFill>
                <a:latin typeface="仿宋" panose="02010609060101010101" charset="-122"/>
                <a:ea typeface="仿宋" panose="02010609060101010101" charset="-122"/>
              </a:rPr>
              <a:t>我的母亲虽然高大，然而很瘦，自然不算重；</a:t>
            </a:r>
            <a:endParaRPr lang="zh-CN" altLang="en-US" sz="2800" b="1" dirty="0">
              <a:solidFill>
                <a:schemeClr val="accent2"/>
              </a:solidFill>
              <a:latin typeface="仿宋" panose="02010609060101010101" charset="-122"/>
              <a:ea typeface="仿宋" panose="02010609060101010101" charset="-122"/>
            </a:endParaRPr>
          </a:p>
          <a:p>
            <a:r>
              <a:rPr lang="zh-CN" altLang="en-US" sz="2800" b="1" dirty="0">
                <a:solidFill>
                  <a:schemeClr val="accent2"/>
                </a:solidFill>
                <a:latin typeface="仿宋" panose="02010609060101010101" charset="-122"/>
                <a:ea typeface="仿宋" panose="02010609060101010101" charset="-122"/>
              </a:rPr>
              <a:t> </a:t>
            </a:r>
            <a:r>
              <a:rPr lang="en-US" altLang="zh-CN" sz="2800" b="1" dirty="0">
                <a:solidFill>
                  <a:schemeClr val="accent2"/>
                </a:solidFill>
                <a:latin typeface="仿宋" panose="02010609060101010101" charset="-122"/>
                <a:ea typeface="仿宋" panose="02010609060101010101" charset="-122"/>
              </a:rPr>
              <a:t>                   </a:t>
            </a:r>
            <a:r>
              <a:rPr lang="zh-CN" altLang="en-US" sz="2800" b="1" dirty="0">
                <a:solidFill>
                  <a:schemeClr val="accent2"/>
                </a:solidFill>
                <a:latin typeface="仿宋" panose="02010609060101010101" charset="-122"/>
                <a:ea typeface="仿宋" panose="02010609060101010101" charset="-122"/>
              </a:rPr>
              <a:t>儿子虽然很胖，毕竟幼小，自然也轻。</a:t>
            </a:r>
            <a:endParaRPr lang="zh-CN" altLang="en-US" sz="2800" b="1" dirty="0">
              <a:solidFill>
                <a:schemeClr val="accent2"/>
              </a:solidFill>
              <a:latin typeface="仿宋" panose="02010609060101010101" charset="-122"/>
              <a:ea typeface="仿宋" panose="02010609060101010101" charset="-122"/>
            </a:endParaRPr>
          </a:p>
        </p:txBody>
      </p:sp>
      <p:sp>
        <p:nvSpPr>
          <p:cNvPr id="12" name="矩形 112643"/>
          <p:cNvSpPr>
            <a:spLocks noChangeArrowheads="1"/>
          </p:cNvSpPr>
          <p:nvPr/>
        </p:nvSpPr>
        <p:spPr bwMode="auto">
          <a:xfrm>
            <a:off x="622935" y="1412434"/>
            <a:ext cx="11357760" cy="5219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r>
              <a:rPr lang="zh-CN" altLang="en-US" sz="28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母亲要走大路，大路平顺；我的儿子要走小路，小路有意思。</a:t>
            </a:r>
            <a:endParaRPr lang="zh-CN" altLang="en-US" sz="2800" b="1" dirty="0">
              <a:latin typeface="华文楷体" panose="02010600040101010101" pitchFamily="2" charset="-122"/>
              <a:ea typeface="华文楷体" panose="02010600040101010101" pitchFamily="2" charset="-122"/>
            </a:endParaRPr>
          </a:p>
        </p:txBody>
      </p:sp>
      <p:sp>
        <p:nvSpPr>
          <p:cNvPr id="13" name="文本框 12"/>
          <p:cNvSpPr txBox="1">
            <a:spLocks noChangeArrowheads="1"/>
          </p:cNvSpPr>
          <p:nvPr/>
        </p:nvSpPr>
        <p:spPr bwMode="auto">
          <a:xfrm>
            <a:off x="1056071" y="5733098"/>
            <a:ext cx="7487926" cy="6451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600" b="1">
                <a:solidFill>
                  <a:schemeClr val="accent3">
                    <a:lumMod val="75000"/>
                  </a:schemeClr>
                </a:solidFill>
                <a:ea typeface="创艺简细圆" pitchFamily="2" charset="-122"/>
              </a:rPr>
              <a:t>情趣盎然，结构对称，音韵和谐</a:t>
            </a:r>
            <a:endParaRPr lang="zh-CN" altLang="en-US" sz="3600" b="1">
              <a:solidFill>
                <a:schemeClr val="accent3">
                  <a:lumMod val="75000"/>
                </a:schemeClr>
              </a:solidFill>
              <a:ea typeface="创艺简细圆" pitchFamily="2" charset="-122"/>
            </a:endParaRPr>
          </a:p>
        </p:txBody>
      </p:sp>
    </p:spTree>
  </p:cSld>
  <p:clrMapOvr>
    <a:masterClrMapping/>
  </p:clrMapOvr>
  <p:transition>
    <p:checker/>
    <p:sndAc>
      <p:stSnd>
        <p:snd r:embed="rId1" name="chime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13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文本框 5"/>
          <p:cNvSpPr txBox="1">
            <a:spLocks noChangeArrowheads="1"/>
          </p:cNvSpPr>
          <p:nvPr/>
        </p:nvSpPr>
        <p:spPr bwMode="auto">
          <a:xfrm>
            <a:off x="2916238" y="1077913"/>
            <a:ext cx="1091530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srgbClr val="5A41EF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“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5A41EF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我”</a:t>
            </a:r>
            <a:endParaRPr kumimoji="0" lang="zh-CN" altLang="en-US" sz="2800" b="1" i="0" u="none" strike="noStrike" kern="1200" cap="none" spc="0" normalizeH="0" baseline="0" noProof="0" dirty="0">
              <a:ln>
                <a:noFill/>
              </a:ln>
              <a:solidFill>
                <a:srgbClr val="5A41EF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" name="文本框 6"/>
          <p:cNvSpPr txBox="1">
            <a:spLocks noChangeArrowheads="1"/>
          </p:cNvSpPr>
          <p:nvPr/>
        </p:nvSpPr>
        <p:spPr bwMode="auto">
          <a:xfrm>
            <a:off x="537518" y="3277294"/>
            <a:ext cx="1727200" cy="701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40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 panose="020B0604020202020204" pitchFamily="34" charset="0"/>
                <a:ea typeface="隶书" panose="02010509060101010101" pitchFamily="49" charset="-122"/>
                <a:cs typeface="+mn-cs"/>
              </a:rPr>
              <a:t>风景美</a:t>
            </a:r>
            <a:endParaRPr kumimoji="0" lang="zh-CN" altLang="en-US" sz="4000" b="0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Arial" panose="020B0604020202020204" pitchFamily="34" charset="0"/>
              <a:ea typeface="隶书" panose="02010509060101010101" pitchFamily="49" charset="-122"/>
              <a:cs typeface="+mn-cs"/>
            </a:endParaRPr>
          </a:p>
        </p:txBody>
      </p:sp>
      <p:sp>
        <p:nvSpPr>
          <p:cNvPr id="8" name="文本框 7"/>
          <p:cNvSpPr txBox="1">
            <a:spLocks noChangeArrowheads="1"/>
          </p:cNvSpPr>
          <p:nvPr/>
        </p:nvSpPr>
        <p:spPr bwMode="auto">
          <a:xfrm>
            <a:off x="2528392" y="3457474"/>
            <a:ext cx="424815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  </a:t>
            </a:r>
            <a:r>
              <a:rPr kumimoji="0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充满生机活力，生命的召唤</a:t>
            </a:r>
            <a:endParaRPr kumimoji="0" lang="zh-CN" altLang="en-US" sz="24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" name="矩形 8"/>
          <p:cNvSpPr>
            <a:spLocks noChangeArrowheads="1"/>
          </p:cNvSpPr>
          <p:nvPr/>
        </p:nvSpPr>
        <p:spPr bwMode="auto">
          <a:xfrm>
            <a:off x="539750" y="1484313"/>
            <a:ext cx="2087563" cy="701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40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 panose="020B0604020202020204" pitchFamily="34" charset="0"/>
                <a:ea typeface="隶书" panose="02010509060101010101" pitchFamily="49" charset="-122"/>
                <a:cs typeface="+mn-cs"/>
              </a:rPr>
              <a:t>人情美</a:t>
            </a:r>
            <a:endParaRPr kumimoji="0" lang="zh-CN" altLang="en-US" sz="4000" b="0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Arial" panose="020B0604020202020204" pitchFamily="34" charset="0"/>
              <a:ea typeface="隶书" panose="02010509060101010101" pitchFamily="49" charset="-122"/>
              <a:cs typeface="+mn-cs"/>
            </a:endParaRPr>
          </a:p>
        </p:txBody>
      </p:sp>
      <p:sp>
        <p:nvSpPr>
          <p:cNvPr id="10" name="文本框 9"/>
          <p:cNvSpPr txBox="1">
            <a:spLocks noChangeArrowheads="1"/>
          </p:cNvSpPr>
          <p:nvPr/>
        </p:nvSpPr>
        <p:spPr bwMode="auto">
          <a:xfrm>
            <a:off x="537518" y="5070275"/>
            <a:ext cx="1800225" cy="701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40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 panose="020B0604020202020204" pitchFamily="34" charset="0"/>
                <a:ea typeface="隶书" panose="02010509060101010101" pitchFamily="49" charset="-122"/>
                <a:cs typeface="+mn-cs"/>
              </a:rPr>
              <a:t>语言美</a:t>
            </a:r>
            <a:r>
              <a:rPr kumimoji="0" lang="zh-CN" altLang="en-US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 </a:t>
            </a:r>
            <a:endParaRPr kumimoji="0" lang="zh-CN" altLang="en-US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1" name="文本框 10"/>
          <p:cNvSpPr txBox="1">
            <a:spLocks noChangeArrowheads="1"/>
          </p:cNvSpPr>
          <p:nvPr/>
        </p:nvSpPr>
        <p:spPr bwMode="auto">
          <a:xfrm>
            <a:off x="3225639" y="4478584"/>
            <a:ext cx="1728788" cy="212365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5A41EF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结构对称</a:t>
            </a:r>
            <a:endParaRPr kumimoji="0" lang="zh-CN" altLang="en-US" sz="2400" b="1" i="0" u="none" strike="noStrike" kern="1200" cap="none" spc="0" normalizeH="0" baseline="0" noProof="0" dirty="0">
              <a:ln>
                <a:noFill/>
              </a:ln>
              <a:solidFill>
                <a:srgbClr val="5A41EF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5A41EF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音韵和谐 </a:t>
            </a:r>
            <a:endParaRPr kumimoji="0" lang="zh-CN" altLang="en-US" sz="2400" b="1" i="0" u="none" strike="noStrike" kern="1200" cap="none" spc="0" normalizeH="0" baseline="0" noProof="0" dirty="0">
              <a:ln>
                <a:noFill/>
              </a:ln>
              <a:solidFill>
                <a:srgbClr val="5A41EF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5A41EF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情趣盎然</a:t>
            </a:r>
            <a:r>
              <a:rPr kumimoji="0" lang="zh-CN" alt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 </a:t>
            </a:r>
            <a:endParaRPr kumimoji="0" lang="zh-CN" altLang="en-US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5A41EF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含义丰富</a:t>
            </a:r>
            <a:endParaRPr kumimoji="0" lang="zh-CN" altLang="en-US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4" name="左大括号 13"/>
          <p:cNvSpPr/>
          <p:nvPr/>
        </p:nvSpPr>
        <p:spPr bwMode="auto">
          <a:xfrm>
            <a:off x="2673741" y="4581128"/>
            <a:ext cx="215900" cy="1882278"/>
          </a:xfrm>
          <a:prstGeom prst="leftBrace">
            <a:avLst>
              <a:gd name="adj1" fmla="val 201556"/>
              <a:gd name="adj2" fmla="val 50000"/>
            </a:avLst>
          </a:prstGeom>
          <a:noFill/>
          <a:ln w="9525">
            <a:solidFill>
              <a:schemeClr val="tx1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6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5" name="文本框 14"/>
          <p:cNvSpPr txBox="1">
            <a:spLocks noChangeArrowheads="1"/>
          </p:cNvSpPr>
          <p:nvPr/>
        </p:nvSpPr>
        <p:spPr bwMode="auto">
          <a:xfrm>
            <a:off x="4655171" y="1032203"/>
            <a:ext cx="4033466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5A41EF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孝</a:t>
            </a:r>
            <a:endParaRPr kumimoji="0" lang="zh-CN" altLang="en-US" sz="2800" b="1" i="0" u="none" strike="noStrike" kern="1200" cap="none" spc="0" normalizeH="0" baseline="0" noProof="0" dirty="0">
              <a:ln>
                <a:noFill/>
              </a:ln>
              <a:solidFill>
                <a:srgbClr val="5A41EF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6" name="文本框 15"/>
          <p:cNvSpPr txBox="1">
            <a:spLocks noChangeArrowheads="1"/>
          </p:cNvSpPr>
          <p:nvPr/>
        </p:nvSpPr>
        <p:spPr bwMode="auto">
          <a:xfrm>
            <a:off x="4508204" y="439599"/>
            <a:ext cx="4180433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5A41EF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 慈</a:t>
            </a:r>
            <a:endParaRPr kumimoji="0" lang="zh-CN" altLang="en-US" sz="2800" b="1" i="0" u="none" strike="noStrike" kern="1200" cap="none" spc="0" normalizeH="0" baseline="0" noProof="0" dirty="0">
              <a:ln>
                <a:noFill/>
              </a:ln>
              <a:solidFill>
                <a:srgbClr val="5A41EF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7" name="文本框 16"/>
          <p:cNvSpPr txBox="1">
            <a:spLocks noChangeArrowheads="1"/>
          </p:cNvSpPr>
          <p:nvPr/>
        </p:nvSpPr>
        <p:spPr bwMode="auto">
          <a:xfrm>
            <a:off x="4652467" y="1716423"/>
            <a:ext cx="4248150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5A41EF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贤</a:t>
            </a:r>
            <a:endParaRPr kumimoji="0" lang="zh-CN" altLang="en-US" sz="2000" b="1" i="0" u="none" strike="noStrike" kern="1200" cap="none" spc="0" normalizeH="0" baseline="0" noProof="0" dirty="0">
              <a:ln>
                <a:noFill/>
              </a:ln>
              <a:solidFill>
                <a:srgbClr val="5A41EF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8" name="文本框 17"/>
          <p:cNvSpPr txBox="1">
            <a:spLocks noChangeArrowheads="1"/>
          </p:cNvSpPr>
          <p:nvPr/>
        </p:nvSpPr>
        <p:spPr bwMode="auto">
          <a:xfrm>
            <a:off x="4557985" y="2471937"/>
            <a:ext cx="4105473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5A41EF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 慧</a:t>
            </a:r>
            <a:endParaRPr kumimoji="0" lang="zh-CN" altLang="en-US" sz="2000" b="1" i="0" u="none" strike="noStrike" kern="1200" cap="none" spc="0" normalizeH="0" baseline="0" noProof="0" dirty="0">
              <a:ln>
                <a:noFill/>
              </a:ln>
              <a:solidFill>
                <a:srgbClr val="5A41EF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9" name="文本框 18"/>
          <p:cNvSpPr txBox="1">
            <a:spLocks noChangeArrowheads="1"/>
          </p:cNvSpPr>
          <p:nvPr/>
        </p:nvSpPr>
        <p:spPr bwMode="auto">
          <a:xfrm>
            <a:off x="2995612" y="493713"/>
            <a:ext cx="935038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5A41EF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母亲</a:t>
            </a:r>
            <a:endParaRPr kumimoji="0" lang="zh-CN" altLang="en-US" sz="2800" b="1" i="0" u="none" strike="noStrike" kern="1200" cap="none" spc="0" normalizeH="0" baseline="0" noProof="0" dirty="0">
              <a:ln>
                <a:noFill/>
              </a:ln>
              <a:solidFill>
                <a:srgbClr val="5A41EF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0" name="文本框 19"/>
          <p:cNvSpPr txBox="1">
            <a:spLocks noChangeArrowheads="1"/>
          </p:cNvSpPr>
          <p:nvPr/>
        </p:nvSpPr>
        <p:spPr bwMode="auto">
          <a:xfrm>
            <a:off x="2971254" y="1695451"/>
            <a:ext cx="906017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5A41EF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妻子</a:t>
            </a:r>
            <a:endParaRPr kumimoji="0" lang="zh-CN" altLang="en-US" sz="2800" b="1" i="0" u="none" strike="noStrike" kern="1200" cap="none" spc="0" normalizeH="0" baseline="0" noProof="0" dirty="0">
              <a:ln>
                <a:noFill/>
              </a:ln>
              <a:solidFill>
                <a:srgbClr val="5A41EF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1" name="文本框 20"/>
          <p:cNvSpPr txBox="1">
            <a:spLocks noChangeArrowheads="1"/>
          </p:cNvSpPr>
          <p:nvPr/>
        </p:nvSpPr>
        <p:spPr bwMode="auto">
          <a:xfrm>
            <a:off x="2955242" y="2476940"/>
            <a:ext cx="938039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5A41EF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儿子</a:t>
            </a:r>
            <a:endParaRPr kumimoji="0" lang="zh-CN" altLang="en-US" sz="2800" b="1" i="0" u="none" strike="noStrike" kern="1200" cap="none" spc="0" normalizeH="0" baseline="0" noProof="0" dirty="0">
              <a:ln>
                <a:noFill/>
              </a:ln>
              <a:solidFill>
                <a:srgbClr val="5A41EF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2" name="左大括号 21"/>
          <p:cNvSpPr/>
          <p:nvPr/>
        </p:nvSpPr>
        <p:spPr bwMode="auto">
          <a:xfrm>
            <a:off x="2495600" y="548680"/>
            <a:ext cx="347613" cy="2377083"/>
          </a:xfrm>
          <a:prstGeom prst="leftBrace">
            <a:avLst>
              <a:gd name="adj1" fmla="val 201553"/>
              <a:gd name="adj2" fmla="val 50000"/>
            </a:avLst>
          </a:prstGeom>
          <a:noFill/>
          <a:ln w="9525">
            <a:solidFill>
              <a:schemeClr val="tx1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6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  <p:transition>
    <p:comb dir="vert"/>
    <p:sndAc>
      <p:stSnd>
        <p:snd r:embed="rId1" name="chime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7" dur="500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6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8" grpId="0"/>
      <p:bldP spid="9" grpId="0"/>
      <p:bldP spid="10" grpId="0"/>
      <p:bldP spid="11" grpId="0"/>
      <p:bldP spid="15" grpId="0"/>
      <p:bldP spid="16" grpId="0"/>
      <p:bldP spid="18" grpId="0"/>
      <p:bldP spid="19" grpId="0"/>
      <p:bldP spid="20" grpId="0"/>
      <p:bldP spid="21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文本框 10"/>
          <p:cNvSpPr txBox="1"/>
          <p:nvPr/>
        </p:nvSpPr>
        <p:spPr>
          <a:xfrm>
            <a:off x="5438775" y="549275"/>
            <a:ext cx="1314450" cy="76835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4400" b="1" i="0" u="none" strike="noStrike" kern="10" cap="none" spc="0" normalizeH="0" baseline="0" noProof="0" dirty="0">
                <a:ln w="9525">
                  <a:round/>
                </a:ln>
                <a:solidFill>
                  <a:prstClr val="black"/>
                </a:solidFill>
                <a:effectLst/>
                <a:uLnTx/>
                <a:uFillTx/>
                <a:latin typeface="华文细黑" panose="02010600040101010101" pitchFamily="2" charset="-122"/>
                <a:ea typeface="华文仿宋" panose="02010600040101010101" pitchFamily="2" charset="-122"/>
                <a:cs typeface="+mn-cs"/>
                <a:sym typeface="华文细黑" panose="02010600040101010101" pitchFamily="2" charset="-122"/>
              </a:rPr>
              <a:t>小结</a:t>
            </a:r>
            <a:endParaRPr kumimoji="0" lang="zh-CN" altLang="en-US" sz="4400" b="1" i="0" u="none" strike="noStrike" kern="10" cap="none" spc="0" normalizeH="0" baseline="0" noProof="0" dirty="0">
              <a:ln w="9525">
                <a:round/>
              </a:ln>
              <a:solidFill>
                <a:prstClr val="black"/>
              </a:solidFill>
              <a:effectLst/>
              <a:uLnTx/>
              <a:uFillTx/>
              <a:latin typeface="华文细黑" panose="02010600040101010101" pitchFamily="2" charset="-122"/>
              <a:ea typeface="华文仿宋" panose="02010600040101010101" pitchFamily="2" charset="-122"/>
              <a:cs typeface="+mn-cs"/>
              <a:sym typeface="华文细黑" panose="02010600040101010101" pitchFamily="2" charset="-122"/>
            </a:endParaRPr>
          </a:p>
        </p:txBody>
      </p:sp>
      <p:cxnSp>
        <p:nvCxnSpPr>
          <p:cNvPr id="12" name="直接连接符 11"/>
          <p:cNvCxnSpPr>
            <a:stCxn id="11" idx="1"/>
          </p:cNvCxnSpPr>
          <p:nvPr/>
        </p:nvCxnSpPr>
        <p:spPr>
          <a:xfrm flipH="1">
            <a:off x="479425" y="933450"/>
            <a:ext cx="4959350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直接连接符 12"/>
          <p:cNvCxnSpPr>
            <a:endCxn id="11" idx="3"/>
          </p:cNvCxnSpPr>
          <p:nvPr/>
        </p:nvCxnSpPr>
        <p:spPr>
          <a:xfrm flipH="1" flipV="1">
            <a:off x="6753225" y="933450"/>
            <a:ext cx="4959350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2773" name="Text Box 3"/>
          <p:cNvSpPr txBox="1">
            <a:spLocks noChangeArrowheads="1"/>
          </p:cNvSpPr>
          <p:nvPr/>
        </p:nvSpPr>
        <p:spPr bwMode="auto">
          <a:xfrm>
            <a:off x="5160963" y="1609725"/>
            <a:ext cx="1870075" cy="1006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1" lang="zh-CN" altLang="en-US" sz="60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华文细黑" panose="02010600040101010101" pitchFamily="2" charset="-122"/>
                <a:ea typeface="华文仿宋" panose="02010600040101010101" pitchFamily="2" charset="-122"/>
                <a:cs typeface="+mn-cs"/>
                <a:sym typeface="华文细黑" panose="02010600040101010101" pitchFamily="2" charset="-122"/>
              </a:rPr>
              <a:t>散步</a:t>
            </a:r>
            <a:endParaRPr kumimoji="1" lang="zh-CN" altLang="en-US" sz="6000" b="1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华文细黑" panose="02010600040101010101" pitchFamily="2" charset="-122"/>
              <a:ea typeface="华文仿宋" panose="02010600040101010101" pitchFamily="2" charset="-122"/>
              <a:cs typeface="+mn-cs"/>
              <a:sym typeface="华文细黑" panose="02010600040101010101" pitchFamily="2" charset="-122"/>
            </a:endParaRPr>
          </a:p>
        </p:txBody>
      </p:sp>
      <p:sp>
        <p:nvSpPr>
          <p:cNvPr id="32774" name="Text Box 4"/>
          <p:cNvSpPr txBox="1">
            <a:spLocks noChangeArrowheads="1"/>
          </p:cNvSpPr>
          <p:nvPr/>
        </p:nvSpPr>
        <p:spPr bwMode="auto">
          <a:xfrm>
            <a:off x="7248525" y="2093913"/>
            <a:ext cx="1511300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1" lang="zh-CN" altLang="en-US" sz="2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华文细黑" panose="02010600040101010101" pitchFamily="2" charset="-122"/>
                <a:ea typeface="华文仿宋" panose="02010600040101010101" pitchFamily="2" charset="-122"/>
                <a:cs typeface="+mn-cs"/>
                <a:sym typeface="华文细黑" panose="02010600040101010101" pitchFamily="2" charset="-122"/>
              </a:rPr>
              <a:t>莫怀戚</a:t>
            </a:r>
            <a:endParaRPr kumimoji="1" lang="zh-CN" altLang="en-US" sz="2800" b="1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华文细黑" panose="02010600040101010101" pitchFamily="2" charset="-122"/>
              <a:ea typeface="华文仿宋" panose="02010600040101010101" pitchFamily="2" charset="-122"/>
              <a:cs typeface="+mn-cs"/>
              <a:sym typeface="华文细黑" panose="02010600040101010101" pitchFamily="2" charset="-122"/>
            </a:endParaRPr>
          </a:p>
        </p:txBody>
      </p:sp>
      <p:grpSp>
        <p:nvGrpSpPr>
          <p:cNvPr id="32775" name="组合 7"/>
          <p:cNvGrpSpPr/>
          <p:nvPr/>
        </p:nvGrpSpPr>
        <p:grpSpPr bwMode="auto">
          <a:xfrm>
            <a:off x="2432050" y="3028950"/>
            <a:ext cx="3135313" cy="1223963"/>
            <a:chOff x="1847528" y="2665894"/>
            <a:chExt cx="3134686" cy="1223963"/>
          </a:xfrm>
        </p:grpSpPr>
        <p:sp>
          <p:nvSpPr>
            <p:cNvPr id="32786" name="Rectangle 5"/>
            <p:cNvSpPr>
              <a:spLocks noChangeArrowheads="1"/>
            </p:cNvSpPr>
            <p:nvPr/>
          </p:nvSpPr>
          <p:spPr bwMode="auto">
            <a:xfrm>
              <a:off x="1848489" y="2665894"/>
              <a:ext cx="3133725" cy="1223963"/>
            </a:xfrm>
            <a:prstGeom prst="rect">
              <a:avLst/>
            </a:prstGeom>
            <a:noFill/>
            <a:ln w="25400">
              <a:solidFill>
                <a:schemeClr val="tx1"/>
              </a:solidFill>
              <a:prstDash val="sysDot"/>
              <a:miter lim="800000"/>
              <a:headEnd type="none" w="sm" len="sm"/>
              <a:tailEnd type="none" w="sm" len="sm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defRPr sz="16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 sz="16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 sz="16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 sz="16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 sz="16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6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华文细黑" panose="02010600040101010101" pitchFamily="2" charset="-122"/>
                <a:ea typeface="华文仿宋" panose="02010600040101010101" pitchFamily="2" charset="-122"/>
                <a:cs typeface="+mn-cs"/>
                <a:sym typeface="华文细黑" panose="02010600040101010101" pitchFamily="2" charset="-122"/>
              </a:endParaRPr>
            </a:p>
          </p:txBody>
        </p:sp>
        <p:sp>
          <p:nvSpPr>
            <p:cNvPr id="32787" name="Text Box 6"/>
            <p:cNvSpPr txBox="1">
              <a:spLocks noChangeArrowheads="1"/>
            </p:cNvSpPr>
            <p:nvPr/>
          </p:nvSpPr>
          <p:spPr bwMode="auto">
            <a:xfrm>
              <a:off x="1847528" y="3178708"/>
              <a:ext cx="1066899" cy="55399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bg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 type="none" w="sm" len="sm"/>
                  <a:tailEnd type="none" w="sm" len="sm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>
                <a:defRPr sz="16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 sz="16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 sz="16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 sz="16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 sz="16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r>
                <a:rPr kumimoji="1" lang="zh-CN" altLang="en-US" sz="3000" b="1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华文细黑" panose="02010600040101010101" pitchFamily="2" charset="-122"/>
                  <a:ea typeface="华文仿宋" panose="02010600040101010101" pitchFamily="2" charset="-122"/>
                  <a:cs typeface="+mn-cs"/>
                  <a:sym typeface="华文细黑" panose="02010600040101010101" pitchFamily="2" charset="-122"/>
                </a:rPr>
                <a:t>母亲</a:t>
              </a:r>
              <a:endParaRPr kumimoji="1" lang="zh-CN" altLang="en-US" sz="30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华文细黑" panose="02010600040101010101" pitchFamily="2" charset="-122"/>
                <a:ea typeface="华文仿宋" panose="02010600040101010101" pitchFamily="2" charset="-122"/>
                <a:cs typeface="+mn-cs"/>
                <a:sym typeface="华文细黑" panose="02010600040101010101" pitchFamily="2" charset="-122"/>
              </a:endParaRPr>
            </a:p>
          </p:txBody>
        </p:sp>
        <p:sp>
          <p:nvSpPr>
            <p:cNvPr id="32788" name="Text Box 9"/>
            <p:cNvSpPr txBox="1">
              <a:spLocks noChangeArrowheads="1"/>
            </p:cNvSpPr>
            <p:nvPr/>
          </p:nvSpPr>
          <p:spPr bwMode="auto">
            <a:xfrm>
              <a:off x="3059336" y="2797306"/>
              <a:ext cx="1066899" cy="52026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 type="none" w="sm" len="sm"/>
                  <a:tailEnd type="none" w="sm" len="sm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>
                <a:defRPr sz="16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 sz="16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 sz="16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 sz="16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 sz="16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r>
                <a:rPr kumimoji="1" lang="zh-CN" altLang="en-US" sz="2800" b="1" i="0" u="none" strike="noStrike" kern="1200" cap="none" spc="0" normalizeH="0" baseline="0" noProof="0">
                  <a:ln>
                    <a:noFill/>
                  </a:ln>
                  <a:solidFill>
                    <a:srgbClr val="FF0000"/>
                  </a:solidFill>
                  <a:effectLst/>
                  <a:uLnTx/>
                  <a:uFillTx/>
                  <a:latin typeface="华文细黑" panose="02010600040101010101" pitchFamily="2" charset="-122"/>
                  <a:ea typeface="华文仿宋" panose="02010600040101010101" pitchFamily="2" charset="-122"/>
                  <a:cs typeface="+mn-cs"/>
                  <a:sym typeface="华文细黑" panose="02010600040101010101" pitchFamily="2" charset="-122"/>
                </a:rPr>
                <a:t>尊老</a:t>
              </a:r>
              <a:endParaRPr kumimoji="1" lang="zh-CN" altLang="en-US" sz="2800" b="1" i="0" u="none" strike="noStrike" kern="1200" cap="none" spc="0" normalizeH="0" baseline="0" noProof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华文细黑" panose="02010600040101010101" pitchFamily="2" charset="-122"/>
                <a:ea typeface="华文仿宋" panose="02010600040101010101" pitchFamily="2" charset="-122"/>
                <a:cs typeface="+mn-cs"/>
                <a:sym typeface="华文细黑" panose="02010600040101010101" pitchFamily="2" charset="-122"/>
              </a:endParaRPr>
            </a:p>
          </p:txBody>
        </p:sp>
        <p:sp>
          <p:nvSpPr>
            <p:cNvPr id="32789" name="矩形 1"/>
            <p:cNvSpPr>
              <a:spLocks noChangeArrowheads="1"/>
            </p:cNvSpPr>
            <p:nvPr/>
          </p:nvSpPr>
          <p:spPr bwMode="auto">
            <a:xfrm>
              <a:off x="4374200" y="3178708"/>
              <a:ext cx="587167" cy="5539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16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 sz="16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 sz="16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 sz="16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 sz="16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r>
                <a:rPr kumimoji="1" lang="zh-CN" altLang="en-US" sz="3000" b="1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华文细黑" panose="02010600040101010101" pitchFamily="2" charset="-122"/>
                  <a:ea typeface="华文仿宋" panose="02010600040101010101" pitchFamily="2" charset="-122"/>
                  <a:cs typeface="+mn-cs"/>
                  <a:sym typeface="华文细黑" panose="02010600040101010101" pitchFamily="2" charset="-122"/>
                </a:rPr>
                <a:t>我 </a:t>
              </a:r>
              <a:endParaRPr kumimoji="0" lang="zh-CN" altLang="en-US" sz="30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cxnSp>
          <p:nvCxnSpPr>
            <p:cNvPr id="5" name="直接箭头连接符 4"/>
            <p:cNvCxnSpPr/>
            <p:nvPr/>
          </p:nvCxnSpPr>
          <p:spPr>
            <a:xfrm flipH="1">
              <a:off x="2928400" y="3500919"/>
              <a:ext cx="1330059" cy="0"/>
            </a:xfrm>
            <a:prstGeom prst="straightConnector1">
              <a:avLst/>
            </a:prstGeom>
            <a:ln w="19050">
              <a:solidFill>
                <a:srgbClr val="FF000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2776" name="组合 6"/>
          <p:cNvGrpSpPr/>
          <p:nvPr/>
        </p:nvGrpSpPr>
        <p:grpSpPr bwMode="auto">
          <a:xfrm>
            <a:off x="6453188" y="3071813"/>
            <a:ext cx="3306762" cy="1223962"/>
            <a:chOff x="5867401" y="2709093"/>
            <a:chExt cx="3306846" cy="1223963"/>
          </a:xfrm>
        </p:grpSpPr>
        <p:sp>
          <p:nvSpPr>
            <p:cNvPr id="32781" name="Text Box 10"/>
            <p:cNvSpPr txBox="1">
              <a:spLocks noChangeArrowheads="1"/>
            </p:cNvSpPr>
            <p:nvPr/>
          </p:nvSpPr>
          <p:spPr bwMode="auto">
            <a:xfrm>
              <a:off x="5883293" y="3178708"/>
              <a:ext cx="1148538" cy="55399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bg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 type="none" w="sm" len="sm"/>
                  <a:tailEnd type="none" w="sm" len="sm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>
                <a:defRPr sz="16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 sz="16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 sz="16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 sz="16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 sz="16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r>
                <a:rPr kumimoji="1" lang="zh-CN" altLang="en-US" sz="3000" b="1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华文细黑" panose="02010600040101010101" pitchFamily="2" charset="-122"/>
                  <a:ea typeface="华文仿宋" panose="02010600040101010101" pitchFamily="2" charset="-122"/>
                  <a:cs typeface="+mn-cs"/>
                  <a:sym typeface="华文细黑" panose="02010600040101010101" pitchFamily="2" charset="-122"/>
                </a:rPr>
                <a:t>妻子</a:t>
              </a:r>
              <a:endParaRPr kumimoji="1" lang="zh-CN" altLang="en-US" sz="30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华文细黑" panose="02010600040101010101" pitchFamily="2" charset="-122"/>
                <a:ea typeface="华文仿宋" panose="02010600040101010101" pitchFamily="2" charset="-122"/>
                <a:cs typeface="+mn-cs"/>
                <a:sym typeface="华文细黑" panose="02010600040101010101" pitchFamily="2" charset="-122"/>
              </a:endParaRPr>
            </a:p>
          </p:txBody>
        </p:sp>
        <p:sp>
          <p:nvSpPr>
            <p:cNvPr id="32782" name="Rectangle 11"/>
            <p:cNvSpPr>
              <a:spLocks noChangeArrowheads="1"/>
            </p:cNvSpPr>
            <p:nvPr/>
          </p:nvSpPr>
          <p:spPr bwMode="auto">
            <a:xfrm>
              <a:off x="5867401" y="2709093"/>
              <a:ext cx="3275013" cy="1223963"/>
            </a:xfrm>
            <a:prstGeom prst="rect">
              <a:avLst/>
            </a:prstGeom>
            <a:noFill/>
            <a:ln w="25400">
              <a:solidFill>
                <a:schemeClr val="tx1"/>
              </a:solidFill>
              <a:prstDash val="sysDot"/>
              <a:miter lim="800000"/>
              <a:headEnd type="none" w="sm" len="sm"/>
              <a:tailEnd type="none" w="sm" len="sm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defRPr sz="16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 sz="16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 sz="16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 sz="16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 sz="16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6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华文细黑" panose="02010600040101010101" pitchFamily="2" charset="-122"/>
                <a:ea typeface="华文仿宋" panose="02010600040101010101" pitchFamily="2" charset="-122"/>
                <a:cs typeface="+mn-cs"/>
                <a:sym typeface="华文细黑" panose="02010600040101010101" pitchFamily="2" charset="-122"/>
              </a:endParaRPr>
            </a:p>
          </p:txBody>
        </p:sp>
        <p:sp>
          <p:nvSpPr>
            <p:cNvPr id="32783" name="Text Box 14"/>
            <p:cNvSpPr txBox="1">
              <a:spLocks noChangeArrowheads="1"/>
            </p:cNvSpPr>
            <p:nvPr/>
          </p:nvSpPr>
          <p:spPr bwMode="auto">
            <a:xfrm>
              <a:off x="7024088" y="2797884"/>
              <a:ext cx="990015" cy="51911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 type="none" w="sm" len="sm"/>
                  <a:tailEnd type="none" w="sm" len="sm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>
                <a:defRPr sz="16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 sz="16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 sz="16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 sz="16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 sz="16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r>
                <a:rPr kumimoji="1" lang="zh-CN" altLang="en-US" sz="2800" b="1" i="0" u="none" strike="noStrike" kern="1200" cap="none" spc="0" normalizeH="0" baseline="0" noProof="0" dirty="0">
                  <a:ln>
                    <a:noFill/>
                  </a:ln>
                  <a:solidFill>
                    <a:srgbClr val="FF0000"/>
                  </a:solidFill>
                  <a:effectLst/>
                  <a:uLnTx/>
                  <a:uFillTx/>
                  <a:latin typeface="华文细黑" panose="02010600040101010101" pitchFamily="2" charset="-122"/>
                  <a:ea typeface="华文仿宋" panose="02010600040101010101" pitchFamily="2" charset="-122"/>
                  <a:cs typeface="+mn-cs"/>
                  <a:sym typeface="华文细黑" panose="02010600040101010101" pitchFamily="2" charset="-122"/>
                </a:rPr>
                <a:t>爱幼</a:t>
              </a:r>
              <a:endParaRPr kumimoji="1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华文细黑" panose="02010600040101010101" pitchFamily="2" charset="-122"/>
                <a:ea typeface="华文仿宋" panose="02010600040101010101" pitchFamily="2" charset="-122"/>
                <a:cs typeface="+mn-cs"/>
                <a:sym typeface="华文细黑" panose="02010600040101010101" pitchFamily="2" charset="-122"/>
              </a:endParaRPr>
            </a:p>
          </p:txBody>
        </p:sp>
        <p:sp>
          <p:nvSpPr>
            <p:cNvPr id="32784" name="Text Box 15"/>
            <p:cNvSpPr txBox="1">
              <a:spLocks noChangeArrowheads="1"/>
            </p:cNvSpPr>
            <p:nvPr/>
          </p:nvSpPr>
          <p:spPr bwMode="auto">
            <a:xfrm>
              <a:off x="8184232" y="3178708"/>
              <a:ext cx="990015" cy="55399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bg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 type="none" w="sm" len="sm"/>
                  <a:tailEnd type="none" w="sm" len="sm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>
                <a:defRPr sz="16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 sz="16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 sz="16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 sz="16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 sz="16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r>
                <a:rPr kumimoji="1" lang="zh-CN" altLang="en-US" sz="3000" b="1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华文细黑" panose="02010600040101010101" pitchFamily="2" charset="-122"/>
                  <a:ea typeface="华文仿宋" panose="02010600040101010101" pitchFamily="2" charset="-122"/>
                  <a:cs typeface="+mn-cs"/>
                  <a:sym typeface="华文细黑" panose="02010600040101010101" pitchFamily="2" charset="-122"/>
                </a:rPr>
                <a:t>儿子</a:t>
              </a:r>
              <a:endParaRPr kumimoji="1" lang="zh-CN" altLang="en-US" sz="30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华文细黑" panose="02010600040101010101" pitchFamily="2" charset="-122"/>
                <a:ea typeface="华文仿宋" panose="02010600040101010101" pitchFamily="2" charset="-122"/>
                <a:cs typeface="+mn-cs"/>
                <a:sym typeface="华文细黑" panose="02010600040101010101" pitchFamily="2" charset="-122"/>
              </a:endParaRPr>
            </a:p>
          </p:txBody>
        </p:sp>
        <p:cxnSp>
          <p:nvCxnSpPr>
            <p:cNvPr id="54" name="直接箭头连接符 53"/>
            <p:cNvCxnSpPr/>
            <p:nvPr/>
          </p:nvCxnSpPr>
          <p:spPr>
            <a:xfrm>
              <a:off x="6853263" y="3501256"/>
              <a:ext cx="1330359" cy="0"/>
            </a:xfrm>
            <a:prstGeom prst="straightConnector1">
              <a:avLst/>
            </a:prstGeom>
            <a:ln w="19050">
              <a:solidFill>
                <a:srgbClr val="FF000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0" name="右大括号 9"/>
          <p:cNvSpPr/>
          <p:nvPr/>
        </p:nvSpPr>
        <p:spPr>
          <a:xfrm rot="16200000" flipH="1" flipV="1">
            <a:off x="6038056" y="2015332"/>
            <a:ext cx="115887" cy="6292850"/>
          </a:xfrm>
          <a:prstGeom prst="rightBrac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6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宋体" panose="02010600030101010101" pitchFamily="2" charset="-122"/>
              <a:cs typeface="+mn-cs"/>
            </a:endParaRPr>
          </a:p>
        </p:txBody>
      </p:sp>
      <p:sp>
        <p:nvSpPr>
          <p:cNvPr id="32778" name="Text Box 9"/>
          <p:cNvSpPr txBox="1">
            <a:spLocks noChangeArrowheads="1"/>
          </p:cNvSpPr>
          <p:nvPr/>
        </p:nvSpPr>
        <p:spPr bwMode="auto">
          <a:xfrm>
            <a:off x="3467100" y="4468813"/>
            <a:ext cx="1066800" cy="520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1" lang="zh-CN" altLang="en-US" sz="2800" b="1" i="0" u="none" strike="noStrike" kern="1200" cap="none" spc="0" normalizeH="0" baseline="0" noProof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华文细黑" panose="02010600040101010101" pitchFamily="2" charset="-122"/>
                <a:ea typeface="华文仿宋" panose="02010600040101010101" pitchFamily="2" charset="-122"/>
                <a:cs typeface="+mn-cs"/>
                <a:sym typeface="华文细黑" panose="02010600040101010101" pitchFamily="2" charset="-122"/>
              </a:rPr>
              <a:t>背</a:t>
            </a:r>
            <a:endParaRPr kumimoji="1" lang="zh-CN" altLang="en-US" sz="2800" b="1" i="0" u="none" strike="noStrike" kern="1200" cap="none" spc="0" normalizeH="0" baseline="0" noProof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华文细黑" panose="02010600040101010101" pitchFamily="2" charset="-122"/>
              <a:ea typeface="华文仿宋" panose="02010600040101010101" pitchFamily="2" charset="-122"/>
              <a:cs typeface="+mn-cs"/>
              <a:sym typeface="华文细黑" panose="02010600040101010101" pitchFamily="2" charset="-122"/>
            </a:endParaRPr>
          </a:p>
        </p:txBody>
      </p:sp>
      <p:sp>
        <p:nvSpPr>
          <p:cNvPr id="32779" name="Text Box 9"/>
          <p:cNvSpPr txBox="1">
            <a:spLocks noChangeArrowheads="1"/>
          </p:cNvSpPr>
          <p:nvPr/>
        </p:nvSpPr>
        <p:spPr bwMode="auto">
          <a:xfrm>
            <a:off x="7570788" y="4468813"/>
            <a:ext cx="1066800" cy="520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1" lang="zh-CN" altLang="en-US" sz="2800" b="1" i="0" u="none" strike="noStrike" kern="1200" cap="none" spc="0" normalizeH="0" baseline="0" noProof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华文细黑" panose="02010600040101010101" pitchFamily="2" charset="-122"/>
                <a:ea typeface="华文仿宋" panose="02010600040101010101" pitchFamily="2" charset="-122"/>
                <a:cs typeface="+mn-cs"/>
                <a:sym typeface="华文细黑" panose="02010600040101010101" pitchFamily="2" charset="-122"/>
              </a:rPr>
              <a:t>背</a:t>
            </a:r>
            <a:endParaRPr kumimoji="1" lang="zh-CN" altLang="en-US" sz="2800" b="1" i="0" u="none" strike="noStrike" kern="1200" cap="none" spc="0" normalizeH="0" baseline="0" noProof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华文细黑" panose="02010600040101010101" pitchFamily="2" charset="-122"/>
              <a:ea typeface="华文仿宋" panose="02010600040101010101" pitchFamily="2" charset="-122"/>
              <a:cs typeface="+mn-cs"/>
              <a:sym typeface="华文细黑" panose="02010600040101010101" pitchFamily="2" charset="-122"/>
            </a:endParaRPr>
          </a:p>
        </p:txBody>
      </p:sp>
      <p:sp>
        <p:nvSpPr>
          <p:cNvPr id="32780" name="矩形 30719"/>
          <p:cNvSpPr>
            <a:spLocks noChangeArrowheads="1"/>
          </p:cNvSpPr>
          <p:nvPr/>
        </p:nvSpPr>
        <p:spPr bwMode="auto">
          <a:xfrm>
            <a:off x="4208306" y="5641975"/>
            <a:ext cx="3775393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1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华文细黑" panose="02010600040101010101" pitchFamily="2" charset="-122"/>
                <a:ea typeface="华文仿宋" panose="02010600040101010101" pitchFamily="2" charset="-122"/>
                <a:cs typeface="+mn-cs"/>
                <a:sym typeface="华文细黑" panose="02010600040101010101" pitchFamily="2" charset="-122"/>
              </a:rPr>
              <a:t>加起来，就是整个世界</a:t>
            </a:r>
            <a:endParaRPr kumimoji="1" lang="zh-CN" altLang="en-US" sz="2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华文细黑" panose="02010600040101010101" pitchFamily="2" charset="-122"/>
              <a:ea typeface="华文仿宋" panose="02010600040101010101" pitchFamily="2" charset="-122"/>
              <a:cs typeface="+mn-cs"/>
              <a:sym typeface="华文细黑" panose="02010600040101010101" pitchFamily="2" charset="-122"/>
            </a:endParaRPr>
          </a:p>
        </p:txBody>
      </p:sp>
    </p:spTree>
  </p:cSld>
  <p:clrMapOvr>
    <a:masterClrMapping/>
  </p:clrMapOvr>
  <p:transition spd="med">
    <p:random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Rectangle 2"/>
          <p:cNvSpPr>
            <a:spLocks noChangeArrowheads="1"/>
          </p:cNvSpPr>
          <p:nvPr/>
        </p:nvSpPr>
        <p:spPr bwMode="auto">
          <a:xfrm>
            <a:off x="2063750" y="1846263"/>
            <a:ext cx="8353425" cy="646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>
            <a:lvl1pPr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kumimoji="1" lang="en-US" altLang="zh-CN" sz="3600" b="1">
                <a:solidFill>
                  <a:schemeClr val="accent2"/>
                </a:solidFill>
                <a:latin typeface="华文细黑" panose="02010600040101010101" pitchFamily="2" charset="-122"/>
                <a:ea typeface="华文仿宋" panose="02010600040101010101" pitchFamily="2" charset="-122"/>
                <a:sym typeface="华文细黑" panose="02010600040101010101" pitchFamily="2" charset="-122"/>
              </a:rPr>
              <a:t>    </a:t>
            </a:r>
            <a:endParaRPr kumimoji="1" lang="zh-CN" altLang="en-US" sz="3600" b="1">
              <a:solidFill>
                <a:schemeClr val="accent2"/>
              </a:solidFill>
              <a:latin typeface="华文细黑" panose="02010600040101010101" pitchFamily="2" charset="-122"/>
              <a:ea typeface="华文仿宋" panose="02010600040101010101" pitchFamily="2" charset="-122"/>
              <a:sym typeface="华文细黑" panose="02010600040101010101" pitchFamily="2" charset="-122"/>
            </a:endParaRPr>
          </a:p>
        </p:txBody>
      </p:sp>
      <p:sp>
        <p:nvSpPr>
          <p:cNvPr id="45060" name="矩形 1"/>
          <p:cNvSpPr>
            <a:spLocks noChangeArrowheads="1"/>
          </p:cNvSpPr>
          <p:nvPr/>
        </p:nvSpPr>
        <p:spPr bwMode="auto">
          <a:xfrm>
            <a:off x="1199456" y="957884"/>
            <a:ext cx="9793088" cy="35077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50000"/>
              </a:lnSpc>
            </a:pPr>
            <a:r>
              <a:rPr kumimoji="1" lang="zh-CN" altLang="en-US" sz="4400" b="1" dirty="0">
                <a:solidFill>
                  <a:srgbClr val="FF0000"/>
                </a:solidFill>
                <a:latin typeface="华文细黑" panose="02010600040101010101" pitchFamily="2" charset="-122"/>
                <a:ea typeface="华文仿宋" panose="02010600040101010101" pitchFamily="2" charset="-122"/>
                <a:sym typeface="华文细黑" panose="02010600040101010101" pitchFamily="2" charset="-122"/>
              </a:rPr>
              <a:t>作业：</a:t>
            </a:r>
            <a:endParaRPr kumimoji="1" lang="en-US" altLang="zh-CN" sz="4400" b="1" dirty="0">
              <a:solidFill>
                <a:srgbClr val="FF0000"/>
              </a:solidFill>
              <a:latin typeface="华文细黑" panose="02010600040101010101" pitchFamily="2" charset="-122"/>
              <a:ea typeface="华文仿宋" panose="02010600040101010101" pitchFamily="2" charset="-122"/>
              <a:sym typeface="华文细黑" panose="02010600040101010101" pitchFamily="2" charset="-122"/>
            </a:endParaRPr>
          </a:p>
          <a:p>
            <a:pPr eaLnBrk="1" hangingPunct="1">
              <a:lnSpc>
                <a:spcPct val="150000"/>
              </a:lnSpc>
            </a:pPr>
            <a:r>
              <a:rPr lang="zh-CN" altLang="en-US" sz="40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        </a:t>
            </a:r>
            <a:r>
              <a:rPr lang="zh-CN" altLang="en-US" sz="32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如本文所写，美好的亲情往往体现在平凡小事中，细细回顾你经历过的或听说过的亲情故事，将它讲出来，让我们一起来感悟亲情的美好。</a:t>
            </a:r>
            <a:endParaRPr kumimoji="1" lang="zh-CN" altLang="en-US" sz="2500" b="1" dirty="0">
              <a:latin typeface="华文楷体" panose="02010600040101010101" pitchFamily="2" charset="-122"/>
              <a:ea typeface="华文楷体" panose="02010600040101010101" pitchFamily="2" charset="-122"/>
              <a:sym typeface="华文细黑" panose="02010600040101010101" pitchFamily="2" charset="-122"/>
            </a:endParaRPr>
          </a:p>
        </p:txBody>
      </p:sp>
      <p:pic>
        <p:nvPicPr>
          <p:cNvPr id="45061" name="图片 6"/>
          <p:cNvPicPr>
            <a:picLocks noChangeAspect="1" noChangeArrowheads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35863" y="4930775"/>
            <a:ext cx="4148137" cy="213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push/>
  </p:transition>
</p:sld>
</file>

<file path=ppt/tags/tag1.xml><?xml version="1.0" encoding="utf-8"?>
<p:tagLst xmlns:p="http://schemas.openxmlformats.org/presentationml/2006/main">
  <p:tag name="KSO_WM_UNIT_PLACING_PICTURE_USER_VIEWPORT" val="{&quot;height&quot;:7940,&quot;width&quot;:7940}"/>
</p:tagLst>
</file>

<file path=ppt/theme/theme1.xml><?xml version="1.0" encoding="utf-8"?>
<a:theme xmlns:a="http://schemas.openxmlformats.org/drawingml/2006/main" name="微信PPT母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微信PPT母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主题​​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1845</Words>
  <Application>WPS 演示</Application>
  <PresentationFormat>宽屏</PresentationFormat>
  <Paragraphs>191</Paragraphs>
  <Slides>18</Slides>
  <Notes>4</Notes>
  <HiddenSlides>0</HiddenSlides>
  <MMClips>0</MMClips>
  <ScaleCrop>false</ScaleCrop>
  <HeadingPairs>
    <vt:vector size="6" baseType="variant">
      <vt:variant>
        <vt:lpstr>已用的字体</vt:lpstr>
      </vt:variant>
      <vt:variant>
        <vt:i4>15</vt:i4>
      </vt:variant>
      <vt:variant>
        <vt:lpstr>主题</vt:lpstr>
      </vt:variant>
      <vt:variant>
        <vt:i4>2</vt:i4>
      </vt:variant>
      <vt:variant>
        <vt:lpstr>幻灯片标题</vt:lpstr>
      </vt:variant>
      <vt:variant>
        <vt:i4>18</vt:i4>
      </vt:variant>
    </vt:vector>
  </HeadingPairs>
  <TitlesOfParts>
    <vt:vector size="35" baseType="lpstr">
      <vt:lpstr>Arial</vt:lpstr>
      <vt:lpstr>宋体</vt:lpstr>
      <vt:lpstr>Wingdings</vt:lpstr>
      <vt:lpstr>Calibri</vt:lpstr>
      <vt:lpstr>华文细黑</vt:lpstr>
      <vt:lpstr>华文仿宋</vt:lpstr>
      <vt:lpstr>楷体</vt:lpstr>
      <vt:lpstr>隶书</vt:lpstr>
      <vt:lpstr>华文隶书</vt:lpstr>
      <vt:lpstr>仿宋</vt:lpstr>
      <vt:lpstr>华文楷体</vt:lpstr>
      <vt:lpstr>创艺简细圆</vt:lpstr>
      <vt:lpstr>Calibri</vt:lpstr>
      <vt:lpstr>微软雅黑</vt:lpstr>
      <vt:lpstr>Arial Unicode MS</vt:lpstr>
      <vt:lpstr>微信PPT母版</vt:lpstr>
      <vt:lpstr>1_微信PPT母版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Administrator</dc:creator>
  <cp:lastModifiedBy>开&amp;啦</cp:lastModifiedBy>
  <cp:revision>61</cp:revision>
  <dcterms:created xsi:type="dcterms:W3CDTF">2009-12-02T02:32:00Z</dcterms:created>
  <dcterms:modified xsi:type="dcterms:W3CDTF">2021-10-12T00:49:28Z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D2852DD43536476DB00409C867CABC44</vt:lpwstr>
  </property>
  <property fmtid="{D5CDD505-2E9C-101B-9397-08002B2CF9AE}" pid="3" name="KSOProductBuildVer">
    <vt:lpwstr>2052-11.1.0.11045</vt:lpwstr>
  </property>
</Properties>
</file>