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  <p:sldMasterId id="2147483655" r:id="rId2"/>
    <p:sldMasterId id="2147483658" r:id="rId3"/>
  </p:sldMasterIdLst>
  <p:notesMasterIdLst>
    <p:notesMasterId r:id="rId49"/>
  </p:notesMasterIdLst>
  <p:sldIdLst>
    <p:sldId id="379" r:id="rId4"/>
    <p:sldId id="381" r:id="rId5"/>
    <p:sldId id="342" r:id="rId6"/>
    <p:sldId id="261" r:id="rId7"/>
    <p:sldId id="346" r:id="rId8"/>
    <p:sldId id="262" r:id="rId9"/>
    <p:sldId id="383" r:id="rId10"/>
    <p:sldId id="384" r:id="rId11"/>
    <p:sldId id="385" r:id="rId12"/>
    <p:sldId id="388" r:id="rId13"/>
    <p:sldId id="389" r:id="rId14"/>
    <p:sldId id="348" r:id="rId15"/>
    <p:sldId id="313" r:id="rId16"/>
    <p:sldId id="316" r:id="rId17"/>
    <p:sldId id="350" r:id="rId18"/>
    <p:sldId id="269" r:id="rId19"/>
    <p:sldId id="360" r:id="rId20"/>
    <p:sldId id="393" r:id="rId21"/>
    <p:sldId id="362" r:id="rId22"/>
    <p:sldId id="364" r:id="rId23"/>
    <p:sldId id="289" r:id="rId24"/>
    <p:sldId id="366" r:id="rId25"/>
    <p:sldId id="368" r:id="rId26"/>
    <p:sldId id="370" r:id="rId27"/>
    <p:sldId id="372" r:id="rId28"/>
    <p:sldId id="376" r:id="rId29"/>
    <p:sldId id="297" r:id="rId30"/>
    <p:sldId id="298" r:id="rId31"/>
    <p:sldId id="314" r:id="rId32"/>
    <p:sldId id="312" r:id="rId33"/>
    <p:sldId id="319" r:id="rId34"/>
    <p:sldId id="318" r:id="rId35"/>
    <p:sldId id="299" r:id="rId36"/>
    <p:sldId id="300" r:id="rId37"/>
    <p:sldId id="301" r:id="rId38"/>
    <p:sldId id="302" r:id="rId39"/>
    <p:sldId id="303" r:id="rId40"/>
    <p:sldId id="304" r:id="rId41"/>
    <p:sldId id="305" r:id="rId42"/>
    <p:sldId id="307" r:id="rId43"/>
    <p:sldId id="308" r:id="rId44"/>
    <p:sldId id="309" r:id="rId45"/>
    <p:sldId id="310" r:id="rId46"/>
    <p:sldId id="311" r:id="rId47"/>
    <p:sldId id="322" r:id="rId48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楷体_GB2312" pitchFamily="49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735" autoAdjust="0"/>
    <p:restoredTop sz="94643" autoAdjust="0"/>
  </p:normalViewPr>
  <p:slideViewPr>
    <p:cSldViewPr>
      <p:cViewPr varScale="1">
        <p:scale>
          <a:sx n="110" d="100"/>
          <a:sy n="110" d="100"/>
        </p:scale>
        <p:origin x="512" y="17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>
            <a:extLst>
              <a:ext uri="{FF2B5EF4-FFF2-40B4-BE49-F238E27FC236}">
                <a16:creationId xmlns:a16="http://schemas.microsoft.com/office/drawing/2014/main" id="{81FECC7F-7F8C-DE2A-6527-DB6B0A1DD8FE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32E39339-295B-01ED-32B6-94BFB32AF33F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7588" name="Rectangle 4">
            <a:extLst>
              <a:ext uri="{FF2B5EF4-FFF2-40B4-BE49-F238E27FC236}">
                <a16:creationId xmlns:a16="http://schemas.microsoft.com/office/drawing/2014/main" id="{A0F6D8F6-CA66-3BDA-3C23-6FB1FCD2FCBF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5477" name="Rectangle 5">
            <a:extLst>
              <a:ext uri="{FF2B5EF4-FFF2-40B4-BE49-F238E27FC236}">
                <a16:creationId xmlns:a16="http://schemas.microsoft.com/office/drawing/2014/main" id="{DC1FD5E1-7DF5-7AAD-CFDA-88D23010AD1B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5478" name="Rectangle 6">
            <a:extLst>
              <a:ext uri="{FF2B5EF4-FFF2-40B4-BE49-F238E27FC236}">
                <a16:creationId xmlns:a16="http://schemas.microsoft.com/office/drawing/2014/main" id="{5B14CA69-8305-5E42-9739-F42D823190E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pitchFamily="34" charset="0"/>
                <a:ea typeface="宋体" pitchFamily="2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5479" name="Rectangle 7">
            <a:extLst>
              <a:ext uri="{FF2B5EF4-FFF2-40B4-BE49-F238E27FC236}">
                <a16:creationId xmlns:a16="http://schemas.microsoft.com/office/drawing/2014/main" id="{1CECF740-54BE-A222-A88E-FC80A2275E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a typeface="宋体" panose="02010600030101010101" pitchFamily="2" charset="-122"/>
              </a:defRPr>
            </a:lvl1pPr>
          </a:lstStyle>
          <a:p>
            <a:fld id="{44465A00-22DE-984E-89FA-EDC42E4C6A57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5283200" y="1066800"/>
            <a:ext cx="6197600" cy="19812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5325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5283200" y="3657600"/>
            <a:ext cx="6096000" cy="1676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2" name="Rectangle 4">
            <a:extLst>
              <a:ext uri="{FF2B5EF4-FFF2-40B4-BE49-F238E27FC236}">
                <a16:creationId xmlns:a16="http://schemas.microsoft.com/office/drawing/2014/main" id="{FF64CE27-2CBE-457D-E31C-35B9E7A1D6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402167" y="6076950"/>
            <a:ext cx="3052233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01BA3397-8E60-3307-68D7-1C1E9C2F31A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076950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198B20E1-73B9-558D-2E1C-EAE43583CCF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1" y="6076950"/>
            <a:ext cx="3052233" cy="476250"/>
          </a:xfrm>
        </p:spPr>
        <p:txBody>
          <a:bodyPr/>
          <a:lstStyle>
            <a:lvl1pPr>
              <a:defRPr/>
            </a:lvl1pPr>
          </a:lstStyle>
          <a:p>
            <a:fld id="{1035F75F-37D0-A345-B1D5-21A86B0B4C0D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65911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B5E69EB-7D2A-56E3-F00C-B684C22939B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8576E96F-7130-7050-88F3-1C8D0D2664C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E737463-0F05-FD09-8E31-B57039A84AB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F86FB6-76C0-5943-A811-58967CFF7B8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30559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6944181-0D33-5B25-3C11-63643E21F2A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CD77B22-F815-7AFE-782D-51DF7F0E809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CD1547F-E48C-4273-BA69-8C5CFBDD227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673129-98A5-DD41-95DA-F46AB154877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45572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06401" y="1981200"/>
            <a:ext cx="5592233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1834" y="1981200"/>
            <a:ext cx="5592233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3E932BF-1DFD-0FBA-E7F0-A73DD45648E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FE57331-6A60-245C-AEE2-A9AB4C8968F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1A792DE-7E0D-4E82-E0DD-49FC15844CB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BE53E1-5036-8F4A-B181-572EA5DABDC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22258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56A8EBB-EDB0-49C6-1B5D-638B0C3BD81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FC48AA91-B8B7-AFB8-2AF0-7B5EC12C822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649AF155-48A2-DAB4-A198-7510176A918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E3B6F32-832F-CC45-918D-A1A371C2EA5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0138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AD46497D-BA68-9A82-BEE5-6E0CDD0EF65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506F6893-587A-CA49-97AA-EEDDCCD248E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371E3EDA-3554-C67E-1995-54C8835AF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3AF85C-09C9-5D4E-BE03-B66D9CA9EB01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752363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0B698D2E-694E-3844-9472-BC48F9DB4B1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CE190C2-8924-02DD-FE3B-D6285010D39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CEBFC3F2-DAF5-A1DE-8444-8958BF3A856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4687-A577-1C4A-B527-B103B769354E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64723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18B82A-3E51-0592-4E2A-217859FBB45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FBEE9A-1666-7115-C716-E17DE577D3F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433F7F-37B5-CFD7-6439-A44311D701D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B6A00E-84DF-AD4D-8BFA-44E486BF007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64987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299617-8DC3-5436-24AE-3FD3F241A55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D80CE2-E9CF-DCCD-A436-FD4C8261F76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5888736-E88B-8809-B8E5-16D108B7113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55505FD-9E71-414A-A536-51634AC648C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061754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DCEF11E-FAD9-9F0A-0A33-27E171BFD11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C253552-11E0-FB1D-8E81-7E3C9A116C2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F049D66-FABF-1D4F-A21B-6C935BD4CCD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0AA3D1B-8952-F142-9AE7-B9FB0CFD359E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32622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47151" y="685800"/>
            <a:ext cx="2846916" cy="51816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02167" y="685800"/>
            <a:ext cx="8341784" cy="51816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5EE78B4-8912-EA49-437D-9D706C30C3A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B224598E-CF5C-962D-5D0C-655118ADDE8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E446756-26F8-0AB8-CA31-235F3768578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C663BE3-9491-C84E-819C-58CE38D77AE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623467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>
            <a:extLst>
              <a:ext uri="{FF2B5EF4-FFF2-40B4-BE49-F238E27FC236}">
                <a16:creationId xmlns:a16="http://schemas.microsoft.com/office/drawing/2014/main" id="{CDC35A92-5D31-7CFC-959A-52E5E2D8CCA9}"/>
              </a:ext>
            </a:extLst>
          </p:cNvPr>
          <p:cNvSpPr>
            <a:spLocks/>
          </p:cNvSpPr>
          <p:nvPr/>
        </p:nvSpPr>
        <p:spPr bwMode="auto">
          <a:xfrm>
            <a:off x="6347884" y="20638"/>
            <a:ext cx="5918200" cy="4038600"/>
          </a:xfrm>
          <a:custGeom>
            <a:avLst/>
            <a:gdLst/>
            <a:ahLst/>
            <a:cxnLst>
              <a:cxn ang="0">
                <a:pos x="23" y="4"/>
              </a:cxn>
              <a:cxn ang="0">
                <a:pos x="11" y="71"/>
              </a:cxn>
              <a:cxn ang="0">
                <a:pos x="25" y="393"/>
              </a:cxn>
              <a:cxn ang="0">
                <a:pos x="54" y="457"/>
              </a:cxn>
              <a:cxn ang="0">
                <a:pos x="158" y="482"/>
              </a:cxn>
              <a:cxn ang="0">
                <a:pos x="204" y="495"/>
              </a:cxn>
              <a:cxn ang="0">
                <a:pos x="520" y="475"/>
              </a:cxn>
              <a:cxn ang="0">
                <a:pos x="533" y="167"/>
              </a:cxn>
              <a:cxn ang="0">
                <a:pos x="369" y="16"/>
              </a:cxn>
              <a:cxn ang="0">
                <a:pos x="249" y="29"/>
              </a:cxn>
              <a:cxn ang="0">
                <a:pos x="198" y="11"/>
              </a:cxn>
              <a:cxn ang="0">
                <a:pos x="151" y="2"/>
              </a:cxn>
              <a:cxn ang="0">
                <a:pos x="23" y="4"/>
              </a:cxn>
            </a:cxnLst>
            <a:rect l="0" t="0" r="r" b="b"/>
            <a:pathLst>
              <a:path w="546" h="497">
                <a:moveTo>
                  <a:pt x="23" y="4"/>
                </a:moveTo>
                <a:cubicBezTo>
                  <a:pt x="23" y="4"/>
                  <a:pt x="0" y="34"/>
                  <a:pt x="11" y="71"/>
                </a:cubicBezTo>
                <a:cubicBezTo>
                  <a:pt x="19" y="100"/>
                  <a:pt x="25" y="393"/>
                  <a:pt x="25" y="393"/>
                </a:cubicBezTo>
                <a:cubicBezTo>
                  <a:pt x="25" y="393"/>
                  <a:pt x="42" y="452"/>
                  <a:pt x="54" y="457"/>
                </a:cubicBezTo>
                <a:cubicBezTo>
                  <a:pt x="66" y="462"/>
                  <a:pt x="158" y="482"/>
                  <a:pt x="158" y="482"/>
                </a:cubicBezTo>
                <a:cubicBezTo>
                  <a:pt x="158" y="482"/>
                  <a:pt x="191" y="497"/>
                  <a:pt x="204" y="495"/>
                </a:cubicBezTo>
                <a:cubicBezTo>
                  <a:pt x="217" y="494"/>
                  <a:pt x="506" y="487"/>
                  <a:pt x="520" y="475"/>
                </a:cubicBezTo>
                <a:cubicBezTo>
                  <a:pt x="533" y="463"/>
                  <a:pt x="546" y="218"/>
                  <a:pt x="533" y="167"/>
                </a:cubicBezTo>
                <a:cubicBezTo>
                  <a:pt x="520" y="117"/>
                  <a:pt x="404" y="14"/>
                  <a:pt x="369" y="16"/>
                </a:cubicBezTo>
                <a:cubicBezTo>
                  <a:pt x="335" y="17"/>
                  <a:pt x="249" y="29"/>
                  <a:pt x="249" y="29"/>
                </a:cubicBezTo>
                <a:lnTo>
                  <a:pt x="198" y="11"/>
                </a:lnTo>
                <a:lnTo>
                  <a:pt x="151" y="2"/>
                </a:lnTo>
                <a:cubicBezTo>
                  <a:pt x="151" y="2"/>
                  <a:pt x="79" y="0"/>
                  <a:pt x="23" y="4"/>
                </a:cubicBez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ADC34820-2987-5D12-C22B-B6D091DD5BAD}"/>
              </a:ext>
            </a:extLst>
          </p:cNvPr>
          <p:cNvGrpSpPr>
            <a:grpSpLocks/>
          </p:cNvGrpSpPr>
          <p:nvPr/>
        </p:nvGrpSpPr>
        <p:grpSpPr bwMode="auto">
          <a:xfrm>
            <a:off x="6096000" y="28575"/>
            <a:ext cx="6341533" cy="4338638"/>
            <a:chOff x="2918" y="18"/>
            <a:chExt cx="2958" cy="2699"/>
          </a:xfrm>
        </p:grpSpPr>
        <p:sp>
          <p:nvSpPr>
            <p:cNvPr id="4" name="Freeform 4">
              <a:extLst>
                <a:ext uri="{FF2B5EF4-FFF2-40B4-BE49-F238E27FC236}">
                  <a16:creationId xmlns:a16="http://schemas.microsoft.com/office/drawing/2014/main" id="{955C83ED-CCA7-59DA-7211-427E2165578D}"/>
                </a:ext>
              </a:extLst>
            </p:cNvPr>
            <p:cNvSpPr>
              <a:spLocks/>
            </p:cNvSpPr>
            <p:nvPr/>
          </p:nvSpPr>
          <p:spPr bwMode="auto">
            <a:xfrm>
              <a:off x="3060" y="18"/>
              <a:ext cx="490" cy="187"/>
            </a:xfrm>
            <a:custGeom>
              <a:avLst/>
              <a:gdLst/>
              <a:ahLst/>
              <a:cxnLst>
                <a:cxn ang="0">
                  <a:pos x="71" y="25"/>
                </a:cxn>
                <a:cxn ang="0">
                  <a:pos x="91" y="20"/>
                </a:cxn>
                <a:cxn ang="0">
                  <a:pos x="92" y="17"/>
                </a:cxn>
                <a:cxn ang="0">
                  <a:pos x="88" y="0"/>
                </a:cxn>
                <a:cxn ang="0">
                  <a:pos x="25" y="0"/>
                </a:cxn>
                <a:cxn ang="0">
                  <a:pos x="10" y="22"/>
                </a:cxn>
                <a:cxn ang="0">
                  <a:pos x="71" y="25"/>
                </a:cxn>
              </a:cxnLst>
              <a:rect l="0" t="0" r="r" b="b"/>
              <a:pathLst>
                <a:path w="97" h="37">
                  <a:moveTo>
                    <a:pt x="71" y="25"/>
                  </a:moveTo>
                  <a:cubicBezTo>
                    <a:pt x="81" y="22"/>
                    <a:pt x="87" y="21"/>
                    <a:pt x="91" y="20"/>
                  </a:cubicBezTo>
                  <a:cubicBezTo>
                    <a:pt x="91" y="19"/>
                    <a:pt x="91" y="19"/>
                    <a:pt x="92" y="17"/>
                  </a:cubicBezTo>
                  <a:cubicBezTo>
                    <a:pt x="97" y="11"/>
                    <a:pt x="95" y="4"/>
                    <a:pt x="88" y="0"/>
                  </a:cubicBezTo>
                  <a:lnTo>
                    <a:pt x="25" y="0"/>
                  </a:lnTo>
                  <a:cubicBezTo>
                    <a:pt x="10" y="3"/>
                    <a:pt x="0" y="10"/>
                    <a:pt x="10" y="22"/>
                  </a:cubicBezTo>
                  <a:cubicBezTo>
                    <a:pt x="10" y="22"/>
                    <a:pt x="28" y="37"/>
                    <a:pt x="71" y="2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F23BB280-5978-0250-A5E1-D7968EE9C86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918" y="18"/>
              <a:ext cx="2958" cy="2699"/>
            </a:xfrm>
            <a:custGeom>
              <a:avLst/>
              <a:gdLst/>
              <a:ahLst/>
              <a:cxnLst>
                <a:cxn ang="0">
                  <a:pos x="504" y="1"/>
                </a:cxn>
                <a:cxn ang="0">
                  <a:pos x="157" y="0"/>
                </a:cxn>
                <a:cxn ang="0">
                  <a:pos x="225" y="21"/>
                </a:cxn>
                <a:cxn ang="0">
                  <a:pos x="174" y="39"/>
                </a:cxn>
                <a:cxn ang="0">
                  <a:pos x="207" y="71"/>
                </a:cxn>
                <a:cxn ang="0">
                  <a:pos x="74" y="60"/>
                </a:cxn>
                <a:cxn ang="0">
                  <a:pos x="26" y="63"/>
                </a:cxn>
                <a:cxn ang="0">
                  <a:pos x="199" y="487"/>
                </a:cxn>
                <a:cxn ang="0">
                  <a:pos x="144" y="341"/>
                </a:cxn>
                <a:cxn ang="0">
                  <a:pos x="105" y="376"/>
                </a:cxn>
                <a:cxn ang="0">
                  <a:pos x="94" y="435"/>
                </a:cxn>
                <a:cxn ang="0">
                  <a:pos x="124" y="265"/>
                </a:cxn>
                <a:cxn ang="0">
                  <a:pos x="153" y="228"/>
                </a:cxn>
                <a:cxn ang="0">
                  <a:pos x="209" y="237"/>
                </a:cxn>
                <a:cxn ang="0">
                  <a:pos x="188" y="306"/>
                </a:cxn>
                <a:cxn ang="0">
                  <a:pos x="192" y="395"/>
                </a:cxn>
                <a:cxn ang="0">
                  <a:pos x="515" y="483"/>
                </a:cxn>
                <a:cxn ang="0">
                  <a:pos x="454" y="427"/>
                </a:cxn>
                <a:cxn ang="0">
                  <a:pos x="425" y="345"/>
                </a:cxn>
                <a:cxn ang="0">
                  <a:pos x="396" y="270"/>
                </a:cxn>
                <a:cxn ang="0">
                  <a:pos x="460" y="256"/>
                </a:cxn>
                <a:cxn ang="0">
                  <a:pos x="407" y="223"/>
                </a:cxn>
                <a:cxn ang="0">
                  <a:pos x="439" y="226"/>
                </a:cxn>
                <a:cxn ang="0">
                  <a:pos x="438" y="209"/>
                </a:cxn>
                <a:cxn ang="0">
                  <a:pos x="376" y="211"/>
                </a:cxn>
                <a:cxn ang="0">
                  <a:pos x="357" y="343"/>
                </a:cxn>
                <a:cxn ang="0">
                  <a:pos x="347" y="230"/>
                </a:cxn>
                <a:cxn ang="0">
                  <a:pos x="331" y="182"/>
                </a:cxn>
                <a:cxn ang="0">
                  <a:pos x="347" y="136"/>
                </a:cxn>
                <a:cxn ang="0">
                  <a:pos x="339" y="99"/>
                </a:cxn>
                <a:cxn ang="0">
                  <a:pos x="331" y="62"/>
                </a:cxn>
                <a:cxn ang="0">
                  <a:pos x="369" y="103"/>
                </a:cxn>
                <a:cxn ang="0">
                  <a:pos x="415" y="47"/>
                </a:cxn>
                <a:cxn ang="0">
                  <a:pos x="409" y="95"/>
                </a:cxn>
                <a:cxn ang="0">
                  <a:pos x="401" y="130"/>
                </a:cxn>
                <a:cxn ang="0">
                  <a:pos x="401" y="181"/>
                </a:cxn>
                <a:cxn ang="0">
                  <a:pos x="558" y="181"/>
                </a:cxn>
                <a:cxn ang="0">
                  <a:pos x="554" y="76"/>
                </a:cxn>
                <a:cxn ang="0">
                  <a:pos x="249" y="69"/>
                </a:cxn>
                <a:cxn ang="0">
                  <a:pos x="293" y="93"/>
                </a:cxn>
                <a:cxn ang="0">
                  <a:pos x="171" y="195"/>
                </a:cxn>
                <a:cxn ang="0">
                  <a:pos x="69" y="98"/>
                </a:cxn>
                <a:cxn ang="0">
                  <a:pos x="191" y="106"/>
                </a:cxn>
                <a:cxn ang="0">
                  <a:pos x="220" y="105"/>
                </a:cxn>
                <a:cxn ang="0">
                  <a:pos x="302" y="121"/>
                </a:cxn>
                <a:cxn ang="0">
                  <a:pos x="276" y="256"/>
                </a:cxn>
                <a:cxn ang="0">
                  <a:pos x="260" y="137"/>
                </a:cxn>
                <a:cxn ang="0">
                  <a:pos x="171" y="195"/>
                </a:cxn>
                <a:cxn ang="0">
                  <a:pos x="223" y="225"/>
                </a:cxn>
                <a:cxn ang="0">
                  <a:pos x="247" y="158"/>
                </a:cxn>
                <a:cxn ang="0">
                  <a:pos x="326" y="292"/>
                </a:cxn>
                <a:cxn ang="0">
                  <a:pos x="215" y="321"/>
                </a:cxn>
                <a:cxn ang="0">
                  <a:pos x="309" y="277"/>
                </a:cxn>
                <a:cxn ang="0">
                  <a:pos x="318" y="133"/>
                </a:cxn>
                <a:cxn ang="0">
                  <a:pos x="313" y="213"/>
                </a:cxn>
                <a:cxn ang="0">
                  <a:pos x="299" y="144"/>
                </a:cxn>
                <a:cxn ang="0">
                  <a:pos x="507" y="179"/>
                </a:cxn>
                <a:cxn ang="0">
                  <a:pos x="461" y="162"/>
                </a:cxn>
              </a:cxnLst>
              <a:rect l="0" t="0" r="r" b="b"/>
              <a:pathLst>
                <a:path w="585" h="534">
                  <a:moveTo>
                    <a:pt x="554" y="76"/>
                  </a:moveTo>
                  <a:cubicBezTo>
                    <a:pt x="551" y="32"/>
                    <a:pt x="543" y="9"/>
                    <a:pt x="504" y="1"/>
                  </a:cubicBezTo>
                  <a:cubicBezTo>
                    <a:pt x="500" y="1"/>
                    <a:pt x="494" y="0"/>
                    <a:pt x="486" y="0"/>
                  </a:cubicBezTo>
                  <a:lnTo>
                    <a:pt x="157" y="0"/>
                  </a:lnTo>
                  <a:cubicBezTo>
                    <a:pt x="156" y="5"/>
                    <a:pt x="153" y="17"/>
                    <a:pt x="158" y="17"/>
                  </a:cubicBezTo>
                  <a:cubicBezTo>
                    <a:pt x="171" y="17"/>
                    <a:pt x="223" y="21"/>
                    <a:pt x="225" y="21"/>
                  </a:cubicBezTo>
                  <a:cubicBezTo>
                    <a:pt x="226" y="21"/>
                    <a:pt x="250" y="16"/>
                    <a:pt x="237" y="28"/>
                  </a:cubicBezTo>
                  <a:cubicBezTo>
                    <a:pt x="223" y="41"/>
                    <a:pt x="192" y="41"/>
                    <a:pt x="174" y="39"/>
                  </a:cubicBezTo>
                  <a:cubicBezTo>
                    <a:pt x="131" y="36"/>
                    <a:pt x="152" y="56"/>
                    <a:pt x="168" y="56"/>
                  </a:cubicBezTo>
                  <a:cubicBezTo>
                    <a:pt x="218" y="56"/>
                    <a:pt x="228" y="68"/>
                    <a:pt x="207" y="71"/>
                  </a:cubicBezTo>
                  <a:cubicBezTo>
                    <a:pt x="186" y="74"/>
                    <a:pt x="182" y="73"/>
                    <a:pt x="162" y="76"/>
                  </a:cubicBezTo>
                  <a:cubicBezTo>
                    <a:pt x="7" y="101"/>
                    <a:pt x="59" y="60"/>
                    <a:pt x="74" y="60"/>
                  </a:cubicBezTo>
                  <a:cubicBezTo>
                    <a:pt x="139" y="59"/>
                    <a:pt x="123" y="37"/>
                    <a:pt x="107" y="42"/>
                  </a:cubicBezTo>
                  <a:cubicBezTo>
                    <a:pt x="91" y="46"/>
                    <a:pt x="34" y="27"/>
                    <a:pt x="26" y="63"/>
                  </a:cubicBezTo>
                  <a:cubicBezTo>
                    <a:pt x="19" y="100"/>
                    <a:pt x="42" y="282"/>
                    <a:pt x="36" y="317"/>
                  </a:cubicBezTo>
                  <a:cubicBezTo>
                    <a:pt x="0" y="534"/>
                    <a:pt x="199" y="487"/>
                    <a:pt x="199" y="487"/>
                  </a:cubicBezTo>
                  <a:cubicBezTo>
                    <a:pt x="156" y="453"/>
                    <a:pt x="174" y="421"/>
                    <a:pt x="171" y="403"/>
                  </a:cubicBezTo>
                  <a:cubicBezTo>
                    <a:pt x="161" y="345"/>
                    <a:pt x="154" y="337"/>
                    <a:pt x="144" y="341"/>
                  </a:cubicBezTo>
                  <a:cubicBezTo>
                    <a:pt x="121" y="352"/>
                    <a:pt x="123" y="358"/>
                    <a:pt x="126" y="367"/>
                  </a:cubicBezTo>
                  <a:cubicBezTo>
                    <a:pt x="142" y="416"/>
                    <a:pt x="105" y="376"/>
                    <a:pt x="105" y="376"/>
                  </a:cubicBezTo>
                  <a:cubicBezTo>
                    <a:pt x="98" y="380"/>
                    <a:pt x="95" y="390"/>
                    <a:pt x="99" y="399"/>
                  </a:cubicBezTo>
                  <a:cubicBezTo>
                    <a:pt x="131" y="463"/>
                    <a:pt x="101" y="446"/>
                    <a:pt x="94" y="435"/>
                  </a:cubicBezTo>
                  <a:cubicBezTo>
                    <a:pt x="61" y="390"/>
                    <a:pt x="92" y="366"/>
                    <a:pt x="88" y="352"/>
                  </a:cubicBezTo>
                  <a:cubicBezTo>
                    <a:pt x="75" y="295"/>
                    <a:pt x="118" y="274"/>
                    <a:pt x="124" y="265"/>
                  </a:cubicBezTo>
                  <a:cubicBezTo>
                    <a:pt x="130" y="256"/>
                    <a:pt x="127" y="253"/>
                    <a:pt x="129" y="234"/>
                  </a:cubicBezTo>
                  <a:cubicBezTo>
                    <a:pt x="136" y="195"/>
                    <a:pt x="155" y="216"/>
                    <a:pt x="153" y="228"/>
                  </a:cubicBezTo>
                  <a:cubicBezTo>
                    <a:pt x="148" y="274"/>
                    <a:pt x="176" y="242"/>
                    <a:pt x="186" y="228"/>
                  </a:cubicBezTo>
                  <a:cubicBezTo>
                    <a:pt x="218" y="186"/>
                    <a:pt x="214" y="229"/>
                    <a:pt x="209" y="237"/>
                  </a:cubicBezTo>
                  <a:cubicBezTo>
                    <a:pt x="203" y="244"/>
                    <a:pt x="198" y="255"/>
                    <a:pt x="200" y="260"/>
                  </a:cubicBezTo>
                  <a:cubicBezTo>
                    <a:pt x="208" y="283"/>
                    <a:pt x="193" y="305"/>
                    <a:pt x="188" y="306"/>
                  </a:cubicBezTo>
                  <a:cubicBezTo>
                    <a:pt x="184" y="308"/>
                    <a:pt x="170" y="314"/>
                    <a:pt x="170" y="332"/>
                  </a:cubicBezTo>
                  <a:cubicBezTo>
                    <a:pt x="171" y="350"/>
                    <a:pt x="192" y="382"/>
                    <a:pt x="192" y="395"/>
                  </a:cubicBezTo>
                  <a:cubicBezTo>
                    <a:pt x="193" y="492"/>
                    <a:pt x="236" y="499"/>
                    <a:pt x="255" y="497"/>
                  </a:cubicBezTo>
                  <a:cubicBezTo>
                    <a:pt x="275" y="496"/>
                    <a:pt x="445" y="490"/>
                    <a:pt x="515" y="483"/>
                  </a:cubicBezTo>
                  <a:cubicBezTo>
                    <a:pt x="585" y="477"/>
                    <a:pt x="538" y="458"/>
                    <a:pt x="518" y="458"/>
                  </a:cubicBezTo>
                  <a:cubicBezTo>
                    <a:pt x="467" y="458"/>
                    <a:pt x="454" y="427"/>
                    <a:pt x="454" y="427"/>
                  </a:cubicBezTo>
                  <a:cubicBezTo>
                    <a:pt x="454" y="427"/>
                    <a:pt x="453" y="405"/>
                    <a:pt x="431" y="400"/>
                  </a:cubicBezTo>
                  <a:cubicBezTo>
                    <a:pt x="376" y="385"/>
                    <a:pt x="411" y="353"/>
                    <a:pt x="425" y="345"/>
                  </a:cubicBezTo>
                  <a:cubicBezTo>
                    <a:pt x="438" y="338"/>
                    <a:pt x="430" y="335"/>
                    <a:pt x="420" y="329"/>
                  </a:cubicBezTo>
                  <a:cubicBezTo>
                    <a:pt x="398" y="316"/>
                    <a:pt x="394" y="300"/>
                    <a:pt x="396" y="270"/>
                  </a:cubicBezTo>
                  <a:cubicBezTo>
                    <a:pt x="397" y="240"/>
                    <a:pt x="416" y="249"/>
                    <a:pt x="416" y="249"/>
                  </a:cubicBezTo>
                  <a:cubicBezTo>
                    <a:pt x="416" y="249"/>
                    <a:pt x="448" y="262"/>
                    <a:pt x="460" y="256"/>
                  </a:cubicBezTo>
                  <a:cubicBezTo>
                    <a:pt x="472" y="250"/>
                    <a:pt x="467" y="239"/>
                    <a:pt x="461" y="244"/>
                  </a:cubicBezTo>
                  <a:cubicBezTo>
                    <a:pt x="455" y="248"/>
                    <a:pt x="412" y="244"/>
                    <a:pt x="407" y="223"/>
                  </a:cubicBezTo>
                  <a:cubicBezTo>
                    <a:pt x="403" y="202"/>
                    <a:pt x="418" y="213"/>
                    <a:pt x="422" y="214"/>
                  </a:cubicBezTo>
                  <a:cubicBezTo>
                    <a:pt x="427" y="216"/>
                    <a:pt x="427" y="220"/>
                    <a:pt x="439" y="226"/>
                  </a:cubicBezTo>
                  <a:cubicBezTo>
                    <a:pt x="468" y="241"/>
                    <a:pt x="454" y="224"/>
                    <a:pt x="454" y="224"/>
                  </a:cubicBezTo>
                  <a:cubicBezTo>
                    <a:pt x="454" y="224"/>
                    <a:pt x="454" y="224"/>
                    <a:pt x="438" y="209"/>
                  </a:cubicBezTo>
                  <a:cubicBezTo>
                    <a:pt x="423" y="194"/>
                    <a:pt x="406" y="199"/>
                    <a:pt x="389" y="199"/>
                  </a:cubicBezTo>
                  <a:cubicBezTo>
                    <a:pt x="373" y="199"/>
                    <a:pt x="376" y="211"/>
                    <a:pt x="376" y="211"/>
                  </a:cubicBezTo>
                  <a:cubicBezTo>
                    <a:pt x="376" y="211"/>
                    <a:pt x="373" y="242"/>
                    <a:pt x="370" y="291"/>
                  </a:cubicBezTo>
                  <a:cubicBezTo>
                    <a:pt x="368" y="341"/>
                    <a:pt x="360" y="347"/>
                    <a:pt x="357" y="343"/>
                  </a:cubicBezTo>
                  <a:cubicBezTo>
                    <a:pt x="354" y="338"/>
                    <a:pt x="350" y="313"/>
                    <a:pt x="350" y="305"/>
                  </a:cubicBezTo>
                  <a:cubicBezTo>
                    <a:pt x="350" y="298"/>
                    <a:pt x="345" y="264"/>
                    <a:pt x="347" y="230"/>
                  </a:cubicBezTo>
                  <a:cubicBezTo>
                    <a:pt x="350" y="195"/>
                    <a:pt x="356" y="210"/>
                    <a:pt x="334" y="201"/>
                  </a:cubicBezTo>
                  <a:cubicBezTo>
                    <a:pt x="311" y="192"/>
                    <a:pt x="323" y="182"/>
                    <a:pt x="331" y="182"/>
                  </a:cubicBezTo>
                  <a:cubicBezTo>
                    <a:pt x="338" y="182"/>
                    <a:pt x="350" y="189"/>
                    <a:pt x="352" y="181"/>
                  </a:cubicBezTo>
                  <a:cubicBezTo>
                    <a:pt x="356" y="160"/>
                    <a:pt x="359" y="141"/>
                    <a:pt x="347" y="136"/>
                  </a:cubicBezTo>
                  <a:cubicBezTo>
                    <a:pt x="322" y="127"/>
                    <a:pt x="332" y="121"/>
                    <a:pt x="341" y="118"/>
                  </a:cubicBezTo>
                  <a:cubicBezTo>
                    <a:pt x="350" y="115"/>
                    <a:pt x="352" y="94"/>
                    <a:pt x="339" y="99"/>
                  </a:cubicBezTo>
                  <a:cubicBezTo>
                    <a:pt x="313" y="107"/>
                    <a:pt x="316" y="85"/>
                    <a:pt x="321" y="82"/>
                  </a:cubicBezTo>
                  <a:cubicBezTo>
                    <a:pt x="325" y="79"/>
                    <a:pt x="334" y="83"/>
                    <a:pt x="331" y="62"/>
                  </a:cubicBezTo>
                  <a:cubicBezTo>
                    <a:pt x="328" y="41"/>
                    <a:pt x="347" y="34"/>
                    <a:pt x="351" y="53"/>
                  </a:cubicBezTo>
                  <a:cubicBezTo>
                    <a:pt x="354" y="73"/>
                    <a:pt x="363" y="112"/>
                    <a:pt x="369" y="103"/>
                  </a:cubicBezTo>
                  <a:cubicBezTo>
                    <a:pt x="375" y="94"/>
                    <a:pt x="385" y="57"/>
                    <a:pt x="395" y="41"/>
                  </a:cubicBezTo>
                  <a:cubicBezTo>
                    <a:pt x="406" y="24"/>
                    <a:pt x="418" y="38"/>
                    <a:pt x="415" y="47"/>
                  </a:cubicBezTo>
                  <a:cubicBezTo>
                    <a:pt x="401" y="88"/>
                    <a:pt x="426" y="90"/>
                    <a:pt x="426" y="90"/>
                  </a:cubicBezTo>
                  <a:cubicBezTo>
                    <a:pt x="426" y="90"/>
                    <a:pt x="423" y="96"/>
                    <a:pt x="409" y="95"/>
                  </a:cubicBezTo>
                  <a:cubicBezTo>
                    <a:pt x="382" y="92"/>
                    <a:pt x="393" y="110"/>
                    <a:pt x="405" y="115"/>
                  </a:cubicBezTo>
                  <a:cubicBezTo>
                    <a:pt x="431" y="124"/>
                    <a:pt x="414" y="130"/>
                    <a:pt x="401" y="130"/>
                  </a:cubicBezTo>
                  <a:cubicBezTo>
                    <a:pt x="387" y="130"/>
                    <a:pt x="381" y="134"/>
                    <a:pt x="378" y="148"/>
                  </a:cubicBezTo>
                  <a:cubicBezTo>
                    <a:pt x="369" y="191"/>
                    <a:pt x="401" y="181"/>
                    <a:pt x="401" y="181"/>
                  </a:cubicBezTo>
                  <a:cubicBezTo>
                    <a:pt x="452" y="195"/>
                    <a:pt x="528" y="188"/>
                    <a:pt x="528" y="188"/>
                  </a:cubicBezTo>
                  <a:cubicBezTo>
                    <a:pt x="543" y="192"/>
                    <a:pt x="552" y="189"/>
                    <a:pt x="558" y="181"/>
                  </a:cubicBezTo>
                  <a:lnTo>
                    <a:pt x="558" y="103"/>
                  </a:lnTo>
                  <a:cubicBezTo>
                    <a:pt x="556" y="93"/>
                    <a:pt x="555" y="84"/>
                    <a:pt x="554" y="76"/>
                  </a:cubicBezTo>
                  <a:close/>
                  <a:moveTo>
                    <a:pt x="231" y="77"/>
                  </a:moveTo>
                  <a:cubicBezTo>
                    <a:pt x="233" y="65"/>
                    <a:pt x="249" y="69"/>
                    <a:pt x="249" y="69"/>
                  </a:cubicBezTo>
                  <a:cubicBezTo>
                    <a:pt x="249" y="69"/>
                    <a:pt x="278" y="79"/>
                    <a:pt x="290" y="78"/>
                  </a:cubicBezTo>
                  <a:cubicBezTo>
                    <a:pt x="301" y="76"/>
                    <a:pt x="318" y="93"/>
                    <a:pt x="293" y="93"/>
                  </a:cubicBezTo>
                  <a:cubicBezTo>
                    <a:pt x="267" y="93"/>
                    <a:pt x="228" y="104"/>
                    <a:pt x="231" y="77"/>
                  </a:cubicBezTo>
                  <a:close/>
                  <a:moveTo>
                    <a:pt x="171" y="195"/>
                  </a:moveTo>
                  <a:cubicBezTo>
                    <a:pt x="153" y="195"/>
                    <a:pt x="46" y="237"/>
                    <a:pt x="45" y="128"/>
                  </a:cubicBezTo>
                  <a:cubicBezTo>
                    <a:pt x="45" y="104"/>
                    <a:pt x="39" y="83"/>
                    <a:pt x="69" y="98"/>
                  </a:cubicBezTo>
                  <a:cubicBezTo>
                    <a:pt x="99" y="112"/>
                    <a:pt x="72" y="111"/>
                    <a:pt x="137" y="108"/>
                  </a:cubicBezTo>
                  <a:cubicBezTo>
                    <a:pt x="137" y="108"/>
                    <a:pt x="184" y="110"/>
                    <a:pt x="191" y="106"/>
                  </a:cubicBezTo>
                  <a:cubicBezTo>
                    <a:pt x="199" y="101"/>
                    <a:pt x="192" y="91"/>
                    <a:pt x="207" y="91"/>
                  </a:cubicBezTo>
                  <a:cubicBezTo>
                    <a:pt x="222" y="90"/>
                    <a:pt x="220" y="105"/>
                    <a:pt x="220" y="105"/>
                  </a:cubicBezTo>
                  <a:cubicBezTo>
                    <a:pt x="220" y="105"/>
                    <a:pt x="207" y="124"/>
                    <a:pt x="305" y="111"/>
                  </a:cubicBezTo>
                  <a:cubicBezTo>
                    <a:pt x="317" y="109"/>
                    <a:pt x="327" y="121"/>
                    <a:pt x="302" y="121"/>
                  </a:cubicBezTo>
                  <a:cubicBezTo>
                    <a:pt x="290" y="122"/>
                    <a:pt x="272" y="128"/>
                    <a:pt x="278" y="143"/>
                  </a:cubicBezTo>
                  <a:cubicBezTo>
                    <a:pt x="284" y="158"/>
                    <a:pt x="276" y="256"/>
                    <a:pt x="276" y="256"/>
                  </a:cubicBezTo>
                  <a:cubicBezTo>
                    <a:pt x="276" y="256"/>
                    <a:pt x="271" y="274"/>
                    <a:pt x="262" y="245"/>
                  </a:cubicBezTo>
                  <a:cubicBezTo>
                    <a:pt x="259" y="235"/>
                    <a:pt x="262" y="144"/>
                    <a:pt x="260" y="137"/>
                  </a:cubicBezTo>
                  <a:cubicBezTo>
                    <a:pt x="259" y="129"/>
                    <a:pt x="217" y="122"/>
                    <a:pt x="215" y="154"/>
                  </a:cubicBezTo>
                  <a:cubicBezTo>
                    <a:pt x="214" y="185"/>
                    <a:pt x="205" y="195"/>
                    <a:pt x="171" y="195"/>
                  </a:cubicBezTo>
                  <a:close/>
                  <a:moveTo>
                    <a:pt x="237" y="231"/>
                  </a:moveTo>
                  <a:cubicBezTo>
                    <a:pt x="230" y="240"/>
                    <a:pt x="219" y="247"/>
                    <a:pt x="223" y="225"/>
                  </a:cubicBezTo>
                  <a:cubicBezTo>
                    <a:pt x="228" y="202"/>
                    <a:pt x="232" y="170"/>
                    <a:pt x="232" y="155"/>
                  </a:cubicBezTo>
                  <a:cubicBezTo>
                    <a:pt x="232" y="155"/>
                    <a:pt x="244" y="135"/>
                    <a:pt x="247" y="158"/>
                  </a:cubicBezTo>
                  <a:cubicBezTo>
                    <a:pt x="250" y="181"/>
                    <a:pt x="244" y="221"/>
                    <a:pt x="237" y="231"/>
                  </a:cubicBezTo>
                  <a:close/>
                  <a:moveTo>
                    <a:pt x="326" y="292"/>
                  </a:moveTo>
                  <a:cubicBezTo>
                    <a:pt x="327" y="320"/>
                    <a:pt x="355" y="400"/>
                    <a:pt x="286" y="399"/>
                  </a:cubicBezTo>
                  <a:cubicBezTo>
                    <a:pt x="217" y="398"/>
                    <a:pt x="214" y="409"/>
                    <a:pt x="215" y="321"/>
                  </a:cubicBezTo>
                  <a:cubicBezTo>
                    <a:pt x="216" y="236"/>
                    <a:pt x="225" y="253"/>
                    <a:pt x="230" y="264"/>
                  </a:cubicBezTo>
                  <a:cubicBezTo>
                    <a:pt x="230" y="264"/>
                    <a:pt x="253" y="318"/>
                    <a:pt x="309" y="277"/>
                  </a:cubicBezTo>
                  <a:cubicBezTo>
                    <a:pt x="319" y="269"/>
                    <a:pt x="324" y="263"/>
                    <a:pt x="326" y="292"/>
                  </a:cubicBezTo>
                  <a:close/>
                  <a:moveTo>
                    <a:pt x="318" y="133"/>
                  </a:moveTo>
                  <a:cubicBezTo>
                    <a:pt x="338" y="148"/>
                    <a:pt x="316" y="165"/>
                    <a:pt x="316" y="165"/>
                  </a:cubicBezTo>
                  <a:cubicBezTo>
                    <a:pt x="316" y="165"/>
                    <a:pt x="302" y="189"/>
                    <a:pt x="313" y="213"/>
                  </a:cubicBezTo>
                  <a:cubicBezTo>
                    <a:pt x="324" y="237"/>
                    <a:pt x="324" y="265"/>
                    <a:pt x="301" y="239"/>
                  </a:cubicBezTo>
                  <a:cubicBezTo>
                    <a:pt x="279" y="214"/>
                    <a:pt x="293" y="156"/>
                    <a:pt x="299" y="144"/>
                  </a:cubicBezTo>
                  <a:cubicBezTo>
                    <a:pt x="299" y="144"/>
                    <a:pt x="299" y="118"/>
                    <a:pt x="318" y="133"/>
                  </a:cubicBezTo>
                  <a:close/>
                  <a:moveTo>
                    <a:pt x="507" y="179"/>
                  </a:moveTo>
                  <a:cubicBezTo>
                    <a:pt x="498" y="185"/>
                    <a:pt x="507" y="179"/>
                    <a:pt x="465" y="177"/>
                  </a:cubicBezTo>
                  <a:cubicBezTo>
                    <a:pt x="423" y="176"/>
                    <a:pt x="461" y="162"/>
                    <a:pt x="461" y="162"/>
                  </a:cubicBezTo>
                  <a:cubicBezTo>
                    <a:pt x="565" y="166"/>
                    <a:pt x="516" y="173"/>
                    <a:pt x="507" y="17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" name="Freeform 6">
              <a:extLst>
                <a:ext uri="{FF2B5EF4-FFF2-40B4-BE49-F238E27FC236}">
                  <a16:creationId xmlns:a16="http://schemas.microsoft.com/office/drawing/2014/main" id="{65D5F238-F495-6BA1-BD12-9CC7A41F1D48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1" y="1287"/>
              <a:ext cx="238" cy="283"/>
            </a:xfrm>
            <a:custGeom>
              <a:avLst/>
              <a:gdLst/>
              <a:ahLst/>
              <a:cxnLst>
                <a:cxn ang="0">
                  <a:pos x="40" y="15"/>
                </a:cxn>
                <a:cxn ang="0">
                  <a:pos x="27" y="56"/>
                </a:cxn>
                <a:cxn ang="0">
                  <a:pos x="40" y="15"/>
                </a:cxn>
              </a:cxnLst>
              <a:rect l="0" t="0" r="r" b="b"/>
              <a:pathLst>
                <a:path w="47" h="56">
                  <a:moveTo>
                    <a:pt x="40" y="15"/>
                  </a:moveTo>
                  <a:cubicBezTo>
                    <a:pt x="37" y="0"/>
                    <a:pt x="0" y="23"/>
                    <a:pt x="27" y="56"/>
                  </a:cubicBezTo>
                  <a:cubicBezTo>
                    <a:pt x="27" y="56"/>
                    <a:pt x="47" y="49"/>
                    <a:pt x="40" y="1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14D39456-19D7-B7DB-FD23-12E17783DDB7}"/>
                </a:ext>
              </a:extLst>
            </p:cNvPr>
            <p:cNvSpPr>
              <a:spLocks/>
            </p:cNvSpPr>
            <p:nvPr/>
          </p:nvSpPr>
          <p:spPr bwMode="auto">
            <a:xfrm>
              <a:off x="3403" y="1403"/>
              <a:ext cx="208" cy="379"/>
            </a:xfrm>
            <a:custGeom>
              <a:avLst/>
              <a:gdLst/>
              <a:ahLst/>
              <a:cxnLst>
                <a:cxn ang="0">
                  <a:pos x="19" y="27"/>
                </a:cxn>
                <a:cxn ang="0">
                  <a:pos x="12" y="69"/>
                </a:cxn>
                <a:cxn ang="0">
                  <a:pos x="40" y="45"/>
                </a:cxn>
                <a:cxn ang="0">
                  <a:pos x="37" y="24"/>
                </a:cxn>
                <a:cxn ang="0">
                  <a:pos x="19" y="27"/>
                </a:cxn>
              </a:cxnLst>
              <a:rect l="0" t="0" r="r" b="b"/>
              <a:pathLst>
                <a:path w="41" h="75">
                  <a:moveTo>
                    <a:pt x="19" y="27"/>
                  </a:moveTo>
                  <a:cubicBezTo>
                    <a:pt x="0" y="54"/>
                    <a:pt x="6" y="63"/>
                    <a:pt x="12" y="69"/>
                  </a:cubicBezTo>
                  <a:cubicBezTo>
                    <a:pt x="18" y="75"/>
                    <a:pt x="30" y="74"/>
                    <a:pt x="40" y="45"/>
                  </a:cubicBezTo>
                  <a:cubicBezTo>
                    <a:pt x="40" y="45"/>
                    <a:pt x="32" y="31"/>
                    <a:pt x="37" y="24"/>
                  </a:cubicBezTo>
                  <a:cubicBezTo>
                    <a:pt x="41" y="16"/>
                    <a:pt x="38" y="0"/>
                    <a:pt x="19" y="2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8" name="Freeform 8">
              <a:extLst>
                <a:ext uri="{FF2B5EF4-FFF2-40B4-BE49-F238E27FC236}">
                  <a16:creationId xmlns:a16="http://schemas.microsoft.com/office/drawing/2014/main" id="{2287B804-BE37-86A5-81D7-634CFE288F30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2" y="645"/>
              <a:ext cx="676" cy="318"/>
            </a:xfrm>
            <a:custGeom>
              <a:avLst/>
              <a:gdLst/>
              <a:ahLst/>
              <a:cxnLst>
                <a:cxn ang="0">
                  <a:pos x="112" y="4"/>
                </a:cxn>
                <a:cxn ang="0">
                  <a:pos x="24" y="4"/>
                </a:cxn>
                <a:cxn ang="0">
                  <a:pos x="2" y="25"/>
                </a:cxn>
                <a:cxn ang="0">
                  <a:pos x="60" y="58"/>
                </a:cxn>
                <a:cxn ang="0">
                  <a:pos x="96" y="54"/>
                </a:cxn>
                <a:cxn ang="0">
                  <a:pos x="113" y="53"/>
                </a:cxn>
                <a:cxn ang="0">
                  <a:pos x="112" y="4"/>
                </a:cxn>
              </a:cxnLst>
              <a:rect l="0" t="0" r="r" b="b"/>
              <a:pathLst>
                <a:path w="135" h="63">
                  <a:moveTo>
                    <a:pt x="112" y="4"/>
                  </a:moveTo>
                  <a:cubicBezTo>
                    <a:pt x="105" y="9"/>
                    <a:pt x="24" y="4"/>
                    <a:pt x="24" y="4"/>
                  </a:cubicBezTo>
                  <a:cubicBezTo>
                    <a:pt x="15" y="4"/>
                    <a:pt x="3" y="1"/>
                    <a:pt x="2" y="25"/>
                  </a:cubicBezTo>
                  <a:cubicBezTo>
                    <a:pt x="0" y="63"/>
                    <a:pt x="48" y="58"/>
                    <a:pt x="60" y="58"/>
                  </a:cubicBezTo>
                  <a:cubicBezTo>
                    <a:pt x="72" y="58"/>
                    <a:pt x="84" y="48"/>
                    <a:pt x="96" y="54"/>
                  </a:cubicBezTo>
                  <a:cubicBezTo>
                    <a:pt x="96" y="54"/>
                    <a:pt x="107" y="63"/>
                    <a:pt x="113" y="53"/>
                  </a:cubicBezTo>
                  <a:cubicBezTo>
                    <a:pt x="135" y="13"/>
                    <a:pt x="120" y="0"/>
                    <a:pt x="112" y="4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9" name="Freeform 9">
              <a:extLst>
                <a:ext uri="{FF2B5EF4-FFF2-40B4-BE49-F238E27FC236}">
                  <a16:creationId xmlns:a16="http://schemas.microsoft.com/office/drawing/2014/main" id="{0F6541C9-1385-823E-A6EE-CD0B85FE5DEE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6" y="1545"/>
              <a:ext cx="497" cy="516"/>
            </a:xfrm>
            <a:custGeom>
              <a:avLst/>
              <a:gdLst/>
              <a:ahLst/>
              <a:cxnLst>
                <a:cxn ang="0">
                  <a:pos x="67" y="5"/>
                </a:cxn>
                <a:cxn ang="0">
                  <a:pos x="31" y="5"/>
                </a:cxn>
                <a:cxn ang="0">
                  <a:pos x="12" y="57"/>
                </a:cxn>
                <a:cxn ang="0">
                  <a:pos x="79" y="62"/>
                </a:cxn>
                <a:cxn ang="0">
                  <a:pos x="67" y="5"/>
                </a:cxn>
              </a:cxnLst>
              <a:rect l="0" t="0" r="r" b="b"/>
              <a:pathLst>
                <a:path w="97" h="102">
                  <a:moveTo>
                    <a:pt x="67" y="5"/>
                  </a:moveTo>
                  <a:cubicBezTo>
                    <a:pt x="55" y="10"/>
                    <a:pt x="31" y="5"/>
                    <a:pt x="31" y="5"/>
                  </a:cubicBezTo>
                  <a:cubicBezTo>
                    <a:pt x="0" y="6"/>
                    <a:pt x="16" y="39"/>
                    <a:pt x="12" y="57"/>
                  </a:cubicBezTo>
                  <a:cubicBezTo>
                    <a:pt x="8" y="76"/>
                    <a:pt x="63" y="102"/>
                    <a:pt x="79" y="62"/>
                  </a:cubicBezTo>
                  <a:cubicBezTo>
                    <a:pt x="97" y="20"/>
                    <a:pt x="79" y="0"/>
                    <a:pt x="67" y="5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0" name="Freeform 10">
              <a:extLst>
                <a:ext uri="{FF2B5EF4-FFF2-40B4-BE49-F238E27FC236}">
                  <a16:creationId xmlns:a16="http://schemas.microsoft.com/office/drawing/2014/main" id="{D7EE42DC-CC6A-870C-D0FA-4A1C508EEC6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3" y="1024"/>
              <a:ext cx="501" cy="96"/>
            </a:xfrm>
            <a:custGeom>
              <a:avLst/>
              <a:gdLst/>
              <a:ahLst/>
              <a:cxnLst>
                <a:cxn ang="0">
                  <a:pos x="15" y="0"/>
                </a:cxn>
                <a:cxn ang="0">
                  <a:pos x="40" y="15"/>
                </a:cxn>
                <a:cxn ang="0">
                  <a:pos x="15" y="0"/>
                </a:cxn>
              </a:cxnLst>
              <a:rect l="0" t="0" r="r" b="b"/>
              <a:pathLst>
                <a:path w="99" h="19">
                  <a:moveTo>
                    <a:pt x="15" y="0"/>
                  </a:moveTo>
                  <a:cubicBezTo>
                    <a:pt x="0" y="0"/>
                    <a:pt x="19" y="19"/>
                    <a:pt x="40" y="15"/>
                  </a:cubicBezTo>
                  <a:cubicBezTo>
                    <a:pt x="99" y="1"/>
                    <a:pt x="15" y="0"/>
                    <a:pt x="15" y="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1" name="Freeform 11">
              <a:extLst>
                <a:ext uri="{FF2B5EF4-FFF2-40B4-BE49-F238E27FC236}">
                  <a16:creationId xmlns:a16="http://schemas.microsoft.com/office/drawing/2014/main" id="{4DBC6C8E-F740-3157-B598-74CBDF66489A}"/>
                </a:ext>
              </a:extLst>
            </p:cNvPr>
            <p:cNvSpPr>
              <a:spLocks/>
            </p:cNvSpPr>
            <p:nvPr/>
          </p:nvSpPr>
          <p:spPr bwMode="auto">
            <a:xfrm>
              <a:off x="5340" y="1004"/>
              <a:ext cx="385" cy="237"/>
            </a:xfrm>
            <a:custGeom>
              <a:avLst/>
              <a:gdLst/>
              <a:ahLst/>
              <a:cxnLst>
                <a:cxn ang="0">
                  <a:pos x="21" y="37"/>
                </a:cxn>
                <a:cxn ang="0">
                  <a:pos x="70" y="17"/>
                </a:cxn>
                <a:cxn ang="0">
                  <a:pos x="48" y="3"/>
                </a:cxn>
                <a:cxn ang="0">
                  <a:pos x="19" y="32"/>
                </a:cxn>
                <a:cxn ang="0">
                  <a:pos x="21" y="37"/>
                </a:cxn>
              </a:cxnLst>
              <a:rect l="0" t="0" r="r" b="b"/>
              <a:pathLst>
                <a:path w="76" h="47">
                  <a:moveTo>
                    <a:pt x="21" y="37"/>
                  </a:moveTo>
                  <a:cubicBezTo>
                    <a:pt x="21" y="37"/>
                    <a:pt x="50" y="47"/>
                    <a:pt x="70" y="17"/>
                  </a:cubicBezTo>
                  <a:cubicBezTo>
                    <a:pt x="76" y="7"/>
                    <a:pt x="65" y="0"/>
                    <a:pt x="48" y="3"/>
                  </a:cubicBezTo>
                  <a:cubicBezTo>
                    <a:pt x="39" y="5"/>
                    <a:pt x="39" y="32"/>
                    <a:pt x="19" y="32"/>
                  </a:cubicBezTo>
                  <a:cubicBezTo>
                    <a:pt x="0" y="32"/>
                    <a:pt x="21" y="37"/>
                    <a:pt x="21" y="37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2" name="Freeform 12">
              <a:extLst>
                <a:ext uri="{FF2B5EF4-FFF2-40B4-BE49-F238E27FC236}">
                  <a16:creationId xmlns:a16="http://schemas.microsoft.com/office/drawing/2014/main" id="{DD830CB1-0756-5CA2-FF9C-A2EDF346BE2D}"/>
                </a:ext>
              </a:extLst>
            </p:cNvPr>
            <p:cNvSpPr>
              <a:spLocks/>
            </p:cNvSpPr>
            <p:nvPr/>
          </p:nvSpPr>
          <p:spPr bwMode="auto">
            <a:xfrm>
              <a:off x="5325" y="1201"/>
              <a:ext cx="415" cy="187"/>
            </a:xfrm>
            <a:custGeom>
              <a:avLst/>
              <a:gdLst/>
              <a:ahLst/>
              <a:cxnLst>
                <a:cxn ang="0">
                  <a:pos x="72" y="6"/>
                </a:cxn>
                <a:cxn ang="0">
                  <a:pos x="24" y="17"/>
                </a:cxn>
                <a:cxn ang="0">
                  <a:pos x="17" y="26"/>
                </a:cxn>
                <a:cxn ang="0">
                  <a:pos x="76" y="23"/>
                </a:cxn>
                <a:cxn ang="0">
                  <a:pos x="82" y="20"/>
                </a:cxn>
                <a:cxn ang="0">
                  <a:pos x="82" y="0"/>
                </a:cxn>
                <a:cxn ang="0">
                  <a:pos x="72" y="6"/>
                </a:cxn>
              </a:cxnLst>
              <a:rect l="0" t="0" r="r" b="b"/>
              <a:pathLst>
                <a:path w="82" h="37">
                  <a:moveTo>
                    <a:pt x="72" y="6"/>
                  </a:moveTo>
                  <a:cubicBezTo>
                    <a:pt x="57" y="23"/>
                    <a:pt x="24" y="17"/>
                    <a:pt x="24" y="17"/>
                  </a:cubicBezTo>
                  <a:cubicBezTo>
                    <a:pt x="24" y="17"/>
                    <a:pt x="0" y="16"/>
                    <a:pt x="17" y="26"/>
                  </a:cubicBezTo>
                  <a:cubicBezTo>
                    <a:pt x="33" y="37"/>
                    <a:pt x="53" y="32"/>
                    <a:pt x="76" y="23"/>
                  </a:cubicBezTo>
                  <a:cubicBezTo>
                    <a:pt x="78" y="22"/>
                    <a:pt x="80" y="21"/>
                    <a:pt x="82" y="20"/>
                  </a:cubicBezTo>
                  <a:lnTo>
                    <a:pt x="82" y="0"/>
                  </a:lnTo>
                  <a:cubicBezTo>
                    <a:pt x="79" y="1"/>
                    <a:pt x="75" y="2"/>
                    <a:pt x="72" y="6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3" name="Freeform 13">
              <a:extLst>
                <a:ext uri="{FF2B5EF4-FFF2-40B4-BE49-F238E27FC236}">
                  <a16:creationId xmlns:a16="http://schemas.microsoft.com/office/drawing/2014/main" id="{7F4C87B3-4A15-6CBD-558E-6B839CDFCD28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1" y="1378"/>
              <a:ext cx="698" cy="167"/>
            </a:xfrm>
            <a:custGeom>
              <a:avLst/>
              <a:gdLst/>
              <a:ahLst/>
              <a:cxnLst>
                <a:cxn ang="0">
                  <a:pos x="21" y="1"/>
                </a:cxn>
                <a:cxn ang="0">
                  <a:pos x="8" y="14"/>
                </a:cxn>
                <a:cxn ang="0">
                  <a:pos x="57" y="22"/>
                </a:cxn>
                <a:cxn ang="0">
                  <a:pos x="117" y="23"/>
                </a:cxn>
                <a:cxn ang="0">
                  <a:pos x="114" y="8"/>
                </a:cxn>
                <a:cxn ang="0">
                  <a:pos x="82" y="3"/>
                </a:cxn>
                <a:cxn ang="0">
                  <a:pos x="21" y="1"/>
                </a:cxn>
              </a:cxnLst>
              <a:rect l="0" t="0" r="r" b="b"/>
              <a:pathLst>
                <a:path w="138" h="33">
                  <a:moveTo>
                    <a:pt x="21" y="1"/>
                  </a:moveTo>
                  <a:cubicBezTo>
                    <a:pt x="21" y="1"/>
                    <a:pt x="0" y="8"/>
                    <a:pt x="8" y="14"/>
                  </a:cubicBezTo>
                  <a:cubicBezTo>
                    <a:pt x="15" y="20"/>
                    <a:pt x="48" y="22"/>
                    <a:pt x="57" y="22"/>
                  </a:cubicBezTo>
                  <a:cubicBezTo>
                    <a:pt x="66" y="22"/>
                    <a:pt x="96" y="33"/>
                    <a:pt x="117" y="23"/>
                  </a:cubicBezTo>
                  <a:cubicBezTo>
                    <a:pt x="138" y="12"/>
                    <a:pt x="123" y="9"/>
                    <a:pt x="114" y="8"/>
                  </a:cubicBezTo>
                  <a:cubicBezTo>
                    <a:pt x="105" y="6"/>
                    <a:pt x="102" y="0"/>
                    <a:pt x="82" y="3"/>
                  </a:cubicBezTo>
                  <a:cubicBezTo>
                    <a:pt x="37" y="11"/>
                    <a:pt x="21" y="1"/>
                    <a:pt x="21" y="1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4" name="Freeform 14">
              <a:extLst>
                <a:ext uri="{FF2B5EF4-FFF2-40B4-BE49-F238E27FC236}">
                  <a16:creationId xmlns:a16="http://schemas.microsoft.com/office/drawing/2014/main" id="{3A2714A4-74B1-6D5C-E220-E14D9EFD350D}"/>
                </a:ext>
              </a:extLst>
            </p:cNvPr>
            <p:cNvSpPr>
              <a:spLocks/>
            </p:cNvSpPr>
            <p:nvPr/>
          </p:nvSpPr>
          <p:spPr bwMode="auto">
            <a:xfrm>
              <a:off x="5077" y="1540"/>
              <a:ext cx="567" cy="146"/>
            </a:xfrm>
            <a:custGeom>
              <a:avLst/>
              <a:gdLst/>
              <a:ahLst/>
              <a:cxnLst>
                <a:cxn ang="0">
                  <a:pos x="98" y="19"/>
                </a:cxn>
                <a:cxn ang="0">
                  <a:pos x="103" y="4"/>
                </a:cxn>
                <a:cxn ang="0">
                  <a:pos x="74" y="10"/>
                </a:cxn>
                <a:cxn ang="0">
                  <a:pos x="36" y="6"/>
                </a:cxn>
                <a:cxn ang="0">
                  <a:pos x="2" y="4"/>
                </a:cxn>
                <a:cxn ang="0">
                  <a:pos x="98" y="19"/>
                </a:cxn>
              </a:cxnLst>
              <a:rect l="0" t="0" r="r" b="b"/>
              <a:pathLst>
                <a:path w="112" h="29">
                  <a:moveTo>
                    <a:pt x="98" y="19"/>
                  </a:moveTo>
                  <a:cubicBezTo>
                    <a:pt x="112" y="13"/>
                    <a:pt x="111" y="0"/>
                    <a:pt x="103" y="4"/>
                  </a:cubicBezTo>
                  <a:cubicBezTo>
                    <a:pt x="96" y="9"/>
                    <a:pt x="83" y="10"/>
                    <a:pt x="74" y="10"/>
                  </a:cubicBezTo>
                  <a:cubicBezTo>
                    <a:pt x="65" y="11"/>
                    <a:pt x="45" y="3"/>
                    <a:pt x="36" y="6"/>
                  </a:cubicBezTo>
                  <a:cubicBezTo>
                    <a:pt x="27" y="9"/>
                    <a:pt x="2" y="4"/>
                    <a:pt x="2" y="4"/>
                  </a:cubicBezTo>
                  <a:cubicBezTo>
                    <a:pt x="0" y="29"/>
                    <a:pt x="83" y="25"/>
                    <a:pt x="98" y="19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" name="Freeform 15">
              <a:extLst>
                <a:ext uri="{FF2B5EF4-FFF2-40B4-BE49-F238E27FC236}">
                  <a16:creationId xmlns:a16="http://schemas.microsoft.com/office/drawing/2014/main" id="{E18468BD-20ED-21B7-2493-57E6143C775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42" y="1656"/>
              <a:ext cx="584" cy="480"/>
            </a:xfrm>
            <a:custGeom>
              <a:avLst/>
              <a:gdLst/>
              <a:ahLst/>
              <a:cxnLst>
                <a:cxn ang="0">
                  <a:pos x="3" y="53"/>
                </a:cxn>
                <a:cxn ang="0">
                  <a:pos x="26" y="54"/>
                </a:cxn>
                <a:cxn ang="0">
                  <a:pos x="50" y="77"/>
                </a:cxn>
                <a:cxn ang="0">
                  <a:pos x="59" y="84"/>
                </a:cxn>
                <a:cxn ang="0">
                  <a:pos x="81" y="52"/>
                </a:cxn>
                <a:cxn ang="0">
                  <a:pos x="111" y="52"/>
                </a:cxn>
                <a:cxn ang="0">
                  <a:pos x="79" y="27"/>
                </a:cxn>
                <a:cxn ang="0">
                  <a:pos x="37" y="16"/>
                </a:cxn>
                <a:cxn ang="0">
                  <a:pos x="12" y="41"/>
                </a:cxn>
                <a:cxn ang="0">
                  <a:pos x="3" y="53"/>
                </a:cxn>
              </a:cxnLst>
              <a:rect l="0" t="0" r="r" b="b"/>
              <a:pathLst>
                <a:path w="115" h="95">
                  <a:moveTo>
                    <a:pt x="3" y="53"/>
                  </a:moveTo>
                  <a:cubicBezTo>
                    <a:pt x="5" y="60"/>
                    <a:pt x="14" y="68"/>
                    <a:pt x="26" y="54"/>
                  </a:cubicBezTo>
                  <a:cubicBezTo>
                    <a:pt x="48" y="29"/>
                    <a:pt x="48" y="72"/>
                    <a:pt x="50" y="77"/>
                  </a:cubicBezTo>
                  <a:cubicBezTo>
                    <a:pt x="51" y="81"/>
                    <a:pt x="54" y="95"/>
                    <a:pt x="59" y="84"/>
                  </a:cubicBezTo>
                  <a:cubicBezTo>
                    <a:pt x="63" y="74"/>
                    <a:pt x="70" y="39"/>
                    <a:pt x="81" y="52"/>
                  </a:cubicBezTo>
                  <a:cubicBezTo>
                    <a:pt x="100" y="76"/>
                    <a:pt x="115" y="54"/>
                    <a:pt x="111" y="52"/>
                  </a:cubicBezTo>
                  <a:cubicBezTo>
                    <a:pt x="106" y="51"/>
                    <a:pt x="79" y="37"/>
                    <a:pt x="79" y="27"/>
                  </a:cubicBezTo>
                  <a:cubicBezTo>
                    <a:pt x="79" y="16"/>
                    <a:pt x="42" y="0"/>
                    <a:pt x="37" y="16"/>
                  </a:cubicBezTo>
                  <a:cubicBezTo>
                    <a:pt x="33" y="33"/>
                    <a:pt x="12" y="41"/>
                    <a:pt x="12" y="41"/>
                  </a:cubicBezTo>
                  <a:cubicBezTo>
                    <a:pt x="0" y="44"/>
                    <a:pt x="2" y="45"/>
                    <a:pt x="3" y="53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6" name="Freeform 16">
              <a:extLst>
                <a:ext uri="{FF2B5EF4-FFF2-40B4-BE49-F238E27FC236}">
                  <a16:creationId xmlns:a16="http://schemas.microsoft.com/office/drawing/2014/main" id="{1306149A-E0E4-5971-1446-E08840A4D0C3}"/>
                </a:ext>
              </a:extLst>
            </p:cNvPr>
            <p:cNvSpPr>
              <a:spLocks/>
            </p:cNvSpPr>
            <p:nvPr/>
          </p:nvSpPr>
          <p:spPr bwMode="auto">
            <a:xfrm>
              <a:off x="5421" y="1464"/>
              <a:ext cx="329" cy="854"/>
            </a:xfrm>
            <a:custGeom>
              <a:avLst/>
              <a:gdLst/>
              <a:ahLst/>
              <a:cxnLst>
                <a:cxn ang="0">
                  <a:pos x="51" y="40"/>
                </a:cxn>
                <a:cxn ang="0">
                  <a:pos x="22" y="49"/>
                </a:cxn>
                <a:cxn ang="0">
                  <a:pos x="22" y="59"/>
                </a:cxn>
                <a:cxn ang="0">
                  <a:pos x="50" y="90"/>
                </a:cxn>
                <a:cxn ang="0">
                  <a:pos x="34" y="118"/>
                </a:cxn>
                <a:cxn ang="0">
                  <a:pos x="0" y="148"/>
                </a:cxn>
                <a:cxn ang="0">
                  <a:pos x="17" y="155"/>
                </a:cxn>
                <a:cxn ang="0">
                  <a:pos x="47" y="166"/>
                </a:cxn>
                <a:cxn ang="0">
                  <a:pos x="63" y="162"/>
                </a:cxn>
                <a:cxn ang="0">
                  <a:pos x="65" y="0"/>
                </a:cxn>
                <a:cxn ang="0">
                  <a:pos x="51" y="40"/>
                </a:cxn>
              </a:cxnLst>
              <a:rect l="0" t="0" r="r" b="b"/>
              <a:pathLst>
                <a:path w="65" h="169">
                  <a:moveTo>
                    <a:pt x="51" y="40"/>
                  </a:moveTo>
                  <a:cubicBezTo>
                    <a:pt x="44" y="46"/>
                    <a:pt x="30" y="49"/>
                    <a:pt x="22" y="49"/>
                  </a:cubicBezTo>
                  <a:cubicBezTo>
                    <a:pt x="13" y="48"/>
                    <a:pt x="14" y="56"/>
                    <a:pt x="22" y="59"/>
                  </a:cubicBezTo>
                  <a:cubicBezTo>
                    <a:pt x="30" y="62"/>
                    <a:pt x="49" y="75"/>
                    <a:pt x="50" y="90"/>
                  </a:cubicBezTo>
                  <a:cubicBezTo>
                    <a:pt x="50" y="104"/>
                    <a:pt x="51" y="115"/>
                    <a:pt x="34" y="118"/>
                  </a:cubicBezTo>
                  <a:cubicBezTo>
                    <a:pt x="18" y="122"/>
                    <a:pt x="3" y="124"/>
                    <a:pt x="0" y="148"/>
                  </a:cubicBezTo>
                  <a:cubicBezTo>
                    <a:pt x="0" y="148"/>
                    <a:pt x="10" y="154"/>
                    <a:pt x="17" y="155"/>
                  </a:cubicBezTo>
                  <a:cubicBezTo>
                    <a:pt x="23" y="155"/>
                    <a:pt x="42" y="163"/>
                    <a:pt x="47" y="166"/>
                  </a:cubicBezTo>
                  <a:cubicBezTo>
                    <a:pt x="51" y="169"/>
                    <a:pt x="58" y="167"/>
                    <a:pt x="63" y="162"/>
                  </a:cubicBezTo>
                  <a:lnTo>
                    <a:pt x="65" y="0"/>
                  </a:lnTo>
                  <a:cubicBezTo>
                    <a:pt x="64" y="8"/>
                    <a:pt x="58" y="36"/>
                    <a:pt x="51" y="40"/>
                  </a:cubicBez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17" name="Group 17">
            <a:extLst>
              <a:ext uri="{FF2B5EF4-FFF2-40B4-BE49-F238E27FC236}">
                <a16:creationId xmlns:a16="http://schemas.microsoft.com/office/drawing/2014/main" id="{5B13FA57-9ECA-6894-CB6B-350AB77A4482}"/>
              </a:ext>
            </a:extLst>
          </p:cNvPr>
          <p:cNvGrpSpPr>
            <a:grpSpLocks/>
          </p:cNvGrpSpPr>
          <p:nvPr/>
        </p:nvGrpSpPr>
        <p:grpSpPr bwMode="auto">
          <a:xfrm>
            <a:off x="738718" y="36513"/>
            <a:ext cx="10521949" cy="6821487"/>
            <a:chOff x="349" y="23"/>
            <a:chExt cx="4971" cy="4297"/>
          </a:xfrm>
        </p:grpSpPr>
        <p:sp>
          <p:nvSpPr>
            <p:cNvPr id="18" name="Rectangle 18">
              <a:extLst>
                <a:ext uri="{FF2B5EF4-FFF2-40B4-BE49-F238E27FC236}">
                  <a16:creationId xmlns:a16="http://schemas.microsoft.com/office/drawing/2014/main" id="{25A6325C-F5C4-D8D4-4CD8-25057203A1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6D7C57BE-CBCC-EE6A-B0D6-F0CE1DFC029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0" name="Freeform 20">
              <a:extLst>
                <a:ext uri="{FF2B5EF4-FFF2-40B4-BE49-F238E27FC236}">
                  <a16:creationId xmlns:a16="http://schemas.microsoft.com/office/drawing/2014/main" id="{2CC81F4C-C3DA-1F50-D55C-8BB769AF98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" name="Freeform 21">
              <a:extLst>
                <a:ext uri="{FF2B5EF4-FFF2-40B4-BE49-F238E27FC236}">
                  <a16:creationId xmlns:a16="http://schemas.microsoft.com/office/drawing/2014/main" id="{C7CBBBE8-9639-32FB-4855-EB8D0FAF93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2" name="Freeform 22">
              <a:extLst>
                <a:ext uri="{FF2B5EF4-FFF2-40B4-BE49-F238E27FC236}">
                  <a16:creationId xmlns:a16="http://schemas.microsoft.com/office/drawing/2014/main" id="{7BF190AD-1076-593D-DBC6-BCD7D9F4D65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3" name="Freeform 23">
              <a:extLst>
                <a:ext uri="{FF2B5EF4-FFF2-40B4-BE49-F238E27FC236}">
                  <a16:creationId xmlns:a16="http://schemas.microsoft.com/office/drawing/2014/main" id="{B0FB36CE-74D8-9D71-70D7-47FD8E1518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4" name="Freeform 24">
              <a:extLst>
                <a:ext uri="{FF2B5EF4-FFF2-40B4-BE49-F238E27FC236}">
                  <a16:creationId xmlns:a16="http://schemas.microsoft.com/office/drawing/2014/main" id="{477C667C-61FB-1A9E-E3EF-DC8CB0FFBE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5" name="Freeform 25">
              <a:extLst>
                <a:ext uri="{FF2B5EF4-FFF2-40B4-BE49-F238E27FC236}">
                  <a16:creationId xmlns:a16="http://schemas.microsoft.com/office/drawing/2014/main" id="{080191D6-DBBA-B0EF-AA7E-F770A4F140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6" name="Freeform 26">
              <a:extLst>
                <a:ext uri="{FF2B5EF4-FFF2-40B4-BE49-F238E27FC236}">
                  <a16:creationId xmlns:a16="http://schemas.microsoft.com/office/drawing/2014/main" id="{1EB778A9-2BC9-75FA-CACE-06B504AA201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" name="Freeform 27">
              <a:extLst>
                <a:ext uri="{FF2B5EF4-FFF2-40B4-BE49-F238E27FC236}">
                  <a16:creationId xmlns:a16="http://schemas.microsoft.com/office/drawing/2014/main" id="{B190618F-9291-FF2F-CB35-BBCBEE03BE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8" name="Freeform 28">
              <a:extLst>
                <a:ext uri="{FF2B5EF4-FFF2-40B4-BE49-F238E27FC236}">
                  <a16:creationId xmlns:a16="http://schemas.microsoft.com/office/drawing/2014/main" id="{A6FE03FC-DBB4-5896-3501-539B306AFC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9" name="Rectangle 29">
              <a:extLst>
                <a:ext uri="{FF2B5EF4-FFF2-40B4-BE49-F238E27FC236}">
                  <a16:creationId xmlns:a16="http://schemas.microsoft.com/office/drawing/2014/main" id="{A9754252-BE69-8367-D1ED-17AB097C9D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0" name="Rectangle 30">
              <a:extLst>
                <a:ext uri="{FF2B5EF4-FFF2-40B4-BE49-F238E27FC236}">
                  <a16:creationId xmlns:a16="http://schemas.microsoft.com/office/drawing/2014/main" id="{197B49F9-4B43-0934-DBA9-FE09CD42941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1" name="Freeform 31">
              <a:extLst>
                <a:ext uri="{FF2B5EF4-FFF2-40B4-BE49-F238E27FC236}">
                  <a16:creationId xmlns:a16="http://schemas.microsoft.com/office/drawing/2014/main" id="{934C64C9-AC6C-4603-09F5-36015DABA0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2" name="Freeform 32">
              <a:extLst>
                <a:ext uri="{FF2B5EF4-FFF2-40B4-BE49-F238E27FC236}">
                  <a16:creationId xmlns:a16="http://schemas.microsoft.com/office/drawing/2014/main" id="{6EE04DC4-E377-969B-2AFA-35F981344C6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3" name="Freeform 33">
              <a:extLst>
                <a:ext uri="{FF2B5EF4-FFF2-40B4-BE49-F238E27FC236}">
                  <a16:creationId xmlns:a16="http://schemas.microsoft.com/office/drawing/2014/main" id="{86895F12-EDC3-14AF-3830-023A4452F62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4" name="Freeform 34">
              <a:extLst>
                <a:ext uri="{FF2B5EF4-FFF2-40B4-BE49-F238E27FC236}">
                  <a16:creationId xmlns:a16="http://schemas.microsoft.com/office/drawing/2014/main" id="{196D5F7D-494F-1FAF-1039-CBDAF585A64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5" name="Freeform 35">
              <a:extLst>
                <a:ext uri="{FF2B5EF4-FFF2-40B4-BE49-F238E27FC236}">
                  <a16:creationId xmlns:a16="http://schemas.microsoft.com/office/drawing/2014/main" id="{A476F59F-E04D-9908-AF48-04C2C1BAD9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6" name="Freeform 36">
              <a:extLst>
                <a:ext uri="{FF2B5EF4-FFF2-40B4-BE49-F238E27FC236}">
                  <a16:creationId xmlns:a16="http://schemas.microsoft.com/office/drawing/2014/main" id="{DA4DBCE0-3636-897E-6962-1BA84C5B0D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7" name="Freeform 37">
              <a:extLst>
                <a:ext uri="{FF2B5EF4-FFF2-40B4-BE49-F238E27FC236}">
                  <a16:creationId xmlns:a16="http://schemas.microsoft.com/office/drawing/2014/main" id="{4C20F900-908D-2595-C9AE-6459B75629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8" name="Freeform 38">
              <a:extLst>
                <a:ext uri="{FF2B5EF4-FFF2-40B4-BE49-F238E27FC236}">
                  <a16:creationId xmlns:a16="http://schemas.microsoft.com/office/drawing/2014/main" id="{8252FBAC-6144-BEA3-2D1B-9DBB65BE847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9" name="Freeform 39">
              <a:extLst>
                <a:ext uri="{FF2B5EF4-FFF2-40B4-BE49-F238E27FC236}">
                  <a16:creationId xmlns:a16="http://schemas.microsoft.com/office/drawing/2014/main" id="{CCEF9D69-65DA-5B3A-7E71-878CEF4F87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0" name="Freeform 40">
              <a:extLst>
                <a:ext uri="{FF2B5EF4-FFF2-40B4-BE49-F238E27FC236}">
                  <a16:creationId xmlns:a16="http://schemas.microsoft.com/office/drawing/2014/main" id="{43D26331-1694-0045-7B9A-3B8A9BAAB3B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1" name="Rectangle 41">
              <a:extLst>
                <a:ext uri="{FF2B5EF4-FFF2-40B4-BE49-F238E27FC236}">
                  <a16:creationId xmlns:a16="http://schemas.microsoft.com/office/drawing/2014/main" id="{327826D8-6B7C-45BC-F390-B702063E20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2" name="Rectangle 42">
              <a:extLst>
                <a:ext uri="{FF2B5EF4-FFF2-40B4-BE49-F238E27FC236}">
                  <a16:creationId xmlns:a16="http://schemas.microsoft.com/office/drawing/2014/main" id="{5DF5AE0E-2970-2556-DDB7-E364A446FB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3" name="Freeform 43">
              <a:extLst>
                <a:ext uri="{FF2B5EF4-FFF2-40B4-BE49-F238E27FC236}">
                  <a16:creationId xmlns:a16="http://schemas.microsoft.com/office/drawing/2014/main" id="{8CB01C59-5477-0DF6-E9E5-14077FC2FDF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" name="Freeform 44">
              <a:extLst>
                <a:ext uri="{FF2B5EF4-FFF2-40B4-BE49-F238E27FC236}">
                  <a16:creationId xmlns:a16="http://schemas.microsoft.com/office/drawing/2014/main" id="{61F2C691-44D9-C201-7AC3-29692A5A38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5" name="Freeform 45">
              <a:extLst>
                <a:ext uri="{FF2B5EF4-FFF2-40B4-BE49-F238E27FC236}">
                  <a16:creationId xmlns:a16="http://schemas.microsoft.com/office/drawing/2014/main" id="{50F2E005-6169-B2A4-FF2B-DD6C99F5B0A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6" name="Freeform 46">
              <a:extLst>
                <a:ext uri="{FF2B5EF4-FFF2-40B4-BE49-F238E27FC236}">
                  <a16:creationId xmlns:a16="http://schemas.microsoft.com/office/drawing/2014/main" id="{24FD3741-C4E6-AD8D-E7DC-7887B4BB11F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7" name="Freeform 47">
              <a:extLst>
                <a:ext uri="{FF2B5EF4-FFF2-40B4-BE49-F238E27FC236}">
                  <a16:creationId xmlns:a16="http://schemas.microsoft.com/office/drawing/2014/main" id="{1678465F-C744-BC72-DFC5-DDA392486F3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8" name="Freeform 48">
              <a:extLst>
                <a:ext uri="{FF2B5EF4-FFF2-40B4-BE49-F238E27FC236}">
                  <a16:creationId xmlns:a16="http://schemas.microsoft.com/office/drawing/2014/main" id="{9F9AC22F-BF47-25F5-09D4-77E352E86E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9" name="Freeform 49">
              <a:extLst>
                <a:ext uri="{FF2B5EF4-FFF2-40B4-BE49-F238E27FC236}">
                  <a16:creationId xmlns:a16="http://schemas.microsoft.com/office/drawing/2014/main" id="{D669AC28-0DE2-EE4F-DE16-4FE3C7C35A3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0" name="Freeform 50">
              <a:extLst>
                <a:ext uri="{FF2B5EF4-FFF2-40B4-BE49-F238E27FC236}">
                  <a16:creationId xmlns:a16="http://schemas.microsoft.com/office/drawing/2014/main" id="{FC43FACC-BBD3-AC50-3137-44F856D1C5E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" name="Freeform 51">
              <a:extLst>
                <a:ext uri="{FF2B5EF4-FFF2-40B4-BE49-F238E27FC236}">
                  <a16:creationId xmlns:a16="http://schemas.microsoft.com/office/drawing/2014/main" id="{DC5223A8-80EA-487C-2021-A3E5B0F8EBB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2" name="Freeform 52">
              <a:extLst>
                <a:ext uri="{FF2B5EF4-FFF2-40B4-BE49-F238E27FC236}">
                  <a16:creationId xmlns:a16="http://schemas.microsoft.com/office/drawing/2014/main" id="{7FBA22B4-28A7-255E-EB77-055C546C324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3" name="Rectangle 53">
              <a:extLst>
                <a:ext uri="{FF2B5EF4-FFF2-40B4-BE49-F238E27FC236}">
                  <a16:creationId xmlns:a16="http://schemas.microsoft.com/office/drawing/2014/main" id="{00AA0169-7785-9436-377D-7869338B02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4" name="Rectangle 54">
              <a:extLst>
                <a:ext uri="{FF2B5EF4-FFF2-40B4-BE49-F238E27FC236}">
                  <a16:creationId xmlns:a16="http://schemas.microsoft.com/office/drawing/2014/main" id="{2249B4C0-BACD-F833-32CA-D12EB0A853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5" name="Freeform 55">
              <a:extLst>
                <a:ext uri="{FF2B5EF4-FFF2-40B4-BE49-F238E27FC236}">
                  <a16:creationId xmlns:a16="http://schemas.microsoft.com/office/drawing/2014/main" id="{C5AD6AC1-2296-9843-65D9-CE7A11F2152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6" name="Freeform 56">
              <a:extLst>
                <a:ext uri="{FF2B5EF4-FFF2-40B4-BE49-F238E27FC236}">
                  <a16:creationId xmlns:a16="http://schemas.microsoft.com/office/drawing/2014/main" id="{B7E23C1E-3BFA-CD51-48EA-8B0EF676A6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7" name="Freeform 57">
              <a:extLst>
                <a:ext uri="{FF2B5EF4-FFF2-40B4-BE49-F238E27FC236}">
                  <a16:creationId xmlns:a16="http://schemas.microsoft.com/office/drawing/2014/main" id="{1B5C9EEF-AAE2-7BA9-F4D3-F14EFA73F0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" name="Freeform 58">
              <a:extLst>
                <a:ext uri="{FF2B5EF4-FFF2-40B4-BE49-F238E27FC236}">
                  <a16:creationId xmlns:a16="http://schemas.microsoft.com/office/drawing/2014/main" id="{98223ADC-4F7F-0D4D-8CA5-02CD0E80A3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" name="Freeform 59">
              <a:extLst>
                <a:ext uri="{FF2B5EF4-FFF2-40B4-BE49-F238E27FC236}">
                  <a16:creationId xmlns:a16="http://schemas.microsoft.com/office/drawing/2014/main" id="{229526A6-9935-6DC0-C980-DBAE37035FB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0" name="Freeform 60">
              <a:extLst>
                <a:ext uri="{FF2B5EF4-FFF2-40B4-BE49-F238E27FC236}">
                  <a16:creationId xmlns:a16="http://schemas.microsoft.com/office/drawing/2014/main" id="{8FDC8F47-EBB5-B5CE-087D-72AF0A11EB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1" name="Freeform 61">
              <a:extLst>
                <a:ext uri="{FF2B5EF4-FFF2-40B4-BE49-F238E27FC236}">
                  <a16:creationId xmlns:a16="http://schemas.microsoft.com/office/drawing/2014/main" id="{60394D5F-F090-6D8E-6F6C-CAC586C3C3B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2" name="Freeform 62">
              <a:extLst>
                <a:ext uri="{FF2B5EF4-FFF2-40B4-BE49-F238E27FC236}">
                  <a16:creationId xmlns:a16="http://schemas.microsoft.com/office/drawing/2014/main" id="{6E69A0F3-9478-43D9-4394-CFB6B3C98AA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3" name="Freeform 63">
              <a:extLst>
                <a:ext uri="{FF2B5EF4-FFF2-40B4-BE49-F238E27FC236}">
                  <a16:creationId xmlns:a16="http://schemas.microsoft.com/office/drawing/2014/main" id="{BE2F98AC-D043-B090-04FA-6EDD421A698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20" name="Freeform 64">
              <a:extLst>
                <a:ext uri="{FF2B5EF4-FFF2-40B4-BE49-F238E27FC236}">
                  <a16:creationId xmlns:a16="http://schemas.microsoft.com/office/drawing/2014/main" id="{34F69ED7-20F7-F83B-F8F2-1CF7962BC07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21" name="Rectangle 65">
              <a:extLst>
                <a:ext uri="{FF2B5EF4-FFF2-40B4-BE49-F238E27FC236}">
                  <a16:creationId xmlns:a16="http://schemas.microsoft.com/office/drawing/2014/main" id="{4E2451DA-B680-3BC5-BE17-E2C752F022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22" name="Rectangle 66">
              <a:extLst>
                <a:ext uri="{FF2B5EF4-FFF2-40B4-BE49-F238E27FC236}">
                  <a16:creationId xmlns:a16="http://schemas.microsoft.com/office/drawing/2014/main" id="{F13BAEB3-A668-B32B-CA64-BB37B6858A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23" name="Freeform 67">
              <a:extLst>
                <a:ext uri="{FF2B5EF4-FFF2-40B4-BE49-F238E27FC236}">
                  <a16:creationId xmlns:a16="http://schemas.microsoft.com/office/drawing/2014/main" id="{7514162F-1319-E392-09BA-17A93CA940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24" name="Freeform 68">
              <a:extLst>
                <a:ext uri="{FF2B5EF4-FFF2-40B4-BE49-F238E27FC236}">
                  <a16:creationId xmlns:a16="http://schemas.microsoft.com/office/drawing/2014/main" id="{DE507FD2-B392-B33D-2995-8B95F1807D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25" name="Freeform 69">
              <a:extLst>
                <a:ext uri="{FF2B5EF4-FFF2-40B4-BE49-F238E27FC236}">
                  <a16:creationId xmlns:a16="http://schemas.microsoft.com/office/drawing/2014/main" id="{BCBF86AD-C0E2-0C1F-845B-7A6067884D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26" name="Freeform 70">
              <a:extLst>
                <a:ext uri="{FF2B5EF4-FFF2-40B4-BE49-F238E27FC236}">
                  <a16:creationId xmlns:a16="http://schemas.microsoft.com/office/drawing/2014/main" id="{5A97F41D-A6D2-11EB-7318-DA556445785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27" name="Freeform 71">
              <a:extLst>
                <a:ext uri="{FF2B5EF4-FFF2-40B4-BE49-F238E27FC236}">
                  <a16:creationId xmlns:a16="http://schemas.microsoft.com/office/drawing/2014/main" id="{0D8BB35E-238D-49D8-3AE5-D4692AA12DD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28" name="Freeform 72">
              <a:extLst>
                <a:ext uri="{FF2B5EF4-FFF2-40B4-BE49-F238E27FC236}">
                  <a16:creationId xmlns:a16="http://schemas.microsoft.com/office/drawing/2014/main" id="{37244154-1922-40E6-52C7-EED578F6999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29" name="Freeform 73">
              <a:extLst>
                <a:ext uri="{FF2B5EF4-FFF2-40B4-BE49-F238E27FC236}">
                  <a16:creationId xmlns:a16="http://schemas.microsoft.com/office/drawing/2014/main" id="{8D48C6B3-4F23-2D8E-5929-E9ACEEDC4D3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30" name="Freeform 74">
              <a:extLst>
                <a:ext uri="{FF2B5EF4-FFF2-40B4-BE49-F238E27FC236}">
                  <a16:creationId xmlns:a16="http://schemas.microsoft.com/office/drawing/2014/main" id="{440946D1-53A7-27A6-22F3-D8CC9864E19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31" name="Freeform 75">
              <a:extLst>
                <a:ext uri="{FF2B5EF4-FFF2-40B4-BE49-F238E27FC236}">
                  <a16:creationId xmlns:a16="http://schemas.microsoft.com/office/drawing/2014/main" id="{9D4A89A5-B427-17EB-753B-426D5ABD00C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32" name="Freeform 76">
              <a:extLst>
                <a:ext uri="{FF2B5EF4-FFF2-40B4-BE49-F238E27FC236}">
                  <a16:creationId xmlns:a16="http://schemas.microsoft.com/office/drawing/2014/main" id="{CD7BCE4A-4A67-242A-F90D-1EDBB76E423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33" name="Rectangle 77">
              <a:extLst>
                <a:ext uri="{FF2B5EF4-FFF2-40B4-BE49-F238E27FC236}">
                  <a16:creationId xmlns:a16="http://schemas.microsoft.com/office/drawing/2014/main" id="{F639C30C-646F-D8BE-CC37-8F6635675D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34" name="Rectangle 78">
              <a:extLst>
                <a:ext uri="{FF2B5EF4-FFF2-40B4-BE49-F238E27FC236}">
                  <a16:creationId xmlns:a16="http://schemas.microsoft.com/office/drawing/2014/main" id="{11D36A5E-45DD-E60B-D153-38A147FAD1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35" name="Freeform 79">
              <a:extLst>
                <a:ext uri="{FF2B5EF4-FFF2-40B4-BE49-F238E27FC236}">
                  <a16:creationId xmlns:a16="http://schemas.microsoft.com/office/drawing/2014/main" id="{A89DC65B-F4C9-D056-F157-EBA05E7407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36" name="Freeform 80">
              <a:extLst>
                <a:ext uri="{FF2B5EF4-FFF2-40B4-BE49-F238E27FC236}">
                  <a16:creationId xmlns:a16="http://schemas.microsoft.com/office/drawing/2014/main" id="{0D3D4DEB-06FE-1620-0458-4D47F6A321A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37" name="Freeform 81">
              <a:extLst>
                <a:ext uri="{FF2B5EF4-FFF2-40B4-BE49-F238E27FC236}">
                  <a16:creationId xmlns:a16="http://schemas.microsoft.com/office/drawing/2014/main" id="{8B754DAA-861C-2310-A165-3284CC9F1C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38" name="Freeform 82">
              <a:extLst>
                <a:ext uri="{FF2B5EF4-FFF2-40B4-BE49-F238E27FC236}">
                  <a16:creationId xmlns:a16="http://schemas.microsoft.com/office/drawing/2014/main" id="{1F70E7A2-7D8C-1359-9B65-C3ABF4F368C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39" name="Freeform 83">
              <a:extLst>
                <a:ext uri="{FF2B5EF4-FFF2-40B4-BE49-F238E27FC236}">
                  <a16:creationId xmlns:a16="http://schemas.microsoft.com/office/drawing/2014/main" id="{A738B101-3ED0-76EE-50D9-939CE2ECCAE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40" name="Freeform 84">
              <a:extLst>
                <a:ext uri="{FF2B5EF4-FFF2-40B4-BE49-F238E27FC236}">
                  <a16:creationId xmlns:a16="http://schemas.microsoft.com/office/drawing/2014/main" id="{78EC8254-1D2B-CF3D-833E-63348D36A59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41" name="Freeform 85">
              <a:extLst>
                <a:ext uri="{FF2B5EF4-FFF2-40B4-BE49-F238E27FC236}">
                  <a16:creationId xmlns:a16="http://schemas.microsoft.com/office/drawing/2014/main" id="{8E5ADB6A-E09F-1D86-88D3-0563AD7094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42" name="Freeform 86">
              <a:extLst>
                <a:ext uri="{FF2B5EF4-FFF2-40B4-BE49-F238E27FC236}">
                  <a16:creationId xmlns:a16="http://schemas.microsoft.com/office/drawing/2014/main" id="{A1E3A5B1-D97C-68A7-28E9-2DA3A63899C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43" name="Freeform 87">
              <a:extLst>
                <a:ext uri="{FF2B5EF4-FFF2-40B4-BE49-F238E27FC236}">
                  <a16:creationId xmlns:a16="http://schemas.microsoft.com/office/drawing/2014/main" id="{B5D4BD0D-0BED-6043-2A30-46D3D634339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44" name="Freeform 88">
              <a:extLst>
                <a:ext uri="{FF2B5EF4-FFF2-40B4-BE49-F238E27FC236}">
                  <a16:creationId xmlns:a16="http://schemas.microsoft.com/office/drawing/2014/main" id="{8DC75269-EF1F-1DA1-4273-F7699766D4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45" name="Rectangle 89">
              <a:extLst>
                <a:ext uri="{FF2B5EF4-FFF2-40B4-BE49-F238E27FC236}">
                  <a16:creationId xmlns:a16="http://schemas.microsoft.com/office/drawing/2014/main" id="{2276049F-BC7B-1532-C39B-375D3FEE5B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46" name="Rectangle 90">
              <a:extLst>
                <a:ext uri="{FF2B5EF4-FFF2-40B4-BE49-F238E27FC236}">
                  <a16:creationId xmlns:a16="http://schemas.microsoft.com/office/drawing/2014/main" id="{D6447B93-3A78-C718-CFDB-290CB8F753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47" name="Freeform 91">
              <a:extLst>
                <a:ext uri="{FF2B5EF4-FFF2-40B4-BE49-F238E27FC236}">
                  <a16:creationId xmlns:a16="http://schemas.microsoft.com/office/drawing/2014/main" id="{07DCE60D-8F4F-6A0D-7CC5-B829F378AA6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48" name="Freeform 92">
              <a:extLst>
                <a:ext uri="{FF2B5EF4-FFF2-40B4-BE49-F238E27FC236}">
                  <a16:creationId xmlns:a16="http://schemas.microsoft.com/office/drawing/2014/main" id="{E2571B0B-55D7-C297-3DD1-C6E475C89F2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49" name="Freeform 93">
              <a:extLst>
                <a:ext uri="{FF2B5EF4-FFF2-40B4-BE49-F238E27FC236}">
                  <a16:creationId xmlns:a16="http://schemas.microsoft.com/office/drawing/2014/main" id="{FD631CC7-5DE8-9E68-8181-FC4C8A98BA0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50" name="Freeform 94">
              <a:extLst>
                <a:ext uri="{FF2B5EF4-FFF2-40B4-BE49-F238E27FC236}">
                  <a16:creationId xmlns:a16="http://schemas.microsoft.com/office/drawing/2014/main" id="{38AC3E73-9DE4-7BDA-40EF-57F21DB3E2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51" name="Freeform 95">
              <a:extLst>
                <a:ext uri="{FF2B5EF4-FFF2-40B4-BE49-F238E27FC236}">
                  <a16:creationId xmlns:a16="http://schemas.microsoft.com/office/drawing/2014/main" id="{BB5BEB62-9620-7FB1-E880-A347551307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52" name="Freeform 96">
              <a:extLst>
                <a:ext uri="{FF2B5EF4-FFF2-40B4-BE49-F238E27FC236}">
                  <a16:creationId xmlns:a16="http://schemas.microsoft.com/office/drawing/2014/main" id="{477DC917-8DC0-2845-2DC1-1CD538B6F9C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53" name="Freeform 97">
              <a:extLst>
                <a:ext uri="{FF2B5EF4-FFF2-40B4-BE49-F238E27FC236}">
                  <a16:creationId xmlns:a16="http://schemas.microsoft.com/office/drawing/2014/main" id="{8D728721-FA79-14B4-CE60-DF43E19818F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54" name="Freeform 98">
              <a:extLst>
                <a:ext uri="{FF2B5EF4-FFF2-40B4-BE49-F238E27FC236}">
                  <a16:creationId xmlns:a16="http://schemas.microsoft.com/office/drawing/2014/main" id="{E08A7D27-A19A-7B76-5718-E60B2C6ED40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56" name="Freeform 99">
              <a:extLst>
                <a:ext uri="{FF2B5EF4-FFF2-40B4-BE49-F238E27FC236}">
                  <a16:creationId xmlns:a16="http://schemas.microsoft.com/office/drawing/2014/main" id="{01B707F1-13F8-C753-B364-E501EE7772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57" name="Freeform 100">
              <a:extLst>
                <a:ext uri="{FF2B5EF4-FFF2-40B4-BE49-F238E27FC236}">
                  <a16:creationId xmlns:a16="http://schemas.microsoft.com/office/drawing/2014/main" id="{629134DA-CC5C-C91D-0522-7D356660116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58" name="Rectangle 101">
              <a:extLst>
                <a:ext uri="{FF2B5EF4-FFF2-40B4-BE49-F238E27FC236}">
                  <a16:creationId xmlns:a16="http://schemas.microsoft.com/office/drawing/2014/main" id="{A17712C5-4F30-638E-79F6-8D77B1B5B5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60" name="Rectangle 102">
              <a:extLst>
                <a:ext uri="{FF2B5EF4-FFF2-40B4-BE49-F238E27FC236}">
                  <a16:creationId xmlns:a16="http://schemas.microsoft.com/office/drawing/2014/main" id="{9C674FC6-789E-23EF-C64A-5F7A87D4C4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61" name="Freeform 103">
              <a:extLst>
                <a:ext uri="{FF2B5EF4-FFF2-40B4-BE49-F238E27FC236}">
                  <a16:creationId xmlns:a16="http://schemas.microsoft.com/office/drawing/2014/main" id="{99080B8C-B51A-2931-3278-1FFFB8A4F35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62" name="Freeform 104">
              <a:extLst>
                <a:ext uri="{FF2B5EF4-FFF2-40B4-BE49-F238E27FC236}">
                  <a16:creationId xmlns:a16="http://schemas.microsoft.com/office/drawing/2014/main" id="{F348CDEB-1772-2B92-9E1D-C5E21AD1BD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63" name="Freeform 105">
              <a:extLst>
                <a:ext uri="{FF2B5EF4-FFF2-40B4-BE49-F238E27FC236}">
                  <a16:creationId xmlns:a16="http://schemas.microsoft.com/office/drawing/2014/main" id="{DAE1C6D8-794D-E2D6-DDFD-D59C7B325F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64" name="Freeform 106">
              <a:extLst>
                <a:ext uri="{FF2B5EF4-FFF2-40B4-BE49-F238E27FC236}">
                  <a16:creationId xmlns:a16="http://schemas.microsoft.com/office/drawing/2014/main" id="{6FFC957A-BA3A-74F6-02B6-C0942EA8D0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65" name="Freeform 107">
              <a:extLst>
                <a:ext uri="{FF2B5EF4-FFF2-40B4-BE49-F238E27FC236}">
                  <a16:creationId xmlns:a16="http://schemas.microsoft.com/office/drawing/2014/main" id="{169B9F83-13C7-DBA5-A1BF-90F60966A60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66" name="Freeform 108">
              <a:extLst>
                <a:ext uri="{FF2B5EF4-FFF2-40B4-BE49-F238E27FC236}">
                  <a16:creationId xmlns:a16="http://schemas.microsoft.com/office/drawing/2014/main" id="{8C47AD5A-00AE-79AB-3B0C-ABC0878FB7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67" name="Freeform 109">
              <a:extLst>
                <a:ext uri="{FF2B5EF4-FFF2-40B4-BE49-F238E27FC236}">
                  <a16:creationId xmlns:a16="http://schemas.microsoft.com/office/drawing/2014/main" id="{20C03FA2-BFC1-F963-B126-D613C88B82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68" name="Freeform 110">
              <a:extLst>
                <a:ext uri="{FF2B5EF4-FFF2-40B4-BE49-F238E27FC236}">
                  <a16:creationId xmlns:a16="http://schemas.microsoft.com/office/drawing/2014/main" id="{0E949D75-F46A-2EF6-114E-3EF31C126E2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69" name="Freeform 111">
              <a:extLst>
                <a:ext uri="{FF2B5EF4-FFF2-40B4-BE49-F238E27FC236}">
                  <a16:creationId xmlns:a16="http://schemas.microsoft.com/office/drawing/2014/main" id="{8B329F9C-45A3-F1BF-EB61-FAF196275D8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70" name="Freeform 112">
              <a:extLst>
                <a:ext uri="{FF2B5EF4-FFF2-40B4-BE49-F238E27FC236}">
                  <a16:creationId xmlns:a16="http://schemas.microsoft.com/office/drawing/2014/main" id="{42C0CCB8-0EDB-7C13-FC8B-1BC24BA8437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71" name="Rectangle 113">
              <a:extLst>
                <a:ext uri="{FF2B5EF4-FFF2-40B4-BE49-F238E27FC236}">
                  <a16:creationId xmlns:a16="http://schemas.microsoft.com/office/drawing/2014/main" id="{8E7BFC8F-0917-4C33-543E-53BF1E4C182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72" name="Rectangle 114">
              <a:extLst>
                <a:ext uri="{FF2B5EF4-FFF2-40B4-BE49-F238E27FC236}">
                  <a16:creationId xmlns:a16="http://schemas.microsoft.com/office/drawing/2014/main" id="{1E6D2087-89A9-2CCB-FCF3-7E282C3988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73" name="Freeform 115">
              <a:extLst>
                <a:ext uri="{FF2B5EF4-FFF2-40B4-BE49-F238E27FC236}">
                  <a16:creationId xmlns:a16="http://schemas.microsoft.com/office/drawing/2014/main" id="{17E11315-311C-CDC3-9C0D-EBAF209A589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74" name="Freeform 116">
              <a:extLst>
                <a:ext uri="{FF2B5EF4-FFF2-40B4-BE49-F238E27FC236}">
                  <a16:creationId xmlns:a16="http://schemas.microsoft.com/office/drawing/2014/main" id="{01C39C7D-90F1-D571-FD21-C8B6B1D9A45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75" name="Freeform 117">
              <a:extLst>
                <a:ext uri="{FF2B5EF4-FFF2-40B4-BE49-F238E27FC236}">
                  <a16:creationId xmlns:a16="http://schemas.microsoft.com/office/drawing/2014/main" id="{B6548343-66E3-29BE-3529-8B9484831BF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76" name="Freeform 118">
              <a:extLst>
                <a:ext uri="{FF2B5EF4-FFF2-40B4-BE49-F238E27FC236}">
                  <a16:creationId xmlns:a16="http://schemas.microsoft.com/office/drawing/2014/main" id="{980C5255-42B6-8C6E-58DD-313540F3046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77" name="Freeform 119">
              <a:extLst>
                <a:ext uri="{FF2B5EF4-FFF2-40B4-BE49-F238E27FC236}">
                  <a16:creationId xmlns:a16="http://schemas.microsoft.com/office/drawing/2014/main" id="{57163B35-0B68-D2EA-29CB-BE16B99D9F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78" name="Freeform 120">
              <a:extLst>
                <a:ext uri="{FF2B5EF4-FFF2-40B4-BE49-F238E27FC236}">
                  <a16:creationId xmlns:a16="http://schemas.microsoft.com/office/drawing/2014/main" id="{78F7CAF5-2FEB-4EE3-DD98-366B261F2D3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79" name="Freeform 121">
              <a:extLst>
                <a:ext uri="{FF2B5EF4-FFF2-40B4-BE49-F238E27FC236}">
                  <a16:creationId xmlns:a16="http://schemas.microsoft.com/office/drawing/2014/main" id="{A6CFE99A-F20E-E080-2240-46FBABC25C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80" name="Freeform 122">
              <a:extLst>
                <a:ext uri="{FF2B5EF4-FFF2-40B4-BE49-F238E27FC236}">
                  <a16:creationId xmlns:a16="http://schemas.microsoft.com/office/drawing/2014/main" id="{19BEF60D-3A13-38A9-0CFF-FE06A0DE76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81" name="Freeform 123">
              <a:extLst>
                <a:ext uri="{FF2B5EF4-FFF2-40B4-BE49-F238E27FC236}">
                  <a16:creationId xmlns:a16="http://schemas.microsoft.com/office/drawing/2014/main" id="{D85CE207-708E-819D-AA7E-5774B41D975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82" name="Freeform 124">
              <a:extLst>
                <a:ext uri="{FF2B5EF4-FFF2-40B4-BE49-F238E27FC236}">
                  <a16:creationId xmlns:a16="http://schemas.microsoft.com/office/drawing/2014/main" id="{D8059C1F-7DC1-CF25-DAE4-428640D258C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83" name="Rectangle 125">
              <a:extLst>
                <a:ext uri="{FF2B5EF4-FFF2-40B4-BE49-F238E27FC236}">
                  <a16:creationId xmlns:a16="http://schemas.microsoft.com/office/drawing/2014/main" id="{088E6F10-6E1F-59AA-6432-C15DC09F05F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84" name="Rectangle 126">
              <a:extLst>
                <a:ext uri="{FF2B5EF4-FFF2-40B4-BE49-F238E27FC236}">
                  <a16:creationId xmlns:a16="http://schemas.microsoft.com/office/drawing/2014/main" id="{B1521805-492C-AB85-E48D-5CC5FD1513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85" name="Freeform 127">
              <a:extLst>
                <a:ext uri="{FF2B5EF4-FFF2-40B4-BE49-F238E27FC236}">
                  <a16:creationId xmlns:a16="http://schemas.microsoft.com/office/drawing/2014/main" id="{880D8F7E-0856-00EE-5BC5-5B1D0C558A6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86" name="Freeform 128">
              <a:extLst>
                <a:ext uri="{FF2B5EF4-FFF2-40B4-BE49-F238E27FC236}">
                  <a16:creationId xmlns:a16="http://schemas.microsoft.com/office/drawing/2014/main" id="{EACC1815-568A-0826-842F-7925BD2CAB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87" name="Freeform 129">
              <a:extLst>
                <a:ext uri="{FF2B5EF4-FFF2-40B4-BE49-F238E27FC236}">
                  <a16:creationId xmlns:a16="http://schemas.microsoft.com/office/drawing/2014/main" id="{C456557B-3ED3-3A44-32B9-CA27E8AA101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88" name="Freeform 130">
              <a:extLst>
                <a:ext uri="{FF2B5EF4-FFF2-40B4-BE49-F238E27FC236}">
                  <a16:creationId xmlns:a16="http://schemas.microsoft.com/office/drawing/2014/main" id="{2AA44B33-9BAA-2673-BD59-83C315B4799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89" name="Freeform 131">
              <a:extLst>
                <a:ext uri="{FF2B5EF4-FFF2-40B4-BE49-F238E27FC236}">
                  <a16:creationId xmlns:a16="http://schemas.microsoft.com/office/drawing/2014/main" id="{657B8D64-558F-FAAE-8E65-01C75B8707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90" name="Freeform 132">
              <a:extLst>
                <a:ext uri="{FF2B5EF4-FFF2-40B4-BE49-F238E27FC236}">
                  <a16:creationId xmlns:a16="http://schemas.microsoft.com/office/drawing/2014/main" id="{969456AA-C743-FF97-8F5F-95916825640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91" name="Freeform 133">
              <a:extLst>
                <a:ext uri="{FF2B5EF4-FFF2-40B4-BE49-F238E27FC236}">
                  <a16:creationId xmlns:a16="http://schemas.microsoft.com/office/drawing/2014/main" id="{442755F1-0506-ED45-7D73-335A9A75F5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92" name="Freeform 134">
              <a:extLst>
                <a:ext uri="{FF2B5EF4-FFF2-40B4-BE49-F238E27FC236}">
                  <a16:creationId xmlns:a16="http://schemas.microsoft.com/office/drawing/2014/main" id="{F075F093-C5FD-3E64-F4CC-65B89C5D262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93" name="Freeform 135">
              <a:extLst>
                <a:ext uri="{FF2B5EF4-FFF2-40B4-BE49-F238E27FC236}">
                  <a16:creationId xmlns:a16="http://schemas.microsoft.com/office/drawing/2014/main" id="{58248556-1600-7608-26BD-FAF8350B42D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94" name="Freeform 136">
              <a:extLst>
                <a:ext uri="{FF2B5EF4-FFF2-40B4-BE49-F238E27FC236}">
                  <a16:creationId xmlns:a16="http://schemas.microsoft.com/office/drawing/2014/main" id="{CE20ABCA-5BE8-D26E-513E-D08D28E3944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95" name="Rectangle 137">
              <a:extLst>
                <a:ext uri="{FF2B5EF4-FFF2-40B4-BE49-F238E27FC236}">
                  <a16:creationId xmlns:a16="http://schemas.microsoft.com/office/drawing/2014/main" id="{2DE37EA2-084F-4648-A6BC-9F84921FBF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96" name="Rectangle 138">
              <a:extLst>
                <a:ext uri="{FF2B5EF4-FFF2-40B4-BE49-F238E27FC236}">
                  <a16:creationId xmlns:a16="http://schemas.microsoft.com/office/drawing/2014/main" id="{73E74F82-DCA2-01FA-F219-9C57E51CCE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97" name="Freeform 139">
              <a:extLst>
                <a:ext uri="{FF2B5EF4-FFF2-40B4-BE49-F238E27FC236}">
                  <a16:creationId xmlns:a16="http://schemas.microsoft.com/office/drawing/2014/main" id="{63BFD736-12B0-794B-B7AF-73D20DA1AC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98" name="Freeform 140">
              <a:extLst>
                <a:ext uri="{FF2B5EF4-FFF2-40B4-BE49-F238E27FC236}">
                  <a16:creationId xmlns:a16="http://schemas.microsoft.com/office/drawing/2014/main" id="{EB997DE3-B4B5-B52C-013F-604E4CA83ED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599" name="Freeform 141">
              <a:extLst>
                <a:ext uri="{FF2B5EF4-FFF2-40B4-BE49-F238E27FC236}">
                  <a16:creationId xmlns:a16="http://schemas.microsoft.com/office/drawing/2014/main" id="{0D2C5F9A-32C3-BCEA-B1AC-6BACBDEE03F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00" name="Freeform 142">
              <a:extLst>
                <a:ext uri="{FF2B5EF4-FFF2-40B4-BE49-F238E27FC236}">
                  <a16:creationId xmlns:a16="http://schemas.microsoft.com/office/drawing/2014/main" id="{0EDB1A76-3653-9381-DEE5-2AECA9E785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01" name="Freeform 143">
              <a:extLst>
                <a:ext uri="{FF2B5EF4-FFF2-40B4-BE49-F238E27FC236}">
                  <a16:creationId xmlns:a16="http://schemas.microsoft.com/office/drawing/2014/main" id="{84BAE9C9-66E8-5041-FF4B-D2A171B93D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02" name="Freeform 144">
              <a:extLst>
                <a:ext uri="{FF2B5EF4-FFF2-40B4-BE49-F238E27FC236}">
                  <a16:creationId xmlns:a16="http://schemas.microsoft.com/office/drawing/2014/main" id="{1E60A8C0-2DF3-D82E-56C9-AB38558DB5E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03" name="Freeform 145">
              <a:extLst>
                <a:ext uri="{FF2B5EF4-FFF2-40B4-BE49-F238E27FC236}">
                  <a16:creationId xmlns:a16="http://schemas.microsoft.com/office/drawing/2014/main" id="{3C79B051-C4F0-402C-2B95-8A99B944EF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04" name="Freeform 146">
              <a:extLst>
                <a:ext uri="{FF2B5EF4-FFF2-40B4-BE49-F238E27FC236}">
                  <a16:creationId xmlns:a16="http://schemas.microsoft.com/office/drawing/2014/main" id="{9CE27838-5EF8-3460-A178-5E3B35AEA45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05" name="Freeform 147">
              <a:extLst>
                <a:ext uri="{FF2B5EF4-FFF2-40B4-BE49-F238E27FC236}">
                  <a16:creationId xmlns:a16="http://schemas.microsoft.com/office/drawing/2014/main" id="{DD0A6402-EB54-1783-6856-3C491BBC456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06" name="Freeform 148">
              <a:extLst>
                <a:ext uri="{FF2B5EF4-FFF2-40B4-BE49-F238E27FC236}">
                  <a16:creationId xmlns:a16="http://schemas.microsoft.com/office/drawing/2014/main" id="{67E3B8A7-5399-08D9-D15A-790465CF680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07" name="Rectangle 149">
              <a:extLst>
                <a:ext uri="{FF2B5EF4-FFF2-40B4-BE49-F238E27FC236}">
                  <a16:creationId xmlns:a16="http://schemas.microsoft.com/office/drawing/2014/main" id="{06E81FAA-03D0-E071-6250-761AE6A706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08" name="Rectangle 150">
              <a:extLst>
                <a:ext uri="{FF2B5EF4-FFF2-40B4-BE49-F238E27FC236}">
                  <a16:creationId xmlns:a16="http://schemas.microsoft.com/office/drawing/2014/main" id="{D8EF747E-F813-0E33-4AC8-2833C74E55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09" name="Freeform 151">
              <a:extLst>
                <a:ext uri="{FF2B5EF4-FFF2-40B4-BE49-F238E27FC236}">
                  <a16:creationId xmlns:a16="http://schemas.microsoft.com/office/drawing/2014/main" id="{BD79F3BE-2FE4-276C-38D3-B4107C7571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10" name="Freeform 152">
              <a:extLst>
                <a:ext uri="{FF2B5EF4-FFF2-40B4-BE49-F238E27FC236}">
                  <a16:creationId xmlns:a16="http://schemas.microsoft.com/office/drawing/2014/main" id="{E42184D6-A461-32A0-17C8-F5FD62E9311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11" name="Freeform 153">
              <a:extLst>
                <a:ext uri="{FF2B5EF4-FFF2-40B4-BE49-F238E27FC236}">
                  <a16:creationId xmlns:a16="http://schemas.microsoft.com/office/drawing/2014/main" id="{E4509771-8DE8-14F7-333B-39283C056D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12" name="Freeform 154">
              <a:extLst>
                <a:ext uri="{FF2B5EF4-FFF2-40B4-BE49-F238E27FC236}">
                  <a16:creationId xmlns:a16="http://schemas.microsoft.com/office/drawing/2014/main" id="{038A5450-B518-C4B2-A5F6-C7E7B17C45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13" name="Freeform 155">
              <a:extLst>
                <a:ext uri="{FF2B5EF4-FFF2-40B4-BE49-F238E27FC236}">
                  <a16:creationId xmlns:a16="http://schemas.microsoft.com/office/drawing/2014/main" id="{4EC9B9A3-C467-144D-52DB-1EF6AD0BB42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14" name="Freeform 156">
              <a:extLst>
                <a:ext uri="{FF2B5EF4-FFF2-40B4-BE49-F238E27FC236}">
                  <a16:creationId xmlns:a16="http://schemas.microsoft.com/office/drawing/2014/main" id="{A5A96E5E-DA06-61E0-C3B7-83CFA56802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15" name="Freeform 157">
              <a:extLst>
                <a:ext uri="{FF2B5EF4-FFF2-40B4-BE49-F238E27FC236}">
                  <a16:creationId xmlns:a16="http://schemas.microsoft.com/office/drawing/2014/main" id="{690ADCC4-9686-489F-26A8-6A5856D5F7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16" name="Freeform 158">
              <a:extLst>
                <a:ext uri="{FF2B5EF4-FFF2-40B4-BE49-F238E27FC236}">
                  <a16:creationId xmlns:a16="http://schemas.microsoft.com/office/drawing/2014/main" id="{F45899E2-B3EC-5BA2-9C14-3D9294CDEF7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17" name="Freeform 159">
              <a:extLst>
                <a:ext uri="{FF2B5EF4-FFF2-40B4-BE49-F238E27FC236}">
                  <a16:creationId xmlns:a16="http://schemas.microsoft.com/office/drawing/2014/main" id="{03D97B66-6B1A-2171-9779-03E660B8BF2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18" name="Freeform 160">
              <a:extLst>
                <a:ext uri="{FF2B5EF4-FFF2-40B4-BE49-F238E27FC236}">
                  <a16:creationId xmlns:a16="http://schemas.microsoft.com/office/drawing/2014/main" id="{A9CB5A20-AF2F-8514-553F-66E10759A18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19" name="Rectangle 161">
              <a:extLst>
                <a:ext uri="{FF2B5EF4-FFF2-40B4-BE49-F238E27FC236}">
                  <a16:creationId xmlns:a16="http://schemas.microsoft.com/office/drawing/2014/main" id="{21EEC778-DAD0-86DD-04D2-3359D8A713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50000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20" name="Freeform 162">
              <a:extLst>
                <a:ext uri="{FF2B5EF4-FFF2-40B4-BE49-F238E27FC236}">
                  <a16:creationId xmlns:a16="http://schemas.microsoft.com/office/drawing/2014/main" id="{DEDDB94F-0D3A-5CEE-172D-6297423E2C2B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" y="3304"/>
              <a:ext cx="20" cy="1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1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50000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59621" name="Group 168">
            <a:extLst>
              <a:ext uri="{FF2B5EF4-FFF2-40B4-BE49-F238E27FC236}">
                <a16:creationId xmlns:a16="http://schemas.microsoft.com/office/drawing/2014/main" id="{42A5DD58-62E7-72E1-48EC-B7813639EFFA}"/>
              </a:ext>
            </a:extLst>
          </p:cNvPr>
          <p:cNvGrpSpPr>
            <a:grpSpLocks/>
          </p:cNvGrpSpPr>
          <p:nvPr/>
        </p:nvGrpSpPr>
        <p:grpSpPr bwMode="auto">
          <a:xfrm>
            <a:off x="203201" y="4724400"/>
            <a:ext cx="2247900" cy="1557338"/>
            <a:chOff x="96" y="2784"/>
            <a:chExt cx="1062" cy="981"/>
          </a:xfrm>
        </p:grpSpPr>
        <p:sp>
          <p:nvSpPr>
            <p:cNvPr id="59622" name="Freeform 169">
              <a:extLst>
                <a:ext uri="{FF2B5EF4-FFF2-40B4-BE49-F238E27FC236}">
                  <a16:creationId xmlns:a16="http://schemas.microsoft.com/office/drawing/2014/main" id="{9C0A5A51-185D-81BC-66DF-C940DDE565D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1" y="2784"/>
              <a:ext cx="207" cy="81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23" name="Freeform 170">
              <a:extLst>
                <a:ext uri="{FF2B5EF4-FFF2-40B4-BE49-F238E27FC236}">
                  <a16:creationId xmlns:a16="http://schemas.microsoft.com/office/drawing/2014/main" id="{DD621180-6CE7-BAFA-CAD7-F529686429DE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" y="2789"/>
              <a:ext cx="1062" cy="976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24" name="Freeform 171">
              <a:extLst>
                <a:ext uri="{FF2B5EF4-FFF2-40B4-BE49-F238E27FC236}">
                  <a16:creationId xmlns:a16="http://schemas.microsoft.com/office/drawing/2014/main" id="{20C763BE-8E74-B172-5C80-835B9BE3F03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8" y="3254"/>
              <a:ext cx="86" cy="102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25" name="Freeform 172">
              <a:extLst>
                <a:ext uri="{FF2B5EF4-FFF2-40B4-BE49-F238E27FC236}">
                  <a16:creationId xmlns:a16="http://schemas.microsoft.com/office/drawing/2014/main" id="{4F739DA2-68AB-7083-8D7F-3F12CCFBC0E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7" y="3295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26" name="Freeform 173">
              <a:extLst>
                <a:ext uri="{FF2B5EF4-FFF2-40B4-BE49-F238E27FC236}">
                  <a16:creationId xmlns:a16="http://schemas.microsoft.com/office/drawing/2014/main" id="{E234C310-B04E-36D2-7907-5ACBC8BE93C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2" y="3022"/>
              <a:ext cx="243" cy="116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27" name="Freeform 174">
              <a:extLst>
                <a:ext uri="{FF2B5EF4-FFF2-40B4-BE49-F238E27FC236}">
                  <a16:creationId xmlns:a16="http://schemas.microsoft.com/office/drawing/2014/main" id="{F3B0AF2B-708E-A09F-CA68-DF266D69758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0" y="3345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28" name="Freeform 175">
              <a:extLst>
                <a:ext uri="{FF2B5EF4-FFF2-40B4-BE49-F238E27FC236}">
                  <a16:creationId xmlns:a16="http://schemas.microsoft.com/office/drawing/2014/main" id="{5B10F3AC-BC05-505C-4EE4-C50737EF0C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5" y="3158"/>
              <a:ext cx="177" cy="36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29" name="Freeform 176">
              <a:extLst>
                <a:ext uri="{FF2B5EF4-FFF2-40B4-BE49-F238E27FC236}">
                  <a16:creationId xmlns:a16="http://schemas.microsoft.com/office/drawing/2014/main" id="{E465067C-28E2-6B54-B082-379D15AF0CC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5" y="3153"/>
              <a:ext cx="137" cy="81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30" name="Freeform 177">
              <a:extLst>
                <a:ext uri="{FF2B5EF4-FFF2-40B4-BE49-F238E27FC236}">
                  <a16:creationId xmlns:a16="http://schemas.microsoft.com/office/drawing/2014/main" id="{DF313331-87D9-F49E-1B9F-8390A31795C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0" y="3204"/>
              <a:ext cx="177" cy="86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31" name="Freeform 178">
              <a:extLst>
                <a:ext uri="{FF2B5EF4-FFF2-40B4-BE49-F238E27FC236}">
                  <a16:creationId xmlns:a16="http://schemas.microsoft.com/office/drawing/2014/main" id="{A1F5AE54-F32E-1673-3A7A-256CC12B78A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4" y="3285"/>
              <a:ext cx="248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32" name="Freeform 179">
              <a:extLst>
                <a:ext uri="{FF2B5EF4-FFF2-40B4-BE49-F238E27FC236}">
                  <a16:creationId xmlns:a16="http://schemas.microsoft.com/office/drawing/2014/main" id="{3B59FB51-DFC3-732D-EC68-0E62E4C15A5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69" y="3340"/>
              <a:ext cx="203" cy="56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33" name="Freeform 180">
              <a:extLst>
                <a:ext uri="{FF2B5EF4-FFF2-40B4-BE49-F238E27FC236}">
                  <a16:creationId xmlns:a16="http://schemas.microsoft.com/office/drawing/2014/main" id="{0E72E19C-13AA-A13F-4071-E9AC49AFEA4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9" y="3386"/>
              <a:ext cx="207" cy="172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634" name="Freeform 181">
              <a:extLst>
                <a:ext uri="{FF2B5EF4-FFF2-40B4-BE49-F238E27FC236}">
                  <a16:creationId xmlns:a16="http://schemas.microsoft.com/office/drawing/2014/main" id="{5E9D6E34-0A4D-8D4B-85CF-17718CCDCCD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6" y="3305"/>
              <a:ext cx="126" cy="318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folHlink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59555" name="Rectangle 163"/>
          <p:cNvSpPr>
            <a:spLocks noGrp="1" noRot="1" noChangeArrowheads="1"/>
          </p:cNvSpPr>
          <p:nvPr>
            <p:ph type="ctrTitle"/>
          </p:nvPr>
        </p:nvSpPr>
        <p:spPr>
          <a:xfrm>
            <a:off x="914400" y="20574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59559" name="Rectangle 167"/>
          <p:cNvSpPr>
            <a:spLocks noGrp="1" noRot="1" noChangeArrowheads="1"/>
          </p:cNvSpPr>
          <p:nvPr>
            <p:ph type="subTitle" idx="1"/>
          </p:nvPr>
        </p:nvSpPr>
        <p:spPr>
          <a:xfrm>
            <a:off x="1828800" y="3505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59635" name="Rectangle 164">
            <a:extLst>
              <a:ext uri="{FF2B5EF4-FFF2-40B4-BE49-F238E27FC236}">
                <a16:creationId xmlns:a16="http://schemas.microsoft.com/office/drawing/2014/main" id="{C825004B-4AEA-9FEF-99A5-89D7DBD11C6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402167" y="6248400"/>
            <a:ext cx="3052233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9636" name="Rectangle 165">
            <a:extLst>
              <a:ext uri="{FF2B5EF4-FFF2-40B4-BE49-F238E27FC236}">
                <a16:creationId xmlns:a16="http://schemas.microsoft.com/office/drawing/2014/main" id="{F7C85F49-6996-E66B-986B-8DB7C8E9040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4165600" y="6248400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9637" name="Rectangle 166">
            <a:extLst>
              <a:ext uri="{FF2B5EF4-FFF2-40B4-BE49-F238E27FC236}">
                <a16:creationId xmlns:a16="http://schemas.microsoft.com/office/drawing/2014/main" id="{D764DB28-1602-10B8-A397-B457BB48C5A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1" y="6248400"/>
            <a:ext cx="3052233" cy="476250"/>
          </a:xfrm>
        </p:spPr>
        <p:txBody>
          <a:bodyPr/>
          <a:lstStyle>
            <a:lvl1pPr>
              <a:defRPr/>
            </a:lvl1pPr>
          </a:lstStyle>
          <a:p>
            <a:fld id="{DD662350-6987-014C-A405-B9BC7E23075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727296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250">
            <a:extLst>
              <a:ext uri="{FF2B5EF4-FFF2-40B4-BE49-F238E27FC236}">
                <a16:creationId xmlns:a16="http://schemas.microsoft.com/office/drawing/2014/main" id="{B900D1C1-607B-A8BA-9ECF-CF0405F7D05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51">
            <a:extLst>
              <a:ext uri="{FF2B5EF4-FFF2-40B4-BE49-F238E27FC236}">
                <a16:creationId xmlns:a16="http://schemas.microsoft.com/office/drawing/2014/main" id="{4313975C-D087-5225-08E5-10533C7FAC9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2">
            <a:extLst>
              <a:ext uri="{FF2B5EF4-FFF2-40B4-BE49-F238E27FC236}">
                <a16:creationId xmlns:a16="http://schemas.microsoft.com/office/drawing/2014/main" id="{FE983832-B604-C058-31BA-31FABBE0EAC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26337F-3863-FB45-A432-D3A863F7878E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775331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250">
            <a:extLst>
              <a:ext uri="{FF2B5EF4-FFF2-40B4-BE49-F238E27FC236}">
                <a16:creationId xmlns:a16="http://schemas.microsoft.com/office/drawing/2014/main" id="{5E97287F-2A46-A6E6-9CD2-1369FB9C6F8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51">
            <a:extLst>
              <a:ext uri="{FF2B5EF4-FFF2-40B4-BE49-F238E27FC236}">
                <a16:creationId xmlns:a16="http://schemas.microsoft.com/office/drawing/2014/main" id="{3D541133-8EAF-3EF1-47CE-851DC02F55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2">
            <a:extLst>
              <a:ext uri="{FF2B5EF4-FFF2-40B4-BE49-F238E27FC236}">
                <a16:creationId xmlns:a16="http://schemas.microsoft.com/office/drawing/2014/main" id="{0122D56A-2593-86DB-816B-F45A5C88BAE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7951E2-DCCF-A146-AB7C-8CD7AB2E06B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068524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12800" y="1600200"/>
            <a:ext cx="5334000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50000" y="1600200"/>
            <a:ext cx="5334000" cy="44989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250">
            <a:extLst>
              <a:ext uri="{FF2B5EF4-FFF2-40B4-BE49-F238E27FC236}">
                <a16:creationId xmlns:a16="http://schemas.microsoft.com/office/drawing/2014/main" id="{8765B5A2-430A-BC7D-06D2-43B07153038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1">
            <a:extLst>
              <a:ext uri="{FF2B5EF4-FFF2-40B4-BE49-F238E27FC236}">
                <a16:creationId xmlns:a16="http://schemas.microsoft.com/office/drawing/2014/main" id="{3973AED4-4F1E-8DC3-F4B0-209DDD40112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52">
            <a:extLst>
              <a:ext uri="{FF2B5EF4-FFF2-40B4-BE49-F238E27FC236}">
                <a16:creationId xmlns:a16="http://schemas.microsoft.com/office/drawing/2014/main" id="{06271A9B-AACD-0FDE-BAD4-54EB9C2D575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3051D7-2235-AD47-B139-7DC43992521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9428111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250">
            <a:extLst>
              <a:ext uri="{FF2B5EF4-FFF2-40B4-BE49-F238E27FC236}">
                <a16:creationId xmlns:a16="http://schemas.microsoft.com/office/drawing/2014/main" id="{B4762A19-6157-9234-244E-D66A7D5AC19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251">
            <a:extLst>
              <a:ext uri="{FF2B5EF4-FFF2-40B4-BE49-F238E27FC236}">
                <a16:creationId xmlns:a16="http://schemas.microsoft.com/office/drawing/2014/main" id="{F6BBF1B8-6357-F9AC-10D8-4961482FEAF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252">
            <a:extLst>
              <a:ext uri="{FF2B5EF4-FFF2-40B4-BE49-F238E27FC236}">
                <a16:creationId xmlns:a16="http://schemas.microsoft.com/office/drawing/2014/main" id="{14A063CD-7A00-5633-E15F-DDF5A22B0E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B388CA4-547B-864E-B33B-1F95FD5D15E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071073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250">
            <a:extLst>
              <a:ext uri="{FF2B5EF4-FFF2-40B4-BE49-F238E27FC236}">
                <a16:creationId xmlns:a16="http://schemas.microsoft.com/office/drawing/2014/main" id="{A96BC281-4D3C-9AB5-255B-E6B4D14751A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251">
            <a:extLst>
              <a:ext uri="{FF2B5EF4-FFF2-40B4-BE49-F238E27FC236}">
                <a16:creationId xmlns:a16="http://schemas.microsoft.com/office/drawing/2014/main" id="{84CA2FCB-2241-1A6A-8FF0-A0DB3391351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52">
            <a:extLst>
              <a:ext uri="{FF2B5EF4-FFF2-40B4-BE49-F238E27FC236}">
                <a16:creationId xmlns:a16="http://schemas.microsoft.com/office/drawing/2014/main" id="{229F14E4-4880-84C1-F2B7-DFC3C122E60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CE0BACE-5B23-1247-8B08-8F2C6171B33B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3140866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50">
            <a:extLst>
              <a:ext uri="{FF2B5EF4-FFF2-40B4-BE49-F238E27FC236}">
                <a16:creationId xmlns:a16="http://schemas.microsoft.com/office/drawing/2014/main" id="{432FE030-39B3-AA9D-00ED-0C2C0CD4A8C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251">
            <a:extLst>
              <a:ext uri="{FF2B5EF4-FFF2-40B4-BE49-F238E27FC236}">
                <a16:creationId xmlns:a16="http://schemas.microsoft.com/office/drawing/2014/main" id="{EF461B08-623F-FF69-A6C5-B2967166513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252">
            <a:extLst>
              <a:ext uri="{FF2B5EF4-FFF2-40B4-BE49-F238E27FC236}">
                <a16:creationId xmlns:a16="http://schemas.microsoft.com/office/drawing/2014/main" id="{A396089D-8D23-0FA1-D94F-933A3DFB830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96EB263-B261-A545-8C88-8D94FD84037E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530308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250">
            <a:extLst>
              <a:ext uri="{FF2B5EF4-FFF2-40B4-BE49-F238E27FC236}">
                <a16:creationId xmlns:a16="http://schemas.microsoft.com/office/drawing/2014/main" id="{D683B178-B6E3-D87F-203B-0458A8AE548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1">
            <a:extLst>
              <a:ext uri="{FF2B5EF4-FFF2-40B4-BE49-F238E27FC236}">
                <a16:creationId xmlns:a16="http://schemas.microsoft.com/office/drawing/2014/main" id="{F831900B-4529-CA61-D3D5-5C883DE621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52">
            <a:extLst>
              <a:ext uri="{FF2B5EF4-FFF2-40B4-BE49-F238E27FC236}">
                <a16:creationId xmlns:a16="http://schemas.microsoft.com/office/drawing/2014/main" id="{5D641679-4BF6-1850-8D73-DB0CB15EB88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79A44B5-8266-6D4A-8F9E-B1CE7A190548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1875095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250">
            <a:extLst>
              <a:ext uri="{FF2B5EF4-FFF2-40B4-BE49-F238E27FC236}">
                <a16:creationId xmlns:a16="http://schemas.microsoft.com/office/drawing/2014/main" id="{FDC5BC7C-AF30-E828-4EA5-51E57CCDA2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1">
            <a:extLst>
              <a:ext uri="{FF2B5EF4-FFF2-40B4-BE49-F238E27FC236}">
                <a16:creationId xmlns:a16="http://schemas.microsoft.com/office/drawing/2014/main" id="{F8265B05-4164-D5FB-DE9F-80CC13EBA81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252">
            <a:extLst>
              <a:ext uri="{FF2B5EF4-FFF2-40B4-BE49-F238E27FC236}">
                <a16:creationId xmlns:a16="http://schemas.microsoft.com/office/drawing/2014/main" id="{280868EE-10DE-F123-2135-88972F5CD5F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F3DEF8-23F8-0F46-884F-2A4F66626A80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922189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250">
            <a:extLst>
              <a:ext uri="{FF2B5EF4-FFF2-40B4-BE49-F238E27FC236}">
                <a16:creationId xmlns:a16="http://schemas.microsoft.com/office/drawing/2014/main" id="{0197587B-2A38-B8F4-7E5C-2F69EBC574A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51">
            <a:extLst>
              <a:ext uri="{FF2B5EF4-FFF2-40B4-BE49-F238E27FC236}">
                <a16:creationId xmlns:a16="http://schemas.microsoft.com/office/drawing/2014/main" id="{997D2D82-CC9F-543D-FC78-8038616D58A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2">
            <a:extLst>
              <a:ext uri="{FF2B5EF4-FFF2-40B4-BE49-F238E27FC236}">
                <a16:creationId xmlns:a16="http://schemas.microsoft.com/office/drawing/2014/main" id="{0B5C2505-92E9-5C8A-67AF-BA67E20E561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ABD2C58-7665-5D4B-A055-96655791320E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380889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938685" y="228601"/>
            <a:ext cx="2846916" cy="587057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97934" y="228601"/>
            <a:ext cx="8337551" cy="587057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250">
            <a:extLst>
              <a:ext uri="{FF2B5EF4-FFF2-40B4-BE49-F238E27FC236}">
                <a16:creationId xmlns:a16="http://schemas.microsoft.com/office/drawing/2014/main" id="{FEA2DCE9-CA70-CF12-A3BE-AF41C99AA46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251">
            <a:extLst>
              <a:ext uri="{FF2B5EF4-FFF2-40B4-BE49-F238E27FC236}">
                <a16:creationId xmlns:a16="http://schemas.microsoft.com/office/drawing/2014/main" id="{664F7CC4-DF2A-C961-D9A0-23A7E5BF785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252">
            <a:extLst>
              <a:ext uri="{FF2B5EF4-FFF2-40B4-BE49-F238E27FC236}">
                <a16:creationId xmlns:a16="http://schemas.microsoft.com/office/drawing/2014/main" id="{BEC77F14-B296-E5DE-FEBB-604118EF66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E7F6B5-505D-0F4B-9DAF-3475185BFB5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450016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036F18F-222E-F6F2-DF19-6649C5D8376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9105040-B99D-D5A0-A41E-0E1784FE290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95E6B1DD-30F7-0CD6-6785-652C23CFBB3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10D80F-8BE4-3946-BA77-C12BE7A57C7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860404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E94D20BD-69C2-6B75-68C7-E958E6A86EE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E6A98AF-711E-435E-8278-F5AF329CBAA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56B91FB-D70C-5480-4AE0-94808A2E9C8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AFD0A13-EA79-4043-92F4-C8844E6AA5C3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8191679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ACB271EE-098E-F16F-5B0A-5BE56888BE4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6C6CF09-C07B-C697-87D6-6D891580A8E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085611F-A715-3334-5186-54CCCB6CDDB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21050B-FA0B-C94D-80FA-B6A80802710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6718861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6487B1F-62A6-7531-C9F2-74644C22CB0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D6AD3E3-C0A2-6CBF-AE99-8D25D488306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7AE1288-5266-EA58-D477-50A650BE06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4B0C1CE-240A-764E-9367-893F756A0DE9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9369678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3F0660F-779B-ADCB-529A-BB1770B67E7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D6A44885-E0C0-D855-FFEF-10833A8B385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AC329C86-D7F5-915D-17A6-47D096D10BF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6038C0-83B5-A646-A458-A00166405EE6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4821988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9E99AC2C-6F53-CDEE-7F4C-88C18FBF1D2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00FBEC6-2CF1-DBC7-308D-10250D6BB7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1714FBC9-F255-3BD9-8B64-E43E22FA7B3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EA561F-43BD-DF4D-B535-9E532A65E25F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8913016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8C7A3EA3-8AE2-95F3-7F5F-81597C1805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357DC102-C0ED-BDF8-5A7B-BA7118B9742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FE3E06A-972C-5754-0EAC-3B485CDC927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73AA79-81B3-E747-A886-27F1B5F037F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038099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D0B3474-C91D-5736-2165-99417FA647A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7AAC542-29BA-FD2C-2077-07685693D8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CEBDA8F-2588-2DAD-0F9B-7BE0ABA712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3D1DB6-5D57-C84F-BD3F-21FAD137A50C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235671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A81C2DB-735F-9724-50DB-FAD7812EF2C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291AD39-9455-1A0E-AC11-5F59DB35D2D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5D5A811-62B0-2521-BBB9-2CE28572723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D0A774-69EC-DF4B-AE3F-B1AB32172CB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62831990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CE0320A-5720-6C79-DA82-DCE540D6BB4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5F8F2EA-2462-E8DB-B638-A117551CCB0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BEACB43-1F06-FB08-2A01-3C142C0FE71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810513-0397-F542-AC9C-1322148B5E37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7643967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3F51406-3182-213A-B403-6D24944326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326C857-1185-2D4C-8471-BF6F471F78F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BD5FEA1-E785-287B-7D97-C2F5D6F6D2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931A73-391A-6547-BC65-EA719E3DADE5}" type="slidenum">
              <a:rPr lang="zh-CN" altLang="en-US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889488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6C6912A-125A-0E07-7426-F9DCE45A31BA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 bwMode="auto">
          <a:xfrm>
            <a:off x="402167" y="685800"/>
            <a:ext cx="1138766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675FAF3-8E48-ED9D-4E7F-B0B785FC3293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406400" y="1981200"/>
            <a:ext cx="11387667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2228" name="Rectangle 4">
            <a:extLst>
              <a:ext uri="{FF2B5EF4-FFF2-40B4-BE49-F238E27FC236}">
                <a16:creationId xmlns:a16="http://schemas.microsoft.com/office/drawing/2014/main" id="{BBFD610A-3F0D-0DC5-64B3-4A397AEABC2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02167" y="6019800"/>
            <a:ext cx="305223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2229" name="Rectangle 5">
            <a:extLst>
              <a:ext uri="{FF2B5EF4-FFF2-40B4-BE49-F238E27FC236}">
                <a16:creationId xmlns:a16="http://schemas.microsoft.com/office/drawing/2014/main" id="{2BA8517B-392C-7F76-A562-89A151D6494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019800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2230" name="Rectangle 6">
            <a:extLst>
              <a:ext uri="{FF2B5EF4-FFF2-40B4-BE49-F238E27FC236}">
                <a16:creationId xmlns:a16="http://schemas.microsoft.com/office/drawing/2014/main" id="{E8FE05F5-A62D-2494-C27F-C80684F9B1CB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1" y="6019800"/>
            <a:ext cx="305223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a typeface="宋体" panose="02010600030101010101" pitchFamily="2" charset="-122"/>
              </a:defRPr>
            </a:lvl1pPr>
          </a:lstStyle>
          <a:p>
            <a:fld id="{EA0838C1-2C50-F34E-B302-8D88C86353E0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3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v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itchFamily="2" charset="2"/>
        <a:buChar char="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v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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itchFamily="2" charset="2"/>
        <a:buChar char="v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>
            <a:extLst>
              <a:ext uri="{FF2B5EF4-FFF2-40B4-BE49-F238E27FC236}">
                <a16:creationId xmlns:a16="http://schemas.microsoft.com/office/drawing/2014/main" id="{1156933D-5091-5E4E-1E1D-68F5E756760C}"/>
              </a:ext>
            </a:extLst>
          </p:cNvPr>
          <p:cNvGrpSpPr>
            <a:grpSpLocks/>
          </p:cNvGrpSpPr>
          <p:nvPr/>
        </p:nvGrpSpPr>
        <p:grpSpPr bwMode="auto">
          <a:xfrm>
            <a:off x="755651" y="0"/>
            <a:ext cx="10521949" cy="6821488"/>
            <a:chOff x="349" y="23"/>
            <a:chExt cx="4971" cy="4297"/>
          </a:xfrm>
        </p:grpSpPr>
        <p:sp>
          <p:nvSpPr>
            <p:cNvPr id="58371" name="Rectangle 3">
              <a:extLst>
                <a:ext uri="{FF2B5EF4-FFF2-40B4-BE49-F238E27FC236}">
                  <a16:creationId xmlns:a16="http://schemas.microsoft.com/office/drawing/2014/main" id="{2A2F1904-50C8-9C48-F9C9-34F5A7DCF9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72" name="Freeform 4">
              <a:extLst>
                <a:ext uri="{FF2B5EF4-FFF2-40B4-BE49-F238E27FC236}">
                  <a16:creationId xmlns:a16="http://schemas.microsoft.com/office/drawing/2014/main" id="{04E43266-9D6E-1116-8B78-F9FB4F0AE6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73" name="Freeform 5">
              <a:extLst>
                <a:ext uri="{FF2B5EF4-FFF2-40B4-BE49-F238E27FC236}">
                  <a16:creationId xmlns:a16="http://schemas.microsoft.com/office/drawing/2014/main" id="{52383664-82D7-C8B5-6925-5B80A6A43E3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74" name="Freeform 6">
              <a:extLst>
                <a:ext uri="{FF2B5EF4-FFF2-40B4-BE49-F238E27FC236}">
                  <a16:creationId xmlns:a16="http://schemas.microsoft.com/office/drawing/2014/main" id="{24B64885-6C0D-43E0-07EB-49A66295C7D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75" name="Freeform 7">
              <a:extLst>
                <a:ext uri="{FF2B5EF4-FFF2-40B4-BE49-F238E27FC236}">
                  <a16:creationId xmlns:a16="http://schemas.microsoft.com/office/drawing/2014/main" id="{8AFE220C-A079-423A-8637-A4D5F72068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76" name="Freeform 8">
              <a:extLst>
                <a:ext uri="{FF2B5EF4-FFF2-40B4-BE49-F238E27FC236}">
                  <a16:creationId xmlns:a16="http://schemas.microsoft.com/office/drawing/2014/main" id="{DA51A10F-5608-5288-72E8-F6D977A4B1E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77" name="Freeform 9">
              <a:extLst>
                <a:ext uri="{FF2B5EF4-FFF2-40B4-BE49-F238E27FC236}">
                  <a16:creationId xmlns:a16="http://schemas.microsoft.com/office/drawing/2014/main" id="{86BBA0B3-0DED-2BC6-0472-A45F90524D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78" name="Freeform 10">
              <a:extLst>
                <a:ext uri="{FF2B5EF4-FFF2-40B4-BE49-F238E27FC236}">
                  <a16:creationId xmlns:a16="http://schemas.microsoft.com/office/drawing/2014/main" id="{AAFB84A5-C5E8-7DDF-9668-744AF308919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79" name="Freeform 11">
              <a:extLst>
                <a:ext uri="{FF2B5EF4-FFF2-40B4-BE49-F238E27FC236}">
                  <a16:creationId xmlns:a16="http://schemas.microsoft.com/office/drawing/2014/main" id="{E6A9E0FA-F9CA-6559-2FA2-BA6A9BDC291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80" name="Freeform 12">
              <a:extLst>
                <a:ext uri="{FF2B5EF4-FFF2-40B4-BE49-F238E27FC236}">
                  <a16:creationId xmlns:a16="http://schemas.microsoft.com/office/drawing/2014/main" id="{0B641CB2-B6C2-8581-93C6-4C75CF4EA53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81" name="Freeform 13">
              <a:extLst>
                <a:ext uri="{FF2B5EF4-FFF2-40B4-BE49-F238E27FC236}">
                  <a16:creationId xmlns:a16="http://schemas.microsoft.com/office/drawing/2014/main" id="{C8658782-48B3-54BE-BCF2-1FD78D248CE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8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82" name="Rectangle 14">
              <a:extLst>
                <a:ext uri="{FF2B5EF4-FFF2-40B4-BE49-F238E27FC236}">
                  <a16:creationId xmlns:a16="http://schemas.microsoft.com/office/drawing/2014/main" id="{E7C313E3-2701-934A-55D9-DC359CB553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83" name="Rectangle 15">
              <a:extLst>
                <a:ext uri="{FF2B5EF4-FFF2-40B4-BE49-F238E27FC236}">
                  <a16:creationId xmlns:a16="http://schemas.microsoft.com/office/drawing/2014/main" id="{A55641D4-5C4F-5E03-9291-2A475F5D90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84" name="Freeform 16">
              <a:extLst>
                <a:ext uri="{FF2B5EF4-FFF2-40B4-BE49-F238E27FC236}">
                  <a16:creationId xmlns:a16="http://schemas.microsoft.com/office/drawing/2014/main" id="{14C6959F-4274-B0D4-57AE-611CA854509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85" name="Freeform 17">
              <a:extLst>
                <a:ext uri="{FF2B5EF4-FFF2-40B4-BE49-F238E27FC236}">
                  <a16:creationId xmlns:a16="http://schemas.microsoft.com/office/drawing/2014/main" id="{9DB38C28-4F3B-6BF3-0098-7D29B46A8C8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86" name="Freeform 18">
              <a:extLst>
                <a:ext uri="{FF2B5EF4-FFF2-40B4-BE49-F238E27FC236}">
                  <a16:creationId xmlns:a16="http://schemas.microsoft.com/office/drawing/2014/main" id="{CC5DBE3B-D668-65ED-C682-CBA35415B71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87" name="Freeform 19">
              <a:extLst>
                <a:ext uri="{FF2B5EF4-FFF2-40B4-BE49-F238E27FC236}">
                  <a16:creationId xmlns:a16="http://schemas.microsoft.com/office/drawing/2014/main" id="{4B2CE080-7F58-8805-FC1B-BB83ADD27F3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88" name="Freeform 20">
              <a:extLst>
                <a:ext uri="{FF2B5EF4-FFF2-40B4-BE49-F238E27FC236}">
                  <a16:creationId xmlns:a16="http://schemas.microsoft.com/office/drawing/2014/main" id="{D3A82C36-D352-BC66-EF14-14129C2E0A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89" name="Freeform 21">
              <a:extLst>
                <a:ext uri="{FF2B5EF4-FFF2-40B4-BE49-F238E27FC236}">
                  <a16:creationId xmlns:a16="http://schemas.microsoft.com/office/drawing/2014/main" id="{2B5129F5-667D-67B3-9535-D755DF24BD8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90" name="Freeform 22">
              <a:extLst>
                <a:ext uri="{FF2B5EF4-FFF2-40B4-BE49-F238E27FC236}">
                  <a16:creationId xmlns:a16="http://schemas.microsoft.com/office/drawing/2014/main" id="{99C8AB6C-0FCD-87B6-11FF-EFAEC84894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91" name="Freeform 23">
              <a:extLst>
                <a:ext uri="{FF2B5EF4-FFF2-40B4-BE49-F238E27FC236}">
                  <a16:creationId xmlns:a16="http://schemas.microsoft.com/office/drawing/2014/main" id="{6F14D6E1-B38E-8211-56A3-D2EEF5E7DBE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92" name="Freeform 24">
              <a:extLst>
                <a:ext uri="{FF2B5EF4-FFF2-40B4-BE49-F238E27FC236}">
                  <a16:creationId xmlns:a16="http://schemas.microsoft.com/office/drawing/2014/main" id="{8374E859-B51D-FA7B-8164-75D15840B52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93" name="Freeform 25">
              <a:extLst>
                <a:ext uri="{FF2B5EF4-FFF2-40B4-BE49-F238E27FC236}">
                  <a16:creationId xmlns:a16="http://schemas.microsoft.com/office/drawing/2014/main" id="{0C329953-AD33-F070-BBCA-502D7EAB23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2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94" name="Rectangle 26">
              <a:extLst>
                <a:ext uri="{FF2B5EF4-FFF2-40B4-BE49-F238E27FC236}">
                  <a16:creationId xmlns:a16="http://schemas.microsoft.com/office/drawing/2014/main" id="{E6057729-A36E-B51A-6928-BECAB2508E2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2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95" name="Rectangle 27">
              <a:extLst>
                <a:ext uri="{FF2B5EF4-FFF2-40B4-BE49-F238E27FC236}">
                  <a16:creationId xmlns:a16="http://schemas.microsoft.com/office/drawing/2014/main" id="{A471E0BE-B14D-C963-FFA6-4DC7DC2A688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96" name="Freeform 28">
              <a:extLst>
                <a:ext uri="{FF2B5EF4-FFF2-40B4-BE49-F238E27FC236}">
                  <a16:creationId xmlns:a16="http://schemas.microsoft.com/office/drawing/2014/main" id="{FAA95A1D-CE8F-E13D-D45B-323A1FBEA6A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97" name="Freeform 29">
              <a:extLst>
                <a:ext uri="{FF2B5EF4-FFF2-40B4-BE49-F238E27FC236}">
                  <a16:creationId xmlns:a16="http://schemas.microsoft.com/office/drawing/2014/main" id="{80216B3E-C68F-CA81-8755-548861D2AC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98" name="Freeform 30">
              <a:extLst>
                <a:ext uri="{FF2B5EF4-FFF2-40B4-BE49-F238E27FC236}">
                  <a16:creationId xmlns:a16="http://schemas.microsoft.com/office/drawing/2014/main" id="{AFDD3156-62B3-56DB-F77D-214E238786E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399" name="Freeform 31">
              <a:extLst>
                <a:ext uri="{FF2B5EF4-FFF2-40B4-BE49-F238E27FC236}">
                  <a16:creationId xmlns:a16="http://schemas.microsoft.com/office/drawing/2014/main" id="{DDABCB8B-BEA9-AE9D-8BCC-D34F304F10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00" name="Freeform 32">
              <a:extLst>
                <a:ext uri="{FF2B5EF4-FFF2-40B4-BE49-F238E27FC236}">
                  <a16:creationId xmlns:a16="http://schemas.microsoft.com/office/drawing/2014/main" id="{AA651CD1-5BA4-61F4-2CA2-1C866FD4BF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01" name="Freeform 33">
              <a:extLst>
                <a:ext uri="{FF2B5EF4-FFF2-40B4-BE49-F238E27FC236}">
                  <a16:creationId xmlns:a16="http://schemas.microsoft.com/office/drawing/2014/main" id="{503085B2-4541-A85E-F4D5-B682836476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02" name="Freeform 34">
              <a:extLst>
                <a:ext uri="{FF2B5EF4-FFF2-40B4-BE49-F238E27FC236}">
                  <a16:creationId xmlns:a16="http://schemas.microsoft.com/office/drawing/2014/main" id="{FBDF783D-7E22-8FE4-03D6-FEA5B426E6D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03" name="Freeform 35">
              <a:extLst>
                <a:ext uri="{FF2B5EF4-FFF2-40B4-BE49-F238E27FC236}">
                  <a16:creationId xmlns:a16="http://schemas.microsoft.com/office/drawing/2014/main" id="{CFFA1EF7-D521-E40F-C789-C075658867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04" name="Freeform 36">
              <a:extLst>
                <a:ext uri="{FF2B5EF4-FFF2-40B4-BE49-F238E27FC236}">
                  <a16:creationId xmlns:a16="http://schemas.microsoft.com/office/drawing/2014/main" id="{3F73AC4E-4BA2-EC89-94E3-A14B5D75D8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05" name="Freeform 37">
              <a:extLst>
                <a:ext uri="{FF2B5EF4-FFF2-40B4-BE49-F238E27FC236}">
                  <a16:creationId xmlns:a16="http://schemas.microsoft.com/office/drawing/2014/main" id="{90116F37-C521-EAE3-B3B2-9594B7F6F2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7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06" name="Rectangle 38">
              <a:extLst>
                <a:ext uri="{FF2B5EF4-FFF2-40B4-BE49-F238E27FC236}">
                  <a16:creationId xmlns:a16="http://schemas.microsoft.com/office/drawing/2014/main" id="{FE239F6D-AC53-3478-F0E4-4E4B5C88C6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7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07" name="Rectangle 39">
              <a:extLst>
                <a:ext uri="{FF2B5EF4-FFF2-40B4-BE49-F238E27FC236}">
                  <a16:creationId xmlns:a16="http://schemas.microsoft.com/office/drawing/2014/main" id="{D2B0CB6B-244B-188B-82FE-DF4510359E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08" name="Freeform 40">
              <a:extLst>
                <a:ext uri="{FF2B5EF4-FFF2-40B4-BE49-F238E27FC236}">
                  <a16:creationId xmlns:a16="http://schemas.microsoft.com/office/drawing/2014/main" id="{B64351B9-6844-D80D-0F1F-F1AC1729C03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09" name="Freeform 41">
              <a:extLst>
                <a:ext uri="{FF2B5EF4-FFF2-40B4-BE49-F238E27FC236}">
                  <a16:creationId xmlns:a16="http://schemas.microsoft.com/office/drawing/2014/main" id="{4C9596F3-19BA-50B2-40B4-796EBB48810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10" name="Freeform 42">
              <a:extLst>
                <a:ext uri="{FF2B5EF4-FFF2-40B4-BE49-F238E27FC236}">
                  <a16:creationId xmlns:a16="http://schemas.microsoft.com/office/drawing/2014/main" id="{8A2BB358-4B50-27D2-D280-DC89343D5B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11" name="Freeform 43">
              <a:extLst>
                <a:ext uri="{FF2B5EF4-FFF2-40B4-BE49-F238E27FC236}">
                  <a16:creationId xmlns:a16="http://schemas.microsoft.com/office/drawing/2014/main" id="{A0A03DDF-767F-6A5E-1394-884ECA955E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12" name="Freeform 44">
              <a:extLst>
                <a:ext uri="{FF2B5EF4-FFF2-40B4-BE49-F238E27FC236}">
                  <a16:creationId xmlns:a16="http://schemas.microsoft.com/office/drawing/2014/main" id="{5F0FBFF8-A18C-0870-10F6-B95F1A299D4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13" name="Freeform 45">
              <a:extLst>
                <a:ext uri="{FF2B5EF4-FFF2-40B4-BE49-F238E27FC236}">
                  <a16:creationId xmlns:a16="http://schemas.microsoft.com/office/drawing/2014/main" id="{CDEB6377-A906-FE31-8B37-E221B367A92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14" name="Freeform 46">
              <a:extLst>
                <a:ext uri="{FF2B5EF4-FFF2-40B4-BE49-F238E27FC236}">
                  <a16:creationId xmlns:a16="http://schemas.microsoft.com/office/drawing/2014/main" id="{9DB4CEFA-E264-2F8D-5639-AFD17327191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15" name="Freeform 47">
              <a:extLst>
                <a:ext uri="{FF2B5EF4-FFF2-40B4-BE49-F238E27FC236}">
                  <a16:creationId xmlns:a16="http://schemas.microsoft.com/office/drawing/2014/main" id="{07C02E3D-2F23-FF27-26AA-720C886634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16" name="Freeform 48">
              <a:extLst>
                <a:ext uri="{FF2B5EF4-FFF2-40B4-BE49-F238E27FC236}">
                  <a16:creationId xmlns:a16="http://schemas.microsoft.com/office/drawing/2014/main" id="{7C7F2AD0-F0B2-2752-5A97-99AFFA70336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17" name="Freeform 49">
              <a:extLst>
                <a:ext uri="{FF2B5EF4-FFF2-40B4-BE49-F238E27FC236}">
                  <a16:creationId xmlns:a16="http://schemas.microsoft.com/office/drawing/2014/main" id="{D876C696-ECCE-A605-A1EC-6D95329D3B0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724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18" name="Rectangle 50">
              <a:extLst>
                <a:ext uri="{FF2B5EF4-FFF2-40B4-BE49-F238E27FC236}">
                  <a16:creationId xmlns:a16="http://schemas.microsoft.com/office/drawing/2014/main" id="{2777EC1D-8B1F-2D51-6DFA-58F2ACFA53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24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19" name="Rectangle 51">
              <a:extLst>
                <a:ext uri="{FF2B5EF4-FFF2-40B4-BE49-F238E27FC236}">
                  <a16:creationId xmlns:a16="http://schemas.microsoft.com/office/drawing/2014/main" id="{B26F9508-1388-786B-05A1-997F577129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69" y="23"/>
              <a:ext cx="21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20" name="Freeform 52">
              <a:extLst>
                <a:ext uri="{FF2B5EF4-FFF2-40B4-BE49-F238E27FC236}">
                  <a16:creationId xmlns:a16="http://schemas.microsoft.com/office/drawing/2014/main" id="{DBC2A73D-2EA0-BDD0-5273-723CE0C33B8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225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21" name="Freeform 53">
              <a:extLst>
                <a:ext uri="{FF2B5EF4-FFF2-40B4-BE49-F238E27FC236}">
                  <a16:creationId xmlns:a16="http://schemas.microsoft.com/office/drawing/2014/main" id="{81F945B6-A51C-8220-E5BB-682FF10043E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630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22" name="Freeform 54">
              <a:extLst>
                <a:ext uri="{FF2B5EF4-FFF2-40B4-BE49-F238E27FC236}">
                  <a16:creationId xmlns:a16="http://schemas.microsoft.com/office/drawing/2014/main" id="{A58A20DE-1AD5-0C9A-877F-3E3014A939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1034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23" name="Freeform 55">
              <a:extLst>
                <a:ext uri="{FF2B5EF4-FFF2-40B4-BE49-F238E27FC236}">
                  <a16:creationId xmlns:a16="http://schemas.microsoft.com/office/drawing/2014/main" id="{31BCD94A-4353-2029-FD77-DD3C00C5883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1438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24" name="Freeform 56">
              <a:extLst>
                <a:ext uri="{FF2B5EF4-FFF2-40B4-BE49-F238E27FC236}">
                  <a16:creationId xmlns:a16="http://schemas.microsoft.com/office/drawing/2014/main" id="{F31CADC0-D4FB-6489-61F5-530A8DD92C8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1843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25" name="Freeform 57">
              <a:extLst>
                <a:ext uri="{FF2B5EF4-FFF2-40B4-BE49-F238E27FC236}">
                  <a16:creationId xmlns:a16="http://schemas.microsoft.com/office/drawing/2014/main" id="{545F0749-8D44-CDA0-24DB-DF18515721E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2247"/>
              <a:ext cx="21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26" name="Freeform 58">
              <a:extLst>
                <a:ext uri="{FF2B5EF4-FFF2-40B4-BE49-F238E27FC236}">
                  <a16:creationId xmlns:a16="http://schemas.microsoft.com/office/drawing/2014/main" id="{DCB35B1C-C6C2-A01C-0597-5F7B9454C83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2652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27" name="Freeform 59">
              <a:extLst>
                <a:ext uri="{FF2B5EF4-FFF2-40B4-BE49-F238E27FC236}">
                  <a16:creationId xmlns:a16="http://schemas.microsoft.com/office/drawing/2014/main" id="{FF02E2C6-0367-3D65-4FCD-15340C17034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3056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28" name="Freeform 60">
              <a:extLst>
                <a:ext uri="{FF2B5EF4-FFF2-40B4-BE49-F238E27FC236}">
                  <a16:creationId xmlns:a16="http://schemas.microsoft.com/office/drawing/2014/main" id="{7B7E5892-221A-004D-CBF1-65480DE9670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3461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29" name="Freeform 61">
              <a:extLst>
                <a:ext uri="{FF2B5EF4-FFF2-40B4-BE49-F238E27FC236}">
                  <a16:creationId xmlns:a16="http://schemas.microsoft.com/office/drawing/2014/main" id="{D0C5C440-5A44-47B7-B796-5E9F8F4285D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" y="3865"/>
              <a:ext cx="21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30" name="Rectangle 62">
              <a:extLst>
                <a:ext uri="{FF2B5EF4-FFF2-40B4-BE49-F238E27FC236}">
                  <a16:creationId xmlns:a16="http://schemas.microsoft.com/office/drawing/2014/main" id="{00410326-4FA4-16B4-8CA3-92C7D866C6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69" y="4269"/>
              <a:ext cx="21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31" name="Rectangle 63">
              <a:extLst>
                <a:ext uri="{FF2B5EF4-FFF2-40B4-BE49-F238E27FC236}">
                  <a16:creationId xmlns:a16="http://schemas.microsoft.com/office/drawing/2014/main" id="{78FBC4BD-9394-230C-D0CE-98A87908DB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32" name="Freeform 64">
              <a:extLst>
                <a:ext uri="{FF2B5EF4-FFF2-40B4-BE49-F238E27FC236}">
                  <a16:creationId xmlns:a16="http://schemas.microsoft.com/office/drawing/2014/main" id="{242D6ADD-D1DC-87D7-208A-D066057A13F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33" name="Freeform 65">
              <a:extLst>
                <a:ext uri="{FF2B5EF4-FFF2-40B4-BE49-F238E27FC236}">
                  <a16:creationId xmlns:a16="http://schemas.microsoft.com/office/drawing/2014/main" id="{45F95F46-8921-3663-3BF3-89C774C3C94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34" name="Freeform 66">
              <a:extLst>
                <a:ext uri="{FF2B5EF4-FFF2-40B4-BE49-F238E27FC236}">
                  <a16:creationId xmlns:a16="http://schemas.microsoft.com/office/drawing/2014/main" id="{D97D83F8-503A-4CEB-9F4D-93A8D08DB78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35" name="Freeform 67">
              <a:extLst>
                <a:ext uri="{FF2B5EF4-FFF2-40B4-BE49-F238E27FC236}">
                  <a16:creationId xmlns:a16="http://schemas.microsoft.com/office/drawing/2014/main" id="{EE8AA6CF-59C8-6924-6A88-3487B5AE888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36" name="Freeform 68">
              <a:extLst>
                <a:ext uri="{FF2B5EF4-FFF2-40B4-BE49-F238E27FC236}">
                  <a16:creationId xmlns:a16="http://schemas.microsoft.com/office/drawing/2014/main" id="{B853F0D7-2C1B-938A-D76D-5E8BFEA7D6B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37" name="Freeform 69">
              <a:extLst>
                <a:ext uri="{FF2B5EF4-FFF2-40B4-BE49-F238E27FC236}">
                  <a16:creationId xmlns:a16="http://schemas.microsoft.com/office/drawing/2014/main" id="{4EAE8985-EFD5-3930-1FAA-56167AFE1D9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38" name="Freeform 70">
              <a:extLst>
                <a:ext uri="{FF2B5EF4-FFF2-40B4-BE49-F238E27FC236}">
                  <a16:creationId xmlns:a16="http://schemas.microsoft.com/office/drawing/2014/main" id="{FE66EFBA-D4CB-0286-D494-81DA5EE22ED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39" name="Freeform 71">
              <a:extLst>
                <a:ext uri="{FF2B5EF4-FFF2-40B4-BE49-F238E27FC236}">
                  <a16:creationId xmlns:a16="http://schemas.microsoft.com/office/drawing/2014/main" id="{3FF48582-799E-AEDE-8714-882821F8A4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40" name="Freeform 72">
              <a:extLst>
                <a:ext uri="{FF2B5EF4-FFF2-40B4-BE49-F238E27FC236}">
                  <a16:creationId xmlns:a16="http://schemas.microsoft.com/office/drawing/2014/main" id="{78E4379A-5256-D604-4BB5-0946CD5D48E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41" name="Freeform 73">
              <a:extLst>
                <a:ext uri="{FF2B5EF4-FFF2-40B4-BE49-F238E27FC236}">
                  <a16:creationId xmlns:a16="http://schemas.microsoft.com/office/drawing/2014/main" id="{3A500942-CECF-AF65-1D47-F259C751BC3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2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42" name="Rectangle 74">
              <a:extLst>
                <a:ext uri="{FF2B5EF4-FFF2-40B4-BE49-F238E27FC236}">
                  <a16:creationId xmlns:a16="http://schemas.microsoft.com/office/drawing/2014/main" id="{EB822C9E-C817-36C9-FBAA-4A8230B9A3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62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43" name="Rectangle 75">
              <a:extLst>
                <a:ext uri="{FF2B5EF4-FFF2-40B4-BE49-F238E27FC236}">
                  <a16:creationId xmlns:a16="http://schemas.microsoft.com/office/drawing/2014/main" id="{9705704C-8435-6E9C-B45B-1F75F185F63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44" name="Freeform 76">
              <a:extLst>
                <a:ext uri="{FF2B5EF4-FFF2-40B4-BE49-F238E27FC236}">
                  <a16:creationId xmlns:a16="http://schemas.microsoft.com/office/drawing/2014/main" id="{4B449B3E-71CD-10EC-002C-B1684823E46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45" name="Freeform 77">
              <a:extLst>
                <a:ext uri="{FF2B5EF4-FFF2-40B4-BE49-F238E27FC236}">
                  <a16:creationId xmlns:a16="http://schemas.microsoft.com/office/drawing/2014/main" id="{0C9EEEBB-5987-012D-21D2-0F1CF450CCC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46" name="Freeform 78">
              <a:extLst>
                <a:ext uri="{FF2B5EF4-FFF2-40B4-BE49-F238E27FC236}">
                  <a16:creationId xmlns:a16="http://schemas.microsoft.com/office/drawing/2014/main" id="{75683FA5-BD2C-6DA6-3298-2B3DAF96E3D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47" name="Freeform 79">
              <a:extLst>
                <a:ext uri="{FF2B5EF4-FFF2-40B4-BE49-F238E27FC236}">
                  <a16:creationId xmlns:a16="http://schemas.microsoft.com/office/drawing/2014/main" id="{E089DC1E-4FCE-5F4A-22A1-A5D815A5B3A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48" name="Freeform 80">
              <a:extLst>
                <a:ext uri="{FF2B5EF4-FFF2-40B4-BE49-F238E27FC236}">
                  <a16:creationId xmlns:a16="http://schemas.microsoft.com/office/drawing/2014/main" id="{E002770A-3A6E-C50B-87D8-4B438F9A26C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49" name="Freeform 81">
              <a:extLst>
                <a:ext uri="{FF2B5EF4-FFF2-40B4-BE49-F238E27FC236}">
                  <a16:creationId xmlns:a16="http://schemas.microsoft.com/office/drawing/2014/main" id="{C14D3768-1834-B713-FC32-C74BE217D79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50" name="Freeform 82">
              <a:extLst>
                <a:ext uri="{FF2B5EF4-FFF2-40B4-BE49-F238E27FC236}">
                  <a16:creationId xmlns:a16="http://schemas.microsoft.com/office/drawing/2014/main" id="{B3F3A4B1-99E5-FC6C-B902-99A0A4493B6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51" name="Freeform 83">
              <a:extLst>
                <a:ext uri="{FF2B5EF4-FFF2-40B4-BE49-F238E27FC236}">
                  <a16:creationId xmlns:a16="http://schemas.microsoft.com/office/drawing/2014/main" id="{E899EE94-D027-61F3-897D-FADE3DDB16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52" name="Freeform 84">
              <a:extLst>
                <a:ext uri="{FF2B5EF4-FFF2-40B4-BE49-F238E27FC236}">
                  <a16:creationId xmlns:a16="http://schemas.microsoft.com/office/drawing/2014/main" id="{5B581C67-0CE4-6C46-920B-13F189C92BC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53" name="Freeform 85">
              <a:extLst>
                <a:ext uri="{FF2B5EF4-FFF2-40B4-BE49-F238E27FC236}">
                  <a16:creationId xmlns:a16="http://schemas.microsoft.com/office/drawing/2014/main" id="{19B31F68-1571-8B9E-74C6-0F423477AF6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06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54" name="Rectangle 86">
              <a:extLst>
                <a:ext uri="{FF2B5EF4-FFF2-40B4-BE49-F238E27FC236}">
                  <a16:creationId xmlns:a16="http://schemas.microsoft.com/office/drawing/2014/main" id="{61C8C236-F2C2-0FD2-3162-70A9B9BF54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6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55" name="Rectangle 87">
              <a:extLst>
                <a:ext uri="{FF2B5EF4-FFF2-40B4-BE49-F238E27FC236}">
                  <a16:creationId xmlns:a16="http://schemas.microsoft.com/office/drawing/2014/main" id="{2023AD20-80F4-72AF-CD80-8829323E12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56" name="Freeform 88">
              <a:extLst>
                <a:ext uri="{FF2B5EF4-FFF2-40B4-BE49-F238E27FC236}">
                  <a16:creationId xmlns:a16="http://schemas.microsoft.com/office/drawing/2014/main" id="{8FEEAA31-3E6D-DC87-2576-DA4F9CD9F2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57" name="Freeform 89">
              <a:extLst>
                <a:ext uri="{FF2B5EF4-FFF2-40B4-BE49-F238E27FC236}">
                  <a16:creationId xmlns:a16="http://schemas.microsoft.com/office/drawing/2014/main" id="{7F19C586-5539-EC8C-8201-8DB8678FDD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58" name="Freeform 90">
              <a:extLst>
                <a:ext uri="{FF2B5EF4-FFF2-40B4-BE49-F238E27FC236}">
                  <a16:creationId xmlns:a16="http://schemas.microsoft.com/office/drawing/2014/main" id="{3616299C-A1EE-0874-7FCA-A57984908EB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59" name="Freeform 91">
              <a:extLst>
                <a:ext uri="{FF2B5EF4-FFF2-40B4-BE49-F238E27FC236}">
                  <a16:creationId xmlns:a16="http://schemas.microsoft.com/office/drawing/2014/main" id="{45CACDE0-934B-1439-6F38-5ACFA922924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60" name="Freeform 92">
              <a:extLst>
                <a:ext uri="{FF2B5EF4-FFF2-40B4-BE49-F238E27FC236}">
                  <a16:creationId xmlns:a16="http://schemas.microsoft.com/office/drawing/2014/main" id="{8FBD4E58-546B-D58C-74E5-2009845D9DF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61" name="Freeform 93">
              <a:extLst>
                <a:ext uri="{FF2B5EF4-FFF2-40B4-BE49-F238E27FC236}">
                  <a16:creationId xmlns:a16="http://schemas.microsoft.com/office/drawing/2014/main" id="{91EED93B-0E02-FAFE-E189-2270DED83EF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62" name="Freeform 94">
              <a:extLst>
                <a:ext uri="{FF2B5EF4-FFF2-40B4-BE49-F238E27FC236}">
                  <a16:creationId xmlns:a16="http://schemas.microsoft.com/office/drawing/2014/main" id="{9EF503EC-8EA2-35F7-E01D-82C346742AB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63" name="Freeform 95">
              <a:extLst>
                <a:ext uri="{FF2B5EF4-FFF2-40B4-BE49-F238E27FC236}">
                  <a16:creationId xmlns:a16="http://schemas.microsoft.com/office/drawing/2014/main" id="{60B15FF6-6C6D-BCCC-B900-861C9EB9C80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64" name="Freeform 96">
              <a:extLst>
                <a:ext uri="{FF2B5EF4-FFF2-40B4-BE49-F238E27FC236}">
                  <a16:creationId xmlns:a16="http://schemas.microsoft.com/office/drawing/2014/main" id="{D887F2B8-7200-5083-6F8A-6016E2192DB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65" name="Freeform 97">
              <a:extLst>
                <a:ext uri="{FF2B5EF4-FFF2-40B4-BE49-F238E27FC236}">
                  <a16:creationId xmlns:a16="http://schemas.microsoft.com/office/drawing/2014/main" id="{0E383125-80EB-E504-71F3-4DEECCDB3D7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66" name="Rectangle 98">
              <a:extLst>
                <a:ext uri="{FF2B5EF4-FFF2-40B4-BE49-F238E27FC236}">
                  <a16:creationId xmlns:a16="http://schemas.microsoft.com/office/drawing/2014/main" id="{48E9CB4C-9EF3-5835-2629-57D7D63AD5C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1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67" name="Rectangle 99">
              <a:extLst>
                <a:ext uri="{FF2B5EF4-FFF2-40B4-BE49-F238E27FC236}">
                  <a16:creationId xmlns:a16="http://schemas.microsoft.com/office/drawing/2014/main" id="{714A0DFB-C80F-2CEE-6B70-80D586AA05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68" name="Freeform 100">
              <a:extLst>
                <a:ext uri="{FF2B5EF4-FFF2-40B4-BE49-F238E27FC236}">
                  <a16:creationId xmlns:a16="http://schemas.microsoft.com/office/drawing/2014/main" id="{D32F48AA-E08D-E804-C72C-BB9BF554E05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69" name="Freeform 101">
              <a:extLst>
                <a:ext uri="{FF2B5EF4-FFF2-40B4-BE49-F238E27FC236}">
                  <a16:creationId xmlns:a16="http://schemas.microsoft.com/office/drawing/2014/main" id="{9014C47E-3984-AB14-86C2-C3C4346CE6B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70" name="Freeform 102">
              <a:extLst>
                <a:ext uri="{FF2B5EF4-FFF2-40B4-BE49-F238E27FC236}">
                  <a16:creationId xmlns:a16="http://schemas.microsoft.com/office/drawing/2014/main" id="{DB806B54-B3FC-22B5-899D-C66B62FBD71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71" name="Freeform 103">
              <a:extLst>
                <a:ext uri="{FF2B5EF4-FFF2-40B4-BE49-F238E27FC236}">
                  <a16:creationId xmlns:a16="http://schemas.microsoft.com/office/drawing/2014/main" id="{8DA6915D-8D6F-E20E-DEE9-65BFE12BE8A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72" name="Freeform 104">
              <a:extLst>
                <a:ext uri="{FF2B5EF4-FFF2-40B4-BE49-F238E27FC236}">
                  <a16:creationId xmlns:a16="http://schemas.microsoft.com/office/drawing/2014/main" id="{A4F6E77E-87F2-852C-F7EA-653A11D1B08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73" name="Freeform 105">
              <a:extLst>
                <a:ext uri="{FF2B5EF4-FFF2-40B4-BE49-F238E27FC236}">
                  <a16:creationId xmlns:a16="http://schemas.microsoft.com/office/drawing/2014/main" id="{805BA0DE-06F5-76CF-591B-02E8998A71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74" name="Freeform 106">
              <a:extLst>
                <a:ext uri="{FF2B5EF4-FFF2-40B4-BE49-F238E27FC236}">
                  <a16:creationId xmlns:a16="http://schemas.microsoft.com/office/drawing/2014/main" id="{E112F52D-E2EB-9F63-532F-BB7035F6F70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75" name="Freeform 107">
              <a:extLst>
                <a:ext uri="{FF2B5EF4-FFF2-40B4-BE49-F238E27FC236}">
                  <a16:creationId xmlns:a16="http://schemas.microsoft.com/office/drawing/2014/main" id="{50C34C71-F128-9B86-404D-05BF6EC5602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76" name="Freeform 108">
              <a:extLst>
                <a:ext uri="{FF2B5EF4-FFF2-40B4-BE49-F238E27FC236}">
                  <a16:creationId xmlns:a16="http://schemas.microsoft.com/office/drawing/2014/main" id="{30A491EE-521C-CA7F-6D5F-77488A671F4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77" name="Freeform 109">
              <a:extLst>
                <a:ext uri="{FF2B5EF4-FFF2-40B4-BE49-F238E27FC236}">
                  <a16:creationId xmlns:a16="http://schemas.microsoft.com/office/drawing/2014/main" id="{AB28A9DF-9B08-C47D-2ECE-46B46EF2BFF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96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78" name="Rectangle 110">
              <a:extLst>
                <a:ext uri="{FF2B5EF4-FFF2-40B4-BE49-F238E27FC236}">
                  <a16:creationId xmlns:a16="http://schemas.microsoft.com/office/drawing/2014/main" id="{EB844A05-8F0D-4B63-1877-1DC14C336C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6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79" name="Rectangle 111">
              <a:extLst>
                <a:ext uri="{FF2B5EF4-FFF2-40B4-BE49-F238E27FC236}">
                  <a16:creationId xmlns:a16="http://schemas.microsoft.com/office/drawing/2014/main" id="{A58DF781-4ACA-FC8B-A257-7364A0C7DC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05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80" name="Freeform 112">
              <a:extLst>
                <a:ext uri="{FF2B5EF4-FFF2-40B4-BE49-F238E27FC236}">
                  <a16:creationId xmlns:a16="http://schemas.microsoft.com/office/drawing/2014/main" id="{3033980B-5688-89A1-DA41-848B82194C7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81" name="Freeform 113">
              <a:extLst>
                <a:ext uri="{FF2B5EF4-FFF2-40B4-BE49-F238E27FC236}">
                  <a16:creationId xmlns:a16="http://schemas.microsoft.com/office/drawing/2014/main" id="{B1C75DB6-CD54-A465-8160-CBD0F2D501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82" name="Freeform 114">
              <a:extLst>
                <a:ext uri="{FF2B5EF4-FFF2-40B4-BE49-F238E27FC236}">
                  <a16:creationId xmlns:a16="http://schemas.microsoft.com/office/drawing/2014/main" id="{190A9A47-46CA-EB01-6C17-CAE2337BDB6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83" name="Freeform 115">
              <a:extLst>
                <a:ext uri="{FF2B5EF4-FFF2-40B4-BE49-F238E27FC236}">
                  <a16:creationId xmlns:a16="http://schemas.microsoft.com/office/drawing/2014/main" id="{D1D4D445-3632-9608-733B-00BC5682B27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84" name="Freeform 116">
              <a:extLst>
                <a:ext uri="{FF2B5EF4-FFF2-40B4-BE49-F238E27FC236}">
                  <a16:creationId xmlns:a16="http://schemas.microsoft.com/office/drawing/2014/main" id="{39B98A6D-98B1-8572-CD22-6815EE2509B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85" name="Freeform 117">
              <a:extLst>
                <a:ext uri="{FF2B5EF4-FFF2-40B4-BE49-F238E27FC236}">
                  <a16:creationId xmlns:a16="http://schemas.microsoft.com/office/drawing/2014/main" id="{32E1A842-20BF-6C99-E820-8C54A5B2824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86" name="Freeform 118">
              <a:extLst>
                <a:ext uri="{FF2B5EF4-FFF2-40B4-BE49-F238E27FC236}">
                  <a16:creationId xmlns:a16="http://schemas.microsoft.com/office/drawing/2014/main" id="{1423BE81-6CC9-D2B1-D947-FCEDCE2A2E5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87" name="Freeform 119">
              <a:extLst>
                <a:ext uri="{FF2B5EF4-FFF2-40B4-BE49-F238E27FC236}">
                  <a16:creationId xmlns:a16="http://schemas.microsoft.com/office/drawing/2014/main" id="{41A96626-8A24-A7E5-15AB-FC7353484E6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88" name="Freeform 120">
              <a:extLst>
                <a:ext uri="{FF2B5EF4-FFF2-40B4-BE49-F238E27FC236}">
                  <a16:creationId xmlns:a16="http://schemas.microsoft.com/office/drawing/2014/main" id="{2B20FCF1-AF17-3613-BFDA-54829CE2D9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89" name="Freeform 121">
              <a:extLst>
                <a:ext uri="{FF2B5EF4-FFF2-40B4-BE49-F238E27FC236}">
                  <a16:creationId xmlns:a16="http://schemas.microsoft.com/office/drawing/2014/main" id="{2006973D-7758-3A3A-4D94-82FEFB3A4A2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405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90" name="Rectangle 122">
              <a:extLst>
                <a:ext uri="{FF2B5EF4-FFF2-40B4-BE49-F238E27FC236}">
                  <a16:creationId xmlns:a16="http://schemas.microsoft.com/office/drawing/2014/main" id="{F4D29874-416A-E769-3D0D-9F61E608835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05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91" name="Rectangle 123">
              <a:extLst>
                <a:ext uri="{FF2B5EF4-FFF2-40B4-BE49-F238E27FC236}">
                  <a16:creationId xmlns:a16="http://schemas.microsoft.com/office/drawing/2014/main" id="{832D10ED-0D7F-7DF4-89C7-53C40C9A5C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5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92" name="Freeform 124">
              <a:extLst>
                <a:ext uri="{FF2B5EF4-FFF2-40B4-BE49-F238E27FC236}">
                  <a16:creationId xmlns:a16="http://schemas.microsoft.com/office/drawing/2014/main" id="{A3E58E2E-5FEE-9A25-19E7-8888E6A5F59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93" name="Freeform 125">
              <a:extLst>
                <a:ext uri="{FF2B5EF4-FFF2-40B4-BE49-F238E27FC236}">
                  <a16:creationId xmlns:a16="http://schemas.microsoft.com/office/drawing/2014/main" id="{75815D44-BB89-4A61-7CAC-C80197ADECB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94" name="Freeform 126">
              <a:extLst>
                <a:ext uri="{FF2B5EF4-FFF2-40B4-BE49-F238E27FC236}">
                  <a16:creationId xmlns:a16="http://schemas.microsoft.com/office/drawing/2014/main" id="{9C82F854-D860-030B-91BF-906AEFD42A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95" name="Freeform 127">
              <a:extLst>
                <a:ext uri="{FF2B5EF4-FFF2-40B4-BE49-F238E27FC236}">
                  <a16:creationId xmlns:a16="http://schemas.microsoft.com/office/drawing/2014/main" id="{F5F1C46D-5410-BCAC-1EBF-401C6A7C579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96" name="Freeform 128">
              <a:extLst>
                <a:ext uri="{FF2B5EF4-FFF2-40B4-BE49-F238E27FC236}">
                  <a16:creationId xmlns:a16="http://schemas.microsoft.com/office/drawing/2014/main" id="{554809E3-81B1-AFEA-90AA-2BC3F426BCA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97" name="Freeform 129">
              <a:extLst>
                <a:ext uri="{FF2B5EF4-FFF2-40B4-BE49-F238E27FC236}">
                  <a16:creationId xmlns:a16="http://schemas.microsoft.com/office/drawing/2014/main" id="{146CCEF1-609C-4720-87A5-F457C9755C7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98" name="Freeform 130">
              <a:extLst>
                <a:ext uri="{FF2B5EF4-FFF2-40B4-BE49-F238E27FC236}">
                  <a16:creationId xmlns:a16="http://schemas.microsoft.com/office/drawing/2014/main" id="{4FA0A85C-1F7A-CD3B-61F2-A8EC0D413AC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499" name="Freeform 131">
              <a:extLst>
                <a:ext uri="{FF2B5EF4-FFF2-40B4-BE49-F238E27FC236}">
                  <a16:creationId xmlns:a16="http://schemas.microsoft.com/office/drawing/2014/main" id="{BEEF2ED2-2F29-2C39-2053-A96FDDEF19A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00" name="Freeform 132">
              <a:extLst>
                <a:ext uri="{FF2B5EF4-FFF2-40B4-BE49-F238E27FC236}">
                  <a16:creationId xmlns:a16="http://schemas.microsoft.com/office/drawing/2014/main" id="{229489B3-8722-559C-CD86-9D2E458E3CC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01" name="Freeform 133">
              <a:extLst>
                <a:ext uri="{FF2B5EF4-FFF2-40B4-BE49-F238E27FC236}">
                  <a16:creationId xmlns:a16="http://schemas.microsoft.com/office/drawing/2014/main" id="{8D32F724-AE82-3EFA-F0F9-114B30CF89C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85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02" name="Rectangle 134">
              <a:extLst>
                <a:ext uri="{FF2B5EF4-FFF2-40B4-BE49-F238E27FC236}">
                  <a16:creationId xmlns:a16="http://schemas.microsoft.com/office/drawing/2014/main" id="{D6863B39-7CC4-B992-EAE8-A8A0F035097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5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03" name="Rectangle 135">
              <a:extLst>
                <a:ext uri="{FF2B5EF4-FFF2-40B4-BE49-F238E27FC236}">
                  <a16:creationId xmlns:a16="http://schemas.microsoft.com/office/drawing/2014/main" id="{0B34E63E-A435-B5CB-A4EB-F906F56ADB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00" y="23"/>
              <a:ext cx="20" cy="10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04" name="Freeform 136">
              <a:extLst>
                <a:ext uri="{FF2B5EF4-FFF2-40B4-BE49-F238E27FC236}">
                  <a16:creationId xmlns:a16="http://schemas.microsoft.com/office/drawing/2014/main" id="{2BAC22F3-CC67-EA9E-5C0A-54C10BA5DE6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225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05" name="Freeform 137">
              <a:extLst>
                <a:ext uri="{FF2B5EF4-FFF2-40B4-BE49-F238E27FC236}">
                  <a16:creationId xmlns:a16="http://schemas.microsoft.com/office/drawing/2014/main" id="{72E5423B-C206-7773-3CFB-AC5353744AF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630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06" name="Freeform 138">
              <a:extLst>
                <a:ext uri="{FF2B5EF4-FFF2-40B4-BE49-F238E27FC236}">
                  <a16:creationId xmlns:a16="http://schemas.microsoft.com/office/drawing/2014/main" id="{F7541BDC-A112-6811-DAFC-7B73A6A51DA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1034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07" name="Freeform 139">
              <a:extLst>
                <a:ext uri="{FF2B5EF4-FFF2-40B4-BE49-F238E27FC236}">
                  <a16:creationId xmlns:a16="http://schemas.microsoft.com/office/drawing/2014/main" id="{8518926E-353E-0738-42A8-24561772CF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1438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08" name="Freeform 140">
              <a:extLst>
                <a:ext uri="{FF2B5EF4-FFF2-40B4-BE49-F238E27FC236}">
                  <a16:creationId xmlns:a16="http://schemas.microsoft.com/office/drawing/2014/main" id="{96C82B9D-5299-4D43-6A97-E840A57FDD0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1843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09" name="Freeform 141">
              <a:extLst>
                <a:ext uri="{FF2B5EF4-FFF2-40B4-BE49-F238E27FC236}">
                  <a16:creationId xmlns:a16="http://schemas.microsoft.com/office/drawing/2014/main" id="{DF5ACA9C-D673-DBE6-A5E4-6E7B8CED7D5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2247"/>
              <a:ext cx="20" cy="30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10" name="Freeform 142">
              <a:extLst>
                <a:ext uri="{FF2B5EF4-FFF2-40B4-BE49-F238E27FC236}">
                  <a16:creationId xmlns:a16="http://schemas.microsoft.com/office/drawing/2014/main" id="{DB4C74DE-071A-C783-BC9D-2C8DD3A4FF1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2652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11" name="Freeform 143">
              <a:extLst>
                <a:ext uri="{FF2B5EF4-FFF2-40B4-BE49-F238E27FC236}">
                  <a16:creationId xmlns:a16="http://schemas.microsoft.com/office/drawing/2014/main" id="{78DFEE09-162D-C7C5-B43A-7BA4CDF7F7A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3056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12" name="Freeform 144">
              <a:extLst>
                <a:ext uri="{FF2B5EF4-FFF2-40B4-BE49-F238E27FC236}">
                  <a16:creationId xmlns:a16="http://schemas.microsoft.com/office/drawing/2014/main" id="{51735BB0-55F2-CAC2-0A8B-48791B5E75D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3461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13" name="Freeform 145">
              <a:extLst>
                <a:ext uri="{FF2B5EF4-FFF2-40B4-BE49-F238E27FC236}">
                  <a16:creationId xmlns:a16="http://schemas.microsoft.com/office/drawing/2014/main" id="{A3C0FE8B-EDEE-7BD4-A074-262B30FBEBD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300" y="3865"/>
              <a:ext cx="20" cy="3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0"/>
                </a:cxn>
                <a:cxn ang="0">
                  <a:pos x="4" y="20"/>
                </a:cxn>
                <a:cxn ang="0">
                  <a:pos x="4" y="0"/>
                </a:cxn>
                <a:cxn ang="0">
                  <a:pos x="0" y="0"/>
                </a:cxn>
                <a:cxn ang="0">
                  <a:pos x="0" y="40"/>
                </a:cxn>
                <a:cxn ang="0">
                  <a:pos x="0" y="60"/>
                </a:cxn>
                <a:cxn ang="0">
                  <a:pos x="4" y="60"/>
                </a:cxn>
                <a:cxn ang="0">
                  <a:pos x="4" y="40"/>
                </a:cxn>
                <a:cxn ang="0">
                  <a:pos x="0" y="40"/>
                </a:cxn>
              </a:cxnLst>
              <a:rect l="0" t="0" r="r" b="b"/>
              <a:pathLst>
                <a:path w="4" h="60">
                  <a:moveTo>
                    <a:pt x="0" y="0"/>
                  </a:moveTo>
                  <a:lnTo>
                    <a:pt x="0" y="20"/>
                  </a:lnTo>
                  <a:lnTo>
                    <a:pt x="4" y="20"/>
                  </a:lnTo>
                  <a:lnTo>
                    <a:pt x="4" y="0"/>
                  </a:lnTo>
                  <a:lnTo>
                    <a:pt x="0" y="0"/>
                  </a:lnTo>
                  <a:close/>
                  <a:moveTo>
                    <a:pt x="0" y="40"/>
                  </a:moveTo>
                  <a:lnTo>
                    <a:pt x="0" y="60"/>
                  </a:lnTo>
                  <a:lnTo>
                    <a:pt x="4" y="60"/>
                  </a:lnTo>
                  <a:lnTo>
                    <a:pt x="4" y="40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14" name="Rectangle 146">
              <a:extLst>
                <a:ext uri="{FF2B5EF4-FFF2-40B4-BE49-F238E27FC236}">
                  <a16:creationId xmlns:a16="http://schemas.microsoft.com/office/drawing/2014/main" id="{A0FBD823-88D0-8589-72E4-C65AAB7802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00" y="4269"/>
              <a:ext cx="20" cy="51"/>
            </a:xfrm>
            <a:prstGeom prst="rect">
              <a:avLst/>
            </a:prstGeom>
            <a:solidFill>
              <a:schemeClr val="bg2">
                <a:alpha val="60001"/>
              </a:schemeClr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15" name="Freeform 147">
              <a:extLst>
                <a:ext uri="{FF2B5EF4-FFF2-40B4-BE49-F238E27FC236}">
                  <a16:creationId xmlns:a16="http://schemas.microsoft.com/office/drawing/2014/main" id="{A255CBD2-A5F7-E649-A550-6B3AEE737D42}"/>
                </a:ext>
              </a:extLst>
            </p:cNvPr>
            <p:cNvSpPr>
              <a:spLocks/>
            </p:cNvSpPr>
            <p:nvPr/>
          </p:nvSpPr>
          <p:spPr bwMode="auto">
            <a:xfrm>
              <a:off x="349" y="3304"/>
              <a:ext cx="20" cy="10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1"/>
                </a:cxn>
              </a:cxnLst>
              <a:rect l="0" t="0" r="r" b="b"/>
              <a:pathLst>
                <a:path w="4" h="2">
                  <a:moveTo>
                    <a:pt x="0" y="1"/>
                  </a:moveTo>
                  <a:cubicBezTo>
                    <a:pt x="1" y="2"/>
                    <a:pt x="4" y="0"/>
                    <a:pt x="0" y="1"/>
                  </a:cubicBezTo>
                  <a:close/>
                </a:path>
              </a:pathLst>
            </a:custGeom>
            <a:solidFill>
              <a:schemeClr val="bg2">
                <a:alpha val="60001"/>
              </a:schemeClr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2051" name="Group 148">
            <a:extLst>
              <a:ext uri="{FF2B5EF4-FFF2-40B4-BE49-F238E27FC236}">
                <a16:creationId xmlns:a16="http://schemas.microsoft.com/office/drawing/2014/main" id="{A083E035-FB94-8E15-8AC8-234C35404746}"/>
              </a:ext>
            </a:extLst>
          </p:cNvPr>
          <p:cNvGrpSpPr>
            <a:grpSpLocks/>
          </p:cNvGrpSpPr>
          <p:nvPr/>
        </p:nvGrpSpPr>
        <p:grpSpPr bwMode="auto">
          <a:xfrm>
            <a:off x="1422400" y="3444876"/>
            <a:ext cx="711200" cy="492125"/>
            <a:chOff x="96" y="2784"/>
            <a:chExt cx="1062" cy="981"/>
          </a:xfrm>
        </p:grpSpPr>
        <p:sp>
          <p:nvSpPr>
            <p:cNvPr id="58517" name="Freeform 149">
              <a:extLst>
                <a:ext uri="{FF2B5EF4-FFF2-40B4-BE49-F238E27FC236}">
                  <a16:creationId xmlns:a16="http://schemas.microsoft.com/office/drawing/2014/main" id="{BB4B10E5-6629-586F-2C5D-F650BD810B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18" name="Freeform 150">
              <a:extLst>
                <a:ext uri="{FF2B5EF4-FFF2-40B4-BE49-F238E27FC236}">
                  <a16:creationId xmlns:a16="http://schemas.microsoft.com/office/drawing/2014/main" id="{A7AE9D9E-AA10-1ACF-06D5-F801C2F83E73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19" name="Freeform 151">
              <a:extLst>
                <a:ext uri="{FF2B5EF4-FFF2-40B4-BE49-F238E27FC236}">
                  <a16:creationId xmlns:a16="http://schemas.microsoft.com/office/drawing/2014/main" id="{DCED6074-3BFB-7174-6110-E9DE2E4F03E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20" name="Freeform 152">
              <a:extLst>
                <a:ext uri="{FF2B5EF4-FFF2-40B4-BE49-F238E27FC236}">
                  <a16:creationId xmlns:a16="http://schemas.microsoft.com/office/drawing/2014/main" id="{98F3DD73-E1D8-845F-098E-74507F6F7FF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21" name="Freeform 153">
              <a:extLst>
                <a:ext uri="{FF2B5EF4-FFF2-40B4-BE49-F238E27FC236}">
                  <a16:creationId xmlns:a16="http://schemas.microsoft.com/office/drawing/2014/main" id="{58CF47CD-17FD-B8EB-1634-B54C54CFA56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22" name="Freeform 154">
              <a:extLst>
                <a:ext uri="{FF2B5EF4-FFF2-40B4-BE49-F238E27FC236}">
                  <a16:creationId xmlns:a16="http://schemas.microsoft.com/office/drawing/2014/main" id="{02C9B0DC-272D-933A-C7AF-9B139868667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23" name="Freeform 155">
              <a:extLst>
                <a:ext uri="{FF2B5EF4-FFF2-40B4-BE49-F238E27FC236}">
                  <a16:creationId xmlns:a16="http://schemas.microsoft.com/office/drawing/2014/main" id="{1998B7A9-3A3E-A7C0-8005-C110B286625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24" name="Freeform 156">
              <a:extLst>
                <a:ext uri="{FF2B5EF4-FFF2-40B4-BE49-F238E27FC236}">
                  <a16:creationId xmlns:a16="http://schemas.microsoft.com/office/drawing/2014/main" id="{41B7C72E-A7E0-C7DE-61C8-2429929E1A2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25" name="Freeform 157">
              <a:extLst>
                <a:ext uri="{FF2B5EF4-FFF2-40B4-BE49-F238E27FC236}">
                  <a16:creationId xmlns:a16="http://schemas.microsoft.com/office/drawing/2014/main" id="{96410ADE-470F-E557-296F-6589C9CD880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26" name="Freeform 158">
              <a:extLst>
                <a:ext uri="{FF2B5EF4-FFF2-40B4-BE49-F238E27FC236}">
                  <a16:creationId xmlns:a16="http://schemas.microsoft.com/office/drawing/2014/main" id="{5BB6CBD2-3494-44AB-D11E-E4DBABF683A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27" name="Freeform 159">
              <a:extLst>
                <a:ext uri="{FF2B5EF4-FFF2-40B4-BE49-F238E27FC236}">
                  <a16:creationId xmlns:a16="http://schemas.microsoft.com/office/drawing/2014/main" id="{C6B30674-8032-C4C1-D0A1-64D0589CFC6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28" name="Freeform 160">
              <a:extLst>
                <a:ext uri="{FF2B5EF4-FFF2-40B4-BE49-F238E27FC236}">
                  <a16:creationId xmlns:a16="http://schemas.microsoft.com/office/drawing/2014/main" id="{28C22622-5D76-A9B9-718E-DD2F5A102E6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29" name="Freeform 161">
              <a:extLst>
                <a:ext uri="{FF2B5EF4-FFF2-40B4-BE49-F238E27FC236}">
                  <a16:creationId xmlns:a16="http://schemas.microsoft.com/office/drawing/2014/main" id="{0B8F3EC6-875C-5EAB-2E5F-E72224A23F3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2052" name="Group 162">
            <a:extLst>
              <a:ext uri="{FF2B5EF4-FFF2-40B4-BE49-F238E27FC236}">
                <a16:creationId xmlns:a16="http://schemas.microsoft.com/office/drawing/2014/main" id="{ED06AF14-C883-2C6D-628D-E37B752AC0F3}"/>
              </a:ext>
            </a:extLst>
          </p:cNvPr>
          <p:cNvGrpSpPr>
            <a:grpSpLocks/>
          </p:cNvGrpSpPr>
          <p:nvPr/>
        </p:nvGrpSpPr>
        <p:grpSpPr bwMode="auto">
          <a:xfrm>
            <a:off x="1422400" y="4552951"/>
            <a:ext cx="711200" cy="492125"/>
            <a:chOff x="96" y="2784"/>
            <a:chExt cx="1062" cy="981"/>
          </a:xfrm>
        </p:grpSpPr>
        <p:sp>
          <p:nvSpPr>
            <p:cNvPr id="58531" name="Freeform 163">
              <a:extLst>
                <a:ext uri="{FF2B5EF4-FFF2-40B4-BE49-F238E27FC236}">
                  <a16:creationId xmlns:a16="http://schemas.microsoft.com/office/drawing/2014/main" id="{4421D5F2-F247-AC17-3B3A-3D3DE06A5A2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32" name="Freeform 164">
              <a:extLst>
                <a:ext uri="{FF2B5EF4-FFF2-40B4-BE49-F238E27FC236}">
                  <a16:creationId xmlns:a16="http://schemas.microsoft.com/office/drawing/2014/main" id="{21495853-3B06-1B37-5F44-3D7BE5F1AA2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33" name="Freeform 165">
              <a:extLst>
                <a:ext uri="{FF2B5EF4-FFF2-40B4-BE49-F238E27FC236}">
                  <a16:creationId xmlns:a16="http://schemas.microsoft.com/office/drawing/2014/main" id="{9373D6E0-85E0-A8A9-0F01-C768AB47B7A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34" name="Freeform 166">
              <a:extLst>
                <a:ext uri="{FF2B5EF4-FFF2-40B4-BE49-F238E27FC236}">
                  <a16:creationId xmlns:a16="http://schemas.microsoft.com/office/drawing/2014/main" id="{39D74B36-D15A-0EC1-75F3-DF9D127287F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35" name="Freeform 167">
              <a:extLst>
                <a:ext uri="{FF2B5EF4-FFF2-40B4-BE49-F238E27FC236}">
                  <a16:creationId xmlns:a16="http://schemas.microsoft.com/office/drawing/2014/main" id="{60CF2CE9-7749-F031-AB54-88FFA7CF324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36" name="Freeform 168">
              <a:extLst>
                <a:ext uri="{FF2B5EF4-FFF2-40B4-BE49-F238E27FC236}">
                  <a16:creationId xmlns:a16="http://schemas.microsoft.com/office/drawing/2014/main" id="{C4FCA222-B941-2F15-2FA0-8FC2AAA929C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37" name="Freeform 169">
              <a:extLst>
                <a:ext uri="{FF2B5EF4-FFF2-40B4-BE49-F238E27FC236}">
                  <a16:creationId xmlns:a16="http://schemas.microsoft.com/office/drawing/2014/main" id="{5560BCCC-0323-F7A8-36DC-70F92B6BAFE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38" name="Freeform 170">
              <a:extLst>
                <a:ext uri="{FF2B5EF4-FFF2-40B4-BE49-F238E27FC236}">
                  <a16:creationId xmlns:a16="http://schemas.microsoft.com/office/drawing/2014/main" id="{642964F7-AC7C-4126-E24B-0E0ED7C5709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39" name="Freeform 171">
              <a:extLst>
                <a:ext uri="{FF2B5EF4-FFF2-40B4-BE49-F238E27FC236}">
                  <a16:creationId xmlns:a16="http://schemas.microsoft.com/office/drawing/2014/main" id="{3C6E2152-F6A6-0755-D08A-0BA991CD147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40" name="Freeform 172">
              <a:extLst>
                <a:ext uri="{FF2B5EF4-FFF2-40B4-BE49-F238E27FC236}">
                  <a16:creationId xmlns:a16="http://schemas.microsoft.com/office/drawing/2014/main" id="{14522A0F-46C6-8FD7-EED3-884B8911132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41" name="Freeform 173">
              <a:extLst>
                <a:ext uri="{FF2B5EF4-FFF2-40B4-BE49-F238E27FC236}">
                  <a16:creationId xmlns:a16="http://schemas.microsoft.com/office/drawing/2014/main" id="{BFAFF065-4579-5B93-D3E1-425CC2F16EE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42" name="Freeform 174">
              <a:extLst>
                <a:ext uri="{FF2B5EF4-FFF2-40B4-BE49-F238E27FC236}">
                  <a16:creationId xmlns:a16="http://schemas.microsoft.com/office/drawing/2014/main" id="{6BB89640-95D1-485A-8931-A264F77FB33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43" name="Freeform 175">
              <a:extLst>
                <a:ext uri="{FF2B5EF4-FFF2-40B4-BE49-F238E27FC236}">
                  <a16:creationId xmlns:a16="http://schemas.microsoft.com/office/drawing/2014/main" id="{9DC50D77-6F7F-47A9-D5A6-A0D7C97EFD4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2053" name="Group 176">
            <a:extLst>
              <a:ext uri="{FF2B5EF4-FFF2-40B4-BE49-F238E27FC236}">
                <a16:creationId xmlns:a16="http://schemas.microsoft.com/office/drawing/2014/main" id="{E8C2F306-83FA-D1FA-C122-B4DFAB71561E}"/>
              </a:ext>
            </a:extLst>
          </p:cNvPr>
          <p:cNvGrpSpPr>
            <a:grpSpLocks/>
          </p:cNvGrpSpPr>
          <p:nvPr/>
        </p:nvGrpSpPr>
        <p:grpSpPr bwMode="auto">
          <a:xfrm>
            <a:off x="1422400" y="5562601"/>
            <a:ext cx="711200" cy="492125"/>
            <a:chOff x="96" y="2784"/>
            <a:chExt cx="1062" cy="981"/>
          </a:xfrm>
        </p:grpSpPr>
        <p:sp>
          <p:nvSpPr>
            <p:cNvPr id="58545" name="Freeform 177">
              <a:extLst>
                <a:ext uri="{FF2B5EF4-FFF2-40B4-BE49-F238E27FC236}">
                  <a16:creationId xmlns:a16="http://schemas.microsoft.com/office/drawing/2014/main" id="{EC3D16DB-A60D-90D3-3026-0D33E50E399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46" name="Freeform 178">
              <a:extLst>
                <a:ext uri="{FF2B5EF4-FFF2-40B4-BE49-F238E27FC236}">
                  <a16:creationId xmlns:a16="http://schemas.microsoft.com/office/drawing/2014/main" id="{78CABE22-97BB-7CC2-C614-CACE0DD4E1C1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47" name="Freeform 179">
              <a:extLst>
                <a:ext uri="{FF2B5EF4-FFF2-40B4-BE49-F238E27FC236}">
                  <a16:creationId xmlns:a16="http://schemas.microsoft.com/office/drawing/2014/main" id="{B427F15A-6554-B9B8-B4E7-C4EC5A29C1D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48" name="Freeform 180">
              <a:extLst>
                <a:ext uri="{FF2B5EF4-FFF2-40B4-BE49-F238E27FC236}">
                  <a16:creationId xmlns:a16="http://schemas.microsoft.com/office/drawing/2014/main" id="{1B17BCC9-19C4-0EEF-B667-120D4BD5B84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49" name="Freeform 181">
              <a:extLst>
                <a:ext uri="{FF2B5EF4-FFF2-40B4-BE49-F238E27FC236}">
                  <a16:creationId xmlns:a16="http://schemas.microsoft.com/office/drawing/2014/main" id="{D54C8979-5A56-AE40-61B6-B69277D4C7A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50" name="Freeform 182">
              <a:extLst>
                <a:ext uri="{FF2B5EF4-FFF2-40B4-BE49-F238E27FC236}">
                  <a16:creationId xmlns:a16="http://schemas.microsoft.com/office/drawing/2014/main" id="{E9443B3D-8DD9-9D51-AA89-2A3CAA73A40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51" name="Freeform 183">
              <a:extLst>
                <a:ext uri="{FF2B5EF4-FFF2-40B4-BE49-F238E27FC236}">
                  <a16:creationId xmlns:a16="http://schemas.microsoft.com/office/drawing/2014/main" id="{8D31702A-00C7-F3A7-7260-B64169AF4583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52" name="Freeform 184">
              <a:extLst>
                <a:ext uri="{FF2B5EF4-FFF2-40B4-BE49-F238E27FC236}">
                  <a16:creationId xmlns:a16="http://schemas.microsoft.com/office/drawing/2014/main" id="{2B7505F2-7F9F-44E7-ADD2-53B459EB1DB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53" name="Freeform 185">
              <a:extLst>
                <a:ext uri="{FF2B5EF4-FFF2-40B4-BE49-F238E27FC236}">
                  <a16:creationId xmlns:a16="http://schemas.microsoft.com/office/drawing/2014/main" id="{63052FCC-9035-C17A-D17B-42C6BB2EA62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54" name="Freeform 186">
              <a:extLst>
                <a:ext uri="{FF2B5EF4-FFF2-40B4-BE49-F238E27FC236}">
                  <a16:creationId xmlns:a16="http://schemas.microsoft.com/office/drawing/2014/main" id="{481BEF86-19EB-D55A-4F58-1A69100AD5C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55" name="Freeform 187">
              <a:extLst>
                <a:ext uri="{FF2B5EF4-FFF2-40B4-BE49-F238E27FC236}">
                  <a16:creationId xmlns:a16="http://schemas.microsoft.com/office/drawing/2014/main" id="{B023518E-53CB-DFF4-34A2-D9C0E54D1635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56" name="Freeform 188">
              <a:extLst>
                <a:ext uri="{FF2B5EF4-FFF2-40B4-BE49-F238E27FC236}">
                  <a16:creationId xmlns:a16="http://schemas.microsoft.com/office/drawing/2014/main" id="{96F13390-9043-ACE4-95FE-7E6F8F807DF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57" name="Freeform 189">
              <a:extLst>
                <a:ext uri="{FF2B5EF4-FFF2-40B4-BE49-F238E27FC236}">
                  <a16:creationId xmlns:a16="http://schemas.microsoft.com/office/drawing/2014/main" id="{F31F6CDB-D020-AE0A-BFF0-9B53BD7C3E6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2054" name="Group 190">
            <a:extLst>
              <a:ext uri="{FF2B5EF4-FFF2-40B4-BE49-F238E27FC236}">
                <a16:creationId xmlns:a16="http://schemas.microsoft.com/office/drawing/2014/main" id="{E6DF05F3-FA13-A929-4FF9-4A6B0B2F8CD1}"/>
              </a:ext>
            </a:extLst>
          </p:cNvPr>
          <p:cNvGrpSpPr>
            <a:grpSpLocks/>
          </p:cNvGrpSpPr>
          <p:nvPr/>
        </p:nvGrpSpPr>
        <p:grpSpPr bwMode="auto">
          <a:xfrm>
            <a:off x="508000" y="3962401"/>
            <a:ext cx="711200" cy="492125"/>
            <a:chOff x="96" y="2784"/>
            <a:chExt cx="1062" cy="981"/>
          </a:xfrm>
        </p:grpSpPr>
        <p:sp>
          <p:nvSpPr>
            <p:cNvPr id="58559" name="Freeform 191">
              <a:extLst>
                <a:ext uri="{FF2B5EF4-FFF2-40B4-BE49-F238E27FC236}">
                  <a16:creationId xmlns:a16="http://schemas.microsoft.com/office/drawing/2014/main" id="{5429C1C8-BB88-C437-6FA3-85C3F3D7AB4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60" name="Freeform 192">
              <a:extLst>
                <a:ext uri="{FF2B5EF4-FFF2-40B4-BE49-F238E27FC236}">
                  <a16:creationId xmlns:a16="http://schemas.microsoft.com/office/drawing/2014/main" id="{F1E0158E-8AE5-5707-3AB6-DF1F2CD448F6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61" name="Freeform 193">
              <a:extLst>
                <a:ext uri="{FF2B5EF4-FFF2-40B4-BE49-F238E27FC236}">
                  <a16:creationId xmlns:a16="http://schemas.microsoft.com/office/drawing/2014/main" id="{58B5A112-A176-1F0E-F027-D61E1BA4FC7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62" name="Freeform 194">
              <a:extLst>
                <a:ext uri="{FF2B5EF4-FFF2-40B4-BE49-F238E27FC236}">
                  <a16:creationId xmlns:a16="http://schemas.microsoft.com/office/drawing/2014/main" id="{50BABB03-3777-2539-685F-8C4CE0FB3C9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63" name="Freeform 195">
              <a:extLst>
                <a:ext uri="{FF2B5EF4-FFF2-40B4-BE49-F238E27FC236}">
                  <a16:creationId xmlns:a16="http://schemas.microsoft.com/office/drawing/2014/main" id="{0C07490A-E018-5435-555F-5B9962D77A8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64" name="Freeform 196">
              <a:extLst>
                <a:ext uri="{FF2B5EF4-FFF2-40B4-BE49-F238E27FC236}">
                  <a16:creationId xmlns:a16="http://schemas.microsoft.com/office/drawing/2014/main" id="{2B8B291D-D385-AE71-B19E-6B395BCAE4A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65" name="Freeform 197">
              <a:extLst>
                <a:ext uri="{FF2B5EF4-FFF2-40B4-BE49-F238E27FC236}">
                  <a16:creationId xmlns:a16="http://schemas.microsoft.com/office/drawing/2014/main" id="{59F635A6-209D-91DE-533E-DF1C5B56219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66" name="Freeform 198">
              <a:extLst>
                <a:ext uri="{FF2B5EF4-FFF2-40B4-BE49-F238E27FC236}">
                  <a16:creationId xmlns:a16="http://schemas.microsoft.com/office/drawing/2014/main" id="{8CD3A4F9-99CB-2A4E-6F20-D4C9BBF777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67" name="Freeform 199">
              <a:extLst>
                <a:ext uri="{FF2B5EF4-FFF2-40B4-BE49-F238E27FC236}">
                  <a16:creationId xmlns:a16="http://schemas.microsoft.com/office/drawing/2014/main" id="{FBBC9781-E3D3-0D33-CBDC-D14C567AE32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68" name="Freeform 200">
              <a:extLst>
                <a:ext uri="{FF2B5EF4-FFF2-40B4-BE49-F238E27FC236}">
                  <a16:creationId xmlns:a16="http://schemas.microsoft.com/office/drawing/2014/main" id="{007F3329-F7D4-403F-2769-381D2906C9C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69" name="Freeform 201">
              <a:extLst>
                <a:ext uri="{FF2B5EF4-FFF2-40B4-BE49-F238E27FC236}">
                  <a16:creationId xmlns:a16="http://schemas.microsoft.com/office/drawing/2014/main" id="{B9CC5D8B-DE21-5385-16F9-A416D9B0885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70" name="Freeform 202">
              <a:extLst>
                <a:ext uri="{FF2B5EF4-FFF2-40B4-BE49-F238E27FC236}">
                  <a16:creationId xmlns:a16="http://schemas.microsoft.com/office/drawing/2014/main" id="{8B460A77-3769-0699-5AF9-EF63EE8FC2D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71" name="Freeform 203">
              <a:extLst>
                <a:ext uri="{FF2B5EF4-FFF2-40B4-BE49-F238E27FC236}">
                  <a16:creationId xmlns:a16="http://schemas.microsoft.com/office/drawing/2014/main" id="{E3B683FA-07B5-5FB1-8179-27FA8FE8876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2055" name="Group 204">
            <a:extLst>
              <a:ext uri="{FF2B5EF4-FFF2-40B4-BE49-F238E27FC236}">
                <a16:creationId xmlns:a16="http://schemas.microsoft.com/office/drawing/2014/main" id="{050A7890-5110-E592-0D2C-6ADEC616A912}"/>
              </a:ext>
            </a:extLst>
          </p:cNvPr>
          <p:cNvGrpSpPr>
            <a:grpSpLocks/>
          </p:cNvGrpSpPr>
          <p:nvPr/>
        </p:nvGrpSpPr>
        <p:grpSpPr bwMode="auto">
          <a:xfrm>
            <a:off x="508000" y="5070476"/>
            <a:ext cx="711200" cy="492125"/>
            <a:chOff x="96" y="2784"/>
            <a:chExt cx="1062" cy="981"/>
          </a:xfrm>
        </p:grpSpPr>
        <p:sp>
          <p:nvSpPr>
            <p:cNvPr id="58573" name="Freeform 205">
              <a:extLst>
                <a:ext uri="{FF2B5EF4-FFF2-40B4-BE49-F238E27FC236}">
                  <a16:creationId xmlns:a16="http://schemas.microsoft.com/office/drawing/2014/main" id="{FB4794DA-A4BF-D0EF-9AD3-1BA22A0BA2DE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74" name="Freeform 206">
              <a:extLst>
                <a:ext uri="{FF2B5EF4-FFF2-40B4-BE49-F238E27FC236}">
                  <a16:creationId xmlns:a16="http://schemas.microsoft.com/office/drawing/2014/main" id="{1C7F1750-A341-A512-9CD0-39C5D9895719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75" name="Freeform 207">
              <a:extLst>
                <a:ext uri="{FF2B5EF4-FFF2-40B4-BE49-F238E27FC236}">
                  <a16:creationId xmlns:a16="http://schemas.microsoft.com/office/drawing/2014/main" id="{61F4417A-1C5A-FFFF-CF60-FEA6B6E648D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76" name="Freeform 208">
              <a:extLst>
                <a:ext uri="{FF2B5EF4-FFF2-40B4-BE49-F238E27FC236}">
                  <a16:creationId xmlns:a16="http://schemas.microsoft.com/office/drawing/2014/main" id="{BCFC8262-3C7C-CE7A-FF17-653135BF59C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77" name="Freeform 209">
              <a:extLst>
                <a:ext uri="{FF2B5EF4-FFF2-40B4-BE49-F238E27FC236}">
                  <a16:creationId xmlns:a16="http://schemas.microsoft.com/office/drawing/2014/main" id="{0B88473B-CC24-942C-EE4F-3AA28690DA67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78" name="Freeform 210">
              <a:extLst>
                <a:ext uri="{FF2B5EF4-FFF2-40B4-BE49-F238E27FC236}">
                  <a16:creationId xmlns:a16="http://schemas.microsoft.com/office/drawing/2014/main" id="{3A04836B-4574-7145-7F6F-1E2707BB1452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79" name="Freeform 211">
              <a:extLst>
                <a:ext uri="{FF2B5EF4-FFF2-40B4-BE49-F238E27FC236}">
                  <a16:creationId xmlns:a16="http://schemas.microsoft.com/office/drawing/2014/main" id="{78B6481A-C7AE-FFD7-CB1F-DA957396306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80" name="Freeform 212">
              <a:extLst>
                <a:ext uri="{FF2B5EF4-FFF2-40B4-BE49-F238E27FC236}">
                  <a16:creationId xmlns:a16="http://schemas.microsoft.com/office/drawing/2014/main" id="{5EBF96E3-1969-CC05-C85A-866FAA7A09D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81" name="Freeform 213">
              <a:extLst>
                <a:ext uri="{FF2B5EF4-FFF2-40B4-BE49-F238E27FC236}">
                  <a16:creationId xmlns:a16="http://schemas.microsoft.com/office/drawing/2014/main" id="{954B1E2E-C5EF-5F32-3DA3-ACBBA51ED3DA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82" name="Freeform 214">
              <a:extLst>
                <a:ext uri="{FF2B5EF4-FFF2-40B4-BE49-F238E27FC236}">
                  <a16:creationId xmlns:a16="http://schemas.microsoft.com/office/drawing/2014/main" id="{276E70FF-B6CA-88B0-852B-D2C8A4F4262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83" name="Freeform 215">
              <a:extLst>
                <a:ext uri="{FF2B5EF4-FFF2-40B4-BE49-F238E27FC236}">
                  <a16:creationId xmlns:a16="http://schemas.microsoft.com/office/drawing/2014/main" id="{AE5545AD-0F59-3A6C-ADED-3678C26BF04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84" name="Freeform 216">
              <a:extLst>
                <a:ext uri="{FF2B5EF4-FFF2-40B4-BE49-F238E27FC236}">
                  <a16:creationId xmlns:a16="http://schemas.microsoft.com/office/drawing/2014/main" id="{FBE0D935-AC32-94C7-D2B7-7AABBF876C9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85" name="Freeform 217">
              <a:extLst>
                <a:ext uri="{FF2B5EF4-FFF2-40B4-BE49-F238E27FC236}">
                  <a16:creationId xmlns:a16="http://schemas.microsoft.com/office/drawing/2014/main" id="{0A11F4EA-371F-EAEC-F7F1-85DD863A4F7F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2056" name="Group 218">
            <a:extLst>
              <a:ext uri="{FF2B5EF4-FFF2-40B4-BE49-F238E27FC236}">
                <a16:creationId xmlns:a16="http://schemas.microsoft.com/office/drawing/2014/main" id="{A14ED684-8E41-2939-5C2A-992018289554}"/>
              </a:ext>
            </a:extLst>
          </p:cNvPr>
          <p:cNvGrpSpPr>
            <a:grpSpLocks/>
          </p:cNvGrpSpPr>
          <p:nvPr/>
        </p:nvGrpSpPr>
        <p:grpSpPr bwMode="auto">
          <a:xfrm>
            <a:off x="508000" y="6121401"/>
            <a:ext cx="711200" cy="492125"/>
            <a:chOff x="96" y="2784"/>
            <a:chExt cx="1062" cy="981"/>
          </a:xfrm>
        </p:grpSpPr>
        <p:sp>
          <p:nvSpPr>
            <p:cNvPr id="58587" name="Freeform 219">
              <a:extLst>
                <a:ext uri="{FF2B5EF4-FFF2-40B4-BE49-F238E27FC236}">
                  <a16:creationId xmlns:a16="http://schemas.microsoft.com/office/drawing/2014/main" id="{CC639C57-C500-4078-DF43-DB24A1D316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121" y="2784"/>
              <a:ext cx="205" cy="8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37" y="10"/>
                </a:cxn>
                <a:cxn ang="0">
                  <a:pos x="38" y="9"/>
                </a:cxn>
                <a:cxn ang="0">
                  <a:pos x="31" y="1"/>
                </a:cxn>
                <a:cxn ang="0">
                  <a:pos x="8" y="11"/>
                </a:cxn>
                <a:cxn ang="0">
                  <a:pos x="30" y="12"/>
                </a:cxn>
              </a:cxnLst>
              <a:rect l="0" t="0" r="r" b="b"/>
              <a:pathLst>
                <a:path w="41" h="16">
                  <a:moveTo>
                    <a:pt x="30" y="12"/>
                  </a:moveTo>
                  <a:cubicBezTo>
                    <a:pt x="34" y="11"/>
                    <a:pt x="36" y="10"/>
                    <a:pt x="37" y="10"/>
                  </a:cubicBezTo>
                  <a:cubicBezTo>
                    <a:pt x="37" y="10"/>
                    <a:pt x="38" y="9"/>
                    <a:pt x="38" y="9"/>
                  </a:cubicBezTo>
                  <a:cubicBezTo>
                    <a:pt x="41" y="6"/>
                    <a:pt x="37" y="1"/>
                    <a:pt x="31" y="1"/>
                  </a:cubicBezTo>
                  <a:cubicBezTo>
                    <a:pt x="31" y="1"/>
                    <a:pt x="0" y="0"/>
                    <a:pt x="8" y="11"/>
                  </a:cubicBezTo>
                  <a:cubicBezTo>
                    <a:pt x="8" y="11"/>
                    <a:pt x="15" y="16"/>
                    <a:pt x="30" y="1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88" name="Freeform 220">
              <a:extLst>
                <a:ext uri="{FF2B5EF4-FFF2-40B4-BE49-F238E27FC236}">
                  <a16:creationId xmlns:a16="http://schemas.microsoft.com/office/drawing/2014/main" id="{D47E4805-AE34-7C21-3812-5C08304D70E2}"/>
                </a:ext>
              </a:extLst>
            </p:cNvPr>
            <p:cNvSpPr>
              <a:spLocks noEditPoints="1"/>
            </p:cNvSpPr>
            <p:nvPr userDrawn="1"/>
          </p:nvSpPr>
          <p:spPr bwMode="auto">
            <a:xfrm>
              <a:off x="96" y="2790"/>
              <a:ext cx="1062" cy="975"/>
            </a:xfrm>
            <a:custGeom>
              <a:avLst/>
              <a:gdLst/>
              <a:ahLst/>
              <a:cxnLst>
                <a:cxn ang="0">
                  <a:pos x="163" y="155"/>
                </a:cxn>
                <a:cxn ang="0">
                  <a:pos x="152" y="125"/>
                </a:cxn>
                <a:cxn ang="0">
                  <a:pos x="142" y="99"/>
                </a:cxn>
                <a:cxn ang="0">
                  <a:pos x="165" y="93"/>
                </a:cxn>
                <a:cxn ang="0">
                  <a:pos x="146" y="82"/>
                </a:cxn>
                <a:cxn ang="0">
                  <a:pos x="157" y="83"/>
                </a:cxn>
                <a:cxn ang="0">
                  <a:pos x="157" y="77"/>
                </a:cxn>
                <a:cxn ang="0">
                  <a:pos x="135" y="78"/>
                </a:cxn>
                <a:cxn ang="0">
                  <a:pos x="128" y="125"/>
                </a:cxn>
                <a:cxn ang="0">
                  <a:pos x="124" y="84"/>
                </a:cxn>
                <a:cxn ang="0">
                  <a:pos x="118" y="67"/>
                </a:cxn>
                <a:cxn ang="0">
                  <a:pos x="124" y="51"/>
                </a:cxn>
                <a:cxn ang="0">
                  <a:pos x="121" y="37"/>
                </a:cxn>
                <a:cxn ang="0">
                  <a:pos x="119" y="24"/>
                </a:cxn>
                <a:cxn ang="0">
                  <a:pos x="132" y="39"/>
                </a:cxn>
                <a:cxn ang="0">
                  <a:pos x="149" y="18"/>
                </a:cxn>
                <a:cxn ang="0">
                  <a:pos x="147" y="36"/>
                </a:cxn>
                <a:cxn ang="0">
                  <a:pos x="143" y="48"/>
                </a:cxn>
                <a:cxn ang="0">
                  <a:pos x="144" y="67"/>
                </a:cxn>
                <a:cxn ang="0">
                  <a:pos x="199" y="29"/>
                </a:cxn>
                <a:cxn ang="0">
                  <a:pos x="90" y="1"/>
                </a:cxn>
                <a:cxn ang="0">
                  <a:pos x="56" y="8"/>
                </a:cxn>
                <a:cxn ang="0">
                  <a:pos x="85" y="12"/>
                </a:cxn>
                <a:cxn ang="0">
                  <a:pos x="60" y="22"/>
                </a:cxn>
                <a:cxn ang="0">
                  <a:pos x="58" y="29"/>
                </a:cxn>
                <a:cxn ang="0">
                  <a:pos x="38" y="17"/>
                </a:cxn>
                <a:cxn ang="0">
                  <a:pos x="13" y="115"/>
                </a:cxn>
                <a:cxn ang="0">
                  <a:pos x="61" y="146"/>
                </a:cxn>
                <a:cxn ang="0">
                  <a:pos x="45" y="133"/>
                </a:cxn>
                <a:cxn ang="0">
                  <a:pos x="35" y="145"/>
                </a:cxn>
                <a:cxn ang="0">
                  <a:pos x="32" y="128"/>
                </a:cxn>
                <a:cxn ang="0">
                  <a:pos x="46" y="86"/>
                </a:cxn>
                <a:cxn ang="0">
                  <a:pos x="67" y="83"/>
                </a:cxn>
                <a:cxn ang="0">
                  <a:pos x="71" y="95"/>
                </a:cxn>
                <a:cxn ang="0">
                  <a:pos x="61" y="121"/>
                </a:cxn>
                <a:cxn ang="0">
                  <a:pos x="91" y="180"/>
                </a:cxn>
                <a:cxn ang="0">
                  <a:pos x="186" y="166"/>
                </a:cxn>
                <a:cxn ang="0">
                  <a:pos x="182" y="66"/>
                </a:cxn>
                <a:cxn ang="0">
                  <a:pos x="165" y="60"/>
                </a:cxn>
                <a:cxn ang="0">
                  <a:pos x="113" y="61"/>
                </a:cxn>
                <a:cxn ang="0">
                  <a:pos x="108" y="87"/>
                </a:cxn>
                <a:cxn ang="0">
                  <a:pos x="114" y="50"/>
                </a:cxn>
                <a:cxn ang="0">
                  <a:pos x="89" y="26"/>
                </a:cxn>
                <a:cxn ang="0">
                  <a:pos x="105" y="35"/>
                </a:cxn>
                <a:cxn ang="0">
                  <a:pos x="61" y="72"/>
                </a:cxn>
                <a:cxn ang="0">
                  <a:pos x="24" y="37"/>
                </a:cxn>
                <a:cxn ang="0">
                  <a:pos x="68" y="40"/>
                </a:cxn>
                <a:cxn ang="0">
                  <a:pos x="79" y="40"/>
                </a:cxn>
                <a:cxn ang="0">
                  <a:pos x="108" y="45"/>
                </a:cxn>
                <a:cxn ang="0">
                  <a:pos x="99" y="93"/>
                </a:cxn>
                <a:cxn ang="0">
                  <a:pos x="93" y="51"/>
                </a:cxn>
                <a:cxn ang="0">
                  <a:pos x="61" y="72"/>
                </a:cxn>
                <a:cxn ang="0">
                  <a:pos x="80" y="82"/>
                </a:cxn>
                <a:cxn ang="0">
                  <a:pos x="88" y="58"/>
                </a:cxn>
                <a:cxn ang="0">
                  <a:pos x="102" y="145"/>
                </a:cxn>
                <a:cxn ang="0">
                  <a:pos x="82" y="96"/>
                </a:cxn>
                <a:cxn ang="0">
                  <a:pos x="117" y="106"/>
                </a:cxn>
              </a:cxnLst>
              <a:rect l="0" t="0" r="r" b="b"/>
              <a:pathLst>
                <a:path w="210" h="193">
                  <a:moveTo>
                    <a:pt x="186" y="166"/>
                  </a:moveTo>
                  <a:cubicBezTo>
                    <a:pt x="167" y="166"/>
                    <a:pt x="163" y="155"/>
                    <a:pt x="163" y="155"/>
                  </a:cubicBezTo>
                  <a:cubicBezTo>
                    <a:pt x="163" y="155"/>
                    <a:pt x="162" y="147"/>
                    <a:pt x="154" y="145"/>
                  </a:cubicBezTo>
                  <a:cubicBezTo>
                    <a:pt x="135" y="140"/>
                    <a:pt x="147" y="128"/>
                    <a:pt x="152" y="125"/>
                  </a:cubicBezTo>
                  <a:cubicBezTo>
                    <a:pt x="157" y="123"/>
                    <a:pt x="154" y="122"/>
                    <a:pt x="150" y="120"/>
                  </a:cubicBezTo>
                  <a:cubicBezTo>
                    <a:pt x="142" y="115"/>
                    <a:pt x="141" y="109"/>
                    <a:pt x="142" y="99"/>
                  </a:cubicBezTo>
                  <a:cubicBezTo>
                    <a:pt x="142" y="88"/>
                    <a:pt x="149" y="91"/>
                    <a:pt x="149" y="91"/>
                  </a:cubicBezTo>
                  <a:cubicBezTo>
                    <a:pt x="149" y="91"/>
                    <a:pt x="160" y="96"/>
                    <a:pt x="165" y="93"/>
                  </a:cubicBezTo>
                  <a:cubicBezTo>
                    <a:pt x="169" y="91"/>
                    <a:pt x="167" y="88"/>
                    <a:pt x="165" y="89"/>
                  </a:cubicBezTo>
                  <a:cubicBezTo>
                    <a:pt x="163" y="91"/>
                    <a:pt x="148" y="89"/>
                    <a:pt x="146" y="82"/>
                  </a:cubicBezTo>
                  <a:cubicBezTo>
                    <a:pt x="144" y="74"/>
                    <a:pt x="150" y="78"/>
                    <a:pt x="151" y="78"/>
                  </a:cubicBezTo>
                  <a:cubicBezTo>
                    <a:pt x="153" y="79"/>
                    <a:pt x="153" y="81"/>
                    <a:pt x="157" y="83"/>
                  </a:cubicBezTo>
                  <a:cubicBezTo>
                    <a:pt x="168" y="88"/>
                    <a:pt x="162" y="82"/>
                    <a:pt x="162" y="82"/>
                  </a:cubicBezTo>
                  <a:cubicBezTo>
                    <a:pt x="162" y="82"/>
                    <a:pt x="162" y="82"/>
                    <a:pt x="157" y="77"/>
                  </a:cubicBezTo>
                  <a:cubicBezTo>
                    <a:pt x="152" y="71"/>
                    <a:pt x="145" y="73"/>
                    <a:pt x="139" y="73"/>
                  </a:cubicBezTo>
                  <a:cubicBezTo>
                    <a:pt x="133" y="73"/>
                    <a:pt x="135" y="78"/>
                    <a:pt x="135" y="78"/>
                  </a:cubicBezTo>
                  <a:cubicBezTo>
                    <a:pt x="135" y="78"/>
                    <a:pt x="134" y="88"/>
                    <a:pt x="133" y="106"/>
                  </a:cubicBezTo>
                  <a:cubicBezTo>
                    <a:pt x="132" y="124"/>
                    <a:pt x="129" y="126"/>
                    <a:pt x="128" y="125"/>
                  </a:cubicBezTo>
                  <a:cubicBezTo>
                    <a:pt x="127" y="123"/>
                    <a:pt x="125" y="114"/>
                    <a:pt x="125" y="111"/>
                  </a:cubicBezTo>
                  <a:cubicBezTo>
                    <a:pt x="125" y="108"/>
                    <a:pt x="123" y="97"/>
                    <a:pt x="124" y="84"/>
                  </a:cubicBezTo>
                  <a:cubicBezTo>
                    <a:pt x="125" y="72"/>
                    <a:pt x="128" y="77"/>
                    <a:pt x="120" y="74"/>
                  </a:cubicBezTo>
                  <a:cubicBezTo>
                    <a:pt x="111" y="71"/>
                    <a:pt x="116" y="67"/>
                    <a:pt x="118" y="67"/>
                  </a:cubicBezTo>
                  <a:cubicBezTo>
                    <a:pt x="121" y="67"/>
                    <a:pt x="125" y="69"/>
                    <a:pt x="126" y="67"/>
                  </a:cubicBezTo>
                  <a:cubicBezTo>
                    <a:pt x="127" y="59"/>
                    <a:pt x="128" y="52"/>
                    <a:pt x="124" y="51"/>
                  </a:cubicBezTo>
                  <a:cubicBezTo>
                    <a:pt x="115" y="47"/>
                    <a:pt x="119" y="45"/>
                    <a:pt x="122" y="44"/>
                  </a:cubicBezTo>
                  <a:cubicBezTo>
                    <a:pt x="125" y="43"/>
                    <a:pt x="126" y="35"/>
                    <a:pt x="121" y="37"/>
                  </a:cubicBezTo>
                  <a:cubicBezTo>
                    <a:pt x="112" y="40"/>
                    <a:pt x="113" y="32"/>
                    <a:pt x="115" y="31"/>
                  </a:cubicBezTo>
                  <a:cubicBezTo>
                    <a:pt x="117" y="30"/>
                    <a:pt x="120" y="32"/>
                    <a:pt x="119" y="24"/>
                  </a:cubicBezTo>
                  <a:cubicBezTo>
                    <a:pt x="117" y="17"/>
                    <a:pt x="124" y="14"/>
                    <a:pt x="126" y="21"/>
                  </a:cubicBezTo>
                  <a:cubicBezTo>
                    <a:pt x="127" y="28"/>
                    <a:pt x="130" y="42"/>
                    <a:pt x="132" y="39"/>
                  </a:cubicBezTo>
                  <a:cubicBezTo>
                    <a:pt x="134" y="35"/>
                    <a:pt x="138" y="22"/>
                    <a:pt x="142" y="16"/>
                  </a:cubicBezTo>
                  <a:cubicBezTo>
                    <a:pt x="145" y="10"/>
                    <a:pt x="150" y="15"/>
                    <a:pt x="149" y="18"/>
                  </a:cubicBezTo>
                  <a:cubicBezTo>
                    <a:pt x="144" y="33"/>
                    <a:pt x="152" y="34"/>
                    <a:pt x="152" y="34"/>
                  </a:cubicBezTo>
                  <a:cubicBezTo>
                    <a:pt x="152" y="34"/>
                    <a:pt x="151" y="36"/>
                    <a:pt x="147" y="36"/>
                  </a:cubicBezTo>
                  <a:cubicBezTo>
                    <a:pt x="137" y="35"/>
                    <a:pt x="141" y="41"/>
                    <a:pt x="145" y="43"/>
                  </a:cubicBezTo>
                  <a:cubicBezTo>
                    <a:pt x="154" y="46"/>
                    <a:pt x="148" y="48"/>
                    <a:pt x="143" y="48"/>
                  </a:cubicBezTo>
                  <a:cubicBezTo>
                    <a:pt x="139" y="48"/>
                    <a:pt x="136" y="50"/>
                    <a:pt x="135" y="55"/>
                  </a:cubicBezTo>
                  <a:cubicBezTo>
                    <a:pt x="132" y="70"/>
                    <a:pt x="144" y="67"/>
                    <a:pt x="144" y="67"/>
                  </a:cubicBezTo>
                  <a:cubicBezTo>
                    <a:pt x="162" y="72"/>
                    <a:pt x="189" y="69"/>
                    <a:pt x="189" y="69"/>
                  </a:cubicBezTo>
                  <a:cubicBezTo>
                    <a:pt x="209" y="75"/>
                    <a:pt x="200" y="45"/>
                    <a:pt x="199" y="29"/>
                  </a:cubicBezTo>
                  <a:cubicBezTo>
                    <a:pt x="197" y="13"/>
                    <a:pt x="195" y="5"/>
                    <a:pt x="181" y="2"/>
                  </a:cubicBezTo>
                  <a:cubicBezTo>
                    <a:pt x="168" y="0"/>
                    <a:pt x="90" y="1"/>
                    <a:pt x="90" y="1"/>
                  </a:cubicBezTo>
                  <a:cubicBezTo>
                    <a:pt x="87" y="2"/>
                    <a:pt x="56" y="1"/>
                    <a:pt x="56" y="1"/>
                  </a:cubicBezTo>
                  <a:cubicBezTo>
                    <a:pt x="56" y="1"/>
                    <a:pt x="54" y="8"/>
                    <a:pt x="56" y="8"/>
                  </a:cubicBezTo>
                  <a:cubicBezTo>
                    <a:pt x="61" y="8"/>
                    <a:pt x="80" y="9"/>
                    <a:pt x="80" y="9"/>
                  </a:cubicBezTo>
                  <a:cubicBezTo>
                    <a:pt x="81" y="9"/>
                    <a:pt x="90" y="8"/>
                    <a:pt x="85" y="12"/>
                  </a:cubicBezTo>
                  <a:cubicBezTo>
                    <a:pt x="80" y="16"/>
                    <a:pt x="69" y="16"/>
                    <a:pt x="62" y="16"/>
                  </a:cubicBezTo>
                  <a:cubicBezTo>
                    <a:pt x="47" y="15"/>
                    <a:pt x="54" y="22"/>
                    <a:pt x="60" y="22"/>
                  </a:cubicBezTo>
                  <a:cubicBezTo>
                    <a:pt x="78" y="22"/>
                    <a:pt x="82" y="26"/>
                    <a:pt x="74" y="27"/>
                  </a:cubicBezTo>
                  <a:cubicBezTo>
                    <a:pt x="67" y="28"/>
                    <a:pt x="65" y="28"/>
                    <a:pt x="58" y="29"/>
                  </a:cubicBezTo>
                  <a:cubicBezTo>
                    <a:pt x="2" y="38"/>
                    <a:pt x="21" y="23"/>
                    <a:pt x="26" y="23"/>
                  </a:cubicBezTo>
                  <a:cubicBezTo>
                    <a:pt x="49" y="23"/>
                    <a:pt x="44" y="15"/>
                    <a:pt x="38" y="17"/>
                  </a:cubicBezTo>
                  <a:cubicBezTo>
                    <a:pt x="32" y="18"/>
                    <a:pt x="12" y="11"/>
                    <a:pt x="9" y="24"/>
                  </a:cubicBezTo>
                  <a:cubicBezTo>
                    <a:pt x="7" y="37"/>
                    <a:pt x="15" y="103"/>
                    <a:pt x="13" y="115"/>
                  </a:cubicBezTo>
                  <a:cubicBezTo>
                    <a:pt x="0" y="193"/>
                    <a:pt x="71" y="176"/>
                    <a:pt x="71" y="176"/>
                  </a:cubicBezTo>
                  <a:cubicBezTo>
                    <a:pt x="56" y="164"/>
                    <a:pt x="62" y="153"/>
                    <a:pt x="61" y="146"/>
                  </a:cubicBezTo>
                  <a:cubicBezTo>
                    <a:pt x="57" y="125"/>
                    <a:pt x="55" y="122"/>
                    <a:pt x="51" y="124"/>
                  </a:cubicBezTo>
                  <a:cubicBezTo>
                    <a:pt x="43" y="128"/>
                    <a:pt x="44" y="130"/>
                    <a:pt x="45" y="133"/>
                  </a:cubicBezTo>
                  <a:cubicBezTo>
                    <a:pt x="51" y="151"/>
                    <a:pt x="37" y="137"/>
                    <a:pt x="37" y="137"/>
                  </a:cubicBezTo>
                  <a:cubicBezTo>
                    <a:pt x="35" y="138"/>
                    <a:pt x="34" y="142"/>
                    <a:pt x="35" y="145"/>
                  </a:cubicBezTo>
                  <a:cubicBezTo>
                    <a:pt x="47" y="168"/>
                    <a:pt x="36" y="162"/>
                    <a:pt x="33" y="158"/>
                  </a:cubicBezTo>
                  <a:cubicBezTo>
                    <a:pt x="22" y="142"/>
                    <a:pt x="33" y="133"/>
                    <a:pt x="32" y="128"/>
                  </a:cubicBezTo>
                  <a:cubicBezTo>
                    <a:pt x="27" y="108"/>
                    <a:pt x="42" y="100"/>
                    <a:pt x="44" y="97"/>
                  </a:cubicBezTo>
                  <a:cubicBezTo>
                    <a:pt x="46" y="93"/>
                    <a:pt x="45" y="92"/>
                    <a:pt x="46" y="86"/>
                  </a:cubicBezTo>
                  <a:cubicBezTo>
                    <a:pt x="48" y="72"/>
                    <a:pt x="55" y="79"/>
                    <a:pt x="55" y="84"/>
                  </a:cubicBezTo>
                  <a:cubicBezTo>
                    <a:pt x="53" y="100"/>
                    <a:pt x="63" y="88"/>
                    <a:pt x="67" y="83"/>
                  </a:cubicBezTo>
                  <a:cubicBezTo>
                    <a:pt x="78" y="68"/>
                    <a:pt x="77" y="84"/>
                    <a:pt x="75" y="87"/>
                  </a:cubicBezTo>
                  <a:cubicBezTo>
                    <a:pt x="72" y="89"/>
                    <a:pt x="71" y="93"/>
                    <a:pt x="71" y="95"/>
                  </a:cubicBezTo>
                  <a:cubicBezTo>
                    <a:pt x="74" y="103"/>
                    <a:pt x="69" y="111"/>
                    <a:pt x="67" y="112"/>
                  </a:cubicBezTo>
                  <a:cubicBezTo>
                    <a:pt x="66" y="112"/>
                    <a:pt x="61" y="114"/>
                    <a:pt x="61" y="121"/>
                  </a:cubicBezTo>
                  <a:cubicBezTo>
                    <a:pt x="61" y="127"/>
                    <a:pt x="69" y="139"/>
                    <a:pt x="69" y="143"/>
                  </a:cubicBezTo>
                  <a:cubicBezTo>
                    <a:pt x="69" y="178"/>
                    <a:pt x="84" y="181"/>
                    <a:pt x="91" y="180"/>
                  </a:cubicBezTo>
                  <a:cubicBezTo>
                    <a:pt x="98" y="179"/>
                    <a:pt x="159" y="177"/>
                    <a:pt x="185" y="175"/>
                  </a:cubicBezTo>
                  <a:cubicBezTo>
                    <a:pt x="210" y="173"/>
                    <a:pt x="193" y="166"/>
                    <a:pt x="186" y="166"/>
                  </a:cubicBezTo>
                  <a:close/>
                  <a:moveTo>
                    <a:pt x="165" y="60"/>
                  </a:moveTo>
                  <a:cubicBezTo>
                    <a:pt x="203" y="61"/>
                    <a:pt x="185" y="64"/>
                    <a:pt x="182" y="66"/>
                  </a:cubicBezTo>
                  <a:cubicBezTo>
                    <a:pt x="178" y="68"/>
                    <a:pt x="182" y="66"/>
                    <a:pt x="167" y="65"/>
                  </a:cubicBezTo>
                  <a:cubicBezTo>
                    <a:pt x="152" y="65"/>
                    <a:pt x="165" y="60"/>
                    <a:pt x="165" y="60"/>
                  </a:cubicBezTo>
                  <a:close/>
                  <a:moveTo>
                    <a:pt x="114" y="50"/>
                  </a:moveTo>
                  <a:cubicBezTo>
                    <a:pt x="121" y="55"/>
                    <a:pt x="113" y="61"/>
                    <a:pt x="113" y="61"/>
                  </a:cubicBezTo>
                  <a:cubicBezTo>
                    <a:pt x="113" y="61"/>
                    <a:pt x="108" y="70"/>
                    <a:pt x="112" y="78"/>
                  </a:cubicBezTo>
                  <a:cubicBezTo>
                    <a:pt x="116" y="87"/>
                    <a:pt x="116" y="97"/>
                    <a:pt x="108" y="87"/>
                  </a:cubicBezTo>
                  <a:cubicBezTo>
                    <a:pt x="100" y="78"/>
                    <a:pt x="105" y="58"/>
                    <a:pt x="107" y="53"/>
                  </a:cubicBezTo>
                  <a:cubicBezTo>
                    <a:pt x="107" y="53"/>
                    <a:pt x="107" y="44"/>
                    <a:pt x="114" y="50"/>
                  </a:cubicBezTo>
                  <a:close/>
                  <a:moveTo>
                    <a:pt x="83" y="29"/>
                  </a:moveTo>
                  <a:cubicBezTo>
                    <a:pt x="83" y="25"/>
                    <a:pt x="89" y="26"/>
                    <a:pt x="89" y="26"/>
                  </a:cubicBezTo>
                  <a:cubicBezTo>
                    <a:pt x="89" y="26"/>
                    <a:pt x="99" y="30"/>
                    <a:pt x="104" y="30"/>
                  </a:cubicBezTo>
                  <a:cubicBezTo>
                    <a:pt x="108" y="29"/>
                    <a:pt x="114" y="35"/>
                    <a:pt x="105" y="35"/>
                  </a:cubicBezTo>
                  <a:cubicBezTo>
                    <a:pt x="96" y="35"/>
                    <a:pt x="82" y="39"/>
                    <a:pt x="83" y="29"/>
                  </a:cubicBezTo>
                  <a:close/>
                  <a:moveTo>
                    <a:pt x="61" y="72"/>
                  </a:moveTo>
                  <a:cubicBezTo>
                    <a:pt x="55" y="72"/>
                    <a:pt x="16" y="87"/>
                    <a:pt x="16" y="48"/>
                  </a:cubicBezTo>
                  <a:cubicBezTo>
                    <a:pt x="16" y="39"/>
                    <a:pt x="14" y="31"/>
                    <a:pt x="24" y="37"/>
                  </a:cubicBezTo>
                  <a:cubicBezTo>
                    <a:pt x="35" y="42"/>
                    <a:pt x="25" y="42"/>
                    <a:pt x="49" y="40"/>
                  </a:cubicBezTo>
                  <a:cubicBezTo>
                    <a:pt x="49" y="40"/>
                    <a:pt x="66" y="41"/>
                    <a:pt x="68" y="40"/>
                  </a:cubicBezTo>
                  <a:cubicBezTo>
                    <a:pt x="71" y="38"/>
                    <a:pt x="69" y="34"/>
                    <a:pt x="74" y="34"/>
                  </a:cubicBezTo>
                  <a:cubicBezTo>
                    <a:pt x="80" y="34"/>
                    <a:pt x="79" y="40"/>
                    <a:pt x="79" y="40"/>
                  </a:cubicBezTo>
                  <a:cubicBezTo>
                    <a:pt x="79" y="40"/>
                    <a:pt x="74" y="46"/>
                    <a:pt x="109" y="41"/>
                  </a:cubicBezTo>
                  <a:cubicBezTo>
                    <a:pt x="113" y="41"/>
                    <a:pt x="117" y="45"/>
                    <a:pt x="108" y="45"/>
                  </a:cubicBezTo>
                  <a:cubicBezTo>
                    <a:pt x="104" y="45"/>
                    <a:pt x="97" y="48"/>
                    <a:pt x="100" y="53"/>
                  </a:cubicBezTo>
                  <a:cubicBezTo>
                    <a:pt x="102" y="58"/>
                    <a:pt x="99" y="93"/>
                    <a:pt x="99" y="93"/>
                  </a:cubicBezTo>
                  <a:cubicBezTo>
                    <a:pt x="99" y="93"/>
                    <a:pt x="97" y="100"/>
                    <a:pt x="94" y="90"/>
                  </a:cubicBezTo>
                  <a:cubicBezTo>
                    <a:pt x="93" y="86"/>
                    <a:pt x="94" y="53"/>
                    <a:pt x="93" y="51"/>
                  </a:cubicBezTo>
                  <a:cubicBezTo>
                    <a:pt x="93" y="48"/>
                    <a:pt x="77" y="45"/>
                    <a:pt x="77" y="57"/>
                  </a:cubicBezTo>
                  <a:cubicBezTo>
                    <a:pt x="77" y="68"/>
                    <a:pt x="73" y="71"/>
                    <a:pt x="61" y="72"/>
                  </a:cubicBezTo>
                  <a:close/>
                  <a:moveTo>
                    <a:pt x="85" y="84"/>
                  </a:moveTo>
                  <a:cubicBezTo>
                    <a:pt x="82" y="88"/>
                    <a:pt x="78" y="90"/>
                    <a:pt x="80" y="82"/>
                  </a:cubicBezTo>
                  <a:cubicBezTo>
                    <a:pt x="81" y="74"/>
                    <a:pt x="83" y="63"/>
                    <a:pt x="83" y="57"/>
                  </a:cubicBezTo>
                  <a:cubicBezTo>
                    <a:pt x="83" y="57"/>
                    <a:pt x="87" y="50"/>
                    <a:pt x="88" y="58"/>
                  </a:cubicBezTo>
                  <a:cubicBezTo>
                    <a:pt x="89" y="66"/>
                    <a:pt x="87" y="81"/>
                    <a:pt x="85" y="84"/>
                  </a:cubicBezTo>
                  <a:close/>
                  <a:moveTo>
                    <a:pt x="102" y="145"/>
                  </a:moveTo>
                  <a:cubicBezTo>
                    <a:pt x="78" y="144"/>
                    <a:pt x="77" y="148"/>
                    <a:pt x="77" y="117"/>
                  </a:cubicBezTo>
                  <a:cubicBezTo>
                    <a:pt x="77" y="86"/>
                    <a:pt x="81" y="93"/>
                    <a:pt x="82" y="96"/>
                  </a:cubicBezTo>
                  <a:cubicBezTo>
                    <a:pt x="82" y="96"/>
                    <a:pt x="90" y="116"/>
                    <a:pt x="111" y="101"/>
                  </a:cubicBezTo>
                  <a:cubicBezTo>
                    <a:pt x="114" y="98"/>
                    <a:pt x="116" y="96"/>
                    <a:pt x="117" y="106"/>
                  </a:cubicBezTo>
                  <a:cubicBezTo>
                    <a:pt x="117" y="117"/>
                    <a:pt x="127" y="145"/>
                    <a:pt x="102" y="14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89" name="Freeform 221">
              <a:extLst>
                <a:ext uri="{FF2B5EF4-FFF2-40B4-BE49-F238E27FC236}">
                  <a16:creationId xmlns:a16="http://schemas.microsoft.com/office/drawing/2014/main" id="{DD3DA005-8399-F478-CB63-0D5FFA00755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349" y="3256"/>
              <a:ext cx="85" cy="101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20"/>
                </a:cxn>
                <a:cxn ang="0">
                  <a:pos x="14" y="5"/>
                </a:cxn>
              </a:cxnLst>
              <a:rect l="0" t="0" r="r" b="b"/>
              <a:pathLst>
                <a:path w="17" h="20">
                  <a:moveTo>
                    <a:pt x="14" y="5"/>
                  </a:moveTo>
                  <a:cubicBezTo>
                    <a:pt x="13" y="0"/>
                    <a:pt x="0" y="8"/>
                    <a:pt x="9" y="20"/>
                  </a:cubicBezTo>
                  <a:cubicBezTo>
                    <a:pt x="9" y="20"/>
                    <a:pt x="17" y="17"/>
                    <a:pt x="14" y="5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90" name="Freeform 222">
              <a:extLst>
                <a:ext uri="{FF2B5EF4-FFF2-40B4-BE49-F238E27FC236}">
                  <a16:creationId xmlns:a16="http://schemas.microsoft.com/office/drawing/2014/main" id="{871AB4FE-21FD-1869-0A6E-12E93D0E508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67" y="3293"/>
              <a:ext cx="76" cy="136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4" y="25"/>
                </a:cxn>
                <a:cxn ang="0">
                  <a:pos x="15" y="16"/>
                </a:cxn>
                <a:cxn ang="0">
                  <a:pos x="13" y="8"/>
                </a:cxn>
                <a:cxn ang="0">
                  <a:pos x="7" y="10"/>
                </a:cxn>
              </a:cxnLst>
              <a:rect l="0" t="0" r="r" b="b"/>
              <a:pathLst>
                <a:path w="15" h="27">
                  <a:moveTo>
                    <a:pt x="7" y="10"/>
                  </a:moveTo>
                  <a:cubicBezTo>
                    <a:pt x="0" y="19"/>
                    <a:pt x="2" y="23"/>
                    <a:pt x="4" y="25"/>
                  </a:cubicBezTo>
                  <a:cubicBezTo>
                    <a:pt x="7" y="27"/>
                    <a:pt x="11" y="26"/>
                    <a:pt x="15" y="16"/>
                  </a:cubicBezTo>
                  <a:cubicBezTo>
                    <a:pt x="15" y="16"/>
                    <a:pt x="12" y="11"/>
                    <a:pt x="13" y="8"/>
                  </a:cubicBezTo>
                  <a:cubicBezTo>
                    <a:pt x="15" y="6"/>
                    <a:pt x="14" y="0"/>
                    <a:pt x="7" y="1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91" name="Freeform 223">
              <a:extLst>
                <a:ext uri="{FF2B5EF4-FFF2-40B4-BE49-F238E27FC236}">
                  <a16:creationId xmlns:a16="http://schemas.microsoft.com/office/drawing/2014/main" id="{24F9F65C-6117-8010-64BD-4ECDF261DB09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222" y="3021"/>
              <a:ext cx="243" cy="117"/>
            </a:xfrm>
            <a:custGeom>
              <a:avLst/>
              <a:gdLst/>
              <a:ahLst/>
              <a:cxnLst>
                <a:cxn ang="0">
                  <a:pos x="40" y="2"/>
                </a:cxn>
                <a:cxn ang="0">
                  <a:pos x="9" y="1"/>
                </a:cxn>
                <a:cxn ang="0">
                  <a:pos x="1" y="9"/>
                </a:cxn>
                <a:cxn ang="0">
                  <a:pos x="22" y="21"/>
                </a:cxn>
                <a:cxn ang="0">
                  <a:pos x="34" y="20"/>
                </a:cxn>
                <a:cxn ang="0">
                  <a:pos x="40" y="19"/>
                </a:cxn>
                <a:cxn ang="0">
                  <a:pos x="40" y="2"/>
                </a:cxn>
              </a:cxnLst>
              <a:rect l="0" t="0" r="r" b="b"/>
              <a:pathLst>
                <a:path w="48" h="23">
                  <a:moveTo>
                    <a:pt x="40" y="2"/>
                  </a:moveTo>
                  <a:cubicBezTo>
                    <a:pt x="38" y="3"/>
                    <a:pt x="9" y="1"/>
                    <a:pt x="9" y="1"/>
                  </a:cubicBezTo>
                  <a:cubicBezTo>
                    <a:pt x="5" y="1"/>
                    <a:pt x="1" y="0"/>
                    <a:pt x="1" y="9"/>
                  </a:cubicBezTo>
                  <a:cubicBezTo>
                    <a:pt x="0" y="23"/>
                    <a:pt x="17" y="21"/>
                    <a:pt x="22" y="21"/>
                  </a:cubicBezTo>
                  <a:cubicBezTo>
                    <a:pt x="26" y="21"/>
                    <a:pt x="30" y="18"/>
                    <a:pt x="34" y="20"/>
                  </a:cubicBezTo>
                  <a:cubicBezTo>
                    <a:pt x="34" y="20"/>
                    <a:pt x="38" y="23"/>
                    <a:pt x="40" y="19"/>
                  </a:cubicBezTo>
                  <a:cubicBezTo>
                    <a:pt x="48" y="5"/>
                    <a:pt x="43" y="0"/>
                    <a:pt x="40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92" name="Freeform 224">
              <a:extLst>
                <a:ext uri="{FF2B5EF4-FFF2-40B4-BE49-F238E27FC236}">
                  <a16:creationId xmlns:a16="http://schemas.microsoft.com/office/drawing/2014/main" id="{425241B9-14C1-0F36-C6C7-24C3E56FB168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501" y="3344"/>
              <a:ext cx="177" cy="187"/>
            </a:xfrm>
            <a:custGeom>
              <a:avLst/>
              <a:gdLst/>
              <a:ahLst/>
              <a:cxnLst>
                <a:cxn ang="0">
                  <a:pos x="24" y="2"/>
                </a:cxn>
                <a:cxn ang="0">
                  <a:pos x="11" y="2"/>
                </a:cxn>
                <a:cxn ang="0">
                  <a:pos x="4" y="20"/>
                </a:cxn>
                <a:cxn ang="0">
                  <a:pos x="28" y="22"/>
                </a:cxn>
                <a:cxn ang="0">
                  <a:pos x="24" y="2"/>
                </a:cxn>
              </a:cxnLst>
              <a:rect l="0" t="0" r="r" b="b"/>
              <a:pathLst>
                <a:path w="35" h="37">
                  <a:moveTo>
                    <a:pt x="24" y="2"/>
                  </a:moveTo>
                  <a:cubicBezTo>
                    <a:pt x="19" y="3"/>
                    <a:pt x="11" y="2"/>
                    <a:pt x="11" y="2"/>
                  </a:cubicBezTo>
                  <a:cubicBezTo>
                    <a:pt x="0" y="2"/>
                    <a:pt x="5" y="14"/>
                    <a:pt x="4" y="20"/>
                  </a:cubicBezTo>
                  <a:cubicBezTo>
                    <a:pt x="3" y="27"/>
                    <a:pt x="22" y="37"/>
                    <a:pt x="28" y="22"/>
                  </a:cubicBezTo>
                  <a:cubicBezTo>
                    <a:pt x="35" y="7"/>
                    <a:pt x="28" y="0"/>
                    <a:pt x="24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93" name="Freeform 225">
              <a:extLst>
                <a:ext uri="{FF2B5EF4-FFF2-40B4-BE49-F238E27FC236}">
                  <a16:creationId xmlns:a16="http://schemas.microsoft.com/office/drawing/2014/main" id="{29CFE469-708C-B922-B3FC-AF6ABFB1FC94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05" y="3157"/>
              <a:ext cx="177" cy="38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14" y="5"/>
                </a:cxn>
                <a:cxn ang="0">
                  <a:pos x="5" y="0"/>
                </a:cxn>
              </a:cxnLst>
              <a:rect l="0" t="0" r="r" b="b"/>
              <a:pathLst>
                <a:path w="35" h="7">
                  <a:moveTo>
                    <a:pt x="5" y="0"/>
                  </a:moveTo>
                  <a:cubicBezTo>
                    <a:pt x="0" y="0"/>
                    <a:pt x="7" y="7"/>
                    <a:pt x="14" y="5"/>
                  </a:cubicBezTo>
                  <a:cubicBezTo>
                    <a:pt x="35" y="1"/>
                    <a:pt x="5" y="0"/>
                    <a:pt x="5" y="0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94" name="Freeform 226">
              <a:extLst>
                <a:ext uri="{FF2B5EF4-FFF2-40B4-BE49-F238E27FC236}">
                  <a16:creationId xmlns:a16="http://schemas.microsoft.com/office/drawing/2014/main" id="{B3D0F330-1902-011E-6E10-996552FF9DDB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65" y="3154"/>
              <a:ext cx="136" cy="79"/>
            </a:xfrm>
            <a:custGeom>
              <a:avLst/>
              <a:gdLst/>
              <a:ahLst/>
              <a:cxnLst>
                <a:cxn ang="0">
                  <a:pos x="7" y="13"/>
                </a:cxn>
                <a:cxn ang="0">
                  <a:pos x="25" y="6"/>
                </a:cxn>
                <a:cxn ang="0">
                  <a:pos x="17" y="1"/>
                </a:cxn>
                <a:cxn ang="0">
                  <a:pos x="7" y="11"/>
                </a:cxn>
                <a:cxn ang="0">
                  <a:pos x="7" y="13"/>
                </a:cxn>
              </a:cxnLst>
              <a:rect l="0" t="0" r="r" b="b"/>
              <a:pathLst>
                <a:path w="27" h="16">
                  <a:moveTo>
                    <a:pt x="7" y="13"/>
                  </a:moveTo>
                  <a:cubicBezTo>
                    <a:pt x="7" y="13"/>
                    <a:pt x="18" y="16"/>
                    <a:pt x="25" y="6"/>
                  </a:cubicBezTo>
                  <a:cubicBezTo>
                    <a:pt x="27" y="2"/>
                    <a:pt x="23" y="0"/>
                    <a:pt x="17" y="1"/>
                  </a:cubicBezTo>
                  <a:cubicBezTo>
                    <a:pt x="13" y="1"/>
                    <a:pt x="14" y="11"/>
                    <a:pt x="7" y="11"/>
                  </a:cubicBezTo>
                  <a:cubicBezTo>
                    <a:pt x="0" y="11"/>
                    <a:pt x="7" y="13"/>
                    <a:pt x="7" y="1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95" name="Freeform 227">
              <a:extLst>
                <a:ext uri="{FF2B5EF4-FFF2-40B4-BE49-F238E27FC236}">
                  <a16:creationId xmlns:a16="http://schemas.microsoft.com/office/drawing/2014/main" id="{7EDED265-83B5-B92A-C36B-E52C1C00FE91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59" y="3205"/>
              <a:ext cx="177" cy="85"/>
            </a:xfrm>
            <a:custGeom>
              <a:avLst/>
              <a:gdLst/>
              <a:ahLst/>
              <a:cxnLst>
                <a:cxn ang="0">
                  <a:pos x="25" y="6"/>
                </a:cxn>
                <a:cxn ang="0">
                  <a:pos x="8" y="10"/>
                </a:cxn>
                <a:cxn ang="0">
                  <a:pos x="6" y="13"/>
                </a:cxn>
                <a:cxn ang="0">
                  <a:pos x="27" y="12"/>
                </a:cxn>
                <a:cxn ang="0">
                  <a:pos x="25" y="6"/>
                </a:cxn>
              </a:cxnLst>
              <a:rect l="0" t="0" r="r" b="b"/>
              <a:pathLst>
                <a:path w="35" h="17">
                  <a:moveTo>
                    <a:pt x="25" y="6"/>
                  </a:moveTo>
                  <a:cubicBezTo>
                    <a:pt x="20" y="12"/>
                    <a:pt x="8" y="10"/>
                    <a:pt x="8" y="10"/>
                  </a:cubicBezTo>
                  <a:cubicBezTo>
                    <a:pt x="8" y="10"/>
                    <a:pt x="0" y="9"/>
                    <a:pt x="6" y="13"/>
                  </a:cubicBezTo>
                  <a:cubicBezTo>
                    <a:pt x="11" y="17"/>
                    <a:pt x="18" y="15"/>
                    <a:pt x="27" y="12"/>
                  </a:cubicBezTo>
                  <a:cubicBezTo>
                    <a:pt x="35" y="8"/>
                    <a:pt x="31" y="0"/>
                    <a:pt x="25" y="6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96" name="Freeform 228">
              <a:extLst>
                <a:ext uri="{FF2B5EF4-FFF2-40B4-BE49-F238E27FC236}">
                  <a16:creationId xmlns:a16="http://schemas.microsoft.com/office/drawing/2014/main" id="{B3DB1021-9AD7-DFFC-B5A7-228AA64B55A6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45" y="3284"/>
              <a:ext cx="247" cy="60"/>
            </a:xfrm>
            <a:custGeom>
              <a:avLst/>
              <a:gdLst/>
              <a:ahLst/>
              <a:cxnLst>
                <a:cxn ang="0">
                  <a:pos x="40" y="3"/>
                </a:cxn>
                <a:cxn ang="0">
                  <a:pos x="29" y="1"/>
                </a:cxn>
                <a:cxn ang="0">
                  <a:pos x="7" y="0"/>
                </a:cxn>
                <a:cxn ang="0">
                  <a:pos x="2" y="5"/>
                </a:cxn>
                <a:cxn ang="0">
                  <a:pos x="20" y="8"/>
                </a:cxn>
                <a:cxn ang="0">
                  <a:pos x="41" y="8"/>
                </a:cxn>
                <a:cxn ang="0">
                  <a:pos x="40" y="3"/>
                </a:cxn>
              </a:cxnLst>
              <a:rect l="0" t="0" r="r" b="b"/>
              <a:pathLst>
                <a:path w="49" h="12">
                  <a:moveTo>
                    <a:pt x="40" y="3"/>
                  </a:moveTo>
                  <a:cubicBezTo>
                    <a:pt x="37" y="2"/>
                    <a:pt x="36" y="0"/>
                    <a:pt x="29" y="1"/>
                  </a:cubicBezTo>
                  <a:cubicBezTo>
                    <a:pt x="13" y="4"/>
                    <a:pt x="7" y="0"/>
                    <a:pt x="7" y="0"/>
                  </a:cubicBezTo>
                  <a:cubicBezTo>
                    <a:pt x="7" y="0"/>
                    <a:pt x="0" y="3"/>
                    <a:pt x="2" y="5"/>
                  </a:cubicBezTo>
                  <a:cubicBezTo>
                    <a:pt x="5" y="7"/>
                    <a:pt x="17" y="8"/>
                    <a:pt x="20" y="8"/>
                  </a:cubicBezTo>
                  <a:cubicBezTo>
                    <a:pt x="23" y="8"/>
                    <a:pt x="34" y="12"/>
                    <a:pt x="41" y="8"/>
                  </a:cubicBezTo>
                  <a:cubicBezTo>
                    <a:pt x="49" y="4"/>
                    <a:pt x="44" y="3"/>
                    <a:pt x="40" y="3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97" name="Freeform 229">
              <a:extLst>
                <a:ext uri="{FF2B5EF4-FFF2-40B4-BE49-F238E27FC236}">
                  <a16:creationId xmlns:a16="http://schemas.microsoft.com/office/drawing/2014/main" id="{2E84907D-25F2-473D-B077-20A5C8519630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70" y="3341"/>
              <a:ext cx="202" cy="54"/>
            </a:xfrm>
            <a:custGeom>
              <a:avLst/>
              <a:gdLst/>
              <a:ahLst/>
              <a:cxnLst>
                <a:cxn ang="0">
                  <a:pos x="37" y="2"/>
                </a:cxn>
                <a:cxn ang="0">
                  <a:pos x="26" y="4"/>
                </a:cxn>
                <a:cxn ang="0">
                  <a:pos x="13" y="3"/>
                </a:cxn>
                <a:cxn ang="0">
                  <a:pos x="1" y="2"/>
                </a:cxn>
                <a:cxn ang="0">
                  <a:pos x="35" y="8"/>
                </a:cxn>
                <a:cxn ang="0">
                  <a:pos x="37" y="2"/>
                </a:cxn>
              </a:cxnLst>
              <a:rect l="0" t="0" r="r" b="b"/>
              <a:pathLst>
                <a:path w="40" h="11">
                  <a:moveTo>
                    <a:pt x="37" y="2"/>
                  </a:moveTo>
                  <a:cubicBezTo>
                    <a:pt x="34" y="4"/>
                    <a:pt x="30" y="4"/>
                    <a:pt x="26" y="4"/>
                  </a:cubicBezTo>
                  <a:cubicBezTo>
                    <a:pt x="23" y="4"/>
                    <a:pt x="16" y="2"/>
                    <a:pt x="13" y="3"/>
                  </a:cubicBezTo>
                  <a:cubicBezTo>
                    <a:pt x="10" y="4"/>
                    <a:pt x="1" y="2"/>
                    <a:pt x="1" y="2"/>
                  </a:cubicBezTo>
                  <a:cubicBezTo>
                    <a:pt x="0" y="11"/>
                    <a:pt x="30" y="10"/>
                    <a:pt x="35" y="8"/>
                  </a:cubicBezTo>
                  <a:cubicBezTo>
                    <a:pt x="40" y="5"/>
                    <a:pt x="40" y="0"/>
                    <a:pt x="37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98" name="Freeform 230">
              <a:extLst>
                <a:ext uri="{FF2B5EF4-FFF2-40B4-BE49-F238E27FC236}">
                  <a16:creationId xmlns:a16="http://schemas.microsoft.com/office/drawing/2014/main" id="{BD6475AD-7507-81B1-76F0-207CCB81608D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858" y="3385"/>
              <a:ext cx="209" cy="174"/>
            </a:xfrm>
            <a:custGeom>
              <a:avLst/>
              <a:gdLst/>
              <a:ahLst/>
              <a:cxnLst>
                <a:cxn ang="0">
                  <a:pos x="28" y="9"/>
                </a:cxn>
                <a:cxn ang="0">
                  <a:pos x="13" y="6"/>
                </a:cxn>
                <a:cxn ang="0">
                  <a:pos x="4" y="15"/>
                </a:cxn>
                <a:cxn ang="0">
                  <a:pos x="1" y="19"/>
                </a:cxn>
                <a:cxn ang="0">
                  <a:pos x="9" y="19"/>
                </a:cxn>
                <a:cxn ang="0">
                  <a:pos x="17" y="27"/>
                </a:cxn>
                <a:cxn ang="0">
                  <a:pos x="21" y="30"/>
                </a:cxn>
                <a:cxn ang="0">
                  <a:pos x="29" y="19"/>
                </a:cxn>
                <a:cxn ang="0">
                  <a:pos x="39" y="19"/>
                </a:cxn>
                <a:cxn ang="0">
                  <a:pos x="28" y="9"/>
                </a:cxn>
              </a:cxnLst>
              <a:rect l="0" t="0" r="r" b="b"/>
              <a:pathLst>
                <a:path w="41" h="34">
                  <a:moveTo>
                    <a:pt x="28" y="9"/>
                  </a:moveTo>
                  <a:cubicBezTo>
                    <a:pt x="28" y="6"/>
                    <a:pt x="14" y="0"/>
                    <a:pt x="13" y="6"/>
                  </a:cubicBezTo>
                  <a:cubicBezTo>
                    <a:pt x="11" y="12"/>
                    <a:pt x="4" y="15"/>
                    <a:pt x="4" y="15"/>
                  </a:cubicBezTo>
                  <a:cubicBezTo>
                    <a:pt x="0" y="16"/>
                    <a:pt x="0" y="16"/>
                    <a:pt x="1" y="19"/>
                  </a:cubicBezTo>
                  <a:cubicBezTo>
                    <a:pt x="1" y="22"/>
                    <a:pt x="4" y="24"/>
                    <a:pt x="9" y="19"/>
                  </a:cubicBezTo>
                  <a:cubicBezTo>
                    <a:pt x="17" y="10"/>
                    <a:pt x="17" y="26"/>
                    <a:pt x="17" y="27"/>
                  </a:cubicBezTo>
                  <a:cubicBezTo>
                    <a:pt x="18" y="29"/>
                    <a:pt x="19" y="34"/>
                    <a:pt x="21" y="30"/>
                  </a:cubicBezTo>
                  <a:cubicBezTo>
                    <a:pt x="22" y="26"/>
                    <a:pt x="25" y="14"/>
                    <a:pt x="29" y="19"/>
                  </a:cubicBezTo>
                  <a:cubicBezTo>
                    <a:pt x="35" y="27"/>
                    <a:pt x="41" y="19"/>
                    <a:pt x="39" y="19"/>
                  </a:cubicBezTo>
                  <a:cubicBezTo>
                    <a:pt x="38" y="18"/>
                    <a:pt x="28" y="13"/>
                    <a:pt x="28" y="9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8599" name="Freeform 231">
              <a:extLst>
                <a:ext uri="{FF2B5EF4-FFF2-40B4-BE49-F238E27FC236}">
                  <a16:creationId xmlns:a16="http://schemas.microsoft.com/office/drawing/2014/main" id="{B74D45F4-FB93-907F-97BF-A2A6D52C035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997" y="3306"/>
              <a:ext cx="126" cy="316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18" y="17"/>
                </a:cxn>
                <a:cxn ang="0">
                  <a:pos x="7" y="20"/>
                </a:cxn>
                <a:cxn ang="0">
                  <a:pos x="7" y="23"/>
                </a:cxn>
                <a:cxn ang="0">
                  <a:pos x="17" y="34"/>
                </a:cxn>
                <a:cxn ang="0">
                  <a:pos x="12" y="45"/>
                </a:cxn>
                <a:cxn ang="0">
                  <a:pos x="0" y="55"/>
                </a:cxn>
                <a:cxn ang="0">
                  <a:pos x="5" y="58"/>
                </a:cxn>
                <a:cxn ang="0">
                  <a:pos x="16" y="62"/>
                </a:cxn>
                <a:cxn ang="0">
                  <a:pos x="23" y="57"/>
                </a:cxn>
                <a:cxn ang="0">
                  <a:pos x="25" y="14"/>
                </a:cxn>
                <a:cxn ang="0">
                  <a:pos x="25" y="2"/>
                </a:cxn>
                <a:cxn ang="0">
                  <a:pos x="22" y="2"/>
                </a:cxn>
              </a:cxnLst>
              <a:rect l="0" t="0" r="r" b="b"/>
              <a:pathLst>
                <a:path w="25" h="63">
                  <a:moveTo>
                    <a:pt x="22" y="2"/>
                  </a:moveTo>
                  <a:cubicBezTo>
                    <a:pt x="22" y="2"/>
                    <a:pt x="20" y="15"/>
                    <a:pt x="18" y="17"/>
                  </a:cubicBezTo>
                  <a:cubicBezTo>
                    <a:pt x="15" y="19"/>
                    <a:pt x="10" y="20"/>
                    <a:pt x="7" y="20"/>
                  </a:cubicBezTo>
                  <a:cubicBezTo>
                    <a:pt x="4" y="19"/>
                    <a:pt x="4" y="22"/>
                    <a:pt x="7" y="23"/>
                  </a:cubicBezTo>
                  <a:cubicBezTo>
                    <a:pt x="10" y="24"/>
                    <a:pt x="17" y="29"/>
                    <a:pt x="17" y="34"/>
                  </a:cubicBezTo>
                  <a:cubicBezTo>
                    <a:pt x="17" y="40"/>
                    <a:pt x="17" y="44"/>
                    <a:pt x="12" y="45"/>
                  </a:cubicBezTo>
                  <a:cubicBezTo>
                    <a:pt x="6" y="46"/>
                    <a:pt x="0" y="47"/>
                    <a:pt x="0" y="55"/>
                  </a:cubicBezTo>
                  <a:cubicBezTo>
                    <a:pt x="0" y="55"/>
                    <a:pt x="3" y="57"/>
                    <a:pt x="5" y="58"/>
                  </a:cubicBezTo>
                  <a:cubicBezTo>
                    <a:pt x="8" y="58"/>
                    <a:pt x="14" y="61"/>
                    <a:pt x="16" y="62"/>
                  </a:cubicBezTo>
                  <a:cubicBezTo>
                    <a:pt x="18" y="63"/>
                    <a:pt x="23" y="61"/>
                    <a:pt x="23" y="57"/>
                  </a:cubicBezTo>
                  <a:cubicBezTo>
                    <a:pt x="24" y="52"/>
                    <a:pt x="24" y="20"/>
                    <a:pt x="25" y="14"/>
                  </a:cubicBezTo>
                  <a:cubicBezTo>
                    <a:pt x="25" y="9"/>
                    <a:pt x="25" y="3"/>
                    <a:pt x="25" y="2"/>
                  </a:cubicBezTo>
                  <a:cubicBezTo>
                    <a:pt x="25" y="1"/>
                    <a:pt x="22" y="0"/>
                    <a:pt x="22" y="2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grpSp>
        <p:nvGrpSpPr>
          <p:cNvPr id="2057" name="Group 232">
            <a:extLst>
              <a:ext uri="{FF2B5EF4-FFF2-40B4-BE49-F238E27FC236}">
                <a16:creationId xmlns:a16="http://schemas.microsoft.com/office/drawing/2014/main" id="{C93533D5-3DAD-DE03-BDA4-D5E844F0788E}"/>
              </a:ext>
            </a:extLst>
          </p:cNvPr>
          <p:cNvGrpSpPr>
            <a:grpSpLocks/>
          </p:cNvGrpSpPr>
          <p:nvPr/>
        </p:nvGrpSpPr>
        <p:grpSpPr bwMode="auto">
          <a:xfrm>
            <a:off x="9245600" y="-7938"/>
            <a:ext cx="3090333" cy="2063751"/>
            <a:chOff x="4080" y="-5"/>
            <a:chExt cx="1748" cy="1556"/>
          </a:xfrm>
        </p:grpSpPr>
        <p:sp>
          <p:nvSpPr>
            <p:cNvPr id="58601" name="Freeform 233">
              <a:extLst>
                <a:ext uri="{FF2B5EF4-FFF2-40B4-BE49-F238E27FC236}">
                  <a16:creationId xmlns:a16="http://schemas.microsoft.com/office/drawing/2014/main" id="{2BF2C67B-F3AE-1AD1-53BF-EA0375A2F38C}"/>
                </a:ext>
              </a:extLst>
            </p:cNvPr>
            <p:cNvSpPr>
              <a:spLocks/>
            </p:cNvSpPr>
            <p:nvPr userDrawn="1"/>
          </p:nvSpPr>
          <p:spPr bwMode="auto">
            <a:xfrm>
              <a:off x="4161" y="-5"/>
              <a:ext cx="1585" cy="1443"/>
            </a:xfrm>
            <a:custGeom>
              <a:avLst/>
              <a:gdLst/>
              <a:ahLst/>
              <a:cxnLst>
                <a:cxn ang="0">
                  <a:pos x="23" y="4"/>
                </a:cxn>
                <a:cxn ang="0">
                  <a:pos x="11" y="71"/>
                </a:cxn>
                <a:cxn ang="0">
                  <a:pos x="25" y="393"/>
                </a:cxn>
                <a:cxn ang="0">
                  <a:pos x="54" y="457"/>
                </a:cxn>
                <a:cxn ang="0">
                  <a:pos x="158" y="482"/>
                </a:cxn>
                <a:cxn ang="0">
                  <a:pos x="204" y="495"/>
                </a:cxn>
                <a:cxn ang="0">
                  <a:pos x="520" y="475"/>
                </a:cxn>
                <a:cxn ang="0">
                  <a:pos x="533" y="167"/>
                </a:cxn>
                <a:cxn ang="0">
                  <a:pos x="369" y="16"/>
                </a:cxn>
                <a:cxn ang="0">
                  <a:pos x="249" y="29"/>
                </a:cxn>
                <a:cxn ang="0">
                  <a:pos x="198" y="11"/>
                </a:cxn>
                <a:cxn ang="0">
                  <a:pos x="151" y="2"/>
                </a:cxn>
                <a:cxn ang="0">
                  <a:pos x="23" y="4"/>
                </a:cxn>
              </a:cxnLst>
              <a:rect l="0" t="0" r="r" b="b"/>
              <a:pathLst>
                <a:path w="546" h="497">
                  <a:moveTo>
                    <a:pt x="23" y="4"/>
                  </a:moveTo>
                  <a:cubicBezTo>
                    <a:pt x="23" y="4"/>
                    <a:pt x="0" y="34"/>
                    <a:pt x="11" y="71"/>
                  </a:cubicBezTo>
                  <a:cubicBezTo>
                    <a:pt x="19" y="100"/>
                    <a:pt x="25" y="393"/>
                    <a:pt x="25" y="393"/>
                  </a:cubicBezTo>
                  <a:cubicBezTo>
                    <a:pt x="25" y="393"/>
                    <a:pt x="42" y="452"/>
                    <a:pt x="54" y="457"/>
                  </a:cubicBezTo>
                  <a:cubicBezTo>
                    <a:pt x="66" y="462"/>
                    <a:pt x="158" y="482"/>
                    <a:pt x="158" y="482"/>
                  </a:cubicBezTo>
                  <a:cubicBezTo>
                    <a:pt x="158" y="482"/>
                    <a:pt x="191" y="497"/>
                    <a:pt x="204" y="495"/>
                  </a:cubicBezTo>
                  <a:cubicBezTo>
                    <a:pt x="217" y="494"/>
                    <a:pt x="506" y="487"/>
                    <a:pt x="520" y="475"/>
                  </a:cubicBezTo>
                  <a:cubicBezTo>
                    <a:pt x="533" y="463"/>
                    <a:pt x="546" y="218"/>
                    <a:pt x="533" y="167"/>
                  </a:cubicBezTo>
                  <a:cubicBezTo>
                    <a:pt x="520" y="117"/>
                    <a:pt x="404" y="14"/>
                    <a:pt x="369" y="16"/>
                  </a:cubicBezTo>
                  <a:cubicBezTo>
                    <a:pt x="335" y="17"/>
                    <a:pt x="249" y="29"/>
                    <a:pt x="249" y="29"/>
                  </a:cubicBezTo>
                  <a:lnTo>
                    <a:pt x="198" y="11"/>
                  </a:lnTo>
                  <a:lnTo>
                    <a:pt x="151" y="2"/>
                  </a:lnTo>
                  <a:cubicBezTo>
                    <a:pt x="151" y="2"/>
                    <a:pt x="79" y="0"/>
                    <a:pt x="23" y="4"/>
                  </a:cubicBezTo>
                  <a:close/>
                </a:path>
              </a:pathLst>
            </a:custGeom>
            <a:solidFill>
              <a:schemeClr val="accent2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grpSp>
          <p:nvGrpSpPr>
            <p:cNvPr id="2064" name="Group 234">
              <a:extLst>
                <a:ext uri="{FF2B5EF4-FFF2-40B4-BE49-F238E27FC236}">
                  <a16:creationId xmlns:a16="http://schemas.microsoft.com/office/drawing/2014/main" id="{FB27643A-9E16-9707-E409-E8BFDA5C68D3}"/>
                </a:ext>
              </a:extLst>
            </p:cNvPr>
            <p:cNvGrpSpPr>
              <a:grpSpLocks/>
            </p:cNvGrpSpPr>
            <p:nvPr userDrawn="1"/>
          </p:nvGrpSpPr>
          <p:grpSpPr bwMode="auto">
            <a:xfrm>
              <a:off x="4080" y="0"/>
              <a:ext cx="1748" cy="1551"/>
              <a:chOff x="2918" y="18"/>
              <a:chExt cx="2958" cy="2699"/>
            </a:xfrm>
          </p:grpSpPr>
          <p:sp>
            <p:nvSpPr>
              <p:cNvPr id="58603" name="Freeform 235">
                <a:extLst>
                  <a:ext uri="{FF2B5EF4-FFF2-40B4-BE49-F238E27FC236}">
                    <a16:creationId xmlns:a16="http://schemas.microsoft.com/office/drawing/2014/main" id="{CA69040E-BA81-6CEB-D5B6-63885FE947A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60" y="18"/>
                <a:ext cx="490" cy="187"/>
              </a:xfrm>
              <a:custGeom>
                <a:avLst/>
                <a:gdLst/>
                <a:ahLst/>
                <a:cxnLst>
                  <a:cxn ang="0">
                    <a:pos x="71" y="25"/>
                  </a:cxn>
                  <a:cxn ang="0">
                    <a:pos x="91" y="20"/>
                  </a:cxn>
                  <a:cxn ang="0">
                    <a:pos x="92" y="17"/>
                  </a:cxn>
                  <a:cxn ang="0">
                    <a:pos x="88" y="0"/>
                  </a:cxn>
                  <a:cxn ang="0">
                    <a:pos x="25" y="0"/>
                  </a:cxn>
                  <a:cxn ang="0">
                    <a:pos x="10" y="22"/>
                  </a:cxn>
                  <a:cxn ang="0">
                    <a:pos x="71" y="25"/>
                  </a:cxn>
                </a:cxnLst>
                <a:rect l="0" t="0" r="r" b="b"/>
                <a:pathLst>
                  <a:path w="97" h="37">
                    <a:moveTo>
                      <a:pt x="71" y="25"/>
                    </a:moveTo>
                    <a:cubicBezTo>
                      <a:pt x="81" y="22"/>
                      <a:pt x="87" y="21"/>
                      <a:pt x="91" y="20"/>
                    </a:cubicBezTo>
                    <a:cubicBezTo>
                      <a:pt x="91" y="19"/>
                      <a:pt x="91" y="19"/>
                      <a:pt x="92" y="17"/>
                    </a:cubicBezTo>
                    <a:cubicBezTo>
                      <a:pt x="97" y="11"/>
                      <a:pt x="95" y="4"/>
                      <a:pt x="88" y="0"/>
                    </a:cubicBezTo>
                    <a:lnTo>
                      <a:pt x="25" y="0"/>
                    </a:lnTo>
                    <a:cubicBezTo>
                      <a:pt x="10" y="3"/>
                      <a:pt x="0" y="10"/>
                      <a:pt x="10" y="22"/>
                    </a:cubicBezTo>
                    <a:cubicBezTo>
                      <a:pt x="10" y="22"/>
                      <a:pt x="28" y="37"/>
                      <a:pt x="71" y="2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8604" name="Freeform 236">
                <a:extLst>
                  <a:ext uri="{FF2B5EF4-FFF2-40B4-BE49-F238E27FC236}">
                    <a16:creationId xmlns:a16="http://schemas.microsoft.com/office/drawing/2014/main" id="{E877A10C-F0A3-1A57-5149-EE14FF12A7A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18" y="18"/>
                <a:ext cx="2958" cy="2699"/>
              </a:xfrm>
              <a:custGeom>
                <a:avLst/>
                <a:gdLst/>
                <a:ahLst/>
                <a:cxnLst>
                  <a:cxn ang="0">
                    <a:pos x="504" y="1"/>
                  </a:cxn>
                  <a:cxn ang="0">
                    <a:pos x="157" y="0"/>
                  </a:cxn>
                  <a:cxn ang="0">
                    <a:pos x="225" y="21"/>
                  </a:cxn>
                  <a:cxn ang="0">
                    <a:pos x="174" y="39"/>
                  </a:cxn>
                  <a:cxn ang="0">
                    <a:pos x="207" y="71"/>
                  </a:cxn>
                  <a:cxn ang="0">
                    <a:pos x="74" y="60"/>
                  </a:cxn>
                  <a:cxn ang="0">
                    <a:pos x="26" y="63"/>
                  </a:cxn>
                  <a:cxn ang="0">
                    <a:pos x="199" y="487"/>
                  </a:cxn>
                  <a:cxn ang="0">
                    <a:pos x="144" y="341"/>
                  </a:cxn>
                  <a:cxn ang="0">
                    <a:pos x="105" y="376"/>
                  </a:cxn>
                  <a:cxn ang="0">
                    <a:pos x="94" y="435"/>
                  </a:cxn>
                  <a:cxn ang="0">
                    <a:pos x="124" y="265"/>
                  </a:cxn>
                  <a:cxn ang="0">
                    <a:pos x="153" y="228"/>
                  </a:cxn>
                  <a:cxn ang="0">
                    <a:pos x="209" y="237"/>
                  </a:cxn>
                  <a:cxn ang="0">
                    <a:pos x="188" y="306"/>
                  </a:cxn>
                  <a:cxn ang="0">
                    <a:pos x="192" y="395"/>
                  </a:cxn>
                  <a:cxn ang="0">
                    <a:pos x="515" y="483"/>
                  </a:cxn>
                  <a:cxn ang="0">
                    <a:pos x="454" y="427"/>
                  </a:cxn>
                  <a:cxn ang="0">
                    <a:pos x="425" y="345"/>
                  </a:cxn>
                  <a:cxn ang="0">
                    <a:pos x="396" y="270"/>
                  </a:cxn>
                  <a:cxn ang="0">
                    <a:pos x="460" y="256"/>
                  </a:cxn>
                  <a:cxn ang="0">
                    <a:pos x="407" y="223"/>
                  </a:cxn>
                  <a:cxn ang="0">
                    <a:pos x="439" y="226"/>
                  </a:cxn>
                  <a:cxn ang="0">
                    <a:pos x="438" y="209"/>
                  </a:cxn>
                  <a:cxn ang="0">
                    <a:pos x="376" y="211"/>
                  </a:cxn>
                  <a:cxn ang="0">
                    <a:pos x="357" y="343"/>
                  </a:cxn>
                  <a:cxn ang="0">
                    <a:pos x="347" y="230"/>
                  </a:cxn>
                  <a:cxn ang="0">
                    <a:pos x="331" y="182"/>
                  </a:cxn>
                  <a:cxn ang="0">
                    <a:pos x="347" y="136"/>
                  </a:cxn>
                  <a:cxn ang="0">
                    <a:pos x="339" y="99"/>
                  </a:cxn>
                  <a:cxn ang="0">
                    <a:pos x="331" y="62"/>
                  </a:cxn>
                  <a:cxn ang="0">
                    <a:pos x="369" y="103"/>
                  </a:cxn>
                  <a:cxn ang="0">
                    <a:pos x="415" y="47"/>
                  </a:cxn>
                  <a:cxn ang="0">
                    <a:pos x="409" y="95"/>
                  </a:cxn>
                  <a:cxn ang="0">
                    <a:pos x="401" y="130"/>
                  </a:cxn>
                  <a:cxn ang="0">
                    <a:pos x="401" y="181"/>
                  </a:cxn>
                  <a:cxn ang="0">
                    <a:pos x="558" y="181"/>
                  </a:cxn>
                  <a:cxn ang="0">
                    <a:pos x="554" y="76"/>
                  </a:cxn>
                  <a:cxn ang="0">
                    <a:pos x="249" y="69"/>
                  </a:cxn>
                  <a:cxn ang="0">
                    <a:pos x="293" y="93"/>
                  </a:cxn>
                  <a:cxn ang="0">
                    <a:pos x="171" y="195"/>
                  </a:cxn>
                  <a:cxn ang="0">
                    <a:pos x="69" y="98"/>
                  </a:cxn>
                  <a:cxn ang="0">
                    <a:pos x="191" y="106"/>
                  </a:cxn>
                  <a:cxn ang="0">
                    <a:pos x="220" y="105"/>
                  </a:cxn>
                  <a:cxn ang="0">
                    <a:pos x="302" y="121"/>
                  </a:cxn>
                  <a:cxn ang="0">
                    <a:pos x="276" y="256"/>
                  </a:cxn>
                  <a:cxn ang="0">
                    <a:pos x="260" y="137"/>
                  </a:cxn>
                  <a:cxn ang="0">
                    <a:pos x="171" y="195"/>
                  </a:cxn>
                  <a:cxn ang="0">
                    <a:pos x="223" y="225"/>
                  </a:cxn>
                  <a:cxn ang="0">
                    <a:pos x="247" y="158"/>
                  </a:cxn>
                  <a:cxn ang="0">
                    <a:pos x="326" y="292"/>
                  </a:cxn>
                  <a:cxn ang="0">
                    <a:pos x="215" y="321"/>
                  </a:cxn>
                  <a:cxn ang="0">
                    <a:pos x="309" y="277"/>
                  </a:cxn>
                  <a:cxn ang="0">
                    <a:pos x="318" y="133"/>
                  </a:cxn>
                  <a:cxn ang="0">
                    <a:pos x="313" y="213"/>
                  </a:cxn>
                  <a:cxn ang="0">
                    <a:pos x="299" y="144"/>
                  </a:cxn>
                  <a:cxn ang="0">
                    <a:pos x="507" y="179"/>
                  </a:cxn>
                  <a:cxn ang="0">
                    <a:pos x="461" y="162"/>
                  </a:cxn>
                </a:cxnLst>
                <a:rect l="0" t="0" r="r" b="b"/>
                <a:pathLst>
                  <a:path w="585" h="534">
                    <a:moveTo>
                      <a:pt x="554" y="76"/>
                    </a:moveTo>
                    <a:cubicBezTo>
                      <a:pt x="551" y="32"/>
                      <a:pt x="543" y="9"/>
                      <a:pt x="504" y="1"/>
                    </a:cubicBezTo>
                    <a:cubicBezTo>
                      <a:pt x="500" y="1"/>
                      <a:pt x="494" y="0"/>
                      <a:pt x="486" y="0"/>
                    </a:cubicBezTo>
                    <a:lnTo>
                      <a:pt x="157" y="0"/>
                    </a:lnTo>
                    <a:cubicBezTo>
                      <a:pt x="156" y="5"/>
                      <a:pt x="153" y="17"/>
                      <a:pt x="158" y="17"/>
                    </a:cubicBezTo>
                    <a:cubicBezTo>
                      <a:pt x="171" y="17"/>
                      <a:pt x="223" y="21"/>
                      <a:pt x="225" y="21"/>
                    </a:cubicBezTo>
                    <a:cubicBezTo>
                      <a:pt x="226" y="21"/>
                      <a:pt x="250" y="16"/>
                      <a:pt x="237" y="28"/>
                    </a:cubicBezTo>
                    <a:cubicBezTo>
                      <a:pt x="223" y="41"/>
                      <a:pt x="192" y="41"/>
                      <a:pt x="174" y="39"/>
                    </a:cubicBezTo>
                    <a:cubicBezTo>
                      <a:pt x="131" y="36"/>
                      <a:pt x="152" y="56"/>
                      <a:pt x="168" y="56"/>
                    </a:cubicBezTo>
                    <a:cubicBezTo>
                      <a:pt x="218" y="56"/>
                      <a:pt x="228" y="68"/>
                      <a:pt x="207" y="71"/>
                    </a:cubicBezTo>
                    <a:cubicBezTo>
                      <a:pt x="186" y="74"/>
                      <a:pt x="182" y="73"/>
                      <a:pt x="162" y="76"/>
                    </a:cubicBezTo>
                    <a:cubicBezTo>
                      <a:pt x="7" y="101"/>
                      <a:pt x="59" y="60"/>
                      <a:pt x="74" y="60"/>
                    </a:cubicBezTo>
                    <a:cubicBezTo>
                      <a:pt x="139" y="59"/>
                      <a:pt x="123" y="37"/>
                      <a:pt x="107" y="42"/>
                    </a:cubicBezTo>
                    <a:cubicBezTo>
                      <a:pt x="91" y="46"/>
                      <a:pt x="34" y="27"/>
                      <a:pt x="26" y="63"/>
                    </a:cubicBezTo>
                    <a:cubicBezTo>
                      <a:pt x="19" y="100"/>
                      <a:pt x="42" y="282"/>
                      <a:pt x="36" y="317"/>
                    </a:cubicBezTo>
                    <a:cubicBezTo>
                      <a:pt x="0" y="534"/>
                      <a:pt x="199" y="487"/>
                      <a:pt x="199" y="487"/>
                    </a:cubicBezTo>
                    <a:cubicBezTo>
                      <a:pt x="156" y="453"/>
                      <a:pt x="174" y="421"/>
                      <a:pt x="171" y="403"/>
                    </a:cubicBezTo>
                    <a:cubicBezTo>
                      <a:pt x="161" y="345"/>
                      <a:pt x="154" y="337"/>
                      <a:pt x="144" y="341"/>
                    </a:cubicBezTo>
                    <a:cubicBezTo>
                      <a:pt x="121" y="352"/>
                      <a:pt x="123" y="358"/>
                      <a:pt x="126" y="367"/>
                    </a:cubicBezTo>
                    <a:cubicBezTo>
                      <a:pt x="142" y="416"/>
                      <a:pt x="105" y="376"/>
                      <a:pt x="105" y="376"/>
                    </a:cubicBezTo>
                    <a:cubicBezTo>
                      <a:pt x="98" y="380"/>
                      <a:pt x="95" y="390"/>
                      <a:pt x="99" y="399"/>
                    </a:cubicBezTo>
                    <a:cubicBezTo>
                      <a:pt x="131" y="463"/>
                      <a:pt x="101" y="446"/>
                      <a:pt x="94" y="435"/>
                    </a:cubicBezTo>
                    <a:cubicBezTo>
                      <a:pt x="61" y="390"/>
                      <a:pt x="92" y="366"/>
                      <a:pt x="88" y="352"/>
                    </a:cubicBezTo>
                    <a:cubicBezTo>
                      <a:pt x="75" y="295"/>
                      <a:pt x="118" y="274"/>
                      <a:pt x="124" y="265"/>
                    </a:cubicBezTo>
                    <a:cubicBezTo>
                      <a:pt x="130" y="256"/>
                      <a:pt x="127" y="253"/>
                      <a:pt x="129" y="234"/>
                    </a:cubicBezTo>
                    <a:cubicBezTo>
                      <a:pt x="136" y="195"/>
                      <a:pt x="155" y="216"/>
                      <a:pt x="153" y="228"/>
                    </a:cubicBezTo>
                    <a:cubicBezTo>
                      <a:pt x="148" y="274"/>
                      <a:pt x="176" y="242"/>
                      <a:pt x="186" y="228"/>
                    </a:cubicBezTo>
                    <a:cubicBezTo>
                      <a:pt x="218" y="186"/>
                      <a:pt x="214" y="229"/>
                      <a:pt x="209" y="237"/>
                    </a:cubicBezTo>
                    <a:cubicBezTo>
                      <a:pt x="203" y="244"/>
                      <a:pt x="198" y="255"/>
                      <a:pt x="200" y="260"/>
                    </a:cubicBezTo>
                    <a:cubicBezTo>
                      <a:pt x="208" y="283"/>
                      <a:pt x="193" y="305"/>
                      <a:pt x="188" y="306"/>
                    </a:cubicBezTo>
                    <a:cubicBezTo>
                      <a:pt x="184" y="308"/>
                      <a:pt x="170" y="314"/>
                      <a:pt x="170" y="332"/>
                    </a:cubicBezTo>
                    <a:cubicBezTo>
                      <a:pt x="171" y="350"/>
                      <a:pt x="192" y="382"/>
                      <a:pt x="192" y="395"/>
                    </a:cubicBezTo>
                    <a:cubicBezTo>
                      <a:pt x="193" y="492"/>
                      <a:pt x="236" y="499"/>
                      <a:pt x="255" y="497"/>
                    </a:cubicBezTo>
                    <a:cubicBezTo>
                      <a:pt x="275" y="496"/>
                      <a:pt x="445" y="490"/>
                      <a:pt x="515" y="483"/>
                    </a:cubicBezTo>
                    <a:cubicBezTo>
                      <a:pt x="585" y="477"/>
                      <a:pt x="538" y="458"/>
                      <a:pt x="518" y="458"/>
                    </a:cubicBezTo>
                    <a:cubicBezTo>
                      <a:pt x="467" y="458"/>
                      <a:pt x="454" y="427"/>
                      <a:pt x="454" y="427"/>
                    </a:cubicBezTo>
                    <a:cubicBezTo>
                      <a:pt x="454" y="427"/>
                      <a:pt x="453" y="405"/>
                      <a:pt x="431" y="400"/>
                    </a:cubicBezTo>
                    <a:cubicBezTo>
                      <a:pt x="376" y="385"/>
                      <a:pt x="411" y="353"/>
                      <a:pt x="425" y="345"/>
                    </a:cubicBezTo>
                    <a:cubicBezTo>
                      <a:pt x="438" y="338"/>
                      <a:pt x="430" y="335"/>
                      <a:pt x="420" y="329"/>
                    </a:cubicBezTo>
                    <a:cubicBezTo>
                      <a:pt x="398" y="316"/>
                      <a:pt x="394" y="300"/>
                      <a:pt x="396" y="270"/>
                    </a:cubicBezTo>
                    <a:cubicBezTo>
                      <a:pt x="397" y="240"/>
                      <a:pt x="416" y="249"/>
                      <a:pt x="416" y="249"/>
                    </a:cubicBezTo>
                    <a:cubicBezTo>
                      <a:pt x="416" y="249"/>
                      <a:pt x="448" y="262"/>
                      <a:pt x="460" y="256"/>
                    </a:cubicBezTo>
                    <a:cubicBezTo>
                      <a:pt x="472" y="250"/>
                      <a:pt x="467" y="239"/>
                      <a:pt x="461" y="244"/>
                    </a:cubicBezTo>
                    <a:cubicBezTo>
                      <a:pt x="455" y="248"/>
                      <a:pt x="412" y="244"/>
                      <a:pt x="407" y="223"/>
                    </a:cubicBezTo>
                    <a:cubicBezTo>
                      <a:pt x="403" y="202"/>
                      <a:pt x="418" y="213"/>
                      <a:pt x="422" y="214"/>
                    </a:cubicBezTo>
                    <a:cubicBezTo>
                      <a:pt x="427" y="216"/>
                      <a:pt x="427" y="220"/>
                      <a:pt x="439" y="226"/>
                    </a:cubicBezTo>
                    <a:cubicBezTo>
                      <a:pt x="468" y="241"/>
                      <a:pt x="454" y="224"/>
                      <a:pt x="454" y="224"/>
                    </a:cubicBezTo>
                    <a:cubicBezTo>
                      <a:pt x="454" y="224"/>
                      <a:pt x="454" y="224"/>
                      <a:pt x="438" y="209"/>
                    </a:cubicBezTo>
                    <a:cubicBezTo>
                      <a:pt x="423" y="194"/>
                      <a:pt x="406" y="199"/>
                      <a:pt x="389" y="199"/>
                    </a:cubicBezTo>
                    <a:cubicBezTo>
                      <a:pt x="373" y="199"/>
                      <a:pt x="376" y="211"/>
                      <a:pt x="376" y="211"/>
                    </a:cubicBezTo>
                    <a:cubicBezTo>
                      <a:pt x="376" y="211"/>
                      <a:pt x="373" y="242"/>
                      <a:pt x="370" y="291"/>
                    </a:cubicBezTo>
                    <a:cubicBezTo>
                      <a:pt x="368" y="341"/>
                      <a:pt x="360" y="347"/>
                      <a:pt x="357" y="343"/>
                    </a:cubicBezTo>
                    <a:cubicBezTo>
                      <a:pt x="354" y="338"/>
                      <a:pt x="350" y="313"/>
                      <a:pt x="350" y="305"/>
                    </a:cubicBezTo>
                    <a:cubicBezTo>
                      <a:pt x="350" y="298"/>
                      <a:pt x="345" y="264"/>
                      <a:pt x="347" y="230"/>
                    </a:cubicBezTo>
                    <a:cubicBezTo>
                      <a:pt x="350" y="195"/>
                      <a:pt x="356" y="210"/>
                      <a:pt x="334" y="201"/>
                    </a:cubicBezTo>
                    <a:cubicBezTo>
                      <a:pt x="311" y="192"/>
                      <a:pt x="323" y="182"/>
                      <a:pt x="331" y="182"/>
                    </a:cubicBezTo>
                    <a:cubicBezTo>
                      <a:pt x="338" y="182"/>
                      <a:pt x="350" y="189"/>
                      <a:pt x="352" y="181"/>
                    </a:cubicBezTo>
                    <a:cubicBezTo>
                      <a:pt x="356" y="160"/>
                      <a:pt x="359" y="141"/>
                      <a:pt x="347" y="136"/>
                    </a:cubicBezTo>
                    <a:cubicBezTo>
                      <a:pt x="322" y="127"/>
                      <a:pt x="332" y="121"/>
                      <a:pt x="341" y="118"/>
                    </a:cubicBezTo>
                    <a:cubicBezTo>
                      <a:pt x="350" y="115"/>
                      <a:pt x="352" y="94"/>
                      <a:pt x="339" y="99"/>
                    </a:cubicBezTo>
                    <a:cubicBezTo>
                      <a:pt x="313" y="107"/>
                      <a:pt x="316" y="85"/>
                      <a:pt x="321" y="82"/>
                    </a:cubicBezTo>
                    <a:cubicBezTo>
                      <a:pt x="325" y="79"/>
                      <a:pt x="334" y="83"/>
                      <a:pt x="331" y="62"/>
                    </a:cubicBezTo>
                    <a:cubicBezTo>
                      <a:pt x="328" y="41"/>
                      <a:pt x="347" y="34"/>
                      <a:pt x="351" y="53"/>
                    </a:cubicBezTo>
                    <a:cubicBezTo>
                      <a:pt x="354" y="73"/>
                      <a:pt x="363" y="112"/>
                      <a:pt x="369" y="103"/>
                    </a:cubicBezTo>
                    <a:cubicBezTo>
                      <a:pt x="375" y="94"/>
                      <a:pt x="385" y="57"/>
                      <a:pt x="395" y="41"/>
                    </a:cubicBezTo>
                    <a:cubicBezTo>
                      <a:pt x="406" y="24"/>
                      <a:pt x="418" y="38"/>
                      <a:pt x="415" y="47"/>
                    </a:cubicBezTo>
                    <a:cubicBezTo>
                      <a:pt x="401" y="88"/>
                      <a:pt x="426" y="90"/>
                      <a:pt x="426" y="90"/>
                    </a:cubicBezTo>
                    <a:cubicBezTo>
                      <a:pt x="426" y="90"/>
                      <a:pt x="423" y="96"/>
                      <a:pt x="409" y="95"/>
                    </a:cubicBezTo>
                    <a:cubicBezTo>
                      <a:pt x="382" y="92"/>
                      <a:pt x="393" y="110"/>
                      <a:pt x="405" y="115"/>
                    </a:cubicBezTo>
                    <a:cubicBezTo>
                      <a:pt x="431" y="124"/>
                      <a:pt x="414" y="130"/>
                      <a:pt x="401" y="130"/>
                    </a:cubicBezTo>
                    <a:cubicBezTo>
                      <a:pt x="387" y="130"/>
                      <a:pt x="381" y="134"/>
                      <a:pt x="378" y="148"/>
                    </a:cubicBezTo>
                    <a:cubicBezTo>
                      <a:pt x="369" y="191"/>
                      <a:pt x="401" y="181"/>
                      <a:pt x="401" y="181"/>
                    </a:cubicBezTo>
                    <a:cubicBezTo>
                      <a:pt x="452" y="195"/>
                      <a:pt x="528" y="188"/>
                      <a:pt x="528" y="188"/>
                    </a:cubicBezTo>
                    <a:cubicBezTo>
                      <a:pt x="543" y="192"/>
                      <a:pt x="552" y="189"/>
                      <a:pt x="558" y="181"/>
                    </a:cubicBezTo>
                    <a:lnTo>
                      <a:pt x="558" y="103"/>
                    </a:lnTo>
                    <a:cubicBezTo>
                      <a:pt x="556" y="93"/>
                      <a:pt x="555" y="84"/>
                      <a:pt x="554" y="76"/>
                    </a:cubicBezTo>
                    <a:close/>
                    <a:moveTo>
                      <a:pt x="231" y="77"/>
                    </a:moveTo>
                    <a:cubicBezTo>
                      <a:pt x="233" y="65"/>
                      <a:pt x="249" y="69"/>
                      <a:pt x="249" y="69"/>
                    </a:cubicBezTo>
                    <a:cubicBezTo>
                      <a:pt x="249" y="69"/>
                      <a:pt x="278" y="79"/>
                      <a:pt x="290" y="78"/>
                    </a:cubicBezTo>
                    <a:cubicBezTo>
                      <a:pt x="301" y="76"/>
                      <a:pt x="318" y="93"/>
                      <a:pt x="293" y="93"/>
                    </a:cubicBezTo>
                    <a:cubicBezTo>
                      <a:pt x="267" y="93"/>
                      <a:pt x="228" y="104"/>
                      <a:pt x="231" y="77"/>
                    </a:cubicBezTo>
                    <a:close/>
                    <a:moveTo>
                      <a:pt x="171" y="195"/>
                    </a:moveTo>
                    <a:cubicBezTo>
                      <a:pt x="153" y="195"/>
                      <a:pt x="46" y="237"/>
                      <a:pt x="45" y="128"/>
                    </a:cubicBezTo>
                    <a:cubicBezTo>
                      <a:pt x="45" y="104"/>
                      <a:pt x="39" y="83"/>
                      <a:pt x="69" y="98"/>
                    </a:cubicBezTo>
                    <a:cubicBezTo>
                      <a:pt x="99" y="112"/>
                      <a:pt x="72" y="111"/>
                      <a:pt x="137" y="108"/>
                    </a:cubicBezTo>
                    <a:cubicBezTo>
                      <a:pt x="137" y="108"/>
                      <a:pt x="184" y="110"/>
                      <a:pt x="191" y="106"/>
                    </a:cubicBezTo>
                    <a:cubicBezTo>
                      <a:pt x="199" y="101"/>
                      <a:pt x="192" y="91"/>
                      <a:pt x="207" y="91"/>
                    </a:cubicBezTo>
                    <a:cubicBezTo>
                      <a:pt x="222" y="90"/>
                      <a:pt x="220" y="105"/>
                      <a:pt x="220" y="105"/>
                    </a:cubicBezTo>
                    <a:cubicBezTo>
                      <a:pt x="220" y="105"/>
                      <a:pt x="207" y="124"/>
                      <a:pt x="305" y="111"/>
                    </a:cubicBezTo>
                    <a:cubicBezTo>
                      <a:pt x="317" y="109"/>
                      <a:pt x="327" y="121"/>
                      <a:pt x="302" y="121"/>
                    </a:cubicBezTo>
                    <a:cubicBezTo>
                      <a:pt x="290" y="122"/>
                      <a:pt x="272" y="128"/>
                      <a:pt x="278" y="143"/>
                    </a:cubicBezTo>
                    <a:cubicBezTo>
                      <a:pt x="284" y="158"/>
                      <a:pt x="276" y="256"/>
                      <a:pt x="276" y="256"/>
                    </a:cubicBezTo>
                    <a:cubicBezTo>
                      <a:pt x="276" y="256"/>
                      <a:pt x="271" y="274"/>
                      <a:pt x="262" y="245"/>
                    </a:cubicBezTo>
                    <a:cubicBezTo>
                      <a:pt x="259" y="235"/>
                      <a:pt x="262" y="144"/>
                      <a:pt x="260" y="137"/>
                    </a:cubicBezTo>
                    <a:cubicBezTo>
                      <a:pt x="259" y="129"/>
                      <a:pt x="217" y="122"/>
                      <a:pt x="215" y="154"/>
                    </a:cubicBezTo>
                    <a:cubicBezTo>
                      <a:pt x="214" y="185"/>
                      <a:pt x="205" y="195"/>
                      <a:pt x="171" y="195"/>
                    </a:cubicBezTo>
                    <a:close/>
                    <a:moveTo>
                      <a:pt x="237" y="231"/>
                    </a:moveTo>
                    <a:cubicBezTo>
                      <a:pt x="230" y="240"/>
                      <a:pt x="219" y="247"/>
                      <a:pt x="223" y="225"/>
                    </a:cubicBezTo>
                    <a:cubicBezTo>
                      <a:pt x="228" y="202"/>
                      <a:pt x="232" y="170"/>
                      <a:pt x="232" y="155"/>
                    </a:cubicBezTo>
                    <a:cubicBezTo>
                      <a:pt x="232" y="155"/>
                      <a:pt x="244" y="135"/>
                      <a:pt x="247" y="158"/>
                    </a:cubicBezTo>
                    <a:cubicBezTo>
                      <a:pt x="250" y="181"/>
                      <a:pt x="244" y="221"/>
                      <a:pt x="237" y="231"/>
                    </a:cubicBezTo>
                    <a:close/>
                    <a:moveTo>
                      <a:pt x="326" y="292"/>
                    </a:moveTo>
                    <a:cubicBezTo>
                      <a:pt x="327" y="320"/>
                      <a:pt x="355" y="400"/>
                      <a:pt x="286" y="399"/>
                    </a:cubicBezTo>
                    <a:cubicBezTo>
                      <a:pt x="217" y="398"/>
                      <a:pt x="214" y="409"/>
                      <a:pt x="215" y="321"/>
                    </a:cubicBezTo>
                    <a:cubicBezTo>
                      <a:pt x="216" y="236"/>
                      <a:pt x="225" y="253"/>
                      <a:pt x="230" y="264"/>
                    </a:cubicBezTo>
                    <a:cubicBezTo>
                      <a:pt x="230" y="264"/>
                      <a:pt x="253" y="318"/>
                      <a:pt x="309" y="277"/>
                    </a:cubicBezTo>
                    <a:cubicBezTo>
                      <a:pt x="319" y="269"/>
                      <a:pt x="324" y="263"/>
                      <a:pt x="326" y="292"/>
                    </a:cubicBezTo>
                    <a:close/>
                    <a:moveTo>
                      <a:pt x="318" y="133"/>
                    </a:moveTo>
                    <a:cubicBezTo>
                      <a:pt x="338" y="148"/>
                      <a:pt x="316" y="165"/>
                      <a:pt x="316" y="165"/>
                    </a:cubicBezTo>
                    <a:cubicBezTo>
                      <a:pt x="316" y="165"/>
                      <a:pt x="302" y="189"/>
                      <a:pt x="313" y="213"/>
                    </a:cubicBezTo>
                    <a:cubicBezTo>
                      <a:pt x="324" y="237"/>
                      <a:pt x="324" y="265"/>
                      <a:pt x="301" y="239"/>
                    </a:cubicBezTo>
                    <a:cubicBezTo>
                      <a:pt x="279" y="214"/>
                      <a:pt x="293" y="156"/>
                      <a:pt x="299" y="144"/>
                    </a:cubicBezTo>
                    <a:cubicBezTo>
                      <a:pt x="299" y="144"/>
                      <a:pt x="299" y="118"/>
                      <a:pt x="318" y="133"/>
                    </a:cubicBezTo>
                    <a:close/>
                    <a:moveTo>
                      <a:pt x="507" y="179"/>
                    </a:moveTo>
                    <a:cubicBezTo>
                      <a:pt x="498" y="185"/>
                      <a:pt x="507" y="179"/>
                      <a:pt x="465" y="177"/>
                    </a:cubicBezTo>
                    <a:cubicBezTo>
                      <a:pt x="423" y="176"/>
                      <a:pt x="461" y="162"/>
                      <a:pt x="461" y="162"/>
                    </a:cubicBezTo>
                    <a:cubicBezTo>
                      <a:pt x="565" y="166"/>
                      <a:pt x="516" y="173"/>
                      <a:pt x="507" y="17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8605" name="Freeform 237">
                <a:extLst>
                  <a:ext uri="{FF2B5EF4-FFF2-40B4-BE49-F238E27FC236}">
                    <a16:creationId xmlns:a16="http://schemas.microsoft.com/office/drawing/2014/main" id="{FED47127-55C6-5C8C-44AC-85D58B2F49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21" y="1286"/>
                <a:ext cx="237" cy="283"/>
              </a:xfrm>
              <a:custGeom>
                <a:avLst/>
                <a:gdLst/>
                <a:ahLst/>
                <a:cxnLst>
                  <a:cxn ang="0">
                    <a:pos x="40" y="15"/>
                  </a:cxn>
                  <a:cxn ang="0">
                    <a:pos x="27" y="56"/>
                  </a:cxn>
                  <a:cxn ang="0">
                    <a:pos x="40" y="15"/>
                  </a:cxn>
                </a:cxnLst>
                <a:rect l="0" t="0" r="r" b="b"/>
                <a:pathLst>
                  <a:path w="47" h="56">
                    <a:moveTo>
                      <a:pt x="40" y="15"/>
                    </a:moveTo>
                    <a:cubicBezTo>
                      <a:pt x="37" y="0"/>
                      <a:pt x="0" y="23"/>
                      <a:pt x="27" y="56"/>
                    </a:cubicBezTo>
                    <a:cubicBezTo>
                      <a:pt x="27" y="56"/>
                      <a:pt x="47" y="49"/>
                      <a:pt x="40" y="1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8606" name="Freeform 238">
                <a:extLst>
                  <a:ext uri="{FF2B5EF4-FFF2-40B4-BE49-F238E27FC236}">
                    <a16:creationId xmlns:a16="http://schemas.microsoft.com/office/drawing/2014/main" id="{93EBF277-F406-B1F5-D57F-21B3C77B64F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2" y="1403"/>
                <a:ext cx="209" cy="379"/>
              </a:xfrm>
              <a:custGeom>
                <a:avLst/>
                <a:gdLst/>
                <a:ahLst/>
                <a:cxnLst>
                  <a:cxn ang="0">
                    <a:pos x="19" y="27"/>
                  </a:cxn>
                  <a:cxn ang="0">
                    <a:pos x="12" y="69"/>
                  </a:cxn>
                  <a:cxn ang="0">
                    <a:pos x="40" y="45"/>
                  </a:cxn>
                  <a:cxn ang="0">
                    <a:pos x="37" y="24"/>
                  </a:cxn>
                  <a:cxn ang="0">
                    <a:pos x="19" y="27"/>
                  </a:cxn>
                </a:cxnLst>
                <a:rect l="0" t="0" r="r" b="b"/>
                <a:pathLst>
                  <a:path w="41" h="75">
                    <a:moveTo>
                      <a:pt x="19" y="27"/>
                    </a:moveTo>
                    <a:cubicBezTo>
                      <a:pt x="0" y="54"/>
                      <a:pt x="6" y="63"/>
                      <a:pt x="12" y="69"/>
                    </a:cubicBezTo>
                    <a:cubicBezTo>
                      <a:pt x="18" y="75"/>
                      <a:pt x="30" y="74"/>
                      <a:pt x="40" y="45"/>
                    </a:cubicBezTo>
                    <a:cubicBezTo>
                      <a:pt x="40" y="45"/>
                      <a:pt x="32" y="31"/>
                      <a:pt x="37" y="24"/>
                    </a:cubicBezTo>
                    <a:cubicBezTo>
                      <a:pt x="41" y="16"/>
                      <a:pt x="38" y="0"/>
                      <a:pt x="19" y="2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8607" name="Freeform 239">
                <a:extLst>
                  <a:ext uri="{FF2B5EF4-FFF2-40B4-BE49-F238E27FC236}">
                    <a16:creationId xmlns:a16="http://schemas.microsoft.com/office/drawing/2014/main" id="{F80E5DE3-90E0-FFD4-6694-4CBA2310BA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73" y="645"/>
                <a:ext cx="683" cy="319"/>
              </a:xfrm>
              <a:custGeom>
                <a:avLst/>
                <a:gdLst/>
                <a:ahLst/>
                <a:cxnLst>
                  <a:cxn ang="0">
                    <a:pos x="112" y="4"/>
                  </a:cxn>
                  <a:cxn ang="0">
                    <a:pos x="24" y="4"/>
                  </a:cxn>
                  <a:cxn ang="0">
                    <a:pos x="2" y="25"/>
                  </a:cxn>
                  <a:cxn ang="0">
                    <a:pos x="60" y="58"/>
                  </a:cxn>
                  <a:cxn ang="0">
                    <a:pos x="96" y="54"/>
                  </a:cxn>
                  <a:cxn ang="0">
                    <a:pos x="113" y="53"/>
                  </a:cxn>
                  <a:cxn ang="0">
                    <a:pos x="112" y="4"/>
                  </a:cxn>
                </a:cxnLst>
                <a:rect l="0" t="0" r="r" b="b"/>
                <a:pathLst>
                  <a:path w="135" h="63">
                    <a:moveTo>
                      <a:pt x="112" y="4"/>
                    </a:moveTo>
                    <a:cubicBezTo>
                      <a:pt x="105" y="9"/>
                      <a:pt x="24" y="4"/>
                      <a:pt x="24" y="4"/>
                    </a:cubicBezTo>
                    <a:cubicBezTo>
                      <a:pt x="15" y="4"/>
                      <a:pt x="3" y="1"/>
                      <a:pt x="2" y="25"/>
                    </a:cubicBezTo>
                    <a:cubicBezTo>
                      <a:pt x="0" y="63"/>
                      <a:pt x="48" y="58"/>
                      <a:pt x="60" y="58"/>
                    </a:cubicBezTo>
                    <a:cubicBezTo>
                      <a:pt x="72" y="58"/>
                      <a:pt x="84" y="48"/>
                      <a:pt x="96" y="54"/>
                    </a:cubicBezTo>
                    <a:cubicBezTo>
                      <a:pt x="96" y="54"/>
                      <a:pt x="107" y="63"/>
                      <a:pt x="113" y="53"/>
                    </a:cubicBezTo>
                    <a:cubicBezTo>
                      <a:pt x="135" y="13"/>
                      <a:pt x="120" y="0"/>
                      <a:pt x="112" y="4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8608" name="Freeform 240">
                <a:extLst>
                  <a:ext uri="{FF2B5EF4-FFF2-40B4-BE49-F238E27FC236}">
                    <a16:creationId xmlns:a16="http://schemas.microsoft.com/office/drawing/2014/main" id="{2402ECEE-F6D5-2C61-AA1F-9C27E8E677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46" y="1544"/>
                <a:ext cx="490" cy="517"/>
              </a:xfrm>
              <a:custGeom>
                <a:avLst/>
                <a:gdLst/>
                <a:ahLst/>
                <a:cxnLst>
                  <a:cxn ang="0">
                    <a:pos x="67" y="5"/>
                  </a:cxn>
                  <a:cxn ang="0">
                    <a:pos x="31" y="5"/>
                  </a:cxn>
                  <a:cxn ang="0">
                    <a:pos x="12" y="57"/>
                  </a:cxn>
                  <a:cxn ang="0">
                    <a:pos x="79" y="62"/>
                  </a:cxn>
                  <a:cxn ang="0">
                    <a:pos x="67" y="5"/>
                  </a:cxn>
                </a:cxnLst>
                <a:rect l="0" t="0" r="r" b="b"/>
                <a:pathLst>
                  <a:path w="97" h="102">
                    <a:moveTo>
                      <a:pt x="67" y="5"/>
                    </a:moveTo>
                    <a:cubicBezTo>
                      <a:pt x="55" y="10"/>
                      <a:pt x="31" y="5"/>
                      <a:pt x="31" y="5"/>
                    </a:cubicBezTo>
                    <a:cubicBezTo>
                      <a:pt x="0" y="6"/>
                      <a:pt x="16" y="39"/>
                      <a:pt x="12" y="57"/>
                    </a:cubicBezTo>
                    <a:cubicBezTo>
                      <a:pt x="8" y="76"/>
                      <a:pt x="63" y="102"/>
                      <a:pt x="79" y="62"/>
                    </a:cubicBezTo>
                    <a:cubicBezTo>
                      <a:pt x="97" y="20"/>
                      <a:pt x="79" y="0"/>
                      <a:pt x="67" y="5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8609" name="Freeform 241">
                <a:extLst>
                  <a:ext uri="{FF2B5EF4-FFF2-40B4-BE49-F238E27FC236}">
                    <a16:creationId xmlns:a16="http://schemas.microsoft.com/office/drawing/2014/main" id="{1C07378F-7C13-9168-C431-A77867A2EF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3" y="1024"/>
                <a:ext cx="500" cy="96"/>
              </a:xfrm>
              <a:custGeom>
                <a:avLst/>
                <a:gdLst/>
                <a:ahLst/>
                <a:cxnLst>
                  <a:cxn ang="0">
                    <a:pos x="15" y="0"/>
                  </a:cxn>
                  <a:cxn ang="0">
                    <a:pos x="40" y="15"/>
                  </a:cxn>
                  <a:cxn ang="0">
                    <a:pos x="15" y="0"/>
                  </a:cxn>
                </a:cxnLst>
                <a:rect l="0" t="0" r="r" b="b"/>
                <a:pathLst>
                  <a:path w="99" h="19">
                    <a:moveTo>
                      <a:pt x="15" y="0"/>
                    </a:moveTo>
                    <a:cubicBezTo>
                      <a:pt x="0" y="0"/>
                      <a:pt x="19" y="19"/>
                      <a:pt x="40" y="15"/>
                    </a:cubicBezTo>
                    <a:cubicBezTo>
                      <a:pt x="99" y="1"/>
                      <a:pt x="15" y="0"/>
                      <a:pt x="1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8610" name="Freeform 242">
                <a:extLst>
                  <a:ext uri="{FF2B5EF4-FFF2-40B4-BE49-F238E27FC236}">
                    <a16:creationId xmlns:a16="http://schemas.microsoft.com/office/drawing/2014/main" id="{55AAF681-AF92-9E5F-E7DB-47E14B50A1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39" y="1003"/>
                <a:ext cx="385" cy="237"/>
              </a:xfrm>
              <a:custGeom>
                <a:avLst/>
                <a:gdLst/>
                <a:ahLst/>
                <a:cxnLst>
                  <a:cxn ang="0">
                    <a:pos x="21" y="37"/>
                  </a:cxn>
                  <a:cxn ang="0">
                    <a:pos x="70" y="17"/>
                  </a:cxn>
                  <a:cxn ang="0">
                    <a:pos x="48" y="3"/>
                  </a:cxn>
                  <a:cxn ang="0">
                    <a:pos x="19" y="32"/>
                  </a:cxn>
                  <a:cxn ang="0">
                    <a:pos x="21" y="37"/>
                  </a:cxn>
                </a:cxnLst>
                <a:rect l="0" t="0" r="r" b="b"/>
                <a:pathLst>
                  <a:path w="76" h="47">
                    <a:moveTo>
                      <a:pt x="21" y="37"/>
                    </a:moveTo>
                    <a:cubicBezTo>
                      <a:pt x="21" y="37"/>
                      <a:pt x="50" y="47"/>
                      <a:pt x="70" y="17"/>
                    </a:cubicBezTo>
                    <a:cubicBezTo>
                      <a:pt x="76" y="7"/>
                      <a:pt x="65" y="0"/>
                      <a:pt x="48" y="3"/>
                    </a:cubicBezTo>
                    <a:cubicBezTo>
                      <a:pt x="39" y="5"/>
                      <a:pt x="39" y="32"/>
                      <a:pt x="19" y="32"/>
                    </a:cubicBezTo>
                    <a:cubicBezTo>
                      <a:pt x="0" y="32"/>
                      <a:pt x="21" y="37"/>
                      <a:pt x="21" y="37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8611" name="Freeform 243">
                <a:extLst>
                  <a:ext uri="{FF2B5EF4-FFF2-40B4-BE49-F238E27FC236}">
                    <a16:creationId xmlns:a16="http://schemas.microsoft.com/office/drawing/2014/main" id="{8728B003-AB1F-D2DF-9567-59A3909A83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25" y="1201"/>
                <a:ext cx="415" cy="187"/>
              </a:xfrm>
              <a:custGeom>
                <a:avLst/>
                <a:gdLst/>
                <a:ahLst/>
                <a:cxnLst>
                  <a:cxn ang="0">
                    <a:pos x="72" y="6"/>
                  </a:cxn>
                  <a:cxn ang="0">
                    <a:pos x="24" y="17"/>
                  </a:cxn>
                  <a:cxn ang="0">
                    <a:pos x="17" y="26"/>
                  </a:cxn>
                  <a:cxn ang="0">
                    <a:pos x="76" y="23"/>
                  </a:cxn>
                  <a:cxn ang="0">
                    <a:pos x="82" y="20"/>
                  </a:cxn>
                  <a:cxn ang="0">
                    <a:pos x="82" y="0"/>
                  </a:cxn>
                  <a:cxn ang="0">
                    <a:pos x="72" y="6"/>
                  </a:cxn>
                </a:cxnLst>
                <a:rect l="0" t="0" r="r" b="b"/>
                <a:pathLst>
                  <a:path w="82" h="37">
                    <a:moveTo>
                      <a:pt x="72" y="6"/>
                    </a:moveTo>
                    <a:cubicBezTo>
                      <a:pt x="57" y="23"/>
                      <a:pt x="24" y="17"/>
                      <a:pt x="24" y="17"/>
                    </a:cubicBezTo>
                    <a:cubicBezTo>
                      <a:pt x="24" y="17"/>
                      <a:pt x="0" y="16"/>
                      <a:pt x="17" y="26"/>
                    </a:cubicBezTo>
                    <a:cubicBezTo>
                      <a:pt x="33" y="37"/>
                      <a:pt x="53" y="32"/>
                      <a:pt x="76" y="23"/>
                    </a:cubicBezTo>
                    <a:cubicBezTo>
                      <a:pt x="78" y="22"/>
                      <a:pt x="80" y="21"/>
                      <a:pt x="82" y="20"/>
                    </a:cubicBezTo>
                    <a:lnTo>
                      <a:pt x="82" y="0"/>
                    </a:lnTo>
                    <a:cubicBezTo>
                      <a:pt x="79" y="1"/>
                      <a:pt x="75" y="2"/>
                      <a:pt x="72" y="6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8612" name="Freeform 244">
                <a:extLst>
                  <a:ext uri="{FF2B5EF4-FFF2-40B4-BE49-F238E27FC236}">
                    <a16:creationId xmlns:a16="http://schemas.microsoft.com/office/drawing/2014/main" id="{95B6DD97-93EB-C9F6-88D8-288B5AC852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1" y="1378"/>
                <a:ext cx="699" cy="167"/>
              </a:xfrm>
              <a:custGeom>
                <a:avLst/>
                <a:gdLst/>
                <a:ahLst/>
                <a:cxnLst>
                  <a:cxn ang="0">
                    <a:pos x="21" y="1"/>
                  </a:cxn>
                  <a:cxn ang="0">
                    <a:pos x="8" y="14"/>
                  </a:cxn>
                  <a:cxn ang="0">
                    <a:pos x="57" y="22"/>
                  </a:cxn>
                  <a:cxn ang="0">
                    <a:pos x="117" y="23"/>
                  </a:cxn>
                  <a:cxn ang="0">
                    <a:pos x="114" y="8"/>
                  </a:cxn>
                  <a:cxn ang="0">
                    <a:pos x="82" y="3"/>
                  </a:cxn>
                  <a:cxn ang="0">
                    <a:pos x="21" y="1"/>
                  </a:cxn>
                </a:cxnLst>
                <a:rect l="0" t="0" r="r" b="b"/>
                <a:pathLst>
                  <a:path w="138" h="33">
                    <a:moveTo>
                      <a:pt x="21" y="1"/>
                    </a:moveTo>
                    <a:cubicBezTo>
                      <a:pt x="21" y="1"/>
                      <a:pt x="0" y="8"/>
                      <a:pt x="8" y="14"/>
                    </a:cubicBezTo>
                    <a:cubicBezTo>
                      <a:pt x="15" y="20"/>
                      <a:pt x="48" y="22"/>
                      <a:pt x="57" y="22"/>
                    </a:cubicBezTo>
                    <a:cubicBezTo>
                      <a:pt x="66" y="22"/>
                      <a:pt x="96" y="33"/>
                      <a:pt x="117" y="23"/>
                    </a:cubicBezTo>
                    <a:cubicBezTo>
                      <a:pt x="138" y="12"/>
                      <a:pt x="123" y="9"/>
                      <a:pt x="114" y="8"/>
                    </a:cubicBezTo>
                    <a:cubicBezTo>
                      <a:pt x="105" y="6"/>
                      <a:pt x="102" y="0"/>
                      <a:pt x="82" y="3"/>
                    </a:cubicBezTo>
                    <a:cubicBezTo>
                      <a:pt x="37" y="11"/>
                      <a:pt x="21" y="1"/>
                      <a:pt x="21" y="1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8613" name="Freeform 245">
                <a:extLst>
                  <a:ext uri="{FF2B5EF4-FFF2-40B4-BE49-F238E27FC236}">
                    <a16:creationId xmlns:a16="http://schemas.microsoft.com/office/drawing/2014/main" id="{25E6E8E6-4F19-12AA-5373-845AB3137DD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8" y="1540"/>
                <a:ext cx="565" cy="146"/>
              </a:xfrm>
              <a:custGeom>
                <a:avLst/>
                <a:gdLst/>
                <a:ahLst/>
                <a:cxnLst>
                  <a:cxn ang="0">
                    <a:pos x="98" y="19"/>
                  </a:cxn>
                  <a:cxn ang="0">
                    <a:pos x="103" y="4"/>
                  </a:cxn>
                  <a:cxn ang="0">
                    <a:pos x="74" y="10"/>
                  </a:cxn>
                  <a:cxn ang="0">
                    <a:pos x="36" y="6"/>
                  </a:cxn>
                  <a:cxn ang="0">
                    <a:pos x="2" y="4"/>
                  </a:cxn>
                  <a:cxn ang="0">
                    <a:pos x="98" y="19"/>
                  </a:cxn>
                </a:cxnLst>
                <a:rect l="0" t="0" r="r" b="b"/>
                <a:pathLst>
                  <a:path w="112" h="29">
                    <a:moveTo>
                      <a:pt x="98" y="19"/>
                    </a:moveTo>
                    <a:cubicBezTo>
                      <a:pt x="112" y="13"/>
                      <a:pt x="111" y="0"/>
                      <a:pt x="103" y="4"/>
                    </a:cubicBezTo>
                    <a:cubicBezTo>
                      <a:pt x="96" y="9"/>
                      <a:pt x="83" y="10"/>
                      <a:pt x="74" y="10"/>
                    </a:cubicBezTo>
                    <a:cubicBezTo>
                      <a:pt x="65" y="11"/>
                      <a:pt x="45" y="3"/>
                      <a:pt x="36" y="6"/>
                    </a:cubicBezTo>
                    <a:cubicBezTo>
                      <a:pt x="27" y="9"/>
                      <a:pt x="2" y="4"/>
                      <a:pt x="2" y="4"/>
                    </a:cubicBezTo>
                    <a:cubicBezTo>
                      <a:pt x="0" y="29"/>
                      <a:pt x="83" y="25"/>
                      <a:pt x="98" y="19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8614" name="Freeform 246">
                <a:extLst>
                  <a:ext uri="{FF2B5EF4-FFF2-40B4-BE49-F238E27FC236}">
                    <a16:creationId xmlns:a16="http://schemas.microsoft.com/office/drawing/2014/main" id="{64352D9E-5190-B17D-301F-6422710570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41" y="1657"/>
                <a:ext cx="581" cy="479"/>
              </a:xfrm>
              <a:custGeom>
                <a:avLst/>
                <a:gdLst/>
                <a:ahLst/>
                <a:cxnLst>
                  <a:cxn ang="0">
                    <a:pos x="3" y="53"/>
                  </a:cxn>
                  <a:cxn ang="0">
                    <a:pos x="26" y="54"/>
                  </a:cxn>
                  <a:cxn ang="0">
                    <a:pos x="50" y="77"/>
                  </a:cxn>
                  <a:cxn ang="0">
                    <a:pos x="59" y="84"/>
                  </a:cxn>
                  <a:cxn ang="0">
                    <a:pos x="81" y="52"/>
                  </a:cxn>
                  <a:cxn ang="0">
                    <a:pos x="111" y="52"/>
                  </a:cxn>
                  <a:cxn ang="0">
                    <a:pos x="79" y="27"/>
                  </a:cxn>
                  <a:cxn ang="0">
                    <a:pos x="37" y="16"/>
                  </a:cxn>
                  <a:cxn ang="0">
                    <a:pos x="12" y="41"/>
                  </a:cxn>
                  <a:cxn ang="0">
                    <a:pos x="3" y="53"/>
                  </a:cxn>
                </a:cxnLst>
                <a:rect l="0" t="0" r="r" b="b"/>
                <a:pathLst>
                  <a:path w="115" h="95">
                    <a:moveTo>
                      <a:pt x="3" y="53"/>
                    </a:moveTo>
                    <a:cubicBezTo>
                      <a:pt x="5" y="60"/>
                      <a:pt x="14" y="68"/>
                      <a:pt x="26" y="54"/>
                    </a:cubicBezTo>
                    <a:cubicBezTo>
                      <a:pt x="48" y="29"/>
                      <a:pt x="48" y="72"/>
                      <a:pt x="50" y="77"/>
                    </a:cubicBezTo>
                    <a:cubicBezTo>
                      <a:pt x="51" y="81"/>
                      <a:pt x="54" y="95"/>
                      <a:pt x="59" y="84"/>
                    </a:cubicBezTo>
                    <a:cubicBezTo>
                      <a:pt x="63" y="74"/>
                      <a:pt x="70" y="39"/>
                      <a:pt x="81" y="52"/>
                    </a:cubicBezTo>
                    <a:cubicBezTo>
                      <a:pt x="100" y="76"/>
                      <a:pt x="115" y="54"/>
                      <a:pt x="111" y="52"/>
                    </a:cubicBezTo>
                    <a:cubicBezTo>
                      <a:pt x="106" y="51"/>
                      <a:pt x="79" y="37"/>
                      <a:pt x="79" y="27"/>
                    </a:cubicBezTo>
                    <a:cubicBezTo>
                      <a:pt x="79" y="16"/>
                      <a:pt x="42" y="0"/>
                      <a:pt x="37" y="16"/>
                    </a:cubicBezTo>
                    <a:cubicBezTo>
                      <a:pt x="33" y="33"/>
                      <a:pt x="12" y="41"/>
                      <a:pt x="12" y="41"/>
                    </a:cubicBezTo>
                    <a:cubicBezTo>
                      <a:pt x="0" y="44"/>
                      <a:pt x="2" y="45"/>
                      <a:pt x="3" y="53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  <p:sp>
            <p:nvSpPr>
              <p:cNvPr id="58615" name="Freeform 247">
                <a:extLst>
                  <a:ext uri="{FF2B5EF4-FFF2-40B4-BE49-F238E27FC236}">
                    <a16:creationId xmlns:a16="http://schemas.microsoft.com/office/drawing/2014/main" id="{AD0B5834-6857-2FAB-566F-F29B4BBD1D4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0" y="1463"/>
                <a:ext cx="330" cy="854"/>
              </a:xfrm>
              <a:custGeom>
                <a:avLst/>
                <a:gdLst/>
                <a:ahLst/>
                <a:cxnLst>
                  <a:cxn ang="0">
                    <a:pos x="51" y="40"/>
                  </a:cxn>
                  <a:cxn ang="0">
                    <a:pos x="22" y="49"/>
                  </a:cxn>
                  <a:cxn ang="0">
                    <a:pos x="22" y="59"/>
                  </a:cxn>
                  <a:cxn ang="0">
                    <a:pos x="50" y="90"/>
                  </a:cxn>
                  <a:cxn ang="0">
                    <a:pos x="34" y="118"/>
                  </a:cxn>
                  <a:cxn ang="0">
                    <a:pos x="0" y="148"/>
                  </a:cxn>
                  <a:cxn ang="0">
                    <a:pos x="17" y="155"/>
                  </a:cxn>
                  <a:cxn ang="0">
                    <a:pos x="47" y="166"/>
                  </a:cxn>
                  <a:cxn ang="0">
                    <a:pos x="63" y="162"/>
                  </a:cxn>
                  <a:cxn ang="0">
                    <a:pos x="65" y="0"/>
                  </a:cxn>
                  <a:cxn ang="0">
                    <a:pos x="51" y="40"/>
                  </a:cxn>
                </a:cxnLst>
                <a:rect l="0" t="0" r="r" b="b"/>
                <a:pathLst>
                  <a:path w="65" h="169">
                    <a:moveTo>
                      <a:pt x="51" y="40"/>
                    </a:moveTo>
                    <a:cubicBezTo>
                      <a:pt x="44" y="46"/>
                      <a:pt x="30" y="49"/>
                      <a:pt x="22" y="49"/>
                    </a:cubicBezTo>
                    <a:cubicBezTo>
                      <a:pt x="13" y="48"/>
                      <a:pt x="14" y="56"/>
                      <a:pt x="22" y="59"/>
                    </a:cubicBezTo>
                    <a:cubicBezTo>
                      <a:pt x="30" y="62"/>
                      <a:pt x="49" y="75"/>
                      <a:pt x="50" y="90"/>
                    </a:cubicBezTo>
                    <a:cubicBezTo>
                      <a:pt x="50" y="104"/>
                      <a:pt x="51" y="115"/>
                      <a:pt x="34" y="118"/>
                    </a:cubicBezTo>
                    <a:cubicBezTo>
                      <a:pt x="18" y="122"/>
                      <a:pt x="3" y="124"/>
                      <a:pt x="0" y="148"/>
                    </a:cubicBezTo>
                    <a:cubicBezTo>
                      <a:pt x="0" y="148"/>
                      <a:pt x="10" y="154"/>
                      <a:pt x="17" y="155"/>
                    </a:cubicBezTo>
                    <a:cubicBezTo>
                      <a:pt x="23" y="155"/>
                      <a:pt x="42" y="163"/>
                      <a:pt x="47" y="166"/>
                    </a:cubicBezTo>
                    <a:cubicBezTo>
                      <a:pt x="51" y="169"/>
                      <a:pt x="58" y="167"/>
                      <a:pt x="63" y="162"/>
                    </a:cubicBezTo>
                    <a:lnTo>
                      <a:pt x="65" y="0"/>
                    </a:lnTo>
                    <a:cubicBezTo>
                      <a:pt x="64" y="8"/>
                      <a:pt x="58" y="36"/>
                      <a:pt x="51" y="40"/>
                    </a:cubicBezTo>
                    <a:close/>
                  </a:path>
                </a:pathLst>
              </a:custGeom>
              <a:solidFill>
                <a:schemeClr val="bg1"/>
              </a:solidFill>
              <a:ln w="0">
                <a:noFill/>
                <a:prstDash val="solid"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zh-CN" altLang="en-US"/>
              </a:p>
            </p:txBody>
          </p:sp>
        </p:grpSp>
      </p:grpSp>
      <p:sp>
        <p:nvSpPr>
          <p:cNvPr id="2058" name="Rectangle 248">
            <a:extLst>
              <a:ext uri="{FF2B5EF4-FFF2-40B4-BE49-F238E27FC236}">
                <a16:creationId xmlns:a16="http://schemas.microsoft.com/office/drawing/2014/main" id="{79492F43-F371-CF8A-3EB4-A52838451C06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97933" y="228600"/>
            <a:ext cx="1138766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2059" name="Rectangle 249">
            <a:extLst>
              <a:ext uri="{FF2B5EF4-FFF2-40B4-BE49-F238E27FC236}">
                <a16:creationId xmlns:a16="http://schemas.microsoft.com/office/drawing/2014/main" id="{B85D654B-E742-71B8-981D-0931B883247F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812800" y="1600200"/>
            <a:ext cx="10871200" cy="4498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8618" name="Rectangle 250">
            <a:extLst>
              <a:ext uri="{FF2B5EF4-FFF2-40B4-BE49-F238E27FC236}">
                <a16:creationId xmlns:a16="http://schemas.microsoft.com/office/drawing/2014/main" id="{2B899ED6-2AD6-20FE-7542-09F9113CD4AC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97934" y="6245225"/>
            <a:ext cx="305223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8619" name="Rectangle 251">
            <a:extLst>
              <a:ext uri="{FF2B5EF4-FFF2-40B4-BE49-F238E27FC236}">
                <a16:creationId xmlns:a16="http://schemas.microsoft.com/office/drawing/2014/main" id="{792D9AFD-366C-BB4F-093C-BD1A472E8988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1367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8620" name="Rectangle 252">
            <a:extLst>
              <a:ext uri="{FF2B5EF4-FFF2-40B4-BE49-F238E27FC236}">
                <a16:creationId xmlns:a16="http://schemas.microsoft.com/office/drawing/2014/main" id="{78A1F013-1408-3B36-3ECE-ACBEBC380436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3368" y="6245225"/>
            <a:ext cx="305223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a typeface="宋体" panose="02010600030101010101" pitchFamily="2" charset="-122"/>
              </a:defRPr>
            </a:lvl1pPr>
          </a:lstStyle>
          <a:p>
            <a:fld id="{B5B9759B-E741-A948-B15C-56C9F2E73CF4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4" r:id="rId1"/>
    <p:sldLayoutId id="2147483912" r:id="rId2"/>
    <p:sldLayoutId id="2147483913" r:id="rId3"/>
    <p:sldLayoutId id="2147483914" r:id="rId4"/>
    <p:sldLayoutId id="2147483915" r:id="rId5"/>
    <p:sldLayoutId id="2147483916" r:id="rId6"/>
    <p:sldLayoutId id="2147483917" r:id="rId7"/>
    <p:sldLayoutId id="2147483918" r:id="rId8"/>
    <p:sldLayoutId id="2147483919" r:id="rId9"/>
    <p:sldLayoutId id="2147483920" r:id="rId10"/>
    <p:sldLayoutId id="214748392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85000"/>
        <a:buFont typeface="Wingdings" pitchFamily="2" charset="2"/>
        <a:buChar char="Ø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5000"/>
        <a:buFont typeface="Wingdings 2" pitchFamily="2" charset="2"/>
        <a:buChar char="¡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90000"/>
        <a:buFont typeface="Wingdings" pitchFamily="2" charset="2"/>
        <a:buChar char="Ø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 2" pitchFamily="2" charset="2"/>
        <a:buChar char="¡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 2" pitchFamily="18" charset="2"/>
        <a:buChar char="¡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1F3C2D6D-920E-40B1-7AB4-6AF55F0D25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FA9AFF7D-ECA6-4B9E-0716-FD2B83334B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0660" name="Rectangle 4">
            <a:extLst>
              <a:ext uri="{FF2B5EF4-FFF2-40B4-BE49-F238E27FC236}">
                <a16:creationId xmlns:a16="http://schemas.microsoft.com/office/drawing/2014/main" id="{8043B076-9B2B-99E5-34A4-EB1452EF6D7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0661" name="Rectangle 5">
            <a:extLst>
              <a:ext uri="{FF2B5EF4-FFF2-40B4-BE49-F238E27FC236}">
                <a16:creationId xmlns:a16="http://schemas.microsoft.com/office/drawing/2014/main" id="{BED86E8E-26E8-8565-987D-0985A7083BD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latin typeface="Arial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0662" name="Rectangle 6">
            <a:extLst>
              <a:ext uri="{FF2B5EF4-FFF2-40B4-BE49-F238E27FC236}">
                <a16:creationId xmlns:a16="http://schemas.microsoft.com/office/drawing/2014/main" id="{8E4342F8-9BEC-4D4A-4764-C286C18D50A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a typeface="宋体" panose="02010600030101010101" pitchFamily="2" charset="-122"/>
              </a:defRPr>
            </a:lvl1pPr>
          </a:lstStyle>
          <a:p>
            <a:fld id="{7D34CB81-E6FE-4748-B1E1-8F1CB4C5FA7D}" type="slidenum">
              <a:rPr lang="zh-CN" altLang="en-US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2" r:id="rId1"/>
    <p:sldLayoutId id="2147483923" r:id="rId2"/>
    <p:sldLayoutId id="2147483924" r:id="rId3"/>
    <p:sldLayoutId id="2147483925" r:id="rId4"/>
    <p:sldLayoutId id="2147483926" r:id="rId5"/>
    <p:sldLayoutId id="2147483927" r:id="rId6"/>
    <p:sldLayoutId id="2147483928" r:id="rId7"/>
    <p:sldLayoutId id="2147483929" r:id="rId8"/>
    <p:sldLayoutId id="2147483930" r:id="rId9"/>
    <p:sldLayoutId id="2147483931" r:id="rId10"/>
    <p:sldLayoutId id="2147483932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baike.baidu.com/view/6527.htm" TargetMode="External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4">
            <a:extLst>
              <a:ext uri="{FF2B5EF4-FFF2-40B4-BE49-F238E27FC236}">
                <a16:creationId xmlns:a16="http://schemas.microsoft.com/office/drawing/2014/main" id="{AB0DD5C6-0C9B-F197-909E-EB05AB6BACB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271588" y="2420939"/>
            <a:ext cx="9144001" cy="1081087"/>
          </a:xfrm>
          <a:noFill/>
        </p:spPr>
        <p:txBody>
          <a:bodyPr/>
          <a:lstStyle/>
          <a:p>
            <a:pPr eaLnBrk="1" hangingPunct="1"/>
            <a:r>
              <a:rPr lang="zh-CN" altLang="en-US" sz="6000" b="1">
                <a:ea typeface="黑体" panose="02010609060101010101" pitchFamily="49" charset="-122"/>
              </a:rPr>
              <a:t>古典诗词</a:t>
            </a:r>
            <a:r>
              <a:rPr lang="zh-CN" altLang="en-US" sz="6000" b="1">
                <a:solidFill>
                  <a:srgbClr val="FF0000"/>
                </a:solidFill>
                <a:ea typeface="黑体" panose="02010609060101010101" pitchFamily="49" charset="-122"/>
              </a:rPr>
              <a:t>炼字</a:t>
            </a:r>
            <a:r>
              <a:rPr lang="zh-CN" altLang="en-US" sz="6000" b="1">
                <a:ea typeface="黑体" panose="02010609060101010101" pitchFamily="49" charset="-122"/>
              </a:rPr>
              <a:t>鉴赏</a:t>
            </a: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2D8F121-AFE1-5A1B-2B7E-A7ABD00B1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F785EC7C-565F-794C-BB78-1027C0EC365C}" type="slidenum">
              <a:rPr lang="en-US" altLang="zh-CN" b="0">
                <a:ea typeface="宋体" panose="02010600030101010101" pitchFamily="2" charset="-122"/>
              </a:rPr>
              <a:pPr eaLnBrk="1" hangingPunct="1"/>
              <a:t>1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3">
            <a:extLst>
              <a:ext uri="{FF2B5EF4-FFF2-40B4-BE49-F238E27FC236}">
                <a16:creationId xmlns:a16="http://schemas.microsoft.com/office/drawing/2014/main" id="{E7BC09D8-AE4F-D248-29BD-AA9E55E891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404813"/>
            <a:ext cx="7777163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5400"/>
              <a:t> </a:t>
            </a:r>
            <a:r>
              <a:rPr lang="zh-CN" altLang="en-US" sz="4400"/>
              <a:t>轻风    细柳    淡月    梅花</a:t>
            </a:r>
          </a:p>
        </p:txBody>
      </p:sp>
      <p:sp>
        <p:nvSpPr>
          <p:cNvPr id="4099" name="Text Box 4">
            <a:extLst>
              <a:ext uri="{FF2B5EF4-FFF2-40B4-BE49-F238E27FC236}">
                <a16:creationId xmlns:a16="http://schemas.microsoft.com/office/drawing/2014/main" id="{480A4174-8526-3D41-7062-96DBFB7A47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2662" y="1557339"/>
            <a:ext cx="9432926" cy="3594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/>
              <a:t>轻风</a:t>
            </a:r>
            <a:r>
              <a:rPr lang="zh-CN" altLang="en-US" sz="4400">
                <a:solidFill>
                  <a:srgbClr val="FF0000"/>
                </a:solidFill>
              </a:rPr>
              <a:t>摇</a:t>
            </a:r>
            <a:r>
              <a:rPr lang="zh-CN" altLang="en-US" sz="4400"/>
              <a:t>细柳    淡月</a:t>
            </a:r>
            <a:r>
              <a:rPr lang="zh-CN" altLang="en-US" sz="4400">
                <a:solidFill>
                  <a:srgbClr val="FF0000"/>
                </a:solidFill>
              </a:rPr>
              <a:t>映</a:t>
            </a:r>
            <a:r>
              <a:rPr lang="zh-CN" altLang="en-US" sz="4400"/>
              <a:t>梅花</a:t>
            </a:r>
          </a:p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/>
              <a:t>             ——俗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zh-CN" altLang="en-US" sz="4400"/>
              <a:t>                       </a:t>
            </a:r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zh-CN" altLang="en-US" sz="4400"/>
              <a:t>                    </a:t>
            </a:r>
            <a:endParaRPr lang="en-US" altLang="zh-CN" sz="4400"/>
          </a:p>
          <a:p>
            <a:pPr algn="ctr"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zh-CN" sz="4400"/>
              <a:t>                      </a:t>
            </a:r>
            <a:r>
              <a:rPr lang="zh-CN" altLang="en-US" sz="4400"/>
              <a:t>——非上品                </a:t>
            </a:r>
            <a:endParaRPr lang="zh-CN" altLang="en-US">
              <a:ea typeface="隶书" panose="02010509060101010101" pitchFamily="49" charset="-122"/>
            </a:endParaRPr>
          </a:p>
        </p:txBody>
      </p:sp>
      <p:sp>
        <p:nvSpPr>
          <p:cNvPr id="4100" name="Text Box 5">
            <a:extLst>
              <a:ext uri="{FF2B5EF4-FFF2-40B4-BE49-F238E27FC236}">
                <a16:creationId xmlns:a16="http://schemas.microsoft.com/office/drawing/2014/main" id="{9C2D0CC9-9940-7DA4-05CB-438452C6781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3" y="3141663"/>
            <a:ext cx="7848600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400"/>
              <a:t>轻风</a:t>
            </a:r>
            <a:r>
              <a:rPr lang="zh-CN" altLang="en-US" sz="4400">
                <a:solidFill>
                  <a:srgbClr val="FF0000"/>
                </a:solidFill>
              </a:rPr>
              <a:t>舞</a:t>
            </a:r>
            <a:r>
              <a:rPr lang="zh-CN" altLang="en-US" sz="4400"/>
              <a:t>细柳    淡月</a:t>
            </a:r>
            <a:r>
              <a:rPr lang="zh-CN" altLang="en-US" sz="4400">
                <a:solidFill>
                  <a:srgbClr val="FF0000"/>
                </a:solidFill>
              </a:rPr>
              <a:t>隐</a:t>
            </a:r>
            <a:r>
              <a:rPr lang="zh-CN" altLang="en-US" sz="4400"/>
              <a:t>梅花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</a:rPr>
              <a:t>                                                 </a:t>
            </a:r>
            <a:endParaRPr lang="zh-CN" altLang="en-US">
              <a:ea typeface="隶书" panose="02010509060101010101" pitchFamily="49" charset="-122"/>
            </a:endParaRPr>
          </a:p>
        </p:txBody>
      </p:sp>
      <p:sp>
        <p:nvSpPr>
          <p:cNvPr id="4101" name="Text Box 6">
            <a:extLst>
              <a:ext uri="{FF2B5EF4-FFF2-40B4-BE49-F238E27FC236}">
                <a16:creationId xmlns:a16="http://schemas.microsoft.com/office/drawing/2014/main" id="{8BC488C0-D222-871F-B31E-DEC486545C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5373689"/>
            <a:ext cx="7772400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/>
              <a:t>轻风</a:t>
            </a:r>
            <a:r>
              <a:rPr lang="zh-CN" altLang="en-US" sz="4400">
                <a:solidFill>
                  <a:srgbClr val="FF0000"/>
                </a:solidFill>
              </a:rPr>
              <a:t>扶</a:t>
            </a:r>
            <a:r>
              <a:rPr lang="zh-CN" altLang="en-US" sz="4400"/>
              <a:t>细柳    淡月</a:t>
            </a:r>
            <a:r>
              <a:rPr lang="zh-CN" altLang="en-US" sz="4400">
                <a:solidFill>
                  <a:srgbClr val="FF0000"/>
                </a:solidFill>
              </a:rPr>
              <a:t>失</a:t>
            </a:r>
            <a:r>
              <a:rPr lang="zh-CN" altLang="en-US" sz="4400"/>
              <a:t>梅花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4400"/>
              <a:t>                      ——绝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4400"/>
              <a:t>                                   </a:t>
            </a:r>
            <a:endParaRPr lang="zh-CN" altLang="en-US">
              <a:solidFill>
                <a:srgbClr val="FF0000"/>
              </a:solidFill>
              <a:ea typeface="隶书" panose="02010509060101010101" pitchFamily="49" charset="-122"/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71FD86A-677D-4991-2B17-282D568E8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90272E86-368A-B146-92F4-5872124992FE}" type="slidenum">
              <a:rPr lang="en-US" altLang="zh-CN" b="0">
                <a:ea typeface="宋体" panose="02010600030101010101" pitchFamily="2" charset="-122"/>
              </a:rPr>
              <a:pPr eaLnBrk="1" hangingPunct="1"/>
              <a:t>2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4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>
            <a:extLst>
              <a:ext uri="{FF2B5EF4-FFF2-40B4-BE49-F238E27FC236}">
                <a16:creationId xmlns:a16="http://schemas.microsoft.com/office/drawing/2014/main" id="{8DB5E695-C1A5-CA4B-9C70-8FADEA8D5E6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419600" y="-228600"/>
            <a:ext cx="6096000" cy="914400"/>
          </a:xfrm>
        </p:spPr>
        <p:txBody>
          <a:bodyPr/>
          <a:lstStyle/>
          <a:p>
            <a:pPr eaLnBrk="1" hangingPunct="1"/>
            <a:r>
              <a:rPr lang="zh-CN" altLang="en-US" sz="3600">
                <a:ea typeface="楷体_GB2312" pitchFamily="49" charset="-122"/>
              </a:rPr>
              <a:t>一字之师是什么样的老师？</a:t>
            </a:r>
          </a:p>
        </p:txBody>
      </p:sp>
      <p:sp>
        <p:nvSpPr>
          <p:cNvPr id="134147" name="Rectangle 3">
            <a:extLst>
              <a:ext uri="{FF2B5EF4-FFF2-40B4-BE49-F238E27FC236}">
                <a16:creationId xmlns:a16="http://schemas.microsoft.com/office/drawing/2014/main" id="{E75FA0C2-BEB7-1128-CCED-DB40DB22A34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47528" y="685800"/>
            <a:ext cx="8820472" cy="6172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400" dirty="0">
                <a:latin typeface="楷体_GB2312" pitchFamily="49" charset="-122"/>
                <a:ea typeface="楷体_GB2312" pitchFamily="49" charset="-122"/>
              </a:rPr>
              <a:t>     </a:t>
            </a:r>
            <a:r>
              <a:rPr lang="zh-CN" altLang="en-US" sz="2400" b="1" u="sng" dirty="0">
                <a:latin typeface="楷体_GB2312" pitchFamily="49" charset="-122"/>
                <a:ea typeface="楷体_GB2312" pitchFamily="49" charset="-122"/>
                <a:hlinkClick r:id="rId2"/>
              </a:rPr>
              <a:t>唐朝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有个和尚，法号叫作齐己。齐己和尚很喜欢写诗，写的也很好，可算是所谓诗僧。他有个好友郑谷，也是当时的诗人。　　          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     有一次，齐己写了一首诗，叫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早梅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，其中有这么两句：</a:t>
            </a:r>
            <a:r>
              <a:rPr lang="zh-CN" altLang="en-US" sz="2400" b="1" dirty="0">
                <a:ea typeface="楷体_GB2312" pitchFamily="49" charset="-122"/>
              </a:rPr>
              <a:t>“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前村深雪里，昨夜数枝开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。</a:t>
            </a:r>
            <a:r>
              <a:rPr lang="zh-CN" altLang="en-US" sz="2400" b="1" dirty="0">
                <a:ea typeface="楷体_GB2312" pitchFamily="49" charset="-122"/>
              </a:rPr>
              <a:t>”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过了几天，郑谷来串门。齐己和尚对他说：</a:t>
            </a:r>
            <a:r>
              <a:rPr lang="zh-CN" altLang="en-US" sz="2400" b="1" dirty="0">
                <a:ea typeface="楷体_GB2312" pitchFamily="49" charset="-122"/>
              </a:rPr>
              <a:t>“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我写了一首诗，你看看怎么样？</a:t>
            </a:r>
            <a:r>
              <a:rPr lang="zh-CN" altLang="en-US" sz="2400" b="1" dirty="0">
                <a:ea typeface="楷体_GB2312" pitchFamily="49" charset="-122"/>
              </a:rPr>
              <a:t>”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郑谷看了半天，说：</a:t>
            </a:r>
            <a:r>
              <a:rPr lang="zh-CN" altLang="en-US" sz="2400" b="1" dirty="0">
                <a:ea typeface="楷体_GB2312" pitchFamily="49" charset="-122"/>
              </a:rPr>
              <a:t>“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写得好，意境很好，情致也很高。但有一点，你写的是早梅，前村深雪里，昨夜数枝开。早梅就是早开的梅花，一般不会数枝开，数枝就是开了一片，我觉得应该把数枝改成一枝。</a:t>
            </a:r>
            <a:r>
              <a:rPr lang="zh-CN" altLang="en-US" sz="24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前村深雪里，昨夜一枝开，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这就显得这梅花是早开的梅花。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"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　　 齐己和尚一听，恭恭敬敬地向郑谷拜了一拜，说：</a:t>
            </a:r>
            <a:r>
              <a:rPr lang="zh-CN" altLang="en-US" sz="2400" b="1" dirty="0">
                <a:ea typeface="楷体_GB2312" pitchFamily="49" charset="-122"/>
              </a:rPr>
              <a:t>“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改得好！你真是我的一字之师啊。</a:t>
            </a:r>
            <a:r>
              <a:rPr lang="zh-CN" altLang="en-US" sz="2400" b="1" dirty="0">
                <a:ea typeface="楷体_GB2312" pitchFamily="49" charset="-122"/>
              </a:rPr>
              <a:t>”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因为郑谷只提出一个字的修改意见，但却堪称老师，所以叫一字之师。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400" b="1" dirty="0">
                <a:solidFill>
                  <a:srgbClr val="FF0000"/>
                </a:solidFill>
              </a:rPr>
              <a:t>  </a:t>
            </a:r>
            <a:r>
              <a:rPr lang="en-US" altLang="zh-CN" sz="2400" b="1" dirty="0">
                <a:solidFill>
                  <a:srgbClr val="FF0000"/>
                </a:solidFill>
              </a:rPr>
              <a:t>【</a:t>
            </a:r>
            <a:r>
              <a:rPr lang="zh-CN" altLang="en-US" sz="2400" b="1" dirty="0">
                <a:solidFill>
                  <a:srgbClr val="FF0000"/>
                </a:solidFill>
              </a:rPr>
              <a:t>成语</a:t>
            </a:r>
            <a:r>
              <a:rPr lang="en-US" altLang="zh-CN" sz="2400" b="1" dirty="0">
                <a:solidFill>
                  <a:srgbClr val="FF0000"/>
                </a:solidFill>
              </a:rPr>
              <a:t>】</a:t>
            </a:r>
            <a:r>
              <a:rPr lang="zh-CN" altLang="en-US" sz="2400" b="1" dirty="0">
                <a:solidFill>
                  <a:srgbClr val="FF0000"/>
                </a:solidFill>
              </a:rPr>
              <a:t>一字之师 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400" b="1" dirty="0"/>
              <a:t>  </a:t>
            </a:r>
            <a:r>
              <a:rPr lang="en-US" altLang="zh-CN" sz="2400" b="1" dirty="0"/>
              <a:t>【</a:t>
            </a:r>
            <a:r>
              <a:rPr lang="zh-CN" altLang="en-US" sz="2400" b="1" dirty="0"/>
              <a:t>解释</a:t>
            </a:r>
            <a:r>
              <a:rPr lang="en-US" altLang="zh-CN" sz="2400" b="1" dirty="0"/>
              <a:t>】</a:t>
            </a:r>
            <a:r>
              <a:rPr lang="zh-CN" altLang="en-US" sz="2400" b="1" dirty="0"/>
              <a:t>改正一个字的老师。有些好诗文，经旁人改换一个字后更为完美，往往称改字的人为“一字师”或“一字之师”。 </a:t>
            </a:r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6C13275-43CA-3771-1526-1A576CDCA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315F8A8C-9E93-C54A-92C8-AA68D2861A44}" type="slidenum">
              <a:rPr lang="zh-CN" altLang="en-US" b="0">
                <a:ea typeface="宋体" panose="02010600030101010101" pitchFamily="2" charset="-122"/>
              </a:rPr>
              <a:pPr eaLnBrk="1" hangingPunct="1"/>
              <a:t>3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4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4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4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4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4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>
            <a:extLst>
              <a:ext uri="{FF2B5EF4-FFF2-40B4-BE49-F238E27FC236}">
                <a16:creationId xmlns:a16="http://schemas.microsoft.com/office/drawing/2014/main" id="{5EB97D1A-A7CD-D2B0-DCCF-859719162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"/>
            <a:ext cx="91440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400" u="sng">
                <a:solidFill>
                  <a:srgbClr val="6600CC"/>
                </a:solidFill>
                <a:latin typeface="楷体_GB2312" pitchFamily="49" charset="-122"/>
              </a:rPr>
              <a:t>炼字</a:t>
            </a:r>
            <a:r>
              <a:rPr lang="zh-CN" altLang="en-US" sz="4400">
                <a:solidFill>
                  <a:srgbClr val="6600CC"/>
                </a:solidFill>
                <a:latin typeface="楷体_GB2312" pitchFamily="49" charset="-122"/>
              </a:rPr>
              <a:t>命题方式一：</a:t>
            </a:r>
            <a:endParaRPr lang="zh-CN" altLang="en-US" sz="4400" u="sng">
              <a:solidFill>
                <a:srgbClr val="6600CC"/>
              </a:solidFill>
              <a:latin typeface="楷体_GB2312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楷体_GB2312" pitchFamily="49" charset="-122"/>
              </a:rPr>
              <a:t>提问方式</a:t>
            </a:r>
            <a:r>
              <a:rPr lang="en-US" altLang="zh-CN" sz="2800">
                <a:solidFill>
                  <a:srgbClr val="FF0000"/>
                </a:solidFill>
                <a:latin typeface="楷体_GB2312" pitchFamily="49" charset="-122"/>
              </a:rPr>
              <a:t>: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第三联两句中各有一个字用得十分传神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请找出来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并说说这样写的好处。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(08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全国卷一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简析“危似孤臣末世难”中的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“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孤”字的妙处。</a:t>
            </a:r>
            <a:endParaRPr lang="en-US" altLang="zh-CN" sz="280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3.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联系全诗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赏析“雪” “朱”的表达效果。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4. “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葱葱” “靡靡”两个叠音词有什么作用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这首诗第二句中得“敌”可否换成“对”或其他词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?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请简述理由 。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(06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福建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)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6.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本诗的“诗眼”是什么？（</a:t>
            </a:r>
            <a:r>
              <a:rPr lang="en-US" altLang="zh-CN" sz="2800">
                <a:latin typeface="宋体" panose="02010600030101010101" pitchFamily="2" charset="-122"/>
                <a:ea typeface="宋体" panose="02010600030101010101" pitchFamily="2" charset="-122"/>
              </a:rPr>
              <a:t>06</a:t>
            </a:r>
            <a:r>
              <a:rPr lang="zh-CN" altLang="en-US" sz="2800">
                <a:latin typeface="宋体" panose="02010600030101010101" pitchFamily="2" charset="-122"/>
                <a:ea typeface="宋体" panose="02010600030101010101" pitchFamily="2" charset="-122"/>
              </a:rPr>
              <a:t>江西）</a:t>
            </a: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3663019E-BE98-FE6C-459B-E3666E59AD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F20A4029-B83D-4D45-A099-9B6C9076DD39}" type="slidenum">
              <a:rPr lang="zh-CN" altLang="en-US" b="0">
                <a:ea typeface="宋体" panose="02010600030101010101" pitchFamily="2" charset="-122"/>
              </a:rPr>
              <a:pPr eaLnBrk="1" hangingPunct="1"/>
              <a:t>4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4" name="Text Box 4">
            <a:extLst>
              <a:ext uri="{FF2B5EF4-FFF2-40B4-BE49-F238E27FC236}">
                <a16:creationId xmlns:a16="http://schemas.microsoft.com/office/drawing/2014/main" id="{2CD78222-5D0B-2F86-2209-23BAB277A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836613"/>
            <a:ext cx="8604250" cy="428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zh-CN" altLang="en-US" sz="4000">
                <a:solidFill>
                  <a:srgbClr val="FF0000"/>
                </a:solidFill>
                <a:latin typeface="楷体_GB2312" pitchFamily="49" charset="-122"/>
              </a:rPr>
              <a:t>炼字设题形式：</a:t>
            </a:r>
            <a:r>
              <a:rPr lang="zh-CN" altLang="en-US" sz="3200">
                <a:latin typeface="楷体_GB2312" pitchFamily="49" charset="-122"/>
              </a:rPr>
              <a:t>　</a:t>
            </a:r>
            <a:r>
              <a:rPr lang="zh-CN" altLang="en-US" sz="2800">
                <a:latin typeface="楷体_GB2312" pitchFamily="49" charset="-122"/>
              </a:rPr>
              <a:t>　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</a:rPr>
              <a:t>、对某字进行赏析或简析某字的表达效果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</a:rPr>
              <a:t>、某诗中的某字，有的版本作某字，你认为哪个更好，为什么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200">
                <a:latin typeface="宋体" panose="02010600030101010101" pitchFamily="2" charset="-122"/>
                <a:ea typeface="宋体" panose="02010600030101010101" pitchFamily="2" charset="-122"/>
              </a:rPr>
              <a:t>、某字历来为人称道，你认为它好在哪里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320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、诗中（某一联中）最传神的字是哪个字，请作简要分析　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3200">
                <a:solidFill>
                  <a:srgbClr val="0D0D0D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、某诗的诗眼是什么，请作简要分析</a:t>
            </a:r>
          </a:p>
        </p:txBody>
      </p:sp>
      <p:sp>
        <p:nvSpPr>
          <p:cNvPr id="8" name="灯片编号占位符 7">
            <a:extLst>
              <a:ext uri="{FF2B5EF4-FFF2-40B4-BE49-F238E27FC236}">
                <a16:creationId xmlns:a16="http://schemas.microsoft.com/office/drawing/2014/main" id="{20CA2107-1F21-FBDA-4691-B07B446F63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C3F24AF9-94E6-A04C-A686-F48BB2A1C3A0}" type="slidenum">
              <a:rPr lang="zh-CN" altLang="en-US" b="0">
                <a:ea typeface="宋体" panose="02010600030101010101" pitchFamily="2" charset="-122"/>
              </a:rPr>
              <a:pPr eaLnBrk="1" hangingPunct="1"/>
              <a:t>5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38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38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1000"/>
                                        <p:tgtEl>
                                          <p:spTgt spid="1382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1000"/>
                                        <p:tgtEl>
                                          <p:spTgt spid="1382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1000"/>
                                        <p:tgtEl>
                                          <p:spTgt spid="1382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1000"/>
                                        <p:tgtEl>
                                          <p:spTgt spid="1382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993983F7-1B61-6BE3-514E-2498A82DA06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92313" y="0"/>
            <a:ext cx="8229600" cy="1143000"/>
          </a:xfrm>
        </p:spPr>
        <p:txBody>
          <a:bodyPr/>
          <a:lstStyle/>
          <a:p>
            <a:pPr eaLnBrk="1" hangingPunct="1"/>
            <a:r>
              <a:rPr lang="zh-CN" altLang="en-US" sz="5400" b="1">
                <a:solidFill>
                  <a:srgbClr val="FF0000"/>
                </a:solidFill>
                <a:ea typeface="楷体_GB2312" pitchFamily="49" charset="-122"/>
              </a:rPr>
              <a:t>炼字题型答题模式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DE5F337B-B2FB-4DEC-E211-E070371A74F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24000" y="981076"/>
            <a:ext cx="9144000" cy="5876925"/>
          </a:xfrm>
        </p:spPr>
        <p:txBody>
          <a:bodyPr>
            <a:noAutofit/>
          </a:bodyPr>
          <a:lstStyle/>
          <a:p>
            <a:pPr eaLnBrk="1" hangingPunct="1">
              <a:lnSpc>
                <a:spcPct val="200000"/>
              </a:lnSpc>
              <a:buFontTx/>
              <a:buNone/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第一步</a:t>
            </a:r>
            <a:r>
              <a:rPr lang="zh-CN" altLang="en-US" sz="2800" b="1">
                <a:latin typeface="宋体" panose="02010600030101010101" pitchFamily="2" charset="-122"/>
              </a:rPr>
              <a:t>：</a:t>
            </a:r>
            <a:r>
              <a:rPr lang="zh-CN" altLang="en-US" sz="2800" b="1">
                <a:solidFill>
                  <a:srgbClr val="6600CC"/>
                </a:solidFill>
                <a:latin typeface="宋体" panose="02010600030101010101" pitchFamily="2" charset="-122"/>
              </a:rPr>
              <a:t>解释</a:t>
            </a:r>
            <a:r>
              <a:rPr lang="zh-CN" altLang="en-US" sz="2800" b="1">
                <a:latin typeface="宋体" panose="02010600030101010101" pitchFamily="2" charset="-122"/>
              </a:rPr>
              <a:t>该字在句中的含义。 </a:t>
            </a:r>
          </a:p>
          <a:p>
            <a:pPr eaLnBrk="1" hangingPunct="1">
              <a:lnSpc>
                <a:spcPct val="200000"/>
              </a:lnSpc>
              <a:buFontTx/>
              <a:buNone/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第二步</a:t>
            </a:r>
            <a:r>
              <a:rPr lang="zh-CN" altLang="en-US" sz="2800" b="1">
                <a:latin typeface="宋体" panose="02010600030101010101" pitchFamily="2" charset="-122"/>
              </a:rPr>
              <a:t>：展开联想把该字放入原句中</a:t>
            </a:r>
            <a:r>
              <a:rPr lang="zh-CN" altLang="en-US" sz="2800" b="1">
                <a:solidFill>
                  <a:srgbClr val="6600CC"/>
                </a:solidFill>
                <a:latin typeface="宋体" panose="02010600030101010101" pitchFamily="2" charset="-122"/>
              </a:rPr>
              <a:t>描述景象。</a:t>
            </a:r>
            <a:endParaRPr lang="zh-CN" altLang="en-US" sz="2800">
              <a:latin typeface="宋体" panose="02010600030101010101" pitchFamily="2" charset="-122"/>
            </a:endParaRPr>
          </a:p>
          <a:p>
            <a:pPr eaLnBrk="1" hangingPunct="1">
              <a:lnSpc>
                <a:spcPct val="200000"/>
              </a:lnSpc>
              <a:buFontTx/>
              <a:buNone/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第三步</a:t>
            </a:r>
            <a:r>
              <a:rPr lang="zh-CN" altLang="en-US" sz="2800" b="1">
                <a:latin typeface="宋体" panose="02010600030101010101" pitchFamily="2" charset="-122"/>
              </a:rPr>
              <a:t>：有表现</a:t>
            </a:r>
            <a:r>
              <a:rPr lang="zh-CN" altLang="en-US" sz="2800" b="1">
                <a:solidFill>
                  <a:srgbClr val="6600CC"/>
                </a:solidFill>
                <a:latin typeface="宋体" panose="02010600030101010101" pitchFamily="2" charset="-122"/>
              </a:rPr>
              <a:t>手法</a:t>
            </a:r>
            <a:r>
              <a:rPr lang="zh-CN" altLang="en-US" sz="2800" b="1">
                <a:latin typeface="宋体" panose="02010600030101010101" pitchFamily="2" charset="-122"/>
              </a:rPr>
              <a:t>时点出            </a:t>
            </a:r>
          </a:p>
          <a:p>
            <a:pPr eaLnBrk="1" hangingPunct="1">
              <a:lnSpc>
                <a:spcPct val="200000"/>
              </a:lnSpc>
              <a:buFontTx/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              或写出来对象的特点、心理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（</a:t>
            </a:r>
            <a:r>
              <a:rPr lang="zh-CN" altLang="en-US" sz="2800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意象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的特征）</a:t>
            </a:r>
            <a:endParaRPr lang="en-US" altLang="zh-CN" sz="2800" b="1">
              <a:latin typeface="宋体" panose="02010600030101010101" pitchFamily="2" charset="-122"/>
            </a:endParaRPr>
          </a:p>
          <a:p>
            <a:pPr eaLnBrk="1" hangingPunct="1">
              <a:lnSpc>
                <a:spcPct val="200000"/>
              </a:lnSpc>
              <a:buFontTx/>
              <a:buNone/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第四步</a:t>
            </a:r>
            <a:r>
              <a:rPr lang="zh-CN" altLang="en-US" sz="2800" b="1">
                <a:latin typeface="宋体" panose="02010600030101010101" pitchFamily="2" charset="-122"/>
              </a:rPr>
              <a:t>：      </a:t>
            </a:r>
            <a:r>
              <a:rPr lang="en-US" altLang="zh-CN" sz="2800" b="1">
                <a:latin typeface="宋体" panose="02010600030101010101" pitchFamily="2" charset="-122"/>
              </a:rPr>
              <a:t>或渲染了</a:t>
            </a:r>
            <a:r>
              <a:rPr lang="zh-CN" altLang="en-US" sz="2800" b="1">
                <a:latin typeface="宋体" panose="02010600030101010101" pitchFamily="2" charset="-122"/>
              </a:rPr>
              <a:t>氛围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（</a:t>
            </a:r>
            <a:r>
              <a:rPr lang="zh-CN" altLang="en-US" sz="2800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意境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的特征）</a:t>
            </a:r>
            <a:endParaRPr lang="en-US" altLang="zh-CN" sz="28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200000"/>
              </a:lnSpc>
              <a:buFontTx/>
              <a:buNone/>
            </a:pPr>
            <a:r>
              <a:rPr lang="zh-CN" altLang="en-US" sz="2800" b="1">
                <a:solidFill>
                  <a:srgbClr val="6600CC"/>
                </a:solidFill>
                <a:latin typeface="宋体" panose="02010600030101010101" pitchFamily="2" charset="-122"/>
              </a:rPr>
              <a:t> </a:t>
            </a:r>
            <a:r>
              <a:rPr lang="en-US" altLang="zh-CN" sz="2800" b="1">
                <a:solidFill>
                  <a:srgbClr val="6600CC"/>
                </a:solidFill>
                <a:latin typeface="宋体" panose="02010600030101010101" pitchFamily="2" charset="-122"/>
              </a:rPr>
              <a:t>             </a:t>
            </a:r>
            <a:r>
              <a:rPr lang="en-US" altLang="zh-CN" sz="2800" b="1">
                <a:latin typeface="宋体" panose="02010600030101010101" pitchFamily="2" charset="-122"/>
              </a:rPr>
              <a:t>或表达了</a:t>
            </a:r>
            <a:r>
              <a:rPr lang="zh-CN" altLang="en-US" sz="2800" b="1">
                <a:latin typeface="宋体" panose="02010600030101010101" pitchFamily="2" charset="-122"/>
              </a:rPr>
              <a:t>怎样的思想感情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（</a:t>
            </a:r>
            <a:r>
              <a:rPr lang="zh-CN" altLang="en-US" sz="2800" b="1" u="sng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panose="02010600030101010101" pitchFamily="2" charset="-122"/>
              </a:rPr>
              <a:t>情感</a:t>
            </a:r>
            <a:r>
              <a:rPr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）</a:t>
            </a:r>
            <a:endParaRPr lang="en-US" altLang="zh-CN" sz="28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200000"/>
              </a:lnSpc>
              <a:buFontTx/>
              <a:buNone/>
            </a:pPr>
            <a:r>
              <a:rPr lang="en-US" altLang="zh-CN" sz="2800" b="1">
                <a:latin typeface="宋体" panose="02010600030101010101" pitchFamily="2" charset="-122"/>
              </a:rPr>
              <a:t>              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200000"/>
              </a:lnSpc>
              <a:buFontTx/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   </a:t>
            </a:r>
            <a:r>
              <a:rPr lang="en-US" altLang="zh-CN" sz="2800" b="1">
                <a:latin typeface="宋体" panose="02010600030101010101" pitchFamily="2" charset="-122"/>
              </a:rPr>
              <a:t>            </a:t>
            </a:r>
            <a:endParaRPr lang="zh-CN" altLang="en-US" sz="2800" b="1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800" b="1">
                <a:latin typeface="宋体" panose="02010600030101010101" pitchFamily="2" charset="-122"/>
              </a:rPr>
              <a:t>       </a:t>
            </a:r>
            <a:endParaRPr lang="zh-CN" altLang="zh-CN" sz="28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9220" name="AutoShape 4">
            <a:extLst>
              <a:ext uri="{FF2B5EF4-FFF2-40B4-BE49-F238E27FC236}">
                <a16:creationId xmlns:a16="http://schemas.microsoft.com/office/drawing/2014/main" id="{D21869CB-A152-0AC1-615A-1DF5DBEE3118}"/>
              </a:ext>
            </a:extLst>
          </p:cNvPr>
          <p:cNvSpPr>
            <a:spLocks/>
          </p:cNvSpPr>
          <p:nvPr/>
        </p:nvSpPr>
        <p:spPr bwMode="auto">
          <a:xfrm>
            <a:off x="3792538" y="4365626"/>
            <a:ext cx="431800" cy="2016125"/>
          </a:xfrm>
          <a:prstGeom prst="leftBrace">
            <a:avLst>
              <a:gd name="adj1" fmla="val 99694"/>
              <a:gd name="adj2" fmla="val 50000"/>
            </a:avLst>
          </a:prstGeom>
          <a:noFill/>
          <a:ln w="9525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0000FF"/>
              </a:solidFill>
              <a:ea typeface="宋体" panose="02010600030101010101" pitchFamily="2" charset="-122"/>
            </a:endParaRPr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C7C8B23E-3858-C7CA-A921-710E46E442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4983644D-9AE5-684B-A567-B1B23278BB88}" type="slidenum">
              <a:rPr lang="zh-CN" altLang="en-US" b="0">
                <a:ea typeface="宋体" panose="02010600030101010101" pitchFamily="2" charset="-122"/>
              </a:rPr>
              <a:pPr eaLnBrk="1" hangingPunct="1"/>
              <a:t>6</a:t>
            </a:fld>
            <a:endParaRPr lang="en-US" altLang="zh-CN" b="0">
              <a:ea typeface="宋体" panose="02010600030101010101" pitchFamily="2" charset="-122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C886B44-6462-CBF4-5A9A-3CDE52B63490}"/>
              </a:ext>
            </a:extLst>
          </p:cNvPr>
          <p:cNvSpPr txBox="1"/>
          <p:nvPr/>
        </p:nvSpPr>
        <p:spPr>
          <a:xfrm>
            <a:off x="2927351" y="4508500"/>
            <a:ext cx="1019831" cy="130882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>
                <a:solidFill>
                  <a:srgbClr val="6600CC"/>
                </a:solidFill>
                <a:latin typeface="宋体" panose="02010600030101010101" pitchFamily="2" charset="-122"/>
              </a:rPr>
              <a:t>明确</a:t>
            </a:r>
            <a:endParaRPr lang="en-US" altLang="zh-CN" sz="2800">
              <a:solidFill>
                <a:srgbClr val="6600CC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>
                <a:solidFill>
                  <a:srgbClr val="6600CC"/>
                </a:solidFill>
                <a:latin typeface="宋体" panose="02010600030101010101" pitchFamily="2" charset="-122"/>
              </a:rPr>
              <a:t>作用</a:t>
            </a:r>
            <a:r>
              <a:rPr lang="zh-CN" altLang="en-US">
                <a:solidFill>
                  <a:srgbClr val="6600CC"/>
                </a:solidFill>
                <a:latin typeface="宋体" panose="02010600030101010101" pitchFamily="2" charset="-122"/>
              </a:rPr>
              <a:t> </a:t>
            </a:r>
            <a:endParaRPr lang="en-US" altLang="zh-CN">
              <a:solidFill>
                <a:srgbClr val="6600CC"/>
              </a:solidFill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20" grpId="0" animBg="1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DEEC1F3-417D-38BF-6DA8-402C172144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58928B4B-B814-0044-8AF3-D9CB46B84AEB}" type="slidenum">
              <a:rPr lang="en-US" altLang="zh-CN" b="0">
                <a:ea typeface="宋体" panose="02010600030101010101" pitchFamily="2" charset="-122"/>
              </a:rPr>
              <a:pPr eaLnBrk="1" hangingPunct="1"/>
              <a:t>7</a:t>
            </a:fld>
            <a:endParaRPr lang="en-US" altLang="zh-CN" b="0">
              <a:ea typeface="宋体" panose="02010600030101010101" pitchFamily="2" charset="-122"/>
            </a:endParaRPr>
          </a:p>
        </p:txBody>
      </p:sp>
      <p:sp>
        <p:nvSpPr>
          <p:cNvPr id="13315" name="Rectangle 2">
            <a:extLst>
              <a:ext uri="{FF2B5EF4-FFF2-40B4-BE49-F238E27FC236}">
                <a16:creationId xmlns:a16="http://schemas.microsoft.com/office/drawing/2014/main" id="{10AEF829-319B-FF97-62E8-8D04ADB1DD2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28800" y="1066801"/>
            <a:ext cx="8540750" cy="4194175"/>
          </a:xfrm>
        </p:spPr>
        <p:txBody>
          <a:bodyPr/>
          <a:lstStyle/>
          <a:p>
            <a:pPr eaLnBrk="1" hangingPunct="1"/>
            <a:r>
              <a:rPr lang="zh-CN" altLang="en-US" b="1">
                <a:solidFill>
                  <a:srgbClr val="CC0000"/>
                </a:solidFill>
              </a:rPr>
              <a:t>答题示例：</a:t>
            </a:r>
            <a:r>
              <a:rPr lang="zh-CN" altLang="en-US" b="1">
                <a:solidFill>
                  <a:srgbClr val="000000"/>
                </a:solidFill>
              </a:rPr>
              <a:t>　　         </a:t>
            </a:r>
            <a:endParaRPr lang="zh-CN" altLang="en-US" b="1"/>
          </a:p>
          <a:p>
            <a:pPr algn="ctr" eaLnBrk="1" hangingPunct="1">
              <a:buFontTx/>
              <a:buNone/>
            </a:pPr>
            <a:r>
              <a:rPr lang="zh-CN" altLang="en-US" sz="3600" b="1">
                <a:solidFill>
                  <a:srgbClr val="000000"/>
                </a:solidFill>
              </a:rPr>
              <a:t>南 浦 别</a:t>
            </a:r>
            <a:endParaRPr lang="zh-CN" altLang="en-US" sz="3600" b="1"/>
          </a:p>
          <a:p>
            <a:pPr algn="ctr" eaLnBrk="1" hangingPunct="1">
              <a:buFontTx/>
              <a:buNone/>
            </a:pPr>
            <a:r>
              <a:rPr lang="zh-CN" altLang="en-US" b="1">
                <a:solidFill>
                  <a:srgbClr val="000000"/>
                </a:solidFill>
                <a:ea typeface="楷体_GB2312" pitchFamily="49" charset="-122"/>
              </a:rPr>
              <a:t>白居易</a:t>
            </a:r>
            <a:endParaRPr lang="zh-CN" altLang="en-US" b="1">
              <a:ea typeface="楷体_GB2312" pitchFamily="49" charset="-122"/>
            </a:endParaRPr>
          </a:p>
          <a:p>
            <a:pPr algn="ctr" eaLnBrk="1" hangingPunct="1">
              <a:buFontTx/>
              <a:buNone/>
            </a:pPr>
            <a:r>
              <a:rPr lang="zh-CN" altLang="en-US" sz="3600" b="1">
                <a:solidFill>
                  <a:srgbClr val="000000"/>
                </a:solidFill>
              </a:rPr>
              <a:t>南浦凄凄别，西风袅袅秋。</a:t>
            </a:r>
            <a:endParaRPr lang="zh-CN" altLang="en-US" sz="3600" b="1"/>
          </a:p>
          <a:p>
            <a:pPr algn="ctr" eaLnBrk="1" hangingPunct="1">
              <a:buFontTx/>
              <a:buNone/>
            </a:pPr>
            <a:r>
              <a:rPr lang="zh-CN" altLang="en-US" sz="3600" b="1">
                <a:solidFill>
                  <a:srgbClr val="000000"/>
                </a:solidFill>
              </a:rPr>
              <a:t>一</a:t>
            </a:r>
            <a:r>
              <a:rPr lang="zh-CN" altLang="en-US" sz="3600" b="1">
                <a:solidFill>
                  <a:srgbClr val="FF0000"/>
                </a:solidFill>
              </a:rPr>
              <a:t>看</a:t>
            </a:r>
            <a:r>
              <a:rPr lang="zh-CN" altLang="en-US" sz="3600" b="1">
                <a:solidFill>
                  <a:srgbClr val="000000"/>
                </a:solidFill>
              </a:rPr>
              <a:t>肠一断，好去莫回头。</a:t>
            </a:r>
            <a:endParaRPr lang="zh-CN" altLang="en-US" sz="3600" b="1"/>
          </a:p>
          <a:p>
            <a:pPr algn="ctr" eaLnBrk="1" hangingPunct="1">
              <a:buFontTx/>
              <a:buNone/>
            </a:pPr>
            <a:endParaRPr lang="zh-CN" altLang="en-US" sz="800" b="1"/>
          </a:p>
          <a:p>
            <a:pPr eaLnBrk="1" hangingPunct="1">
              <a:buFontTx/>
              <a:buNone/>
            </a:pPr>
            <a:r>
              <a:rPr lang="zh-CN" altLang="en-US" sz="4000" b="1">
                <a:solidFill>
                  <a:srgbClr val="000000"/>
                </a:solidFill>
                <a:ea typeface="楷体_GB2312" pitchFamily="49" charset="-122"/>
              </a:rPr>
              <a:t>   前人认为，“看”字看似平常，实际上非常传神。你同意这种说法吗？为什么？</a:t>
            </a:r>
            <a:endParaRPr lang="zh-CN" altLang="en-US" sz="4000" b="1">
              <a:ea typeface="楷体_GB2312" pitchFamily="49" charset="-122"/>
            </a:endParaRPr>
          </a:p>
        </p:txBody>
      </p:sp>
      <p:sp>
        <p:nvSpPr>
          <p:cNvPr id="13316" name="Text Box 3">
            <a:extLst>
              <a:ext uri="{FF2B5EF4-FFF2-40B4-BE49-F238E27FC236}">
                <a16:creationId xmlns:a16="http://schemas.microsoft.com/office/drawing/2014/main" id="{2BE544D3-DD84-F3F1-8EB1-C232725C25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5001" y="228601"/>
            <a:ext cx="37433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>
                <a:solidFill>
                  <a:srgbClr val="FF0000"/>
                </a:solidFill>
                <a:latin typeface="楷体_GB2312" pitchFamily="49" charset="-122"/>
              </a:rPr>
              <a:t>炼字篇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35A5CCA-1625-B139-BD53-FF08626AB9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FA2FFE8B-BA3B-4044-B1A5-93B578012400}" type="slidenum">
              <a:rPr lang="en-US" altLang="zh-CN" b="0">
                <a:ea typeface="宋体" panose="02010600030101010101" pitchFamily="2" charset="-122"/>
              </a:rPr>
              <a:pPr eaLnBrk="1" hangingPunct="1"/>
              <a:t>8</a:t>
            </a:fld>
            <a:endParaRPr lang="en-US" altLang="zh-CN" b="0">
              <a:ea typeface="宋体" panose="02010600030101010101" pitchFamily="2" charset="-122"/>
            </a:endParaRPr>
          </a:p>
        </p:txBody>
      </p:sp>
      <p:sp>
        <p:nvSpPr>
          <p:cNvPr id="50178" name="Rectangle 2">
            <a:extLst>
              <a:ext uri="{FF2B5EF4-FFF2-40B4-BE49-F238E27FC236}">
                <a16:creationId xmlns:a16="http://schemas.microsoft.com/office/drawing/2014/main" id="{43410B02-ACD8-1FAE-A87D-2EA6C5006C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63750" y="1916113"/>
            <a:ext cx="8604250" cy="5554662"/>
          </a:xfrm>
        </p:spPr>
        <p:txBody>
          <a:bodyPr/>
          <a:lstStyle/>
          <a:p>
            <a:pPr eaLnBrk="1" hangingPunct="1"/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答：①同意。看，在诗中指回望</a:t>
            </a:r>
            <a:r>
              <a:rPr lang="zh-CN" altLang="en-US" b="1">
                <a:solidFill>
                  <a:srgbClr val="FF0000"/>
                </a:solidFill>
                <a:latin typeface="宋体" panose="02010600030101010101" pitchFamily="2" charset="-122"/>
              </a:rPr>
              <a:t>（步骤一）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</a:p>
          <a:p>
            <a:pPr eaLnBrk="1" hangingPunct="1"/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    ②离人已经走了，还频频回望，每一次回望，都令自己肝肠寸断</a:t>
            </a:r>
            <a:r>
              <a:rPr lang="zh-CN" altLang="en-US" b="1">
                <a:solidFill>
                  <a:srgbClr val="0D0D0D"/>
                </a:solidFill>
                <a:latin typeface="宋体" panose="02010600030101010101" pitchFamily="2" charset="-122"/>
              </a:rPr>
              <a:t>。</a:t>
            </a:r>
            <a:r>
              <a:rPr lang="zh-CN" altLang="en-US" b="1">
                <a:solidFill>
                  <a:srgbClr val="FF0000"/>
                </a:solidFill>
                <a:latin typeface="宋体" panose="02010600030101010101" pitchFamily="2" charset="-122"/>
              </a:rPr>
              <a:t>（步骤二）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。</a:t>
            </a:r>
          </a:p>
          <a:p>
            <a:pPr eaLnBrk="1" hangingPunct="1"/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    ③只一“看”字，就淋漓尽致地表现了离人间</a:t>
            </a:r>
            <a:r>
              <a:rPr lang="zh-CN" altLang="en-US" b="1"/>
              <a:t>真挚情谊和</a:t>
            </a:r>
            <a:r>
              <a:rPr lang="zh-CN" altLang="en-US" b="1">
                <a:solidFill>
                  <a:srgbClr val="000000"/>
                </a:solidFill>
                <a:latin typeface="宋体" panose="02010600030101010101" pitchFamily="2" charset="-122"/>
              </a:rPr>
              <a:t>离别的不舍与酸楚</a:t>
            </a:r>
            <a:r>
              <a:rPr lang="zh-CN" altLang="en-US" b="1">
                <a:solidFill>
                  <a:srgbClr val="FF0000"/>
                </a:solidFill>
                <a:latin typeface="宋体" panose="02010600030101010101" pitchFamily="2" charset="-122"/>
              </a:rPr>
              <a:t>（步骤三）</a:t>
            </a:r>
            <a:r>
              <a:rPr lang="zh-CN" altLang="en-US" b="1">
                <a:solidFill>
                  <a:srgbClr val="0D0D0D"/>
                </a:solidFill>
                <a:latin typeface="宋体" panose="02010600030101010101" pitchFamily="2" charset="-122"/>
              </a:rPr>
              <a:t>。</a:t>
            </a:r>
          </a:p>
        </p:txBody>
      </p:sp>
      <p:sp>
        <p:nvSpPr>
          <p:cNvPr id="14340" name="Text Box 3">
            <a:extLst>
              <a:ext uri="{FF2B5EF4-FFF2-40B4-BE49-F238E27FC236}">
                <a16:creationId xmlns:a16="http://schemas.microsoft.com/office/drawing/2014/main" id="{CF9293E6-6708-9909-9FB5-B8A7E20084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549276"/>
            <a:ext cx="73247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>
                <a:solidFill>
                  <a:srgbClr val="FF0000"/>
                </a:solidFill>
                <a:latin typeface="楷体_GB2312" pitchFamily="49" charset="-122"/>
              </a:rPr>
              <a:t>炼字篇</a:t>
            </a: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01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0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01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8" grpId="0" build="p" autoUpdateAnimBg="0" advAuto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7346F014-56E6-95E8-CF93-1291DD0958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7632" y="420688"/>
            <a:ext cx="10684768" cy="429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3600" dirty="0">
                <a:latin typeface="宋体" panose="02010600030101010101" pitchFamily="2" charset="-122"/>
                <a:ea typeface="宋体" panose="02010600030101010101" pitchFamily="2" charset="-122"/>
              </a:rPr>
              <a:t>例：阅读下面这首词，然后回答问题。</a:t>
            </a:r>
            <a:br>
              <a:rPr lang="zh-CN" altLang="en-US" dirty="0"/>
            </a:br>
            <a:r>
              <a:rPr lang="zh-CN" altLang="en-US" dirty="0"/>
              <a:t>  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             </a:t>
            </a:r>
            <a:r>
              <a:rPr lang="en-US" altLang="zh-CN" sz="3200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【</a:t>
            </a:r>
            <a:r>
              <a:rPr lang="zh-CN" altLang="en-US" sz="3200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天仙子</a:t>
            </a:r>
            <a:r>
              <a:rPr lang="en-US" altLang="zh-CN" sz="3200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】     </a:t>
            </a:r>
            <a:r>
              <a:rPr lang="zh-CN" altLang="en-US" sz="2400" dirty="0">
                <a:solidFill>
                  <a:srgbClr val="660033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张先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dirty="0"/>
              <a:t>                      </a:t>
            </a:r>
            <a:r>
              <a:rPr lang="zh-CN" altLang="en-US" sz="2400" dirty="0">
                <a:solidFill>
                  <a:srgbClr val="003366"/>
                </a:solidFill>
              </a:rPr>
              <a:t>时为嘉禾小倅（</a:t>
            </a:r>
            <a:r>
              <a:rPr lang="en-US" altLang="zh-CN" sz="2400" b="0" dirty="0" err="1"/>
              <a:t>cuì</a:t>
            </a:r>
            <a:r>
              <a:rPr lang="zh-CN" altLang="en-US" sz="2400" b="0" dirty="0"/>
              <a:t>），</a:t>
            </a:r>
            <a:r>
              <a:rPr lang="zh-CN" altLang="en-US" sz="2400" dirty="0">
                <a:solidFill>
                  <a:srgbClr val="003366"/>
                </a:solidFill>
              </a:rPr>
              <a:t>以病眠，不赴府会</a:t>
            </a:r>
            <a:r>
              <a:rPr lang="zh-CN" altLang="en-US" sz="2400" dirty="0"/>
              <a:t> </a:t>
            </a:r>
          </a:p>
          <a:p>
            <a:pPr eaLnBrk="1" hangingPunct="1">
              <a:lnSpc>
                <a:spcPts val="3363"/>
              </a:lnSpc>
            </a:pPr>
            <a:r>
              <a:rPr lang="zh-CN" altLang="en-US" sz="2800" dirty="0"/>
              <a:t>        水调数声持酒听， 午醉醒来愁未醒。 送春春去几时回？ 临晚镜，伤流景， 往事后期空记省。       </a:t>
            </a:r>
            <a:endParaRPr lang="en-US" altLang="zh-CN" sz="2800" dirty="0"/>
          </a:p>
          <a:p>
            <a:pPr eaLnBrk="1" hangingPunct="1">
              <a:lnSpc>
                <a:spcPts val="3363"/>
              </a:lnSpc>
            </a:pPr>
            <a:r>
              <a:rPr lang="en-US" altLang="zh-CN" sz="2800" dirty="0"/>
              <a:t>    </a:t>
            </a:r>
            <a:r>
              <a:rPr lang="zh-CN" altLang="en-US" sz="2800" dirty="0"/>
              <a:t>   沙上并禽池上暝， 云破月来花弄影。 重重帘幕密遮灯， 风不定，人初静， 明日落红应满径。</a:t>
            </a:r>
          </a:p>
          <a:p>
            <a:pPr eaLnBrk="1" hangingPunct="1"/>
            <a:r>
              <a:rPr lang="zh-CN" altLang="en-US" sz="2800" dirty="0">
                <a:solidFill>
                  <a:srgbClr val="0000CC"/>
                </a:solidFill>
              </a:rPr>
              <a:t>问题：“云破月来花弄影”中的“弄”历来被人称道，你同意这种说法吗？为什么？</a:t>
            </a:r>
            <a:r>
              <a:rPr lang="zh-CN" altLang="en-US" sz="2800" dirty="0"/>
              <a:t>  </a:t>
            </a: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393A570-F101-BE99-7D61-5749505AF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104FF5ED-E3D2-7649-9306-F37EF96FB3EC}" type="slidenum">
              <a:rPr lang="en-US" altLang="zh-CN" b="0">
                <a:ea typeface="宋体" panose="02010600030101010101" pitchFamily="2" charset="-122"/>
              </a:rPr>
              <a:pPr eaLnBrk="1" hangingPunct="1"/>
              <a:t>9</a:t>
            </a:fld>
            <a:endParaRPr lang="en-US" altLang="zh-CN" b="0">
              <a:ea typeface="宋体" panose="02010600030101010101" pitchFamily="2" charset="-122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DFAADE-49CB-058D-24BB-9C4641F50B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9456" y="4652963"/>
            <a:ext cx="10081120" cy="1729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lnSpc>
                <a:spcPct val="95000"/>
              </a:lnSpc>
            </a:pPr>
            <a:r>
              <a:rPr lang="zh-CN" altLang="en-US" sz="2800" dirty="0">
                <a:solidFill>
                  <a:srgbClr val="FF0000"/>
                </a:solidFill>
              </a:rPr>
              <a:t>答案： ① “弄”字有“舞动”“玩耍”之意， ②描绘出月光下，花在风中舞动，摇曳生姿，以月为镜，调皮地戏弄着镜中影。 ③用拟人的手法写出了月下花枝的可爱妩媚之态， ④营造了一种和谐的氛围，表达了作者由愁转喜的心绪变化。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2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32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32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325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325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Text Box 4">
            <a:extLst>
              <a:ext uri="{FF2B5EF4-FFF2-40B4-BE49-F238E27FC236}">
                <a16:creationId xmlns:a16="http://schemas.microsoft.com/office/drawing/2014/main" id="{B32ECC3C-BF5C-4936-7956-D55C6355FA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0"/>
            <a:ext cx="8569325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ea typeface="宋体" panose="02010600030101010101" pitchFamily="2" charset="-122"/>
              </a:rPr>
              <a:t>阅读下面一首唐诗，然后回答问题。</a:t>
            </a:r>
            <a:br>
              <a:rPr lang="zh-CN" altLang="en-US" sz="2800">
                <a:ea typeface="宋体" panose="02010600030101010101" pitchFamily="2" charset="-122"/>
              </a:rPr>
            </a:br>
            <a:r>
              <a:rPr lang="zh-CN" altLang="en-US" sz="2800">
                <a:ea typeface="宋体" panose="02010600030101010101" pitchFamily="2" charset="-122"/>
              </a:rPr>
              <a:t>                   过香积寺</a:t>
            </a:r>
            <a:br>
              <a:rPr lang="zh-CN" altLang="en-US" sz="2800">
                <a:ea typeface="宋体" panose="02010600030101010101" pitchFamily="2" charset="-122"/>
              </a:rPr>
            </a:br>
            <a:r>
              <a:rPr lang="zh-CN" altLang="en-US" sz="2800">
                <a:ea typeface="宋体" panose="02010600030101010101" pitchFamily="2" charset="-122"/>
              </a:rPr>
              <a:t>                     王 维</a:t>
            </a:r>
            <a:br>
              <a:rPr lang="zh-CN" altLang="en-US" sz="2800">
                <a:ea typeface="宋体" panose="02010600030101010101" pitchFamily="2" charset="-122"/>
              </a:rPr>
            </a:br>
            <a:r>
              <a:rPr lang="zh-CN" altLang="en-US" sz="2800">
                <a:ea typeface="宋体" panose="02010600030101010101" pitchFamily="2" charset="-122"/>
              </a:rPr>
              <a:t>        不知香积寺，数里入云峰。</a:t>
            </a:r>
            <a:br>
              <a:rPr lang="zh-CN" altLang="en-US" sz="2800">
                <a:ea typeface="宋体" panose="02010600030101010101" pitchFamily="2" charset="-122"/>
              </a:rPr>
            </a:br>
            <a:r>
              <a:rPr lang="zh-CN" altLang="en-US" sz="2800">
                <a:ea typeface="宋体" panose="02010600030101010101" pitchFamily="2" charset="-122"/>
              </a:rPr>
              <a:t>        古木无人径，深山何处钟。</a:t>
            </a:r>
            <a:br>
              <a:rPr lang="zh-CN" altLang="en-US" sz="2800">
                <a:ea typeface="宋体" panose="02010600030101010101" pitchFamily="2" charset="-122"/>
              </a:rPr>
            </a:br>
            <a:r>
              <a:rPr lang="zh-CN" altLang="en-US" sz="2800">
                <a:ea typeface="宋体" panose="02010600030101010101" pitchFamily="2" charset="-122"/>
              </a:rPr>
              <a:t>        泉声咽危石，日色冷青松。</a:t>
            </a:r>
            <a:br>
              <a:rPr lang="zh-CN" altLang="en-US" sz="2800">
                <a:ea typeface="宋体" panose="02010600030101010101" pitchFamily="2" charset="-122"/>
              </a:rPr>
            </a:br>
            <a:r>
              <a:rPr lang="zh-CN" altLang="en-US" sz="2800">
                <a:ea typeface="宋体" panose="02010600030101010101" pitchFamily="2" charset="-122"/>
              </a:rPr>
              <a:t>        薄暮空潭曲，安禅制毒龙。</a:t>
            </a:r>
            <a:br>
              <a:rPr lang="zh-CN" altLang="en-US" sz="2800">
                <a:ea typeface="宋体" panose="02010600030101010101" pitchFamily="2" charset="-122"/>
              </a:rPr>
            </a:br>
            <a:r>
              <a:rPr lang="zh-CN" altLang="en-US" sz="2800">
                <a:ea typeface="宋体" panose="02010600030101010101" pitchFamily="2" charset="-122"/>
              </a:rPr>
              <a:t>     </a:t>
            </a:r>
            <a:r>
              <a:rPr lang="en-US" altLang="zh-CN" sz="2400">
                <a:ea typeface="宋体" panose="02010600030101010101" pitchFamily="2" charset="-122"/>
              </a:rPr>
              <a:t>[</a:t>
            </a:r>
            <a:r>
              <a:rPr lang="zh-CN" altLang="en-US" sz="2400">
                <a:ea typeface="宋体" panose="02010600030101010101" pitchFamily="2" charset="-122"/>
              </a:rPr>
              <a:t>注</a:t>
            </a:r>
            <a:r>
              <a:rPr lang="en-US" altLang="zh-CN" sz="2400">
                <a:ea typeface="宋体" panose="02010600030101010101" pitchFamily="2" charset="-122"/>
              </a:rPr>
              <a:t>]</a:t>
            </a:r>
            <a:r>
              <a:rPr lang="zh-CN" altLang="en-US" sz="2400">
                <a:ea typeface="宋体" panose="02010600030101010101" pitchFamily="2" charset="-122"/>
              </a:rPr>
              <a:t>安禅，佛家语，指闭目静坐，不生杂念，毒龙，指世俗欲念。</a:t>
            </a:r>
            <a:br>
              <a:rPr lang="zh-CN" altLang="en-US" sz="2800">
                <a:ea typeface="宋体" panose="02010600030101010101" pitchFamily="2" charset="-122"/>
              </a:rPr>
            </a:br>
            <a:br>
              <a:rPr lang="zh-CN" altLang="en-US" sz="2800">
                <a:solidFill>
                  <a:srgbClr val="0000FF"/>
                </a:solidFill>
                <a:ea typeface="宋体" panose="02010600030101010101" pitchFamily="2" charset="-122"/>
              </a:rPr>
            </a:br>
            <a:endParaRPr lang="zh-CN" altLang="en-US" sz="2800">
              <a:solidFill>
                <a:srgbClr val="0000FF"/>
              </a:solidFill>
              <a:ea typeface="宋体" panose="02010600030101010101" pitchFamily="2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F3AF081F-A4EF-6DE9-8620-7ED511D0AD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635643CF-0B73-B340-A3CA-2B65A936F44A}" type="slidenum">
              <a:rPr lang="zh-CN" altLang="en-US" b="0">
                <a:ea typeface="宋体" panose="02010600030101010101" pitchFamily="2" charset="-122"/>
              </a:rPr>
              <a:pPr eaLnBrk="1" hangingPunct="1"/>
              <a:t>10</a:t>
            </a:fld>
            <a:endParaRPr lang="en-US" altLang="zh-CN" b="0">
              <a:ea typeface="宋体" panose="02010600030101010101" pitchFamily="2" charset="-122"/>
            </a:endParaRPr>
          </a:p>
        </p:txBody>
      </p:sp>
      <p:sp>
        <p:nvSpPr>
          <p:cNvPr id="16388" name="TextBox 5">
            <a:extLst>
              <a:ext uri="{FF2B5EF4-FFF2-40B4-BE49-F238E27FC236}">
                <a16:creationId xmlns:a16="http://schemas.microsoft.com/office/drawing/2014/main" id="{A5CDA8EF-6480-71DD-809C-7BD186A13B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4221164"/>
            <a:ext cx="9159875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   古人评诗时常用</a:t>
            </a:r>
            <a:r>
              <a:rPr lang="zh-CN" altLang="en-US" sz="2400">
                <a:solidFill>
                  <a:srgbClr val="0000CC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“</a:t>
            </a:r>
            <a:r>
              <a:rPr lang="zh-CN" altLang="en-US" sz="24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诗眼</a:t>
            </a:r>
            <a:r>
              <a:rPr lang="zh-CN" altLang="en-US" sz="2400">
                <a:solidFill>
                  <a:srgbClr val="0000CC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”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的说法，所谓</a:t>
            </a:r>
            <a:r>
              <a:rPr lang="zh-CN" altLang="en-US" sz="2400">
                <a:latin typeface="宋体" panose="02010600030101010101" pitchFamily="2" charset="-122"/>
                <a:ea typeface="黑体" panose="02010609060101010101" pitchFamily="49" charset="-122"/>
              </a:rPr>
              <a:t>“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诗眼</a:t>
            </a:r>
            <a:r>
              <a:rPr lang="zh-CN" altLang="en-US" sz="2400">
                <a:latin typeface="宋体" panose="02010600030101010101" pitchFamily="2" charset="-122"/>
                <a:ea typeface="黑体" panose="02010609060101010101" pitchFamily="49" charset="-122"/>
              </a:rPr>
              <a:t>”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往往是指一句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诗中最</a:t>
            </a:r>
            <a:r>
              <a:rPr lang="zh-CN" altLang="en-US" sz="2400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精练传神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的</a:t>
            </a:r>
            <a:r>
              <a:rPr lang="zh-CN" altLang="en-US" sz="24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一个字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，一个词或者一句诗。你认为这首诗第三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联两句诗的</a:t>
            </a:r>
            <a:r>
              <a:rPr lang="zh-CN" altLang="en-US" sz="2400">
                <a:latin typeface="宋体" panose="02010600030101010101" pitchFamily="2" charset="-122"/>
                <a:ea typeface="黑体" panose="02010609060101010101" pitchFamily="49" charset="-122"/>
              </a:rPr>
              <a:t>“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诗眼</a:t>
            </a:r>
            <a:r>
              <a:rPr lang="zh-CN" altLang="en-US" sz="2400">
                <a:latin typeface="宋体" panose="02010600030101010101" pitchFamily="2" charset="-122"/>
                <a:ea typeface="黑体" panose="02010609060101010101" pitchFamily="49" charset="-122"/>
              </a:rPr>
              <a:t>”</a:t>
            </a:r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分别是哪一个字？为什么？请结合全诗简要赏</a:t>
            </a:r>
            <a:endParaRPr lang="en-US" altLang="zh-CN" sz="240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/>
            <a:r>
              <a:rPr lang="zh-CN" altLang="en-US" sz="2400">
                <a:latin typeface="黑体" panose="02010609060101010101" pitchFamily="49" charset="-122"/>
                <a:ea typeface="黑体" panose="02010609060101010101" pitchFamily="49" charset="-122"/>
              </a:rPr>
              <a:t>析。</a:t>
            </a:r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99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24463908-5535-E86F-2002-310E3CA5A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56779134-1F11-584A-A1F0-EE131E377291}" type="slidenum">
              <a:rPr lang="zh-CN" altLang="en-US" b="0">
                <a:ea typeface="宋体" panose="02010600030101010101" pitchFamily="2" charset="-122"/>
              </a:rPr>
              <a:pPr eaLnBrk="1" hangingPunct="1"/>
              <a:t>11</a:t>
            </a:fld>
            <a:endParaRPr lang="en-US" altLang="zh-CN" b="0">
              <a:ea typeface="宋体" panose="02010600030101010101" pitchFamily="2" charset="-122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320769F-0437-55B5-6D4E-152A1F9AD8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1000" y="1628776"/>
            <a:ext cx="9017000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0000FF"/>
                </a:solidFill>
                <a:ea typeface="宋体" panose="02010600030101010101" pitchFamily="2" charset="-122"/>
              </a:rPr>
              <a:t>答：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①</a:t>
            </a:r>
            <a:r>
              <a:rPr lang="zh-CN" altLang="en-US" sz="2800">
                <a:solidFill>
                  <a:srgbClr val="0000FF"/>
                </a:solidFill>
                <a:ea typeface="宋体" panose="02010600030101010101" pitchFamily="2" charset="-122"/>
              </a:rPr>
              <a:t> “诗眼”分别是“咽”、“冷”。</a:t>
            </a:r>
            <a:endParaRPr lang="en-US" altLang="zh-CN" sz="2800">
              <a:solidFill>
                <a:srgbClr val="0000FF"/>
              </a:solidFill>
              <a:ea typeface="宋体" panose="02010600030101010101" pitchFamily="2" charset="-122"/>
            </a:endParaRPr>
          </a:p>
          <a:p>
            <a:pPr eaLnBrk="1" hangingPunct="1"/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        ②</a:t>
            </a:r>
            <a:r>
              <a:rPr lang="zh-CN" altLang="en-US" sz="2800">
                <a:solidFill>
                  <a:srgbClr val="0000FF"/>
                </a:solidFill>
                <a:ea typeface="宋体" panose="02010600030101010101" pitchFamily="2" charset="-122"/>
              </a:rPr>
              <a:t>山中的岩泉由于岩石的阻拦，发出低吟，仿佛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呜咽之声</a:t>
            </a:r>
            <a:r>
              <a:rPr lang="zh-CN" altLang="en-US" sz="2800">
                <a:solidFill>
                  <a:srgbClr val="0000FF"/>
                </a:solidFill>
                <a:ea typeface="宋体" panose="02010600030101010101" pitchFamily="2" charset="-122"/>
              </a:rPr>
              <a:t>。照在青松上的日色，由于山林幽暗，似乎显得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阴冷</a:t>
            </a:r>
            <a:r>
              <a:rPr lang="zh-CN" altLang="en-US" sz="2800">
                <a:solidFill>
                  <a:srgbClr val="0000FF"/>
                </a:solidFill>
                <a:ea typeface="宋体" panose="02010600030101010101" pitchFamily="2" charset="-122"/>
              </a:rPr>
              <a:t>。</a:t>
            </a:r>
            <a:r>
              <a:rPr lang="zh-CN" altLang="zh-CN" sz="280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（作具体解释）</a:t>
            </a:r>
            <a:endParaRPr lang="en-US" altLang="zh-CN" sz="2800">
              <a:solidFill>
                <a:srgbClr val="FF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eaLnBrk="1" hangingPunct="1"/>
            <a:r>
              <a:rPr lang="zh-CN" altLang="zh-CN" sz="280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   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③</a:t>
            </a:r>
            <a:r>
              <a:rPr lang="zh-CN" altLang="en-US" sz="2800">
                <a:solidFill>
                  <a:srgbClr val="0000FF"/>
                </a:solidFill>
                <a:ea typeface="宋体" panose="02010600030101010101" pitchFamily="2" charset="-122"/>
              </a:rPr>
              <a:t> “咽”、“冷”两字用了</a:t>
            </a:r>
            <a:r>
              <a:rPr lang="zh-CN" altLang="zh-CN" sz="2800">
                <a:latin typeface="宋体" panose="02010600030101010101" pitchFamily="2" charset="-122"/>
                <a:sym typeface="宋体" panose="02010600030101010101" pitchFamily="2" charset="-122"/>
              </a:rPr>
              <a:t>拟人、通感的修辞手法（</a:t>
            </a:r>
            <a:r>
              <a:rPr lang="zh-CN" altLang="zh-CN" sz="2800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手法</a:t>
            </a:r>
            <a:r>
              <a:rPr lang="zh-CN" altLang="zh-CN" sz="2800">
                <a:latin typeface="宋体" panose="02010600030101010101" pitchFamily="2" charset="-122"/>
                <a:sym typeface="宋体" panose="02010600030101010101" pitchFamily="2" charset="-122"/>
              </a:rPr>
              <a:t>）</a:t>
            </a:r>
            <a:r>
              <a:rPr lang="zh-CN" altLang="en-US" sz="2800">
                <a:solidFill>
                  <a:srgbClr val="0000FF"/>
                </a:solidFill>
                <a:ea typeface="宋体" panose="02010600030101010101" pitchFamily="2" charset="-122"/>
              </a:rPr>
              <a:t>绘声绘色、精练传神地显示出山中幽静清冷的景象（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意境</a:t>
            </a:r>
            <a:r>
              <a:rPr lang="zh-CN" altLang="en-US" sz="2800">
                <a:solidFill>
                  <a:srgbClr val="0000FF"/>
                </a:solidFill>
                <a:ea typeface="宋体" panose="02010600030101010101" pitchFamily="2" charset="-122"/>
              </a:rPr>
              <a:t>）。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>
            <a:extLst>
              <a:ext uri="{FF2B5EF4-FFF2-40B4-BE49-F238E27FC236}">
                <a16:creationId xmlns:a16="http://schemas.microsoft.com/office/drawing/2014/main" id="{A75BDCF7-A4A3-AE2F-B423-F8BC01F4F1D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914401"/>
            <a:ext cx="5410200" cy="5211763"/>
          </a:xfrm>
        </p:spPr>
        <p:txBody>
          <a:bodyPr/>
          <a:lstStyle/>
          <a:p>
            <a:pPr eaLnBrk="1" hangingPunct="1"/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古代诗人一般都注重在哪些字上下功夫呢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?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也就是说诗人炼字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大多锤炼哪一类的词语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? </a:t>
            </a:r>
            <a:br>
              <a:rPr lang="en-US" altLang="zh-CN" sz="3600" b="1">
                <a:latin typeface="楷体_GB2312" pitchFamily="49" charset="-122"/>
                <a:ea typeface="楷体_GB2312" pitchFamily="49" charset="-122"/>
              </a:rPr>
            </a:br>
            <a:endParaRPr lang="en-US" altLang="zh-CN" sz="36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8435" name="Text Box 4">
            <a:extLst>
              <a:ext uri="{FF2B5EF4-FFF2-40B4-BE49-F238E27FC236}">
                <a16:creationId xmlns:a16="http://schemas.microsoft.com/office/drawing/2014/main" id="{A28AF071-D150-9AC2-9BBB-C07B418C42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81600" y="3657601"/>
            <a:ext cx="3352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 b="0">
              <a:ea typeface="宋体" panose="02010600030101010101" pitchFamily="2" charset="-122"/>
            </a:endParaRPr>
          </a:p>
        </p:txBody>
      </p:sp>
      <p:pic>
        <p:nvPicPr>
          <p:cNvPr id="18436" name="Picture 5" descr="1060146353">
            <a:extLst>
              <a:ext uri="{FF2B5EF4-FFF2-40B4-BE49-F238E27FC236}">
                <a16:creationId xmlns:a16="http://schemas.microsoft.com/office/drawing/2014/main" id="{59EB21BD-3363-E207-C938-4B5FD11092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228600"/>
            <a:ext cx="3048000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灯片编号占位符 7">
            <a:extLst>
              <a:ext uri="{FF2B5EF4-FFF2-40B4-BE49-F238E27FC236}">
                <a16:creationId xmlns:a16="http://schemas.microsoft.com/office/drawing/2014/main" id="{0AE8A204-532C-CBBB-D0A3-AF7ED235D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87C5EC5C-041D-0142-A25F-7F529A261C4A}" type="slidenum">
              <a:rPr lang="zh-CN" altLang="en-US" b="0">
                <a:ea typeface="宋体" panose="02010600030101010101" pitchFamily="2" charset="-122"/>
              </a:rPr>
              <a:pPr eaLnBrk="1" hangingPunct="1"/>
              <a:t>12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5">
            <a:extLst>
              <a:ext uri="{FF2B5EF4-FFF2-40B4-BE49-F238E27FC236}">
                <a16:creationId xmlns:a16="http://schemas.microsoft.com/office/drawing/2014/main" id="{A18C0D8A-6744-8458-5CF5-411CA06E3F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5" y="1700213"/>
            <a:ext cx="8675688" cy="2089150"/>
          </a:xfrm>
          <a:prstGeom prst="cloudCallout">
            <a:avLst>
              <a:gd name="adj1" fmla="val 15051"/>
              <a:gd name="adj2" fmla="val 24343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algn="ctr" eaLnBrk="1" hangingPunct="1"/>
            <a:r>
              <a:rPr lang="zh-CN" altLang="en-US" sz="7200">
                <a:solidFill>
                  <a:srgbClr val="000000"/>
                </a:solidFill>
                <a:ea typeface="华文行楷" panose="02010800040101010101" pitchFamily="2" charset="-122"/>
              </a:rPr>
              <a:t>一炼动词</a:t>
            </a: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CC166CB-642B-4943-7420-047440AC7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E890EA45-73AB-B24A-99EA-0944EA585AFA}" type="slidenum">
              <a:rPr lang="zh-CN" altLang="en-US" b="0">
                <a:ea typeface="宋体" panose="02010600030101010101" pitchFamily="2" charset="-122"/>
              </a:rPr>
              <a:pPr eaLnBrk="1" hangingPunct="1"/>
              <a:t>13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>
            <a:extLst>
              <a:ext uri="{FF2B5EF4-FFF2-40B4-BE49-F238E27FC236}">
                <a16:creationId xmlns:a16="http://schemas.microsoft.com/office/drawing/2014/main" id="{02829671-0901-7447-DEA3-56E5FF7C45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5" y="476251"/>
            <a:ext cx="8497888" cy="4894263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4000">
                <a:solidFill>
                  <a:srgbClr val="6600CC"/>
                </a:solidFill>
                <a:ea typeface="宋体" panose="02010600030101010101" pitchFamily="2" charset="-122"/>
              </a:rPr>
              <a:t>动词艺术效果：</a:t>
            </a:r>
            <a:r>
              <a:rPr lang="zh-CN" altLang="en-US" sz="3600">
                <a:solidFill>
                  <a:srgbClr val="FF0000"/>
                </a:solidFill>
                <a:ea typeface="宋体" panose="02010600030101010101" pitchFamily="2" charset="-122"/>
              </a:rPr>
              <a:t>使意象</a:t>
            </a:r>
            <a:r>
              <a:rPr lang="zh-CN" altLang="en-US" sz="3600" u="sng">
                <a:solidFill>
                  <a:srgbClr val="FF0000"/>
                </a:solidFill>
                <a:ea typeface="宋体" panose="02010600030101010101" pitchFamily="2" charset="-122"/>
              </a:rPr>
              <a:t>化静为动</a:t>
            </a:r>
            <a:r>
              <a:rPr lang="zh-CN" altLang="en-US" sz="3600">
                <a:solidFill>
                  <a:srgbClr val="FF0000"/>
                </a:solidFill>
                <a:ea typeface="宋体" panose="02010600030101010101" pitchFamily="2" charset="-122"/>
              </a:rPr>
              <a:t>，形象生动，赋予画面动态感，使意境特点更加鲜明。</a:t>
            </a:r>
            <a:endParaRPr lang="en-US" altLang="zh-CN" sz="360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eaLnBrk="1" hangingPunct="1"/>
            <a:endParaRPr lang="zh-CN" altLang="en-US" sz="360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eaLnBrk="1" hangingPunct="1"/>
            <a:r>
              <a:rPr lang="zh-CN" altLang="en-US" sz="3600">
                <a:solidFill>
                  <a:srgbClr val="000000"/>
                </a:solidFill>
                <a:ea typeface="宋体" panose="02010600030101010101" pitchFamily="2" charset="-122"/>
              </a:rPr>
              <a:t>例：羌笛何须</a:t>
            </a:r>
            <a:r>
              <a:rPr lang="zh-CN" altLang="en-US" sz="3600">
                <a:solidFill>
                  <a:srgbClr val="0033CC"/>
                </a:solidFill>
                <a:ea typeface="宋体" panose="02010600030101010101" pitchFamily="2" charset="-122"/>
              </a:rPr>
              <a:t>怨</a:t>
            </a:r>
            <a:r>
              <a:rPr lang="zh-CN" altLang="en-US" sz="3600">
                <a:solidFill>
                  <a:srgbClr val="000000"/>
                </a:solidFill>
                <a:ea typeface="宋体" panose="02010600030101010101" pitchFamily="2" charset="-122"/>
              </a:rPr>
              <a:t>杨柳，春风不度玉门关。</a:t>
            </a:r>
          </a:p>
          <a:p>
            <a:pPr eaLnBrk="1" hangingPunct="1"/>
            <a:r>
              <a:rPr lang="zh-CN" altLang="en-US" sz="3200">
                <a:solidFill>
                  <a:srgbClr val="FF00FF"/>
                </a:solidFill>
                <a:ea typeface="宋体" panose="02010600030101010101" pitchFamily="2" charset="-122"/>
              </a:rPr>
              <a:t>      </a:t>
            </a:r>
            <a:endParaRPr lang="en-US" altLang="zh-CN" sz="3200">
              <a:solidFill>
                <a:srgbClr val="FF00FF"/>
              </a:solidFill>
              <a:ea typeface="宋体" panose="02010600030101010101" pitchFamily="2" charset="-122"/>
            </a:endParaRPr>
          </a:p>
          <a:p>
            <a:pPr eaLnBrk="1" hangingPunct="1"/>
            <a:r>
              <a:rPr lang="en-US" altLang="zh-CN" sz="3200">
                <a:solidFill>
                  <a:srgbClr val="FF00FF"/>
                </a:solidFill>
                <a:ea typeface="宋体" panose="02010600030101010101" pitchFamily="2" charset="-122"/>
              </a:rPr>
              <a:t>      </a:t>
            </a:r>
            <a:r>
              <a:rPr lang="zh-CN" altLang="en-US" sz="3200">
                <a:solidFill>
                  <a:srgbClr val="FF00FF"/>
                </a:solidFill>
                <a:ea typeface="宋体" panose="02010600030101010101" pitchFamily="2" charset="-122"/>
              </a:rPr>
              <a:t>  </a:t>
            </a:r>
            <a:r>
              <a:rPr lang="zh-CN" altLang="en-US" sz="2800">
                <a:solidFill>
                  <a:srgbClr val="000099"/>
                </a:solidFill>
                <a:ea typeface="宋体" panose="02010600030101010101" pitchFamily="2" charset="-122"/>
              </a:rPr>
              <a:t>动词、拟人、双关</a:t>
            </a:r>
          </a:p>
          <a:p>
            <a:pPr eaLnBrk="1" hangingPunct="1"/>
            <a:r>
              <a:rPr lang="zh-CN" altLang="en-US" sz="2800">
                <a:solidFill>
                  <a:srgbClr val="000099"/>
                </a:solidFill>
                <a:ea typeface="宋体" panose="02010600030101010101" pitchFamily="2" charset="-122"/>
              </a:rPr>
              <a:t>       “怨”字明显用了拟人手法，同时又一语双关，既是曲中之情，又是吹笛人之心</a:t>
            </a: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C0C965C-7BE0-CD2F-8758-844A7F0841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61A59E6E-8FAE-B14E-8C1D-7D9683F9A1B8}" type="slidenum">
              <a:rPr lang="zh-CN" altLang="en-US" b="0">
                <a:ea typeface="宋体" panose="02010600030101010101" pitchFamily="2" charset="-122"/>
              </a:rPr>
              <a:pPr eaLnBrk="1" hangingPunct="1"/>
              <a:t>14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9" name="Text Box 3">
            <a:extLst>
              <a:ext uri="{FF2B5EF4-FFF2-40B4-BE49-F238E27FC236}">
                <a16:creationId xmlns:a16="http://schemas.microsoft.com/office/drawing/2014/main" id="{B6716FB1-BD1E-E498-CB10-8CA534970A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2600" y="2362200"/>
            <a:ext cx="8534400" cy="407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br>
              <a:rPr lang="zh-CN" altLang="en-US" sz="2400">
                <a:ea typeface="宋体" panose="02010600030101010101" pitchFamily="2" charset="-122"/>
              </a:rPr>
            </a:br>
            <a:endParaRPr lang="zh-CN" altLang="en-US" sz="2400">
              <a:ea typeface="宋体" panose="02010600030101010101" pitchFamily="2" charset="-122"/>
            </a:endParaRPr>
          </a:p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2400">
                <a:solidFill>
                  <a:srgbClr val="000099"/>
                </a:solidFill>
                <a:ea typeface="宋体" panose="02010600030101010101" pitchFamily="2" charset="-122"/>
              </a:rPr>
              <a:t>这里动词“怨”字明显用了拟人手法，既是曲中之情，又是吹笛人之心。</a:t>
            </a:r>
            <a:br>
              <a:rPr lang="zh-CN" altLang="en-US" sz="2400">
                <a:ea typeface="宋体" panose="02010600030101010101" pitchFamily="2" charset="-122"/>
              </a:rPr>
            </a:b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 </a:t>
            </a:r>
          </a:p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2400">
                <a:solidFill>
                  <a:srgbClr val="000099"/>
                </a:solidFill>
                <a:ea typeface="宋体" panose="02010600030101010101" pitchFamily="2" charset="-122"/>
              </a:rPr>
              <a:t>“溅”“惊”二字，不仅用字新鲜，而且增添了诗人感时恨别的内心痛苦。</a:t>
            </a:r>
            <a:br>
              <a:rPr lang="zh-CN" altLang="en-US" sz="2400">
                <a:solidFill>
                  <a:srgbClr val="000099"/>
                </a:solidFill>
                <a:ea typeface="宋体" panose="02010600030101010101" pitchFamily="2" charset="-122"/>
              </a:rPr>
            </a:br>
            <a:br>
              <a:rPr lang="zh-CN" altLang="en-US" sz="2400">
                <a:ea typeface="宋体" panose="02010600030101010101" pitchFamily="2" charset="-122"/>
              </a:rPr>
            </a:br>
            <a:endParaRPr lang="zh-CN" altLang="en-US" sz="2400">
              <a:ea typeface="宋体" panose="02010600030101010101" pitchFamily="2" charset="-122"/>
            </a:endParaRPr>
          </a:p>
        </p:txBody>
      </p:sp>
      <p:sp>
        <p:nvSpPr>
          <p:cNvPr id="142340" name="Text Box 4">
            <a:extLst>
              <a:ext uri="{FF2B5EF4-FFF2-40B4-BE49-F238E27FC236}">
                <a16:creationId xmlns:a16="http://schemas.microsoft.com/office/drawing/2014/main" id="{156F1C69-881C-CB51-226B-EC8155E17E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762001"/>
            <a:ext cx="8077200" cy="1382713"/>
          </a:xfrm>
          <a:prstGeom prst="rect">
            <a:avLst/>
          </a:prstGeom>
          <a:noFill/>
          <a:ln w="9525">
            <a:solidFill>
              <a:srgbClr val="CC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>
                <a:latin typeface="华文行楷" panose="02010800040101010101" pitchFamily="2" charset="-122"/>
                <a:ea typeface="华文行楷" panose="02010800040101010101" pitchFamily="2" charset="-122"/>
              </a:rPr>
              <a:t>一、</a:t>
            </a:r>
            <a:r>
              <a:rPr kumimoji="1" lang="zh-CN" altLang="en-US" sz="2800">
                <a:ea typeface="华文行楷" panose="02010800040101010101" pitchFamily="2" charset="-122"/>
              </a:rPr>
              <a:t>在鉴赏诗歌时，一要重点关照动词</a:t>
            </a:r>
            <a:r>
              <a:rPr kumimoji="1" lang="en-US" altLang="zh-CN" sz="2800">
                <a:ea typeface="华文行楷" panose="02010800040101010101" pitchFamily="2" charset="-122"/>
              </a:rPr>
              <a:t>,</a:t>
            </a:r>
            <a:r>
              <a:rPr lang="zh-CN" altLang="en-US" sz="2800">
                <a:ea typeface="宋体" panose="02010600030101010101" pitchFamily="2" charset="-122"/>
              </a:rPr>
              <a:t>特别是具有“多重含义”的动词</a:t>
            </a:r>
            <a:r>
              <a:rPr kumimoji="1" lang="zh-CN" altLang="en-US" sz="2800">
                <a:ea typeface="华文行楷" panose="02010800040101010101" pitchFamily="2" charset="-122"/>
              </a:rPr>
              <a:t>。</a:t>
            </a:r>
            <a:r>
              <a:rPr lang="zh-CN" altLang="en-US" sz="2800">
                <a:ea typeface="宋体" panose="02010600030101010101" pitchFamily="2" charset="-122"/>
              </a:rPr>
              <a:t>巧用动词，可使诗歌意象化静为动，形象生动</a:t>
            </a:r>
          </a:p>
        </p:txBody>
      </p:sp>
      <p:sp>
        <p:nvSpPr>
          <p:cNvPr id="21508" name="Text Box 5">
            <a:extLst>
              <a:ext uri="{FF2B5EF4-FFF2-40B4-BE49-F238E27FC236}">
                <a16:creationId xmlns:a16="http://schemas.microsoft.com/office/drawing/2014/main" id="{51D0C3B0-C1A3-FA98-DA52-6E91B666BD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1" y="152401"/>
            <a:ext cx="255587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2800">
                <a:ea typeface="宋体" panose="02010600030101010101" pitchFamily="2" charset="-122"/>
              </a:rPr>
              <a:t>分析归纳：</a:t>
            </a:r>
          </a:p>
        </p:txBody>
      </p:sp>
      <p:sp>
        <p:nvSpPr>
          <p:cNvPr id="142342" name="Text Box 6">
            <a:extLst>
              <a:ext uri="{FF2B5EF4-FFF2-40B4-BE49-F238E27FC236}">
                <a16:creationId xmlns:a16="http://schemas.microsoft.com/office/drawing/2014/main" id="{73211827-ECB2-B5F6-27E4-9F2783D171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2362201"/>
            <a:ext cx="74676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＊</a:t>
            </a:r>
            <a:r>
              <a:rPr lang="zh-CN" altLang="en-US" sz="2400">
                <a:ea typeface="宋体" panose="02010600030101010101" pitchFamily="2" charset="-122"/>
              </a:rPr>
              <a:t>羌笛何须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怨</a:t>
            </a:r>
            <a:r>
              <a:rPr lang="zh-CN" altLang="en-US" sz="2400">
                <a:ea typeface="宋体" panose="02010600030101010101" pitchFamily="2" charset="-122"/>
              </a:rPr>
              <a:t>杨柳，春风不度玉门关。（</a:t>
            </a:r>
            <a:r>
              <a:rPr lang="en-US" altLang="zh-CN" sz="2400">
                <a:ea typeface="宋体" panose="02010600030101010101" pitchFamily="2" charset="-122"/>
              </a:rPr>
              <a:t>《</a:t>
            </a:r>
            <a:r>
              <a:rPr lang="zh-CN" altLang="en-US" sz="2400">
                <a:ea typeface="宋体" panose="02010600030101010101" pitchFamily="2" charset="-122"/>
              </a:rPr>
              <a:t>凉州词</a:t>
            </a:r>
            <a:r>
              <a:rPr lang="en-US" altLang="zh-CN" sz="2400">
                <a:ea typeface="宋体" panose="02010600030101010101" pitchFamily="2" charset="-122"/>
              </a:rPr>
              <a:t>》</a:t>
            </a:r>
            <a:r>
              <a:rPr lang="zh-CN" altLang="en-US" sz="2400">
                <a:ea typeface="宋体" panose="02010600030101010101" pitchFamily="2" charset="-122"/>
              </a:rPr>
              <a:t>王之涣</a:t>
            </a:r>
          </a:p>
        </p:txBody>
      </p:sp>
      <p:sp>
        <p:nvSpPr>
          <p:cNvPr id="142343" name="Text Box 7">
            <a:extLst>
              <a:ext uri="{FF2B5EF4-FFF2-40B4-BE49-F238E27FC236}">
                <a16:creationId xmlns:a16="http://schemas.microsoft.com/office/drawing/2014/main" id="{7329E765-0C83-A96D-9A24-9B79D3F9C0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3600" y="4114801"/>
            <a:ext cx="7391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＊ </a:t>
            </a:r>
            <a:r>
              <a:rPr lang="zh-CN" altLang="en-US" sz="2400">
                <a:ea typeface="宋体" panose="02010600030101010101" pitchFamily="2" charset="-122"/>
              </a:rPr>
              <a:t> 感时花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溅</a:t>
            </a:r>
            <a:r>
              <a:rPr lang="zh-CN" altLang="en-US" sz="2400">
                <a:ea typeface="宋体" panose="02010600030101010101" pitchFamily="2" charset="-122"/>
              </a:rPr>
              <a:t>泪，恨别鸟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惊</a:t>
            </a:r>
            <a:r>
              <a:rPr lang="zh-CN" altLang="en-US" sz="2400">
                <a:ea typeface="宋体" panose="02010600030101010101" pitchFamily="2" charset="-122"/>
              </a:rPr>
              <a:t>心。（</a:t>
            </a:r>
            <a:r>
              <a:rPr lang="en-US" altLang="zh-CN" sz="2400">
                <a:ea typeface="宋体" panose="02010600030101010101" pitchFamily="2" charset="-122"/>
              </a:rPr>
              <a:t>《</a:t>
            </a:r>
            <a:r>
              <a:rPr lang="zh-CN" altLang="en-US" sz="2400">
                <a:ea typeface="宋体" panose="02010600030101010101" pitchFamily="2" charset="-122"/>
              </a:rPr>
              <a:t>春望</a:t>
            </a:r>
            <a:r>
              <a:rPr lang="en-US" altLang="zh-CN" sz="2400">
                <a:ea typeface="宋体" panose="02010600030101010101" pitchFamily="2" charset="-122"/>
              </a:rPr>
              <a:t>》</a:t>
            </a:r>
            <a:r>
              <a:rPr lang="zh-CN" altLang="en-US" sz="2400">
                <a:ea typeface="宋体" panose="02010600030101010101" pitchFamily="2" charset="-122"/>
              </a:rPr>
              <a:t>杜甫）</a:t>
            </a:r>
            <a:br>
              <a:rPr lang="zh-CN" altLang="en-US" sz="2400">
                <a:ea typeface="宋体" panose="02010600030101010101" pitchFamily="2" charset="-122"/>
              </a:rPr>
            </a:br>
            <a:endParaRPr lang="zh-CN" altLang="en-US" sz="2400">
              <a:ea typeface="宋体" panose="02010600030101010101" pitchFamily="2" charset="-122"/>
            </a:endParaRPr>
          </a:p>
        </p:txBody>
      </p:sp>
      <p:sp>
        <p:nvSpPr>
          <p:cNvPr id="142344" name="Text Box 8">
            <a:extLst>
              <a:ext uri="{FF2B5EF4-FFF2-40B4-BE49-F238E27FC236}">
                <a16:creationId xmlns:a16="http://schemas.microsoft.com/office/drawing/2014/main" id="{1AF4EDA0-890B-7513-5436-7D366F8908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1" y="5486400"/>
            <a:ext cx="82073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＊ </a:t>
            </a:r>
            <a:r>
              <a:rPr lang="zh-CN" altLang="en-US" sz="2400">
                <a:ea typeface="宋体" panose="02010600030101010101" pitchFamily="2" charset="-122"/>
              </a:rPr>
              <a:t>气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蒸</a:t>
            </a:r>
            <a:r>
              <a:rPr lang="zh-CN" altLang="en-US" sz="2400">
                <a:ea typeface="宋体" panose="02010600030101010101" pitchFamily="2" charset="-122"/>
              </a:rPr>
              <a:t>云梦泽，波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撼</a:t>
            </a:r>
            <a:r>
              <a:rPr lang="zh-CN" altLang="en-US" sz="2400">
                <a:ea typeface="宋体" panose="02010600030101010101" pitchFamily="2" charset="-122"/>
              </a:rPr>
              <a:t>岳阳城。（ </a:t>
            </a:r>
            <a:r>
              <a:rPr lang="en-US" altLang="zh-CN"/>
              <a:t>《</a:t>
            </a:r>
            <a:r>
              <a:rPr lang="zh-CN" altLang="en-US"/>
              <a:t>临洞庭湖赠张丞相</a:t>
            </a:r>
            <a:r>
              <a:rPr lang="en-US" altLang="zh-CN"/>
              <a:t>》</a:t>
            </a:r>
            <a:r>
              <a:rPr lang="zh-CN" altLang="en-US"/>
              <a:t> 孟浩然 </a:t>
            </a:r>
            <a:r>
              <a:rPr lang="en-US" altLang="zh-CN"/>
              <a:t>)</a:t>
            </a:r>
          </a:p>
        </p:txBody>
      </p:sp>
      <p:sp>
        <p:nvSpPr>
          <p:cNvPr id="142345" name="Text Box 9">
            <a:extLst>
              <a:ext uri="{FF2B5EF4-FFF2-40B4-BE49-F238E27FC236}">
                <a16:creationId xmlns:a16="http://schemas.microsoft.com/office/drawing/2014/main" id="{C8A3194D-0CB5-71D0-411B-94B92D574C7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6092826"/>
            <a:ext cx="7239000" cy="1052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zh-CN" altLang="en-US" sz="2400">
                <a:solidFill>
                  <a:srgbClr val="000099"/>
                </a:solidFill>
                <a:ea typeface="宋体" panose="02010600030101010101" pitchFamily="2" charset="-122"/>
              </a:rPr>
              <a:t>“蒸”“撼”具有夸张色彩，写出了洞庭湖波涛浩瀚</a:t>
            </a:r>
          </a:p>
          <a:p>
            <a:pPr>
              <a:spcBef>
                <a:spcPct val="50000"/>
              </a:spcBef>
            </a:pPr>
            <a:endParaRPr lang="zh-CN" altLang="en-US" sz="2400" b="0">
              <a:solidFill>
                <a:srgbClr val="000099"/>
              </a:solidFill>
              <a:ea typeface="宋体" panose="02010600030101010101" pitchFamily="2" charset="-122"/>
            </a:endParaRPr>
          </a:p>
        </p:txBody>
      </p:sp>
      <p:sp>
        <p:nvSpPr>
          <p:cNvPr id="12" name="灯片编号占位符 11">
            <a:extLst>
              <a:ext uri="{FF2B5EF4-FFF2-40B4-BE49-F238E27FC236}">
                <a16:creationId xmlns:a16="http://schemas.microsoft.com/office/drawing/2014/main" id="{845E001D-4CF4-04AC-2D48-4B8050CD8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34400" y="6381750"/>
            <a:ext cx="2133600" cy="476250"/>
          </a:xfrm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829F754B-95A2-1043-8094-2A5FC1489AB8}" type="slidenum">
              <a:rPr lang="zh-CN" altLang="en-US" b="0">
                <a:ea typeface="宋体" panose="02010600030101010101" pitchFamily="2" charset="-122"/>
              </a:rPr>
              <a:pPr eaLnBrk="1" hangingPunct="1"/>
              <a:t>15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2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2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2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2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2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2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2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2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2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2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2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2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2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2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2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23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Text Box 4">
            <a:extLst>
              <a:ext uri="{FF2B5EF4-FFF2-40B4-BE49-F238E27FC236}">
                <a16:creationId xmlns:a16="http://schemas.microsoft.com/office/drawing/2014/main" id="{CF310192-EF24-DF86-2ED1-CA04218B3A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836614"/>
            <a:ext cx="6697662" cy="392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ea typeface="宋体" panose="02010600030101010101" pitchFamily="2" charset="-122"/>
              </a:rPr>
              <a:t>例：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ea typeface="宋体" panose="02010600030101010101" pitchFamily="2" charset="-122"/>
              </a:rPr>
              <a:t>①红杏枝头春意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闹</a:t>
            </a:r>
          </a:p>
          <a:p>
            <a:pPr eaLnBrk="1" hangingPunct="1">
              <a:spcBef>
                <a:spcPct val="50000"/>
              </a:spcBef>
            </a:pPr>
            <a:endParaRPr lang="zh-CN" altLang="en-US" sz="2800">
              <a:ea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b="0">
              <a:ea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b="0">
              <a:ea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b="0">
              <a:ea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b="0">
              <a:ea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b="0">
              <a:ea typeface="宋体" panose="02010600030101010101" pitchFamily="2" charset="-122"/>
            </a:endParaRPr>
          </a:p>
        </p:txBody>
      </p:sp>
      <p:sp>
        <p:nvSpPr>
          <p:cNvPr id="16390" name="Text Box 6">
            <a:extLst>
              <a:ext uri="{FF2B5EF4-FFF2-40B4-BE49-F238E27FC236}">
                <a16:creationId xmlns:a16="http://schemas.microsoft.com/office/drawing/2014/main" id="{797D73F9-4FBC-4AC4-D381-77D2305955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3573463"/>
            <a:ext cx="3600450" cy="116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ea typeface="宋体" panose="02010600030101010101" pitchFamily="2" charset="-122"/>
              </a:rPr>
              <a:t>②黄河远上白云间，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ea typeface="宋体" panose="02010600030101010101" pitchFamily="2" charset="-122"/>
              </a:rPr>
              <a:t>一片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孤</a:t>
            </a:r>
            <a:r>
              <a:rPr lang="zh-CN" altLang="en-US" sz="2800">
                <a:ea typeface="宋体" panose="02010600030101010101" pitchFamily="2" charset="-122"/>
              </a:rPr>
              <a:t>城万仞山。</a:t>
            </a:r>
          </a:p>
        </p:txBody>
      </p:sp>
      <p:sp>
        <p:nvSpPr>
          <p:cNvPr id="16391" name="AutoShape 7">
            <a:extLst>
              <a:ext uri="{FF2B5EF4-FFF2-40B4-BE49-F238E27FC236}">
                <a16:creationId xmlns:a16="http://schemas.microsoft.com/office/drawing/2014/main" id="{FAD8B418-F19E-F93B-A420-886BCB0E9FD7}"/>
              </a:ext>
            </a:extLst>
          </p:cNvPr>
          <p:cNvSpPr>
            <a:spLocks/>
          </p:cNvSpPr>
          <p:nvPr/>
        </p:nvSpPr>
        <p:spPr bwMode="auto">
          <a:xfrm>
            <a:off x="5303838" y="1557338"/>
            <a:ext cx="4608512" cy="1871662"/>
          </a:xfrm>
          <a:prstGeom prst="borderCallout1">
            <a:avLst>
              <a:gd name="adj1" fmla="val -4069"/>
              <a:gd name="adj2" fmla="val 97519"/>
              <a:gd name="adj3" fmla="val -4069"/>
              <a:gd name="adj4" fmla="val 722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2400">
                <a:solidFill>
                  <a:srgbClr val="0000FF"/>
                </a:solidFill>
                <a:ea typeface="宋体" panose="02010600030101010101" pitchFamily="2" charset="-122"/>
              </a:rPr>
              <a:t>①热闹 ②红杏在枝头绽放，开得那么灿烂，那么热闹 ③用了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通感</a:t>
            </a:r>
            <a:r>
              <a:rPr lang="zh-CN" altLang="en-US" sz="2400">
                <a:solidFill>
                  <a:srgbClr val="0000FF"/>
                </a:solidFill>
                <a:ea typeface="宋体" panose="02010600030101010101" pitchFamily="2" charset="-122"/>
              </a:rPr>
              <a:t>手法 ④ 把无声的姿态描摹得好像有声音，写尽一派盎然的春意，蓬勃的生机。</a:t>
            </a:r>
          </a:p>
          <a:p>
            <a:pPr eaLnBrk="1" hangingPunct="1"/>
            <a:endParaRPr lang="zh-CN" altLang="en-US" sz="2400">
              <a:solidFill>
                <a:srgbClr val="0000FF"/>
              </a:solidFill>
              <a:ea typeface="宋体" panose="02010600030101010101" pitchFamily="2" charset="-122"/>
            </a:endParaRPr>
          </a:p>
          <a:p>
            <a:pPr algn="ctr" eaLnBrk="1" hangingPunct="1"/>
            <a:endParaRPr lang="zh-CN" altLang="en-US" sz="2400">
              <a:solidFill>
                <a:schemeClr val="tx2"/>
              </a:solidFill>
              <a:ea typeface="宋体" panose="02010600030101010101" pitchFamily="2" charset="-122"/>
            </a:endParaRPr>
          </a:p>
        </p:txBody>
      </p:sp>
      <p:sp>
        <p:nvSpPr>
          <p:cNvPr id="16393" name="AutoShape 9">
            <a:extLst>
              <a:ext uri="{FF2B5EF4-FFF2-40B4-BE49-F238E27FC236}">
                <a16:creationId xmlns:a16="http://schemas.microsoft.com/office/drawing/2014/main" id="{562AA1D4-35E7-B67C-368E-C388E8EA8CE1}"/>
              </a:ext>
            </a:extLst>
          </p:cNvPr>
          <p:cNvSpPr>
            <a:spLocks/>
          </p:cNvSpPr>
          <p:nvPr/>
        </p:nvSpPr>
        <p:spPr bwMode="auto">
          <a:xfrm>
            <a:off x="5664200" y="3716339"/>
            <a:ext cx="4535488" cy="1296987"/>
          </a:xfrm>
          <a:prstGeom prst="borderCallout1">
            <a:avLst>
              <a:gd name="adj1" fmla="val 105875"/>
              <a:gd name="adj2" fmla="val 97481"/>
              <a:gd name="adj3" fmla="val 105875"/>
              <a:gd name="adj4" fmla="val -1190"/>
            </a:avLst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>
                <a:solidFill>
                  <a:srgbClr val="0000FF"/>
                </a:solidFill>
                <a:ea typeface="宋体" panose="02010600030101010101" pitchFamily="2" charset="-122"/>
              </a:rPr>
              <a:t>孤，孤独。一片孤独的城池处于万仞高山之间。写尽环境之孤寂，人心之孤苦。</a:t>
            </a:r>
          </a:p>
          <a:p>
            <a:pPr algn="ctr" eaLnBrk="1" hangingPunct="1"/>
            <a:endParaRPr lang="zh-CN" altLang="en-US" sz="2400">
              <a:solidFill>
                <a:srgbClr val="0000FF"/>
              </a:solidFill>
              <a:ea typeface="宋体" panose="02010600030101010101" pitchFamily="2" charset="-122"/>
            </a:endParaRPr>
          </a:p>
        </p:txBody>
      </p:sp>
      <p:sp>
        <p:nvSpPr>
          <p:cNvPr id="16394" name="Oval 10">
            <a:extLst>
              <a:ext uri="{FF2B5EF4-FFF2-40B4-BE49-F238E27FC236}">
                <a16:creationId xmlns:a16="http://schemas.microsoft.com/office/drawing/2014/main" id="{5AEAF4DF-BE8F-B9C4-3720-7CCC42FBDD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75" y="188913"/>
            <a:ext cx="4464050" cy="1008062"/>
          </a:xfrm>
          <a:prstGeom prst="ellipse">
            <a:avLst/>
          </a:prstGeom>
          <a:solidFill>
            <a:srgbClr val="6600CC"/>
          </a:solidFill>
          <a:ln w="63500">
            <a:solidFill>
              <a:srgbClr val="00FFFF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algn="ctr" eaLnBrk="1" hangingPunct="1"/>
            <a:r>
              <a:rPr lang="zh-CN" altLang="en-US" sz="4800">
                <a:solidFill>
                  <a:srgbClr val="FFFFFF"/>
                </a:solidFill>
              </a:rPr>
              <a:t>二炼形容词</a:t>
            </a:r>
          </a:p>
        </p:txBody>
      </p:sp>
      <p:sp>
        <p:nvSpPr>
          <p:cNvPr id="11" name="灯片编号占位符 10">
            <a:extLst>
              <a:ext uri="{FF2B5EF4-FFF2-40B4-BE49-F238E27FC236}">
                <a16:creationId xmlns:a16="http://schemas.microsoft.com/office/drawing/2014/main" id="{5F9226AE-93B9-EAFA-607D-F4E8DC7926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D9123DFB-6A60-E14E-A226-EFEF89B65558}" type="slidenum">
              <a:rPr lang="zh-CN" altLang="en-US" b="0">
                <a:ea typeface="宋体" panose="02010600030101010101" pitchFamily="2" charset="-122"/>
              </a:rPr>
              <a:pPr eaLnBrk="1" hangingPunct="1"/>
              <a:t>16</a:t>
            </a:fld>
            <a:endParaRPr lang="en-US" altLang="zh-CN" b="0">
              <a:ea typeface="宋体" panose="02010600030101010101" pitchFamily="2" charset="-122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AB3CF4-0A70-8FEA-782D-1D2873190007}"/>
              </a:ext>
            </a:extLst>
          </p:cNvPr>
          <p:cNvSpPr txBox="1"/>
          <p:nvPr/>
        </p:nvSpPr>
        <p:spPr>
          <a:xfrm>
            <a:off x="1992314" y="5300663"/>
            <a:ext cx="7991475" cy="12319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形容词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绘景摹状，化抽象为具体，化无形为有形，使人如闻其声，如见其人，如触其物，如历其境</a:t>
            </a:r>
            <a:endParaRPr lang="en-US" altLang="zh-CN" sz="2800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1" hangingPunct="1"/>
            <a:endParaRPr lang="zh-CN" altLang="en-US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63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63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  <p:bldP spid="16391" grpId="0" animBg="1"/>
      <p:bldP spid="16393" grpId="0" animBg="1"/>
      <p:bldP spid="16394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Text Box 2">
            <a:extLst>
              <a:ext uri="{FF2B5EF4-FFF2-40B4-BE49-F238E27FC236}">
                <a16:creationId xmlns:a16="http://schemas.microsoft.com/office/drawing/2014/main" id="{B3FECFDB-1A1A-1C48-F923-CAFB641175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838201"/>
            <a:ext cx="9144000" cy="6881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v"/>
            </a:pPr>
            <a:r>
              <a:rPr lang="zh-CN" altLang="en-US" sz="3600">
                <a:solidFill>
                  <a:srgbClr val="000099"/>
                </a:solidFill>
                <a:latin typeface="楷体_GB2312" pitchFamily="49" charset="-122"/>
              </a:rPr>
              <a:t>关于</a:t>
            </a:r>
            <a:r>
              <a:rPr lang="zh-CN" altLang="en-US" sz="3600">
                <a:solidFill>
                  <a:srgbClr val="000099"/>
                </a:solidFill>
              </a:rPr>
              <a:t>“</a:t>
            </a:r>
            <a:r>
              <a:rPr lang="zh-CN" altLang="en-US" sz="3600">
                <a:solidFill>
                  <a:srgbClr val="000099"/>
                </a:solidFill>
                <a:latin typeface="楷体_GB2312" pitchFamily="49" charset="-122"/>
              </a:rPr>
              <a:t>诗眼</a:t>
            </a:r>
            <a:r>
              <a:rPr lang="zh-CN" altLang="en-US" sz="3600">
                <a:solidFill>
                  <a:srgbClr val="000099"/>
                </a:solidFill>
              </a:rPr>
              <a:t>”</a:t>
            </a:r>
            <a:r>
              <a:rPr lang="zh-CN" altLang="en-US" sz="2800">
                <a:solidFill>
                  <a:srgbClr val="000099"/>
                </a:solidFill>
                <a:latin typeface="楷体_GB2312" pitchFamily="49" charset="-122"/>
              </a:rPr>
              <a:t> </a:t>
            </a:r>
            <a:r>
              <a:rPr lang="en-US" altLang="zh-CN" sz="2800">
                <a:solidFill>
                  <a:srgbClr val="FF0000"/>
                </a:solidFill>
                <a:latin typeface="楷体_GB2312" pitchFamily="49" charset="-122"/>
              </a:rPr>
              <a:t>(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题型：某诗的诗眼是什么，请作简要分析</a:t>
            </a:r>
            <a:r>
              <a:rPr lang="zh-CN" altLang="en-US" sz="2800">
                <a:solidFill>
                  <a:srgbClr val="FF0000"/>
                </a:solidFill>
                <a:latin typeface="楷体_GB2312" pitchFamily="49" charset="-122"/>
              </a:rPr>
              <a:t>）</a:t>
            </a:r>
            <a:endParaRPr lang="en-US" altLang="zh-CN" sz="2800">
              <a:solidFill>
                <a:srgbClr val="FF0000"/>
              </a:solidFill>
              <a:latin typeface="楷体_GB2312" pitchFamily="49" charset="-122"/>
            </a:endParaRP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</a:pPr>
            <a:endParaRPr lang="zh-CN" altLang="en-US" sz="2800">
              <a:solidFill>
                <a:srgbClr val="FF0000"/>
              </a:solidFill>
              <a:latin typeface="楷体_GB2312" pitchFamily="49" charset="-122"/>
            </a:endParaRP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v"/>
            </a:pPr>
            <a:r>
              <a:rPr kumimoji="1" lang="zh-CN" altLang="en-US" sz="28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</a:t>
            </a:r>
            <a:r>
              <a:rPr kumimoji="1" lang="zh-CN" altLang="en-US" sz="2800">
                <a:solidFill>
                  <a:srgbClr val="0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诗眼</a:t>
            </a:r>
            <a:r>
              <a:rPr kumimoji="1" lang="zh-CN" altLang="en-US" sz="2800">
                <a:latin typeface="仿宋" panose="02010609060101010101" pitchFamily="49" charset="-122"/>
                <a:ea typeface="仿宋" panose="02010609060101010101" pitchFamily="49" charset="-122"/>
              </a:rPr>
              <a:t>就是一首诗或某联、某句中</a:t>
            </a:r>
            <a:r>
              <a:rPr kumimoji="1" lang="zh-CN" altLang="en-US" sz="2800">
                <a:solidFill>
                  <a:srgbClr val="FF33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最能体现作者思想观点、情感态度的</a:t>
            </a:r>
            <a:r>
              <a:rPr kumimoji="1" lang="zh-CN" altLang="en-US" sz="2800">
                <a:latin typeface="仿宋" panose="02010609060101010101" pitchFamily="49" charset="-122"/>
                <a:ea typeface="仿宋" panose="02010609060101010101" pitchFamily="49" charset="-122"/>
              </a:rPr>
              <a:t>，具有</a:t>
            </a:r>
            <a:r>
              <a:rPr kumimoji="1" lang="zh-CN" altLang="en-US" sz="28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概括性、生动性、或情趣性的</a:t>
            </a:r>
            <a:r>
              <a:rPr kumimoji="1" lang="zh-CN" altLang="en-US" sz="2800">
                <a:latin typeface="仿宋" panose="02010609060101010101" pitchFamily="49" charset="-122"/>
                <a:ea typeface="仿宋" panose="02010609060101010101" pitchFamily="49" charset="-122"/>
              </a:rPr>
              <a:t>能笼罩全篇、全联或全句的词语，它是读者窥探诗歌内容的窗口。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v"/>
            </a:pPr>
            <a:r>
              <a:rPr kumimoji="1" lang="zh-CN" altLang="en-US" sz="2800">
                <a:solidFill>
                  <a:srgbClr val="0D0D0D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②一般是</a:t>
            </a:r>
            <a:r>
              <a:rPr kumimoji="1" lang="zh-CN" altLang="en-US" sz="28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动词或形容词</a:t>
            </a:r>
            <a:r>
              <a:rPr kumimoji="1" lang="zh-CN" altLang="en-US" sz="2800">
                <a:solidFill>
                  <a:srgbClr val="0D0D0D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，还有一些</a:t>
            </a:r>
            <a:r>
              <a:rPr kumimoji="1" lang="zh-CN" altLang="en-US" sz="28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虚词</a:t>
            </a:r>
            <a:r>
              <a:rPr kumimoji="1" lang="zh-CN" altLang="en-US" sz="2800">
                <a:solidFill>
                  <a:srgbClr val="0D0D0D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v"/>
            </a:pPr>
            <a:r>
              <a:rPr kumimoji="1" lang="zh-CN" altLang="en-US" sz="2800">
                <a:latin typeface="仿宋" panose="02010609060101010101" pitchFamily="49" charset="-122"/>
                <a:ea typeface="仿宋" panose="02010609060101010101" pitchFamily="49" charset="-122"/>
              </a:rPr>
              <a:t>③一般的说，</a:t>
            </a:r>
            <a:r>
              <a:rPr kumimoji="1" lang="zh-CN" altLang="en-US" sz="28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五言</a:t>
            </a:r>
            <a:r>
              <a:rPr kumimoji="1" lang="zh-CN" altLang="en-US" sz="2800">
                <a:solidFill>
                  <a:srgbClr val="0D0D0D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诗诗眼多在</a:t>
            </a:r>
            <a:r>
              <a:rPr kumimoji="1" lang="zh-CN" altLang="en-US" sz="28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第三字</a:t>
            </a:r>
            <a:r>
              <a:rPr kumimoji="1" lang="zh-CN" altLang="en-US" sz="2800"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kumimoji="1" lang="zh-CN" altLang="en-US" sz="28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七言</a:t>
            </a:r>
            <a:r>
              <a:rPr kumimoji="1" lang="zh-CN" altLang="en-US" sz="2800">
                <a:solidFill>
                  <a:srgbClr val="0D0D0D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诗诗眼多在</a:t>
            </a:r>
            <a:r>
              <a:rPr kumimoji="1" lang="zh-CN" altLang="en-US" sz="28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第五字</a:t>
            </a:r>
            <a:r>
              <a:rPr kumimoji="1" lang="zh-CN" altLang="en-US" sz="280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v"/>
            </a:pPr>
            <a:r>
              <a:rPr kumimoji="1" lang="zh-CN" altLang="en-US" sz="2800">
                <a:latin typeface="仿宋" panose="02010609060101010101" pitchFamily="49" charset="-122"/>
                <a:ea typeface="仿宋" panose="02010609060101010101" pitchFamily="49" charset="-122"/>
              </a:rPr>
              <a:t>④当然，并非所有的诗句都有诗眼，有的诗眼不在诗句中，而隐藏在</a:t>
            </a:r>
            <a:r>
              <a:rPr kumimoji="1" lang="zh-CN" altLang="en-US" sz="280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标题</a:t>
            </a:r>
            <a:r>
              <a:rPr kumimoji="1" lang="zh-CN" altLang="en-US" sz="2800">
                <a:latin typeface="仿宋" panose="02010609060101010101" pitchFamily="49" charset="-122"/>
                <a:ea typeface="仿宋" panose="02010609060101010101" pitchFamily="49" charset="-122"/>
              </a:rPr>
              <a:t>中。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endParaRPr kumimoji="1" lang="zh-CN" altLang="en-US" sz="2800">
              <a:solidFill>
                <a:srgbClr val="FF3300"/>
              </a:solidFill>
              <a:latin typeface="楷体_GB2312" pitchFamily="49" charset="-122"/>
            </a:endParaRP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v"/>
            </a:pPr>
            <a:endParaRPr lang="zh-CN" altLang="en-US" sz="2800">
              <a:ea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sz="2800" b="0">
              <a:ea typeface="宋体" panose="02010600030101010101" pitchFamily="2" charset="-122"/>
            </a:endParaRP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BA96075A-8484-01CC-8729-ED18CB895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B5B75FBF-7B9C-4E4E-9421-4665237F630F}" type="slidenum">
              <a:rPr lang="zh-CN" altLang="en-US" b="0">
                <a:ea typeface="宋体" panose="02010600030101010101" pitchFamily="2" charset="-122"/>
              </a:rPr>
              <a:pPr eaLnBrk="1" hangingPunct="1"/>
              <a:t>17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2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2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2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2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2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2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2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2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2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2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>
            <a:extLst>
              <a:ext uri="{FF2B5EF4-FFF2-40B4-BE49-F238E27FC236}">
                <a16:creationId xmlns:a16="http://schemas.microsoft.com/office/drawing/2014/main" id="{786714CE-B370-604C-56AB-50F021456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5DA2A246-AB33-8441-B275-E36EC2FC8BB8}" type="slidenum">
              <a:rPr lang="zh-CN" altLang="en-US" b="0">
                <a:ea typeface="宋体" panose="02010600030101010101" pitchFamily="2" charset="-122"/>
              </a:rPr>
              <a:pPr eaLnBrk="1" hangingPunct="1"/>
              <a:t>18</a:t>
            </a:fld>
            <a:endParaRPr lang="en-US" altLang="zh-CN" b="0">
              <a:ea typeface="宋体" panose="02010600030101010101" pitchFamily="2" charset="-122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E07171-CD97-7C11-476C-AF8A96B10172}"/>
              </a:ext>
            </a:extLst>
          </p:cNvPr>
          <p:cNvSpPr txBox="1"/>
          <p:nvPr/>
        </p:nvSpPr>
        <p:spPr>
          <a:xfrm>
            <a:off x="1992314" y="765175"/>
            <a:ext cx="7991475" cy="408305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kumimoji="1" lang="zh-CN" altLang="en-US" sz="32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具体阐释如下：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v"/>
            </a:pPr>
            <a:r>
              <a:rPr kumimoji="1" lang="en-US" altLang="zh-CN" sz="32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kumimoji="1" lang="zh-CN" altLang="en-US" sz="32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、</a:t>
            </a:r>
            <a:r>
              <a:rPr kumimoji="1" lang="zh-CN" altLang="en-US" sz="320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能体现作者思想观点、情感态度，这类词一般具有浓厚的感情色彩。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Char char="v"/>
            </a:pPr>
            <a:r>
              <a:rPr kumimoji="1" lang="zh-CN" altLang="en-US" sz="320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r>
              <a:rPr kumimoji="1" lang="zh-CN" altLang="en-US" sz="32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</a:t>
            </a:r>
            <a:r>
              <a:rPr kumimoji="1" lang="zh-CN" altLang="en-US" sz="320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“塞上长城空自许，镜中衰鬓已先斑”，</a:t>
            </a:r>
            <a:r>
              <a:rPr kumimoji="1" lang="zh-CN" altLang="en-US" sz="32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其中的</a:t>
            </a:r>
            <a:r>
              <a:rPr kumimoji="1" lang="zh-CN" altLang="en-US" sz="320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“空”</a:t>
            </a:r>
            <a:r>
              <a:rPr kumimoji="1" lang="zh-CN" altLang="en-US" sz="32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流露出作者自许塞上长城、满腔报国热忱却一直到老仍报国无门的深重的怅惘与悲愤，准确深刻地点明本诗主旨 </a:t>
            </a:r>
            <a:br>
              <a:rPr kumimoji="1" lang="zh-CN" altLang="en-US">
                <a:solidFill>
                  <a:srgbClr val="000000"/>
                </a:solidFill>
                <a:latin typeface="楷体_GB2312" pitchFamily="49" charset="-122"/>
                <a:ea typeface="宋体" panose="02010600030101010101" pitchFamily="2" charset="-122"/>
              </a:rPr>
            </a:br>
            <a:endParaRPr lang="zh-CN" altLang="en-US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>
            <a:extLst>
              <a:ext uri="{FF2B5EF4-FFF2-40B4-BE49-F238E27FC236}">
                <a16:creationId xmlns:a16="http://schemas.microsoft.com/office/drawing/2014/main" id="{17FDDBAA-8E46-B406-C697-10B01CA02A7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676401" y="188914"/>
            <a:ext cx="8740775" cy="6408737"/>
          </a:xfrm>
          <a:ln w="28575">
            <a:solidFill>
              <a:srgbClr val="0070C0"/>
            </a:solidFill>
          </a:ln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kumimoji="1" lang="zh-CN" altLang="en-US" sz="3600" b="1">
                <a:solidFill>
                  <a:srgbClr val="FF0000"/>
                </a:solidFill>
              </a:rPr>
              <a:t>  ２、具有概括性、准确性、生动性、形象性或情趣性　</a:t>
            </a:r>
            <a:r>
              <a:rPr kumimoji="1" lang="zh-CN" altLang="en-US" b="1">
                <a:ea typeface="楷体_GB2312" pitchFamily="49" charset="-122"/>
              </a:rPr>
              <a:t>　</a:t>
            </a:r>
          </a:p>
          <a:p>
            <a:pPr eaLnBrk="1" hangingPunct="1">
              <a:lnSpc>
                <a:spcPct val="90000"/>
              </a:lnSpc>
            </a:pPr>
            <a:r>
              <a:rPr kumimoji="1" lang="zh-CN" altLang="en-US" sz="2800" b="1">
                <a:latin typeface="宋体" panose="02010600030101010101" pitchFamily="2" charset="-122"/>
              </a:rPr>
              <a:t>   这一般指动词，如大家非常熟悉的王安石</a:t>
            </a:r>
            <a:r>
              <a:rPr kumimoji="1" lang="en-US" altLang="zh-CN" sz="2800" b="1">
                <a:latin typeface="宋体" panose="02010600030101010101" pitchFamily="2" charset="-122"/>
              </a:rPr>
              <a:t>《</a:t>
            </a:r>
            <a:r>
              <a:rPr kumimoji="1" lang="zh-CN" altLang="en-US" sz="2800" b="1">
                <a:latin typeface="宋体" panose="02010600030101010101" pitchFamily="2" charset="-122"/>
              </a:rPr>
              <a:t>泊船瓜洲</a:t>
            </a:r>
            <a:r>
              <a:rPr kumimoji="1" lang="en-US" altLang="zh-CN" sz="2800" b="1">
                <a:latin typeface="宋体" panose="02010600030101010101" pitchFamily="2" charset="-122"/>
              </a:rPr>
              <a:t>》</a:t>
            </a:r>
            <a:r>
              <a:rPr kumimoji="1" lang="zh-CN" altLang="en-US" sz="2800" b="1">
                <a:latin typeface="宋体" panose="02010600030101010101" pitchFamily="2" charset="-122"/>
              </a:rPr>
              <a:t>中名句“春风又</a:t>
            </a:r>
            <a:r>
              <a:rPr kumimoji="1"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绿</a:t>
            </a:r>
            <a:r>
              <a:rPr kumimoji="1" lang="zh-CN" altLang="en-US" sz="2800" b="1">
                <a:latin typeface="宋体" panose="02010600030101010101" pitchFamily="2" charset="-122"/>
              </a:rPr>
              <a:t>江南岸”，其“绿”字诗思深沉，情思浩荡：既生动形象地写出了江南春风和煦、百草逐生、千里江岸一片新绿之景，又在这盎然生机中展示出作者当时奉诏回京的喜悦，，其高度的概括性，丰富的表现力，的确让人称道，难怪王安石不厌其烦，易“十许字，始定为绿”。</a:t>
            </a:r>
          </a:p>
          <a:p>
            <a:pPr eaLnBrk="1" hangingPunct="1">
              <a:lnSpc>
                <a:spcPct val="90000"/>
              </a:lnSpc>
            </a:pPr>
            <a:r>
              <a:rPr kumimoji="1" lang="zh-CN" altLang="en-US" sz="2800" b="1">
                <a:latin typeface="宋体" panose="02010600030101010101" pitchFamily="2" charset="-122"/>
              </a:rPr>
              <a:t>   又如宋祁</a:t>
            </a:r>
            <a:r>
              <a:rPr kumimoji="1" lang="en-US" altLang="zh-CN" sz="2800" b="1">
                <a:latin typeface="宋体" panose="02010600030101010101" pitchFamily="2" charset="-122"/>
              </a:rPr>
              <a:t>《</a:t>
            </a:r>
            <a:r>
              <a:rPr kumimoji="1" lang="zh-CN" altLang="en-US" sz="2800" b="1">
                <a:latin typeface="宋体" panose="02010600030101010101" pitchFamily="2" charset="-122"/>
              </a:rPr>
              <a:t>木兰花</a:t>
            </a:r>
            <a:r>
              <a:rPr kumimoji="1" lang="en-US" altLang="zh-CN" sz="2800" b="1">
                <a:latin typeface="宋体" panose="02010600030101010101" pitchFamily="2" charset="-122"/>
              </a:rPr>
              <a:t>》</a:t>
            </a:r>
            <a:r>
              <a:rPr kumimoji="1" lang="zh-CN" altLang="en-US" sz="2800" b="1">
                <a:latin typeface="宋体" panose="02010600030101010101" pitchFamily="2" charset="-122"/>
              </a:rPr>
              <a:t>中名句“红杏枝头春意</a:t>
            </a:r>
            <a:r>
              <a:rPr kumimoji="1" lang="zh-CN" altLang="en-US" sz="2800" b="1">
                <a:solidFill>
                  <a:srgbClr val="FF0000"/>
                </a:solidFill>
                <a:latin typeface="宋体" panose="02010600030101010101" pitchFamily="2" charset="-122"/>
              </a:rPr>
              <a:t>闹</a:t>
            </a:r>
            <a:r>
              <a:rPr kumimoji="1" lang="zh-CN" altLang="en-US" sz="2800" b="1">
                <a:latin typeface="宋体" panose="02010600030101010101" pitchFamily="2" charset="-122"/>
              </a:rPr>
              <a:t>”中的“闹”，运用拟人手法，将春杏怒放，生机勃勃之景生动形象、极具情趣地展现在我们眼前，王国维赞之“一闹字而境界全出”。</a:t>
            </a: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00283E2-5E01-E14C-E6A3-C8DB535CE3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D8A507A5-841E-5D47-BCBD-B9D57C258F09}" type="slidenum">
              <a:rPr lang="zh-CN" altLang="en-US" b="0">
                <a:ea typeface="宋体" panose="02010600030101010101" pitchFamily="2" charset="-122"/>
              </a:rPr>
              <a:pPr eaLnBrk="1" hangingPunct="1"/>
              <a:t>19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5" name="Rectangle 3">
            <a:extLst>
              <a:ext uri="{FF2B5EF4-FFF2-40B4-BE49-F238E27FC236}">
                <a16:creationId xmlns:a16="http://schemas.microsoft.com/office/drawing/2014/main" id="{A3532219-A291-0B61-2869-09560D2DB45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847850" y="404813"/>
            <a:ext cx="8229600" cy="4895850"/>
          </a:xfrm>
          <a:ln w="28575">
            <a:solidFill>
              <a:srgbClr val="006600"/>
            </a:solidFill>
          </a:ln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zh-CN" altLang="en-US">
              <a:solidFill>
                <a:srgbClr val="FF0000"/>
              </a:solidFill>
              <a:ea typeface="楷体_GB2312" pitchFamily="49" charset="-122"/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>
                <a:solidFill>
                  <a:srgbClr val="FF0000"/>
                </a:solidFill>
                <a:ea typeface="楷体_GB2312" pitchFamily="49" charset="-122"/>
              </a:rPr>
              <a:t>    </a:t>
            </a:r>
            <a:r>
              <a:rPr lang="zh-CN" altLang="en-US" b="1">
                <a:solidFill>
                  <a:srgbClr val="FF0000"/>
                </a:solidFill>
                <a:ea typeface="楷体_GB2312" pitchFamily="49" charset="-122"/>
              </a:rPr>
              <a:t>３、能笼罩或点染全句、全联、全阕甚至全篇　</a:t>
            </a:r>
            <a:r>
              <a:rPr lang="zh-CN" altLang="en-US">
                <a:solidFill>
                  <a:srgbClr val="FF0000"/>
                </a:solidFill>
                <a:ea typeface="楷体_GB2312" pitchFamily="49" charset="-122"/>
              </a:rPr>
              <a:t>　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b="1">
                <a:ea typeface="楷体_GB2312" pitchFamily="49" charset="-122"/>
              </a:rPr>
              <a:t>     </a:t>
            </a:r>
            <a:r>
              <a:rPr lang="zh-CN" altLang="en-US" sz="2800" b="1">
                <a:latin typeface="宋体" panose="02010600030101010101" pitchFamily="2" charset="-122"/>
              </a:rPr>
              <a:t>如白居易的</a:t>
            </a:r>
            <a:r>
              <a:rPr lang="en-US" altLang="zh-CN" sz="2800" b="1">
                <a:latin typeface="宋体" panose="02010600030101010101" pitchFamily="2" charset="-122"/>
              </a:rPr>
              <a:t>《</a:t>
            </a:r>
            <a:r>
              <a:rPr lang="zh-CN" altLang="en-US" sz="2800" b="1">
                <a:latin typeface="宋体" panose="02010600030101010101" pitchFamily="2" charset="-122"/>
              </a:rPr>
              <a:t>长相思</a:t>
            </a:r>
            <a:r>
              <a:rPr lang="en-US" altLang="zh-CN" sz="2800" b="1">
                <a:latin typeface="宋体" panose="02010600030101010101" pitchFamily="2" charset="-122"/>
              </a:rPr>
              <a:t>》</a:t>
            </a:r>
            <a:r>
              <a:rPr lang="zh-CN" altLang="en-US" sz="2800" b="1">
                <a:latin typeface="宋体" panose="02010600030101010101" pitchFamily="2" charset="-122"/>
              </a:rPr>
              <a:t>上阕：“汴水流，泗水流，流到瓜洲古渡头。吴山点点愁。”</a:t>
            </a:r>
          </a:p>
          <a:p>
            <a:pPr eaLnBrk="1" hangingPunct="1">
              <a:lnSpc>
                <a:spcPct val="80000"/>
              </a:lnSpc>
            </a:pPr>
            <a:r>
              <a:rPr lang="zh-CN" altLang="en-US" sz="2800" b="1">
                <a:latin typeface="宋体" panose="02010600030101010101" pitchFamily="2" charset="-122"/>
              </a:rPr>
              <a:t>   其中的“愁”字，就是全阕的诗眼。读完前三句，尚不足为奇，就写两条河在流，流到瓜洲的一个古渡头，但一读出“愁”字，词意就陡然变化，山水含愁，万物齐悲，主人公的哀愁弥漫山水，充塞天地。一字点醒全片，产生了撼人心魄的艺术魅力。</a:t>
            </a: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F18834C-961E-F459-B704-C4718B459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F547F337-4863-6B44-84FC-046D5832F54D}" type="slidenum">
              <a:rPr lang="zh-CN" altLang="en-US" b="0">
                <a:ea typeface="宋体" panose="02010600030101010101" pitchFamily="2" charset="-122"/>
              </a:rPr>
              <a:pPr eaLnBrk="1" hangingPunct="1"/>
              <a:t>20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6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66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6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Text Box 4">
            <a:extLst>
              <a:ext uri="{FF2B5EF4-FFF2-40B4-BE49-F238E27FC236}">
                <a16:creationId xmlns:a16="http://schemas.microsoft.com/office/drawing/2014/main" id="{DD25AFA1-08CF-F07B-4652-D50C65B72B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404813"/>
            <a:ext cx="8280400" cy="497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>
                <a:ea typeface="宋体" panose="02010600030101010101" pitchFamily="2" charset="-122"/>
                <a:sym typeface="Wingdings" pitchFamily="2" charset="2"/>
              </a:rPr>
              <a:t>(06</a:t>
            </a:r>
            <a:r>
              <a:rPr lang="zh-CN" altLang="en-US" sz="3200">
                <a:ea typeface="宋体" panose="02010600030101010101" pitchFamily="2" charset="-122"/>
                <a:sym typeface="Wingdings" pitchFamily="2" charset="2"/>
              </a:rPr>
              <a:t>江西</a:t>
            </a:r>
            <a:r>
              <a:rPr lang="en-US" altLang="zh-CN" sz="3200">
                <a:ea typeface="宋体" panose="02010600030101010101" pitchFamily="2" charset="-122"/>
                <a:sym typeface="Wingdings" pitchFamily="2" charset="2"/>
              </a:rPr>
              <a:t>) </a:t>
            </a:r>
            <a:r>
              <a:rPr lang="zh-CN" altLang="en-US" sz="3200">
                <a:ea typeface="宋体" panose="02010600030101010101" pitchFamily="2" charset="-122"/>
              </a:rPr>
              <a:t>阅读下面这首诗</a:t>
            </a:r>
            <a:r>
              <a:rPr lang="en-US" altLang="zh-CN" sz="3200">
                <a:ea typeface="宋体" panose="02010600030101010101" pitchFamily="2" charset="-122"/>
              </a:rPr>
              <a:t>,</a:t>
            </a:r>
            <a:r>
              <a:rPr lang="zh-CN" altLang="en-US" sz="3200">
                <a:ea typeface="宋体" panose="02010600030101010101" pitchFamily="2" charset="-122"/>
              </a:rPr>
              <a:t>然后回答问题</a:t>
            </a:r>
            <a:r>
              <a:rPr lang="en-US" altLang="zh-CN" sz="3200">
                <a:ea typeface="宋体" panose="02010600030101010101" pitchFamily="2" charset="-122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>
                <a:ea typeface="宋体" panose="02010600030101010101" pitchFamily="2" charset="-122"/>
              </a:rPr>
              <a:t>           三江小渡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>
                <a:ea typeface="宋体" panose="02010600030101010101" pitchFamily="2" charset="-122"/>
              </a:rPr>
              <a:t>             杨万里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>
                <a:ea typeface="宋体" panose="02010600030101010101" pitchFamily="2" charset="-122"/>
              </a:rPr>
              <a:t>溪水将桥不复回</a:t>
            </a:r>
            <a:r>
              <a:rPr lang="en-US" altLang="zh-CN" sz="3200">
                <a:ea typeface="宋体" panose="02010600030101010101" pitchFamily="2" charset="-122"/>
              </a:rPr>
              <a:t>,</a:t>
            </a:r>
            <a:r>
              <a:rPr lang="zh-CN" altLang="en-US" sz="3200">
                <a:ea typeface="宋体" panose="02010600030101010101" pitchFamily="2" charset="-122"/>
              </a:rPr>
              <a:t>小舟犹依短篙开</a:t>
            </a:r>
            <a:r>
              <a:rPr lang="en-US" altLang="zh-CN" sz="3200">
                <a:ea typeface="宋体" panose="02010600030101010101" pitchFamily="2" charset="-122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>
                <a:ea typeface="宋体" panose="02010600030101010101" pitchFamily="2" charset="-122"/>
              </a:rPr>
              <a:t>交情得似山溪渡</a:t>
            </a:r>
            <a:r>
              <a:rPr lang="en-US" altLang="zh-CN" sz="3200">
                <a:ea typeface="宋体" panose="02010600030101010101" pitchFamily="2" charset="-122"/>
              </a:rPr>
              <a:t>,</a:t>
            </a:r>
            <a:r>
              <a:rPr lang="zh-CN" altLang="en-US" sz="3200">
                <a:ea typeface="宋体" panose="02010600030101010101" pitchFamily="2" charset="-122"/>
              </a:rPr>
              <a:t>不管风波去又来</a:t>
            </a:r>
            <a:r>
              <a:rPr lang="en-US" altLang="zh-CN" sz="3200">
                <a:ea typeface="宋体" panose="02010600030101010101" pitchFamily="2" charset="-122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200">
                <a:ea typeface="宋体" panose="02010600030101010101" pitchFamily="2" charset="-122"/>
              </a:rPr>
              <a:t>[ </a:t>
            </a:r>
            <a:r>
              <a:rPr lang="zh-CN" altLang="en-US" sz="3200">
                <a:ea typeface="宋体" panose="02010600030101010101" pitchFamily="2" charset="-122"/>
              </a:rPr>
              <a:t>注</a:t>
            </a:r>
            <a:r>
              <a:rPr lang="en-US" altLang="zh-CN" sz="3200">
                <a:ea typeface="宋体" panose="02010600030101010101" pitchFamily="2" charset="-122"/>
              </a:rPr>
              <a:t>]</a:t>
            </a:r>
            <a:r>
              <a:rPr lang="zh-CN" altLang="en-US" sz="3200">
                <a:ea typeface="宋体" panose="02010600030101010101" pitchFamily="2" charset="-122"/>
              </a:rPr>
              <a:t>将：行，流过。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>
                <a:ea typeface="宋体" panose="02010600030101010101" pitchFamily="2" charset="-122"/>
              </a:rPr>
              <a:t>（</a:t>
            </a:r>
            <a:r>
              <a:rPr lang="en-US" altLang="zh-CN" sz="3200">
                <a:ea typeface="宋体" panose="02010600030101010101" pitchFamily="2" charset="-122"/>
              </a:rPr>
              <a:t>1</a:t>
            </a:r>
            <a:r>
              <a:rPr lang="zh-CN" altLang="en-US" sz="3200">
                <a:ea typeface="宋体" panose="02010600030101010101" pitchFamily="2" charset="-122"/>
              </a:rPr>
              <a:t>）本诗的“</a:t>
            </a:r>
            <a:r>
              <a:rPr lang="zh-CN" altLang="en-US" sz="3200" u="sng">
                <a:ea typeface="宋体" panose="02010600030101010101" pitchFamily="2" charset="-122"/>
              </a:rPr>
              <a:t>诗眼</a:t>
            </a:r>
            <a:r>
              <a:rPr lang="zh-CN" altLang="en-US" sz="3200">
                <a:ea typeface="宋体" panose="02010600030101010101" pitchFamily="2" charset="-122"/>
              </a:rPr>
              <a:t>”是什么？</a:t>
            </a:r>
          </a:p>
        </p:txBody>
      </p:sp>
      <p:sp>
        <p:nvSpPr>
          <p:cNvPr id="36869" name="Text Box 5">
            <a:extLst>
              <a:ext uri="{FF2B5EF4-FFF2-40B4-BE49-F238E27FC236}">
                <a16:creationId xmlns:a16="http://schemas.microsoft.com/office/drawing/2014/main" id="{8B58631F-80BF-D682-CCD8-51309F3DA3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5734050"/>
            <a:ext cx="5761038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ea typeface="宋体" panose="02010600030101010101" pitchFamily="2" charset="-122"/>
              </a:rPr>
              <a:t>答案：交情（交情得似山溪渡）</a:t>
            </a:r>
          </a:p>
        </p:txBody>
      </p:sp>
      <p:sp>
        <p:nvSpPr>
          <p:cNvPr id="36876" name="AutoShape 12">
            <a:extLst>
              <a:ext uri="{FF2B5EF4-FFF2-40B4-BE49-F238E27FC236}">
                <a16:creationId xmlns:a16="http://schemas.microsoft.com/office/drawing/2014/main" id="{64BA1B5E-902C-20E2-F311-997DD3DC7AA2}"/>
              </a:ext>
            </a:extLst>
          </p:cNvPr>
          <p:cNvSpPr>
            <a:spLocks/>
          </p:cNvSpPr>
          <p:nvPr/>
        </p:nvSpPr>
        <p:spPr bwMode="auto">
          <a:xfrm>
            <a:off x="5519738" y="1125538"/>
            <a:ext cx="4608512" cy="1439862"/>
          </a:xfrm>
          <a:prstGeom prst="borderCallout2">
            <a:avLst>
              <a:gd name="adj1" fmla="val 7940"/>
              <a:gd name="adj2" fmla="val -1653"/>
              <a:gd name="adj3" fmla="val 7940"/>
              <a:gd name="adj4" fmla="val -6269"/>
              <a:gd name="adj5" fmla="val 290296"/>
              <a:gd name="adj6" fmla="val -10884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诗眼，有时是精练传神的一个字，有时是传达主旨的关键词、关键句。</a:t>
            </a:r>
          </a:p>
          <a:p>
            <a:pPr algn="ctr" eaLnBrk="1" hangingPunct="1"/>
            <a:endParaRPr lang="zh-CN" altLang="en-US" sz="2800">
              <a:ea typeface="宋体" panose="02010600030101010101" pitchFamily="2" charset="-122"/>
            </a:endParaRPr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363E221-5456-0ED5-828C-6142B0182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4B0242D6-0570-D94C-B0B8-19B8ED246692}" type="slidenum">
              <a:rPr lang="zh-CN" altLang="en-US" b="0">
                <a:ea typeface="宋体" panose="02010600030101010101" pitchFamily="2" charset="-122"/>
              </a:rPr>
              <a:pPr eaLnBrk="1" hangingPunct="1"/>
              <a:t>21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69" grpId="0"/>
      <p:bldP spid="3687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3" name="Rectangle 3">
            <a:extLst>
              <a:ext uri="{FF2B5EF4-FFF2-40B4-BE49-F238E27FC236}">
                <a16:creationId xmlns:a16="http://schemas.microsoft.com/office/drawing/2014/main" id="{70532D3C-B46B-05E2-F23F-226ABC9D5142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1524000" y="0"/>
            <a:ext cx="9144000" cy="6858000"/>
          </a:xfrm>
        </p:spPr>
        <p:txBody>
          <a:bodyPr/>
          <a:lstStyle/>
          <a:p>
            <a:pPr eaLnBrk="1" hangingPunct="1"/>
            <a:r>
              <a:rPr lang="zh-CN" altLang="en-US" b="1"/>
              <a:t>阅读戴叔伦的</a:t>
            </a:r>
            <a:r>
              <a:rPr lang="en-US" altLang="zh-CN" b="1"/>
              <a:t>《</a:t>
            </a:r>
            <a:r>
              <a:rPr lang="zh-CN" altLang="en-US" b="1"/>
              <a:t>题三闾大夫庙</a:t>
            </a:r>
            <a:r>
              <a:rPr lang="en-US" altLang="zh-CN" b="1"/>
              <a:t>》</a:t>
            </a:r>
            <a:r>
              <a:rPr lang="zh-CN" altLang="en-US" b="1"/>
              <a:t>，完成诗后练习。</a:t>
            </a:r>
            <a:br>
              <a:rPr lang="zh-CN" altLang="en-US" b="1"/>
            </a:br>
            <a:r>
              <a:rPr lang="zh-CN" altLang="en-US" b="1"/>
              <a:t>   </a:t>
            </a:r>
            <a:br>
              <a:rPr lang="zh-CN" altLang="en-US" b="1"/>
            </a:br>
            <a:r>
              <a:rPr lang="zh-CN" altLang="en-US" b="1"/>
              <a:t>　　　　　　题三闾大夫庙</a:t>
            </a:r>
            <a:br>
              <a:rPr lang="zh-CN" altLang="en-US" b="1"/>
            </a:br>
            <a:r>
              <a:rPr lang="zh-CN" altLang="en-US" b="1"/>
              <a:t>   </a:t>
            </a:r>
            <a:br>
              <a:rPr lang="zh-CN" altLang="en-US" b="1"/>
            </a:br>
            <a:r>
              <a:rPr lang="zh-CN" altLang="en-US" b="1"/>
              <a:t>　　　沅湘流不尽，屈子怨何深。</a:t>
            </a:r>
            <a:br>
              <a:rPr lang="zh-CN" altLang="en-US" b="1"/>
            </a:br>
            <a:r>
              <a:rPr lang="zh-CN" altLang="en-US" b="1"/>
              <a:t>   </a:t>
            </a:r>
            <a:br>
              <a:rPr lang="zh-CN" altLang="en-US" b="1"/>
            </a:br>
            <a:r>
              <a:rPr lang="zh-CN" altLang="en-US" b="1"/>
              <a:t>　　　日暮秋风起，萧萧枫树林。</a:t>
            </a:r>
            <a:br>
              <a:rPr lang="zh-CN" altLang="en-US" sz="2800"/>
            </a:br>
            <a:r>
              <a:rPr lang="zh-CN" altLang="en-US" sz="2800"/>
              <a:t>   </a:t>
            </a:r>
            <a:br>
              <a:rPr lang="zh-CN" altLang="en-US" sz="2800"/>
            </a:br>
            <a:r>
              <a:rPr lang="zh-CN" altLang="en-US" sz="2800"/>
              <a:t>　</a:t>
            </a:r>
            <a:r>
              <a:rPr lang="zh-CN" altLang="en-US" sz="2800">
                <a:ea typeface="楷体_GB2312" pitchFamily="49" charset="-122"/>
              </a:rPr>
              <a:t>　</a:t>
            </a:r>
            <a:r>
              <a:rPr lang="zh-CN" altLang="en-US" b="1">
                <a:ea typeface="楷体_GB2312" pitchFamily="49" charset="-122"/>
              </a:rPr>
              <a:t>问：“诗眼”是一首诗中最能体现诗歌主旨的字或词，你认为，本诗诗眼是什幺？</a:t>
            </a:r>
          </a:p>
          <a:p>
            <a:pPr eaLnBrk="1" hangingPunct="1"/>
            <a:endParaRPr lang="zh-CN" altLang="en-US">
              <a:ea typeface="楷体_GB2312" pitchFamily="49" charset="-122"/>
            </a:endParaRPr>
          </a:p>
          <a:p>
            <a:pPr eaLnBrk="1" hangingPunct="1"/>
            <a:r>
              <a:rPr lang="zh-CN" altLang="en-US" b="1">
                <a:solidFill>
                  <a:srgbClr val="000099"/>
                </a:solidFill>
                <a:ea typeface="楷体_GB2312" pitchFamily="49" charset="-122"/>
              </a:rPr>
              <a:t>参考答案：本诗诗眼是</a:t>
            </a:r>
            <a:r>
              <a:rPr lang="zh-CN" altLang="en-US" b="1">
                <a:solidFill>
                  <a:srgbClr val="FF0000"/>
                </a:solidFill>
                <a:ea typeface="楷体_GB2312" pitchFamily="49" charset="-122"/>
              </a:rPr>
              <a:t>“怨”</a:t>
            </a:r>
            <a:r>
              <a:rPr lang="zh-CN" altLang="en-US" b="1">
                <a:solidFill>
                  <a:srgbClr val="000099"/>
                </a:solidFill>
                <a:ea typeface="楷体_GB2312" pitchFamily="49" charset="-122"/>
              </a:rPr>
              <a:t>。</a:t>
            </a:r>
            <a:endParaRPr lang="zh-CN" altLang="en-US" b="1">
              <a:solidFill>
                <a:srgbClr val="000099"/>
              </a:solidFill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21D0187-31CE-FCFC-67A9-BE69005A73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F26BB0FB-A194-4146-A90F-47BD7FF2EB86}" type="slidenum">
              <a:rPr lang="zh-CN" altLang="en-US" b="0">
                <a:ea typeface="宋体" panose="02010600030101010101" pitchFamily="2" charset="-122"/>
              </a:rPr>
              <a:pPr eaLnBrk="1" hangingPunct="1"/>
              <a:t>22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1" name="Rectangle 3">
            <a:extLst>
              <a:ext uri="{FF2B5EF4-FFF2-40B4-BE49-F238E27FC236}">
                <a16:creationId xmlns:a16="http://schemas.microsoft.com/office/drawing/2014/main" id="{E68ED46E-AB04-653D-36B1-03954D1BEC40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-1464840" y="476672"/>
            <a:ext cx="10908704" cy="4506888"/>
          </a:xfrm>
          <a:ln>
            <a:miter lim="800000"/>
            <a:headEnd/>
            <a:tailEnd/>
          </a:ln>
        </p:spPr>
        <p:txBody>
          <a:bodyPr/>
          <a:lstStyle/>
          <a:p>
            <a:pPr lvl="8">
              <a:lnSpc>
                <a:spcPct val="80000"/>
              </a:lnSpc>
              <a:defRPr/>
            </a:pPr>
            <a:r>
              <a:rPr lang="zh-CN" altLang="en-US" sz="3200" b="1" dirty="0">
                <a:ea typeface="楷体_GB2312" pitchFamily="49" charset="-122"/>
              </a:rPr>
              <a:t>阅读柳宗元的</a:t>
            </a:r>
            <a:r>
              <a:rPr lang="en-US" altLang="zh-CN" sz="3200" b="1" dirty="0">
                <a:ea typeface="楷体_GB2312" pitchFamily="49" charset="-122"/>
              </a:rPr>
              <a:t>《</a:t>
            </a:r>
            <a:r>
              <a:rPr lang="zh-CN" altLang="en-US" sz="3200" b="1" dirty="0">
                <a:ea typeface="楷体_GB2312" pitchFamily="49" charset="-122"/>
              </a:rPr>
              <a:t>江雪</a:t>
            </a:r>
            <a:r>
              <a:rPr lang="en-US" altLang="zh-CN" sz="3200" b="1" dirty="0">
                <a:ea typeface="楷体_GB2312" pitchFamily="49" charset="-122"/>
              </a:rPr>
              <a:t>》</a:t>
            </a:r>
            <a:r>
              <a:rPr lang="zh-CN" altLang="en-US" sz="3200" b="1" dirty="0">
                <a:ea typeface="楷体_GB2312" pitchFamily="49" charset="-122"/>
              </a:rPr>
              <a:t>，指出诗中的诗眼并结合全诗简析。</a:t>
            </a:r>
            <a:br>
              <a:rPr lang="zh-CN" altLang="en-US" sz="3200" b="1" dirty="0">
                <a:ea typeface="楷体_GB2312" pitchFamily="49" charset="-122"/>
              </a:rPr>
            </a:br>
            <a:r>
              <a:rPr lang="zh-CN" altLang="en-US" sz="3200" dirty="0"/>
              <a:t>   </a:t>
            </a:r>
            <a:br>
              <a:rPr lang="zh-CN" altLang="en-US" sz="3200" dirty="0"/>
            </a:br>
            <a:r>
              <a:rPr lang="zh-CN" altLang="en-US" sz="3200" dirty="0"/>
              <a:t>　　　　　　</a:t>
            </a:r>
            <a:r>
              <a:rPr lang="zh-CN" altLang="en-US" sz="3200" b="1" dirty="0">
                <a:ea typeface="楷体_GB2312" pitchFamily="49" charset="-122"/>
              </a:rPr>
              <a:t>　  江　　雪</a:t>
            </a:r>
            <a:br>
              <a:rPr lang="zh-CN" altLang="en-US" sz="3200" b="1" dirty="0">
                <a:ea typeface="楷体_GB2312" pitchFamily="49" charset="-122"/>
              </a:rPr>
            </a:br>
            <a:r>
              <a:rPr lang="zh-CN" altLang="en-US" sz="3200" b="1" dirty="0">
                <a:ea typeface="楷体_GB2312" pitchFamily="49" charset="-122"/>
              </a:rPr>
              <a:t>   </a:t>
            </a:r>
            <a:br>
              <a:rPr lang="zh-CN" altLang="en-US" sz="3200" b="1" dirty="0">
                <a:ea typeface="楷体_GB2312" pitchFamily="49" charset="-122"/>
              </a:rPr>
            </a:br>
            <a:r>
              <a:rPr lang="zh-CN" altLang="en-US" sz="3200" b="1" dirty="0">
                <a:ea typeface="楷体_GB2312" pitchFamily="49" charset="-122"/>
              </a:rPr>
              <a:t>　　　　千山鸟飞绝，万径人踪灭。</a:t>
            </a:r>
            <a:br>
              <a:rPr lang="zh-CN" altLang="en-US" sz="3200" b="1" dirty="0">
                <a:ea typeface="楷体_GB2312" pitchFamily="49" charset="-122"/>
              </a:rPr>
            </a:br>
            <a:r>
              <a:rPr lang="zh-CN" altLang="en-US" sz="3200" b="1" dirty="0">
                <a:ea typeface="楷体_GB2312" pitchFamily="49" charset="-122"/>
              </a:rPr>
              <a:t>   </a:t>
            </a:r>
            <a:br>
              <a:rPr lang="zh-CN" altLang="en-US" sz="3200" b="1" dirty="0">
                <a:ea typeface="楷体_GB2312" pitchFamily="49" charset="-122"/>
              </a:rPr>
            </a:br>
            <a:r>
              <a:rPr lang="zh-CN" altLang="en-US" sz="3200" b="1" dirty="0">
                <a:ea typeface="楷体_GB2312" pitchFamily="49" charset="-122"/>
              </a:rPr>
              <a:t>　　　　孤舟蓑笠翁，独钓寒江雪。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b="1" dirty="0">
                <a:ea typeface="楷体_GB2312" pitchFamily="49" charset="-122"/>
              </a:rPr>
              <a:t>   </a:t>
            </a:r>
            <a:br>
              <a:rPr lang="zh-CN" altLang="en-US" b="1" dirty="0">
                <a:ea typeface="楷体_GB2312" pitchFamily="49" charset="-122"/>
              </a:rPr>
            </a:br>
            <a:r>
              <a:rPr lang="zh-CN" altLang="en-US" sz="1600" dirty="0"/>
              <a:t>　　</a:t>
            </a:r>
            <a:endParaRPr lang="zh-CN" altLang="en-US" sz="1600" b="1" dirty="0"/>
          </a:p>
        </p:txBody>
      </p:sp>
      <p:sp>
        <p:nvSpPr>
          <p:cNvPr id="160772" name="Text Box 4">
            <a:extLst>
              <a:ext uri="{FF2B5EF4-FFF2-40B4-BE49-F238E27FC236}">
                <a16:creationId xmlns:a16="http://schemas.microsoft.com/office/drawing/2014/main" id="{76167039-59AA-14FF-5E32-81868BDBFBB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013" y="4221163"/>
            <a:ext cx="9144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ea typeface="宋体" panose="02010600030101010101" pitchFamily="2" charset="-122"/>
              </a:rPr>
              <a:t>参考答案：本诗诗眼应为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“独”</a:t>
            </a:r>
            <a:r>
              <a:rPr lang="zh-CN" altLang="en-US" sz="2800">
                <a:ea typeface="宋体" panose="02010600030101010101" pitchFamily="2" charset="-122"/>
              </a:rPr>
              <a:t>字。   </a:t>
            </a:r>
            <a:br>
              <a:rPr lang="zh-CN" altLang="en-US" sz="2800">
                <a:ea typeface="宋体" panose="02010600030101010101" pitchFamily="2" charset="-122"/>
              </a:rPr>
            </a:br>
            <a:endParaRPr lang="zh-CN" altLang="en-US" sz="2800">
              <a:ea typeface="宋体" panose="02010600030101010101" pitchFamily="2" charset="-122"/>
            </a:endParaRPr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ACFAF6B-4F2F-AEE2-FB9D-54CB64290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BAE902F2-3391-8946-9756-0D3D98D89F7D}" type="slidenum">
              <a:rPr lang="zh-CN" altLang="en-US" b="0">
                <a:ea typeface="宋体" panose="02010600030101010101" pitchFamily="2" charset="-122"/>
              </a:rPr>
              <a:pPr eaLnBrk="1" hangingPunct="1"/>
              <a:t>23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0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07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2">
            <a:extLst>
              <a:ext uri="{FF2B5EF4-FFF2-40B4-BE49-F238E27FC236}">
                <a16:creationId xmlns:a16="http://schemas.microsoft.com/office/drawing/2014/main" id="{CB22655E-0532-B4B1-5C78-7CF287E99850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1524000" y="685800"/>
            <a:ext cx="9144000" cy="61722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zh-CN" altLang="en-US" sz="2800" b="1">
                <a:solidFill>
                  <a:srgbClr val="0D0D0D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溪亭</a:t>
            </a:r>
            <a:r>
              <a:rPr lang="zh-CN" altLang="en-US" sz="2400" b="1">
                <a:solidFill>
                  <a:srgbClr val="0D0D0D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zh-CN" altLang="en-US" sz="2400" b="1">
                <a:solidFill>
                  <a:srgbClr val="0D0D0D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林景熙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zh-CN" altLang="en-US" sz="2600" b="1">
                <a:solidFill>
                  <a:srgbClr val="0D0D0D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清秋有馀思，日暮尚溪亭。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zh-CN" altLang="en-US" sz="2600" b="1">
                <a:solidFill>
                  <a:srgbClr val="0D0D0D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高树月初白，微风酒半醒。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zh-CN" altLang="en-US" sz="2600" b="1">
                <a:solidFill>
                  <a:srgbClr val="0D0D0D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独行穿落叶，闲坐数流萤。</a:t>
            </a:r>
          </a:p>
          <a:p>
            <a:pPr algn="ctr" eaLnBrk="1" hangingPunct="1">
              <a:buFont typeface="Wingdings" pitchFamily="2" charset="2"/>
              <a:buNone/>
            </a:pPr>
            <a:r>
              <a:rPr lang="zh-CN" altLang="en-US" sz="2600" b="1">
                <a:solidFill>
                  <a:srgbClr val="0D0D0D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何处渔歌起</a:t>
            </a:r>
            <a:r>
              <a:rPr lang="en-US" altLang="zh-CN" sz="2600" b="1">
                <a:solidFill>
                  <a:srgbClr val="0D0D0D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? </a:t>
            </a:r>
            <a:r>
              <a:rPr lang="zh-CN" altLang="en-US" sz="2600" b="1">
                <a:solidFill>
                  <a:srgbClr val="0D0D0D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孤灯隔远汀。</a:t>
            </a:r>
          </a:p>
          <a:p>
            <a:pPr eaLnBrk="1" hangingPunct="1">
              <a:buFont typeface="Wingdings" pitchFamily="2" charset="2"/>
              <a:buNone/>
            </a:pPr>
            <a:endParaRPr lang="zh-CN" altLang="en-US" sz="2400" b="1">
              <a:solidFill>
                <a:srgbClr val="0D0D0D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zh-CN" altLang="en-US" sz="2400" b="1">
                <a:solidFill>
                  <a:srgbClr val="0D0D0D"/>
                </a:solidFill>
                <a:latin typeface="楷体_GB2312" pitchFamily="49" charset="-122"/>
                <a:ea typeface="楷体_GB2312" pitchFamily="49" charset="-122"/>
              </a:rPr>
              <a:t>请结合全诗，评析第三联中</a:t>
            </a:r>
            <a:r>
              <a:rPr lang="zh-CN" altLang="en-US" sz="2400" b="1">
                <a:solidFill>
                  <a:srgbClr val="0D0D0D"/>
                </a:solidFill>
                <a:ea typeface="楷体_GB2312" pitchFamily="49" charset="-122"/>
              </a:rPr>
              <a:t>“</a:t>
            </a:r>
            <a:r>
              <a:rPr lang="zh-CN" altLang="en-US" sz="2400" b="1">
                <a:solidFill>
                  <a:srgbClr val="0D0D0D"/>
                </a:solidFill>
                <a:latin typeface="楷体_GB2312" pitchFamily="49" charset="-122"/>
                <a:ea typeface="楷体_GB2312" pitchFamily="49" charset="-122"/>
              </a:rPr>
              <a:t>穿</a:t>
            </a:r>
            <a:r>
              <a:rPr lang="zh-CN" altLang="en-US" sz="2400" b="1">
                <a:solidFill>
                  <a:srgbClr val="0D0D0D"/>
                </a:solidFill>
                <a:ea typeface="楷体_GB2312" pitchFamily="49" charset="-122"/>
              </a:rPr>
              <a:t>”</a:t>
            </a:r>
            <a:r>
              <a:rPr lang="zh-CN" altLang="en-US" sz="2400" b="1">
                <a:solidFill>
                  <a:srgbClr val="0D0D0D"/>
                </a:solidFill>
                <a:latin typeface="楷体_GB2312" pitchFamily="49" charset="-122"/>
                <a:ea typeface="楷体_GB2312" pitchFamily="49" charset="-122"/>
              </a:rPr>
              <a:t>、</a:t>
            </a:r>
            <a:r>
              <a:rPr lang="zh-CN" altLang="en-US" sz="2400" b="1">
                <a:solidFill>
                  <a:srgbClr val="0D0D0D"/>
                </a:solidFill>
                <a:ea typeface="楷体_GB2312" pitchFamily="49" charset="-122"/>
              </a:rPr>
              <a:t>“</a:t>
            </a:r>
            <a:r>
              <a:rPr lang="zh-CN" altLang="en-US" sz="2400" b="1">
                <a:solidFill>
                  <a:srgbClr val="0D0D0D"/>
                </a:solidFill>
                <a:latin typeface="楷体_GB2312" pitchFamily="49" charset="-122"/>
                <a:ea typeface="楷体_GB2312" pitchFamily="49" charset="-122"/>
              </a:rPr>
              <a:t>数</a:t>
            </a:r>
            <a:r>
              <a:rPr lang="zh-CN" altLang="en-US" sz="2400" b="1">
                <a:solidFill>
                  <a:srgbClr val="0D0D0D"/>
                </a:solidFill>
                <a:ea typeface="楷体_GB2312" pitchFamily="49" charset="-122"/>
              </a:rPr>
              <a:t>”</a:t>
            </a:r>
            <a:r>
              <a:rPr lang="zh-CN" altLang="en-US" sz="2400" b="1">
                <a:solidFill>
                  <a:srgbClr val="0D0D0D"/>
                </a:solidFill>
                <a:latin typeface="楷体_GB2312" pitchFamily="49" charset="-122"/>
                <a:ea typeface="楷体_GB2312" pitchFamily="49" charset="-122"/>
              </a:rPr>
              <a:t>二字的艺术效果。</a:t>
            </a:r>
            <a:r>
              <a:rPr lang="en-US" altLang="zh-CN" sz="2400" b="1">
                <a:solidFill>
                  <a:srgbClr val="0D0D0D"/>
                </a:solidFill>
                <a:latin typeface="楷体_GB2312" pitchFamily="49" charset="-122"/>
                <a:ea typeface="楷体_GB2312" pitchFamily="49" charset="-122"/>
              </a:rPr>
              <a:t>(4</a:t>
            </a:r>
            <a:r>
              <a:rPr lang="zh-CN" altLang="en-US" sz="2400" b="1">
                <a:solidFill>
                  <a:srgbClr val="0D0D0D"/>
                </a:solidFill>
                <a:latin typeface="楷体_GB2312" pitchFamily="49" charset="-122"/>
                <a:ea typeface="楷体_GB2312" pitchFamily="49" charset="-122"/>
              </a:rPr>
              <a:t>分</a:t>
            </a:r>
            <a:r>
              <a:rPr lang="en-US" altLang="zh-CN" sz="2400" b="1">
                <a:solidFill>
                  <a:srgbClr val="0D0D0D"/>
                </a:solidFill>
                <a:latin typeface="楷体_GB2312" pitchFamily="49" charset="-122"/>
                <a:ea typeface="楷体_GB2312" pitchFamily="49" charset="-122"/>
              </a:rPr>
              <a:t>)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【</a:t>
            </a:r>
            <a:r>
              <a:rPr lang="zh-CN" altLang="en-US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答案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】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     </a:t>
            </a:r>
            <a:r>
              <a:rPr lang="en-US" altLang="zh-CN" sz="2800" b="1">
                <a:solidFill>
                  <a:srgbClr val="FF0000"/>
                </a:solidFill>
                <a:ea typeface="楷体_GB2312" pitchFamily="49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穿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”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在文中有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穿行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”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之意，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数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”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即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数数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”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。</a:t>
            </a:r>
            <a:r>
              <a:rPr lang="zh-CN" altLang="en-US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诗人独自在落叶飘零的树林中穿行，又坐在林中百无聊赖地数起了流萤。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穿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”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字形象的传达出诗人孤独、徘徊的情绪，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数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”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字传神地描绘出诗人苦闷无聊的心境。</a:t>
            </a:r>
          </a:p>
        </p:txBody>
      </p:sp>
      <p:sp>
        <p:nvSpPr>
          <p:cNvPr id="45059" name="AutoShape 3">
            <a:extLst>
              <a:ext uri="{FF2B5EF4-FFF2-40B4-BE49-F238E27FC236}">
                <a16:creationId xmlns:a16="http://schemas.microsoft.com/office/drawing/2014/main" id="{A690EFE5-CC1A-75CF-639B-64CB5A648C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5" y="0"/>
            <a:ext cx="2808288" cy="1081088"/>
          </a:xfrm>
          <a:prstGeom prst="horizontalScroll">
            <a:avLst>
              <a:gd name="adj" fmla="val 125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algn="ctr" eaLnBrk="1" hangingPunct="1"/>
            <a:r>
              <a:rPr lang="zh-CN" altLang="en-US" sz="4400">
                <a:solidFill>
                  <a:srgbClr val="FF0000"/>
                </a:solidFill>
                <a:ea typeface="华文行楷" panose="02010800040101010101" pitchFamily="2" charset="-122"/>
              </a:rPr>
              <a:t>真题示例</a:t>
            </a:r>
          </a:p>
        </p:txBody>
      </p:sp>
      <p:sp>
        <p:nvSpPr>
          <p:cNvPr id="45060" name="Rectangle 4">
            <a:extLst>
              <a:ext uri="{FF2B5EF4-FFF2-40B4-BE49-F238E27FC236}">
                <a16:creationId xmlns:a16="http://schemas.microsoft.com/office/drawing/2014/main" id="{3F4FC216-2FCC-95BF-3F5D-C577A1E9CD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6138" y="381000"/>
            <a:ext cx="1535112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itchFamily="2" charset="2"/>
              <a:buNone/>
            </a:pPr>
            <a:r>
              <a:rPr lang="en-US" altLang="zh-CN">
                <a:solidFill>
                  <a:srgbClr val="008000"/>
                </a:solidFill>
                <a:ea typeface="宋体" panose="02010600030101010101" pitchFamily="2" charset="-122"/>
              </a:rPr>
              <a:t>[2007</a:t>
            </a:r>
            <a:r>
              <a:rPr lang="zh-CN" altLang="en-US">
                <a:solidFill>
                  <a:srgbClr val="008000"/>
                </a:solidFill>
                <a:ea typeface="宋体" panose="02010600030101010101" pitchFamily="2" charset="-122"/>
              </a:rPr>
              <a:t>广东卷</a:t>
            </a:r>
            <a:r>
              <a:rPr lang="en-US" altLang="zh-CN">
                <a:solidFill>
                  <a:srgbClr val="008000"/>
                </a:solidFill>
                <a:ea typeface="宋体" panose="02010600030101010101" pitchFamily="2" charset="-122"/>
              </a:rPr>
              <a:t>]</a:t>
            </a:r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E1576A6-352A-495B-7C9C-A3BF58DC5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0EC0BFF3-0269-B34F-AD14-ECD2311707F2}" type="slidenum">
              <a:rPr lang="zh-CN" altLang="en-US" b="0">
                <a:ea typeface="宋体" panose="02010600030101010101" pitchFamily="2" charset="-122"/>
              </a:rPr>
              <a:pPr eaLnBrk="1" hangingPunct="1"/>
              <a:t>24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28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281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28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281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7" name="Rectangle 3">
            <a:extLst>
              <a:ext uri="{FF2B5EF4-FFF2-40B4-BE49-F238E27FC236}">
                <a16:creationId xmlns:a16="http://schemas.microsoft.com/office/drawing/2014/main" id="{D94ABC10-ADA4-D963-11EE-B62439FB07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524000" y="260350"/>
            <a:ext cx="9144000" cy="6858000"/>
          </a:xfrm>
          <a:noFill/>
        </p:spPr>
        <p:txBody>
          <a:bodyPr/>
          <a:lstStyle/>
          <a:p>
            <a:pPr eaLnBrk="1" hangingPunct="1"/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2009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年郑州第一次质量预测题</a:t>
            </a:r>
          </a:p>
          <a:p>
            <a:pPr eaLnBrk="1" hangingPunct="1"/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12</a:t>
            </a:r>
            <a:r>
              <a:rPr lang="zh-CN" altLang="en-US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．阅读下面一首宋诗，然后回答问题。</a:t>
            </a:r>
            <a:endParaRPr lang="zh-CN" altLang="zh-CN" sz="2800" b="1">
              <a:solidFill>
                <a:srgbClr val="000099"/>
              </a:solidFill>
              <a:latin typeface="楷体_GB2312" pitchFamily="49" charset="-122"/>
              <a:ea typeface="楷体_GB2312" pitchFamily="49" charset="-122"/>
            </a:endParaRPr>
          </a:p>
          <a:p>
            <a:pPr eaLnBrk="1" hangingPunct="1"/>
            <a:r>
              <a:rPr lang="zh-CN" altLang="zh-CN" sz="280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zh-CN" sz="2800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2800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zh-CN" sz="2800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2800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登快哉亭</a:t>
            </a:r>
            <a:r>
              <a:rPr lang="zh-CN" altLang="en-US" sz="2800" b="1">
                <a:ea typeface="楷体_GB2312" pitchFamily="49" charset="-122"/>
              </a:rPr>
              <a:t> 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 陈师道</a:t>
            </a:r>
          </a:p>
          <a:p>
            <a:pPr eaLnBrk="1" hangingPunct="1"/>
            <a:r>
              <a:rPr lang="zh-CN" altLang="zh-CN" sz="28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zh-CN" sz="2800" b="1"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 城与清江曲，采流乱石间。</a:t>
            </a:r>
          </a:p>
          <a:p>
            <a:pPr eaLnBrk="1" hangingPunct="1"/>
            <a:r>
              <a:rPr lang="zh-CN" altLang="zh-CN" sz="28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zh-CN" sz="2800" b="1"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夕阳初隐地。暮霭已依山。</a:t>
            </a:r>
          </a:p>
          <a:p>
            <a:pPr eaLnBrk="1" hangingPunct="1"/>
            <a:r>
              <a:rPr lang="zh-CN" altLang="zh-CN" sz="28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zh-CN" sz="28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  度鸟欲何向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?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奔云亦自闲。</a:t>
            </a:r>
          </a:p>
          <a:p>
            <a:pPr eaLnBrk="1" hangingPunct="1"/>
            <a:r>
              <a:rPr lang="zh-CN" altLang="zh-CN" sz="28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zh-CN" sz="28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zh-CN" sz="2800" b="1">
                <a:latin typeface="楷体_GB2312" pitchFamily="49" charset="-122"/>
                <a:ea typeface="楷体_GB2312" pitchFamily="49" charset="-122"/>
              </a:rPr>
              <a:t> 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登临兴不尽，稚子故须还。</a:t>
            </a:r>
          </a:p>
          <a:p>
            <a:pPr eaLnBrk="1" hangingPunct="1"/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(1)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第二联两句中各有一个字用得十分传神，请找出来，并说说这样写的好处。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(4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分</a:t>
            </a:r>
            <a:r>
              <a:rPr lang="en-US" altLang="zh-CN" sz="2800" b="1">
                <a:latin typeface="楷体_GB2312" pitchFamily="49" charset="-122"/>
                <a:ea typeface="楷体_GB2312" pitchFamily="49" charset="-122"/>
              </a:rPr>
              <a:t>)</a:t>
            </a:r>
          </a:p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答：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 “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隐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”“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依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”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。（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分，只答出一个不给分）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隐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”“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依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”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二字在这里运用的是拟人（或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比拟</a:t>
            </a:r>
            <a:r>
              <a:rPr lang="zh-CN" altLang="en-US" sz="2800" b="1">
                <a:solidFill>
                  <a:srgbClr val="FF0000"/>
                </a:solidFill>
                <a:ea typeface="楷体_GB2312" pitchFamily="49" charset="-122"/>
              </a:rPr>
              <a:t>”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）的修辞手法，（</a:t>
            </a:r>
            <a:r>
              <a:rPr lang="en-US" altLang="zh-CN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分）</a:t>
            </a:r>
            <a:r>
              <a:rPr lang="zh-CN" altLang="en-US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生动形象地描绘出落日刚刚隐没于地平线下，暮霭便依傍着山峦升起的景象，富有情趣。（</a:t>
            </a:r>
            <a:r>
              <a:rPr lang="en-US" altLang="zh-CN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zh-CN" altLang="en-US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分）</a:t>
            </a:r>
            <a:r>
              <a:rPr lang="zh-CN" altLang="en-US" sz="2800" b="1">
                <a:solidFill>
                  <a:srgbClr val="000099"/>
                </a:solidFill>
                <a:ea typeface="楷体_GB2312" pitchFamily="49" charset="-122"/>
              </a:rPr>
              <a:t>                                           </a:t>
            </a:r>
            <a:r>
              <a:rPr lang="zh-CN" altLang="en-US" sz="2800" b="1">
                <a:solidFill>
                  <a:srgbClr val="000099"/>
                </a:solidFill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905BDD7-0846-BA07-70B4-7D81681E4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0048EC00-D534-D44B-847C-B507583B2EC3}" type="slidenum">
              <a:rPr lang="zh-CN" altLang="en-US" b="0">
                <a:ea typeface="宋体" panose="02010600030101010101" pitchFamily="2" charset="-122"/>
              </a:rPr>
              <a:pPr eaLnBrk="1" hangingPunct="1"/>
              <a:t>25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648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648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64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2000"/>
                                        <p:tgtEl>
                                          <p:spTgt spid="164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1648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648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1648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1648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4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486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2">
            <a:extLst>
              <a:ext uri="{FF2B5EF4-FFF2-40B4-BE49-F238E27FC236}">
                <a16:creationId xmlns:a16="http://schemas.microsoft.com/office/drawing/2014/main" id="{9D2BB965-DF7D-BE27-C6C0-549E75979395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3287714" y="0"/>
            <a:ext cx="5997575" cy="1143000"/>
          </a:xfrm>
        </p:spPr>
        <p:txBody>
          <a:bodyPr/>
          <a:lstStyle/>
          <a:p>
            <a:pPr eaLnBrk="1" hangingPunct="1"/>
            <a:r>
              <a:rPr lang="zh-CN" altLang="en-US" sz="7200" b="1">
                <a:ea typeface="华文新魏" panose="02010800040101010101" pitchFamily="2" charset="-122"/>
              </a:rPr>
              <a:t>这样写答案</a:t>
            </a:r>
          </a:p>
        </p:txBody>
      </p:sp>
      <p:sp>
        <p:nvSpPr>
          <p:cNvPr id="168963" name="Rectangle 3">
            <a:extLst>
              <a:ext uri="{FF2B5EF4-FFF2-40B4-BE49-F238E27FC236}">
                <a16:creationId xmlns:a16="http://schemas.microsoft.com/office/drawing/2014/main" id="{D0A45165-B0C2-AC88-F225-779EEEB42EA0}"/>
              </a:ext>
            </a:extLst>
          </p:cNvPr>
          <p:cNvSpPr>
            <a:spLocks noGrp="1" noRot="1" noChangeArrowheads="1"/>
          </p:cNvSpPr>
          <p:nvPr>
            <p:ph type="body" idx="1"/>
          </p:nvPr>
        </p:nvSpPr>
        <p:spPr>
          <a:xfrm>
            <a:off x="4495800" y="1066800"/>
            <a:ext cx="6172200" cy="5638800"/>
          </a:xfrm>
        </p:spPr>
        <p:txBody>
          <a:bodyPr/>
          <a:lstStyle/>
          <a:p>
            <a:pPr eaLnBrk="1" hangingPunct="1"/>
            <a:r>
              <a:rPr lang="zh-CN" altLang="en-US" sz="3600" b="1">
                <a:solidFill>
                  <a:srgbClr val="FF0000"/>
                </a:solidFill>
              </a:rPr>
              <a:t>格式</a:t>
            </a:r>
            <a:r>
              <a:rPr lang="zh-CN" altLang="en-US" sz="3600"/>
              <a:t>：</a:t>
            </a:r>
          </a:p>
          <a:p>
            <a:pPr eaLnBrk="1" hangingPunct="1"/>
            <a:r>
              <a:rPr lang="zh-CN" altLang="en-US" sz="3600" b="1"/>
              <a:t>该词有</a:t>
            </a:r>
            <a:r>
              <a:rPr lang="en-US" altLang="zh-CN" sz="3600" b="1"/>
              <a:t>……</a:t>
            </a:r>
            <a:r>
              <a:rPr lang="zh-CN" altLang="en-US" sz="3600" b="1"/>
              <a:t>的含义，采用</a:t>
            </a:r>
            <a:r>
              <a:rPr lang="en-US" altLang="zh-CN" sz="3600" b="1"/>
              <a:t>……</a:t>
            </a:r>
            <a:r>
              <a:rPr lang="zh-CN" altLang="en-US" sz="3600" b="1"/>
              <a:t>修辞手法，化</a:t>
            </a:r>
            <a:r>
              <a:rPr lang="en-US" altLang="zh-CN" sz="3600" b="1"/>
              <a:t>……</a:t>
            </a:r>
            <a:r>
              <a:rPr lang="zh-CN" altLang="en-US" sz="3600" b="1"/>
              <a:t>为</a:t>
            </a:r>
            <a:r>
              <a:rPr lang="en-US" altLang="zh-CN" sz="3600" b="1"/>
              <a:t>……</a:t>
            </a:r>
            <a:r>
              <a:rPr lang="en-US" altLang="zh-CN" sz="3600">
                <a:solidFill>
                  <a:srgbClr val="FF0000"/>
                </a:solidFill>
              </a:rPr>
              <a:t>{</a:t>
            </a:r>
            <a:r>
              <a:rPr lang="zh-CN" altLang="en-US" sz="3600" b="1">
                <a:solidFill>
                  <a:srgbClr val="FF0000"/>
                </a:solidFill>
              </a:rPr>
              <a:t>释含义、明手法</a:t>
            </a:r>
            <a:r>
              <a:rPr lang="en-US" altLang="zh-CN" sz="3600">
                <a:solidFill>
                  <a:srgbClr val="FF0000"/>
                </a:solidFill>
              </a:rPr>
              <a:t>}</a:t>
            </a:r>
            <a:r>
              <a:rPr lang="zh-CN" altLang="en-US" sz="3600">
                <a:solidFill>
                  <a:srgbClr val="FF0000"/>
                </a:solidFill>
              </a:rPr>
              <a:t>，</a:t>
            </a:r>
            <a:r>
              <a:rPr lang="zh-CN" altLang="en-US" sz="3600" b="1"/>
              <a:t>写出了</a:t>
            </a:r>
            <a:r>
              <a:rPr lang="en-US" altLang="zh-CN" sz="3600" b="1"/>
              <a:t>……</a:t>
            </a:r>
            <a:r>
              <a:rPr lang="zh-CN" altLang="en-US" sz="3600" b="1"/>
              <a:t>情形， </a:t>
            </a:r>
            <a:r>
              <a:rPr lang="en-US" altLang="zh-CN" sz="3600">
                <a:solidFill>
                  <a:srgbClr val="FF0000"/>
                </a:solidFill>
              </a:rPr>
              <a:t>{</a:t>
            </a:r>
            <a:r>
              <a:rPr lang="zh-CN" altLang="en-US" sz="3600" b="1">
                <a:solidFill>
                  <a:srgbClr val="FF0000"/>
                </a:solidFill>
              </a:rPr>
              <a:t>描景象</a:t>
            </a:r>
            <a:r>
              <a:rPr lang="en-US" altLang="zh-CN" sz="3600">
                <a:solidFill>
                  <a:srgbClr val="FF0000"/>
                </a:solidFill>
              </a:rPr>
              <a:t>}</a:t>
            </a:r>
            <a:r>
              <a:rPr lang="zh-CN" altLang="en-US" sz="3600">
                <a:solidFill>
                  <a:srgbClr val="FF0000"/>
                </a:solidFill>
              </a:rPr>
              <a:t>，</a:t>
            </a:r>
            <a:r>
              <a:rPr lang="zh-CN" altLang="en-US" sz="3600" b="1"/>
              <a:t>表达了作者</a:t>
            </a:r>
            <a:r>
              <a:rPr lang="en-US" altLang="zh-CN" sz="3600" b="1"/>
              <a:t>……</a:t>
            </a:r>
            <a:r>
              <a:rPr lang="zh-CN" altLang="en-US" sz="3600" b="1"/>
              <a:t>思想感情</a:t>
            </a:r>
            <a:r>
              <a:rPr lang="en-US" altLang="zh-CN" sz="3600" b="1"/>
              <a:t>, </a:t>
            </a:r>
            <a:r>
              <a:rPr lang="zh-CN" altLang="en-US" sz="3600" b="1"/>
              <a:t>或烘托了</a:t>
            </a:r>
            <a:r>
              <a:rPr lang="en-US" altLang="zh-CN" sz="3600" b="1"/>
              <a:t>……</a:t>
            </a:r>
            <a:r>
              <a:rPr lang="zh-CN" altLang="en-US" sz="3600" b="1"/>
              <a:t>的意境</a:t>
            </a:r>
            <a:r>
              <a:rPr lang="en-US" altLang="zh-CN" sz="3600">
                <a:solidFill>
                  <a:srgbClr val="FF0000"/>
                </a:solidFill>
              </a:rPr>
              <a:t>{ </a:t>
            </a:r>
            <a:r>
              <a:rPr lang="zh-CN" altLang="en-US" sz="3600" b="1">
                <a:solidFill>
                  <a:srgbClr val="FF0000"/>
                </a:solidFill>
              </a:rPr>
              <a:t>说效果  </a:t>
            </a:r>
            <a:r>
              <a:rPr lang="en-US" altLang="zh-CN" sz="3600">
                <a:solidFill>
                  <a:srgbClr val="FF0000"/>
                </a:solidFill>
              </a:rPr>
              <a:t>}</a:t>
            </a:r>
            <a:r>
              <a:rPr lang="zh-CN" altLang="en-US" sz="3600" b="1">
                <a:solidFill>
                  <a:srgbClr val="FF0000"/>
                </a:solidFill>
              </a:rPr>
              <a:t>。</a:t>
            </a:r>
          </a:p>
        </p:txBody>
      </p:sp>
      <p:pic>
        <p:nvPicPr>
          <p:cNvPr id="47108" name="Picture 4" descr="风荷xiugai">
            <a:extLst>
              <a:ext uri="{FF2B5EF4-FFF2-40B4-BE49-F238E27FC236}">
                <a16:creationId xmlns:a16="http://schemas.microsoft.com/office/drawing/2014/main" id="{2EFDB6C6-F845-AA5B-DD3E-015B83F01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6" y="0"/>
            <a:ext cx="29702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24829A3-3934-547D-5E38-4D8515816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6ACA5596-AB8E-7E4E-8F3F-FFFF1286FB82}" type="slidenum">
              <a:rPr lang="zh-CN" altLang="en-US" b="0">
                <a:ea typeface="宋体" panose="02010600030101010101" pitchFamily="2" charset="-122"/>
              </a:rPr>
              <a:pPr eaLnBrk="1" hangingPunct="1"/>
              <a:t>26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8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8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8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c5b4eafb48e59372242df2dd">
            <a:extLst>
              <a:ext uri="{FF2B5EF4-FFF2-40B4-BE49-F238E27FC236}">
                <a16:creationId xmlns:a16="http://schemas.microsoft.com/office/drawing/2014/main" id="{635D3164-8EF6-5D29-F92B-34B9E7E80E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6" name="AutoShape 4">
            <a:extLst>
              <a:ext uri="{FF2B5EF4-FFF2-40B4-BE49-F238E27FC236}">
                <a16:creationId xmlns:a16="http://schemas.microsoft.com/office/drawing/2014/main" id="{9E207EDA-107A-09EB-7767-D97AD68F03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620714"/>
            <a:ext cx="9144000" cy="3095625"/>
          </a:xfrm>
          <a:prstGeom prst="cloudCallout">
            <a:avLst>
              <a:gd name="adj1" fmla="val -12255"/>
              <a:gd name="adj2" fmla="val 109079"/>
            </a:avLst>
          </a:prstGeom>
          <a:solidFill>
            <a:schemeClr val="bg1">
              <a:alpha val="74901"/>
            </a:schemeClr>
          </a:solidFill>
          <a:ln w="152400" cap="rnd">
            <a:solidFill>
              <a:srgbClr val="6600CC"/>
            </a:solidFill>
            <a:prstDash val="sysDot"/>
            <a:round/>
            <a:headEnd/>
            <a:tailEnd/>
          </a:ln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algn="ctr" eaLnBrk="1" hangingPunct="1"/>
            <a:r>
              <a:rPr lang="zh-CN" altLang="en-US" sz="10600"/>
              <a:t>语言风格</a:t>
            </a: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B74FF98-D329-BFC9-C113-2B789D4464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386241A0-8E6D-5A45-801F-26C8447EEA51}" type="slidenum">
              <a:rPr lang="zh-CN" altLang="en-US" b="0">
                <a:ea typeface="宋体" panose="02010600030101010101" pitchFamily="2" charset="-122"/>
              </a:rPr>
              <a:pPr eaLnBrk="1" hangingPunct="1"/>
              <a:t>27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2">
            <a:extLst>
              <a:ext uri="{FF2B5EF4-FFF2-40B4-BE49-F238E27FC236}">
                <a16:creationId xmlns:a16="http://schemas.microsoft.com/office/drawing/2014/main" id="{B9C20708-4423-F175-C2CC-FE7E45407C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260350"/>
            <a:ext cx="8424863" cy="5878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>
                <a:solidFill>
                  <a:srgbClr val="6600CC"/>
                </a:solidFill>
                <a:latin typeface="楷体_GB2312" pitchFamily="49" charset="-122"/>
              </a:rPr>
              <a:t>提问方式：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200">
                <a:latin typeface="楷体_GB2312" pitchFamily="49" charset="-122"/>
              </a:rPr>
              <a:t>1.</a:t>
            </a:r>
            <a:r>
              <a:rPr lang="zh-CN" altLang="en-US" sz="3200">
                <a:latin typeface="楷体_GB2312" pitchFamily="49" charset="-122"/>
              </a:rPr>
              <a:t>一般认为顾炎武的诗风接近杜甫。请指出顾炎武这首诗的风格特征，并作简要分析。（北京</a:t>
            </a:r>
            <a:r>
              <a:rPr lang="en-US" altLang="zh-CN" sz="3200">
                <a:latin typeface="楷体_GB2312" pitchFamily="49" charset="-122"/>
              </a:rPr>
              <a:t>08</a:t>
            </a:r>
            <a:r>
              <a:rPr lang="zh-CN" altLang="en-US" sz="3200">
                <a:latin typeface="楷体_GB2312" pitchFamily="49" charset="-122"/>
              </a:rPr>
              <a:t>）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200">
                <a:latin typeface="楷体_GB2312" pitchFamily="49" charset="-122"/>
              </a:rPr>
              <a:t>2.</a:t>
            </a:r>
            <a:r>
              <a:rPr lang="zh-CN" altLang="en-US" sz="3200">
                <a:latin typeface="楷体_GB2312" pitchFamily="49" charset="-122"/>
              </a:rPr>
              <a:t>宋人王灼</a:t>
            </a:r>
            <a:r>
              <a:rPr lang="en-US" altLang="zh-CN" sz="3200">
                <a:latin typeface="楷体_GB2312" pitchFamily="49" charset="-122"/>
              </a:rPr>
              <a:t>《</a:t>
            </a:r>
            <a:r>
              <a:rPr lang="zh-CN" altLang="en-US" sz="3200">
                <a:latin typeface="楷体_GB2312" pitchFamily="49" charset="-122"/>
              </a:rPr>
              <a:t>碧鸡漫志</a:t>
            </a:r>
            <a:r>
              <a:rPr lang="en-US" altLang="zh-CN" sz="3200">
                <a:latin typeface="楷体_GB2312" pitchFamily="49" charset="-122"/>
              </a:rPr>
              <a:t>》</a:t>
            </a:r>
            <a:r>
              <a:rPr lang="zh-CN" altLang="en-US" sz="3200">
                <a:latin typeface="楷体_GB2312" pitchFamily="49" charset="-122"/>
              </a:rPr>
              <a:t>评王观词是</a:t>
            </a:r>
            <a:r>
              <a:rPr lang="zh-CN" altLang="en-US" sz="3200"/>
              <a:t>“</a:t>
            </a:r>
            <a:r>
              <a:rPr lang="zh-CN" altLang="en-US" sz="3200">
                <a:latin typeface="楷体_GB2312" pitchFamily="49" charset="-122"/>
              </a:rPr>
              <a:t>新丽处与轻狂处皆足惊人</a:t>
            </a:r>
            <a:r>
              <a:rPr lang="zh-CN" altLang="en-US" sz="3200"/>
              <a:t>”</a:t>
            </a:r>
            <a:r>
              <a:rPr lang="zh-CN" altLang="en-US" sz="3200">
                <a:latin typeface="楷体_GB2312" pitchFamily="49" charset="-122"/>
              </a:rPr>
              <a:t>。这首词</a:t>
            </a:r>
            <a:r>
              <a:rPr lang="zh-CN" altLang="en-US" sz="3200"/>
              <a:t>“</a:t>
            </a:r>
            <a:r>
              <a:rPr lang="zh-CN" altLang="en-US" sz="3200">
                <a:latin typeface="楷体_GB2312" pitchFamily="49" charset="-122"/>
              </a:rPr>
              <a:t>新丽</a:t>
            </a:r>
            <a:r>
              <a:rPr lang="zh-CN" altLang="en-US" sz="3200"/>
              <a:t>”</a:t>
            </a:r>
            <a:r>
              <a:rPr lang="zh-CN" altLang="en-US" sz="3200">
                <a:latin typeface="楷体_GB2312" pitchFamily="49" charset="-122"/>
              </a:rPr>
              <a:t>的特点主要表现在哪些方面？请作简要分析。  （</a:t>
            </a:r>
            <a:r>
              <a:rPr lang="en-US" altLang="zh-CN" sz="3200">
                <a:latin typeface="楷体_GB2312" pitchFamily="49" charset="-122"/>
              </a:rPr>
              <a:t>08</a:t>
            </a:r>
            <a:r>
              <a:rPr lang="zh-CN" altLang="en-US" sz="3200">
                <a:latin typeface="楷体_GB2312" pitchFamily="49" charset="-122"/>
              </a:rPr>
              <a:t>重庆）   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3200">
                <a:latin typeface="楷体_GB2312" pitchFamily="49" charset="-122"/>
              </a:rPr>
              <a:t>3</a:t>
            </a:r>
            <a:r>
              <a:rPr lang="zh-CN" altLang="en-US" sz="3200">
                <a:latin typeface="楷体_GB2312" pitchFamily="49" charset="-122"/>
              </a:rPr>
              <a:t>、请简要赏析这三篇作品的表现手法及语言特色。（</a:t>
            </a:r>
            <a:r>
              <a:rPr lang="en-US" altLang="zh-CN" sz="3200">
                <a:latin typeface="楷体_GB2312" pitchFamily="49" charset="-122"/>
              </a:rPr>
              <a:t>07</a:t>
            </a:r>
            <a:r>
              <a:rPr lang="zh-CN" altLang="en-US" sz="3200">
                <a:latin typeface="楷体_GB2312" pitchFamily="49" charset="-122"/>
              </a:rPr>
              <a:t>浙江）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DCB8A8AC-0392-9BDF-84B9-CA23B32BA0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8DECEEBB-9A60-214E-B76A-58DD9747B045}" type="slidenum">
              <a:rPr lang="zh-CN" altLang="en-US" b="0">
                <a:ea typeface="宋体" panose="02010600030101010101" pitchFamily="2" charset="-122"/>
              </a:rPr>
              <a:pPr eaLnBrk="1" hangingPunct="1"/>
              <a:t>28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Text Box 2">
            <a:extLst>
              <a:ext uri="{FF2B5EF4-FFF2-40B4-BE49-F238E27FC236}">
                <a16:creationId xmlns:a16="http://schemas.microsoft.com/office/drawing/2014/main" id="{FBA9AF58-3C98-F6AD-D245-42AB06157A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333376"/>
            <a:ext cx="914400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4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提问方式</a:t>
            </a:r>
            <a:r>
              <a:rPr lang="zh-CN" altLang="en-US" sz="4000">
                <a:latin typeface="宋体" panose="02010600030101010101" pitchFamily="2" charset="-122"/>
                <a:ea typeface="宋体" panose="02010600030101010101" pitchFamily="2" charset="-122"/>
              </a:rPr>
              <a:t>：这首诗在语言上有何特色？</a:t>
            </a:r>
          </a:p>
          <a:p>
            <a:pPr eaLnBrk="1" hangingPunct="1"/>
            <a:r>
              <a:rPr lang="zh-CN" altLang="en-US" sz="40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提问变体</a:t>
            </a:r>
            <a:r>
              <a:rPr lang="zh-CN" altLang="en-US" sz="4000">
                <a:latin typeface="宋体" panose="02010600030101010101" pitchFamily="2" charset="-122"/>
                <a:ea typeface="宋体" panose="02010600030101010101" pitchFamily="2" charset="-122"/>
              </a:rPr>
              <a:t>：请分析这首诗的语言风格。</a:t>
            </a:r>
          </a:p>
          <a:p>
            <a:pPr eaLnBrk="1" hangingPunct="1"/>
            <a:r>
              <a:rPr lang="zh-CN" altLang="en-US" sz="4000">
                <a:latin typeface="宋体" panose="02010600030101010101" pitchFamily="2" charset="-122"/>
                <a:ea typeface="宋体" panose="02010600030101010101" pitchFamily="2" charset="-122"/>
              </a:rPr>
              <a:t>          谈谈此诗的语言艺术。</a:t>
            </a:r>
          </a:p>
          <a:p>
            <a:pPr eaLnBrk="1" hangingPunct="1">
              <a:spcBef>
                <a:spcPct val="50000"/>
              </a:spcBef>
            </a:pPr>
            <a:endParaRPr lang="zh-CN" altLang="en-US" sz="4000">
              <a:latin typeface="楷体_GB2312" pitchFamily="49" charset="-122"/>
            </a:endParaRPr>
          </a:p>
        </p:txBody>
      </p:sp>
      <p:sp>
        <p:nvSpPr>
          <p:cNvPr id="92163" name="Text Box 3">
            <a:extLst>
              <a:ext uri="{FF2B5EF4-FFF2-40B4-BE49-F238E27FC236}">
                <a16:creationId xmlns:a16="http://schemas.microsoft.com/office/drawing/2014/main" id="{2AC3961E-A41E-ED12-8C15-9BFBFCACAE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9" y="2997200"/>
            <a:ext cx="8713787" cy="2732088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32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解答分析</a:t>
            </a:r>
            <a:r>
              <a:rPr lang="zh-CN" altLang="en-US" sz="32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</a:t>
            </a:r>
            <a:r>
              <a:rPr lang="zh-CN" altLang="en-US" sz="3200">
                <a:solidFill>
                  <a:srgbClr val="6600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这种题型不是要求揣摩个别字词运用的巧妙，而是要品味整首诗表现出来的语言风格。</a:t>
            </a:r>
            <a:r>
              <a:rPr lang="zh-CN" altLang="en-US" sz="4400">
                <a:solidFill>
                  <a:srgbClr val="6600CC"/>
                </a:solidFill>
                <a:ea typeface="宋体" panose="02010600030101010101" pitchFamily="2" charset="-122"/>
                <a:sym typeface="Wingdings" pitchFamily="2" charset="2"/>
              </a:rPr>
              <a:t>　</a:t>
            </a:r>
            <a:endParaRPr lang="zh-CN" altLang="en-US" sz="4400">
              <a:solidFill>
                <a:srgbClr val="6600CC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sz="2800">
              <a:solidFill>
                <a:srgbClr val="6600CC"/>
              </a:solidFill>
              <a:ea typeface="宋体" panose="02010600030101010101" pitchFamily="2" charset="-122"/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1C4583F-2570-8C1E-A4F8-E260E5E23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B107B139-ADFB-4F47-A383-9094ABCB426D}" type="slidenum">
              <a:rPr lang="zh-CN" altLang="en-US" b="0">
                <a:ea typeface="宋体" panose="02010600030101010101" pitchFamily="2" charset="-122"/>
              </a:rPr>
              <a:pPr eaLnBrk="1" hangingPunct="1"/>
              <a:t>29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2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2" grpId="0"/>
      <p:bldP spid="9216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4">
            <a:extLst>
              <a:ext uri="{FF2B5EF4-FFF2-40B4-BE49-F238E27FC236}">
                <a16:creationId xmlns:a16="http://schemas.microsoft.com/office/drawing/2014/main" id="{347B7DE0-8BB1-76FC-7001-AFC3DBFB72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1" y="476251"/>
            <a:ext cx="482441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51203" name="Text Box 5">
            <a:extLst>
              <a:ext uri="{FF2B5EF4-FFF2-40B4-BE49-F238E27FC236}">
                <a16:creationId xmlns:a16="http://schemas.microsoft.com/office/drawing/2014/main" id="{E7E177A7-AB74-BD10-1AD9-D701D97C46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260350"/>
            <a:ext cx="8604250" cy="76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400">
                <a:solidFill>
                  <a:srgbClr val="6600CC"/>
                </a:solidFill>
                <a:ea typeface="隶书" panose="02010509060101010101" pitchFamily="49" charset="-122"/>
              </a:rPr>
              <a:t>语言特色类题型</a:t>
            </a:r>
            <a:r>
              <a:rPr lang="zh-CN" altLang="en-US" sz="4400">
                <a:solidFill>
                  <a:srgbClr val="FF0000"/>
                </a:solidFill>
                <a:ea typeface="隶书" panose="02010509060101010101" pitchFamily="49" charset="-122"/>
              </a:rPr>
              <a:t>答题模式</a:t>
            </a:r>
          </a:p>
        </p:txBody>
      </p:sp>
      <p:sp>
        <p:nvSpPr>
          <p:cNvPr id="65540" name="Text Box 6">
            <a:extLst>
              <a:ext uri="{FF2B5EF4-FFF2-40B4-BE49-F238E27FC236}">
                <a16:creationId xmlns:a16="http://schemas.microsoft.com/office/drawing/2014/main" id="{97180504-D210-DC04-D795-37167F0E27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9" y="1700214"/>
            <a:ext cx="8713787" cy="3970337"/>
          </a:xfrm>
          <a:prstGeom prst="rect">
            <a:avLst/>
          </a:prstGeom>
          <a:ln>
            <a:solidFill>
              <a:srgbClr val="000099"/>
            </a:solidFill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第一步</a:t>
            </a:r>
            <a:r>
              <a:rPr lang="zh-CN" altLang="en-US" sz="3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：点明特色（用一两个词准确点明语言  特色）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第二步</a:t>
            </a:r>
            <a:r>
              <a:rPr lang="zh-CN" altLang="en-US" sz="3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：结合原诗分析（用诗中有关语句具体分析这种特色）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第三步</a:t>
            </a:r>
            <a:r>
              <a:rPr lang="zh-CN" altLang="en-US" sz="360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：分析感情（指出表现了诗人怎样的感情）</a:t>
            </a:r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59CB18F-7DAD-A947-4FAE-6673839B15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0A5E7656-A86A-3840-A5AF-25B1A02881E1}" type="slidenum">
              <a:rPr lang="zh-CN" altLang="en-US" b="0">
                <a:ea typeface="宋体" panose="02010600030101010101" pitchFamily="2" charset="-122"/>
              </a:rPr>
              <a:pPr eaLnBrk="1" hangingPunct="1"/>
              <a:t>30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>
            <a:extLst>
              <a:ext uri="{FF2B5EF4-FFF2-40B4-BE49-F238E27FC236}">
                <a16:creationId xmlns:a16="http://schemas.microsoft.com/office/drawing/2014/main" id="{5A9B0825-69A4-3D8D-E01C-F2F35D5E4E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0"/>
            <a:ext cx="9144000" cy="109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54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古典诗歌中常见的语言风格</a:t>
            </a:r>
            <a:r>
              <a:rPr lang="zh-CN" altLang="en-US" sz="6600">
                <a:solidFill>
                  <a:srgbClr val="0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</a:p>
        </p:txBody>
      </p:sp>
      <p:sp>
        <p:nvSpPr>
          <p:cNvPr id="66563" name="Text Box 3">
            <a:extLst>
              <a:ext uri="{FF2B5EF4-FFF2-40B4-BE49-F238E27FC236}">
                <a16:creationId xmlns:a16="http://schemas.microsoft.com/office/drawing/2014/main" id="{B6AFB15A-B4DB-BC66-456B-419A6B5E9B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1484314"/>
            <a:ext cx="8496300" cy="3140075"/>
          </a:xfrm>
          <a:prstGeom prst="rect">
            <a:avLst/>
          </a:prstGeom>
          <a:ln>
            <a:solidFill>
              <a:srgbClr val="000099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清新自然  明白晓畅（简练生动）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平淡质朴  华美绚丽 委婉含蓄 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沉郁顿挫（深沉凝重）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6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雄奇豪放  婉约细腻  慷慨悲壮</a:t>
            </a: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9765C87-C8F4-2A63-B92E-7D91CA7590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73391752-B22F-984C-BF7F-E19A3415E009}" type="slidenum">
              <a:rPr lang="zh-CN" altLang="en-US" b="0">
                <a:ea typeface="宋体" panose="02010600030101010101" pitchFamily="2" charset="-122"/>
              </a:rPr>
              <a:pPr eaLnBrk="1" hangingPunct="1"/>
              <a:t>31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4">
            <a:extLst>
              <a:ext uri="{FF2B5EF4-FFF2-40B4-BE49-F238E27FC236}">
                <a16:creationId xmlns:a16="http://schemas.microsoft.com/office/drawing/2014/main" id="{BD8C7859-C9EA-041D-D1B0-DDA4AF98EF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"/>
            <a:ext cx="9144000" cy="634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5400" b="0">
                <a:solidFill>
                  <a:srgbClr val="000099"/>
                </a:solidFill>
                <a:ea typeface="隶书" panose="02010509060101010101" pitchFamily="49" charset="-122"/>
              </a:rPr>
              <a:t>提示：</a:t>
            </a:r>
          </a:p>
          <a:p>
            <a:pPr eaLnBrk="1" hangingPunct="1"/>
            <a:r>
              <a:rPr lang="zh-CN" altLang="en-US" sz="3200" b="0">
                <a:solidFill>
                  <a:srgbClr val="000000"/>
                </a:solidFill>
                <a:latin typeface="楷体_GB2312" pitchFamily="49" charset="-122"/>
              </a:rPr>
              <a:t>这种题型不是要求揣摩个别字词运用的巧妙，而是要品味整首诗表现出来的语言风格。牢记语言风格术语及效果词。</a:t>
            </a:r>
          </a:p>
          <a:p>
            <a:pPr eaLnBrk="1" hangingPunct="1"/>
            <a:r>
              <a:rPr lang="zh-CN" altLang="en-US" sz="3200" b="0">
                <a:solidFill>
                  <a:srgbClr val="000000"/>
                </a:solidFill>
                <a:latin typeface="楷体_GB2312" pitchFamily="49" charset="-122"/>
              </a:rPr>
              <a:t>效果词如：</a:t>
            </a:r>
            <a:r>
              <a:rPr lang="zh-CN" altLang="en-US" sz="3200">
                <a:solidFill>
                  <a:srgbClr val="FF0000"/>
                </a:solidFill>
                <a:latin typeface="楷体_GB2312" pitchFamily="49" charset="-122"/>
              </a:rPr>
              <a:t>简练传神、生动形象、一字传神、对仗工稳、语近情遥、入木三分、炼字精巧、庄谐俱见、深沉隽永 、准确精练、简洁生动、辞藻华丽、通俗易懂、节奏感强、富有韵律、 准确传神、 绘声绘色、词藻优美、平字见奇、色彩丰富</a:t>
            </a:r>
            <a:r>
              <a:rPr lang="zh-CN" altLang="en-US" sz="3200" b="0">
                <a:solidFill>
                  <a:srgbClr val="000000"/>
                </a:solidFill>
                <a:latin typeface="楷体_GB2312" pitchFamily="49" charset="-122"/>
              </a:rPr>
              <a:t>等等。</a:t>
            </a:r>
          </a:p>
          <a:p>
            <a:pPr eaLnBrk="1" hangingPunct="1"/>
            <a:r>
              <a:rPr lang="zh-CN" altLang="en-US" sz="3200">
                <a:solidFill>
                  <a:srgbClr val="000000"/>
                </a:solidFill>
                <a:latin typeface="楷体_GB2312" pitchFamily="49" charset="-122"/>
              </a:rPr>
              <a:t>常见错误：从语言的使用上去揣摩作者的炼词、炼字，阐述字词运用的巧妙。语言的特色不能等同于语言的使用，这样的解答显然不对。</a:t>
            </a:r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9AF69654-CAF8-24B4-321A-A5BC4FC11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9732F2AC-3435-CD42-A652-3E0BB6A1AE41}" type="slidenum">
              <a:rPr lang="zh-CN" altLang="en-US" b="0">
                <a:ea typeface="宋体" panose="02010600030101010101" pitchFamily="2" charset="-122"/>
              </a:rPr>
              <a:pPr eaLnBrk="1" hangingPunct="1"/>
              <a:t>32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>
            <a:extLst>
              <a:ext uri="{FF2B5EF4-FFF2-40B4-BE49-F238E27FC236}">
                <a16:creationId xmlns:a16="http://schemas.microsoft.com/office/drawing/2014/main" id="{62FA4E0E-7091-2C24-D463-309B55417B1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2232025" y="1268414"/>
            <a:ext cx="8185150" cy="2592387"/>
          </a:xfrm>
          <a:ln w="28575">
            <a:solidFill>
              <a:schemeClr val="tx2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en-US" altLang="zh-CN" sz="3600" b="1">
                <a:solidFill>
                  <a:schemeClr val="tx1"/>
                </a:solidFill>
              </a:rPr>
              <a:t>《</a:t>
            </a:r>
            <a:r>
              <a:rPr lang="zh-CN" altLang="en-US" sz="3600" b="1">
                <a:solidFill>
                  <a:schemeClr val="tx1"/>
                </a:solidFill>
              </a:rPr>
              <a:t>绝句</a:t>
            </a:r>
            <a:r>
              <a:rPr lang="en-US" altLang="zh-CN" sz="3600" b="1">
                <a:solidFill>
                  <a:schemeClr val="tx1"/>
                </a:solidFill>
              </a:rPr>
              <a:t>》</a:t>
            </a:r>
            <a:r>
              <a:rPr lang="zh-CN" altLang="en-US" sz="3600" b="1">
                <a:solidFill>
                  <a:schemeClr val="tx1"/>
                </a:solidFill>
              </a:rPr>
              <a:t>杜甫</a:t>
            </a:r>
            <a:br>
              <a:rPr lang="zh-CN" altLang="en-US" sz="3600" b="1">
                <a:solidFill>
                  <a:schemeClr val="tx1"/>
                </a:solidFill>
              </a:rPr>
            </a:br>
            <a:r>
              <a:rPr lang="zh-CN" altLang="en-US" sz="3600" b="1">
                <a:solidFill>
                  <a:schemeClr val="tx1"/>
                </a:solidFill>
              </a:rPr>
              <a:t>两个黄鹂鸣翠柳，一行白鹭上青天。</a:t>
            </a:r>
            <a:br>
              <a:rPr lang="zh-CN" altLang="en-US" sz="3600" b="1">
                <a:solidFill>
                  <a:schemeClr val="tx1"/>
                </a:solidFill>
              </a:rPr>
            </a:br>
            <a:r>
              <a:rPr lang="zh-CN" altLang="en-US" sz="3600" b="1">
                <a:solidFill>
                  <a:schemeClr val="tx1"/>
                </a:solidFill>
              </a:rPr>
              <a:t>窗含西岭千秋雪，门泊东吴万里船。</a:t>
            </a:r>
          </a:p>
        </p:txBody>
      </p:sp>
      <p:sp>
        <p:nvSpPr>
          <p:cNvPr id="76803" name="Text Box 3">
            <a:extLst>
              <a:ext uri="{FF2B5EF4-FFF2-40B4-BE49-F238E27FC236}">
                <a16:creationId xmlns:a16="http://schemas.microsoft.com/office/drawing/2014/main" id="{F1E2430A-748E-B525-AA34-8AD8BD5D4A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95551" y="4292600"/>
            <a:ext cx="7777163" cy="1798638"/>
          </a:xfrm>
          <a:prstGeom prst="rect">
            <a:avLst/>
          </a:prstGeom>
          <a:noFill/>
          <a:ln w="28575">
            <a:solidFill>
              <a:srgbClr val="6600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000099"/>
                </a:solidFill>
                <a:ea typeface="宋体" panose="02010600030101010101" pitchFamily="2" charset="-122"/>
              </a:rPr>
              <a:t>清新淡雅</a:t>
            </a:r>
            <a:r>
              <a:rPr lang="en-US" altLang="zh-CN" sz="3200">
                <a:solidFill>
                  <a:srgbClr val="000099"/>
                </a:solidFill>
                <a:ea typeface="宋体" panose="02010600030101010101" pitchFamily="2" charset="-122"/>
              </a:rPr>
              <a:t>——</a:t>
            </a:r>
          </a:p>
          <a:p>
            <a:pPr eaLnBrk="1" hangingPunct="1"/>
            <a:r>
              <a:rPr lang="zh-CN" altLang="en-US" sz="3200">
                <a:solidFill>
                  <a:srgbClr val="000099"/>
                </a:solidFill>
                <a:ea typeface="宋体" panose="02010600030101010101" pitchFamily="2" charset="-122"/>
              </a:rPr>
              <a:t>　　　　           像一朵别具风采的小花 </a:t>
            </a:r>
          </a:p>
          <a:p>
            <a:pPr eaLnBrk="1" hangingPunct="1">
              <a:spcBef>
                <a:spcPct val="50000"/>
              </a:spcBef>
            </a:pPr>
            <a:endParaRPr lang="zh-CN" altLang="en-US" sz="3200">
              <a:ea typeface="宋体" panose="02010600030101010101" pitchFamily="2" charset="-122"/>
            </a:endParaRPr>
          </a:p>
        </p:txBody>
      </p:sp>
      <p:sp>
        <p:nvSpPr>
          <p:cNvPr id="76804" name="Text Box 4">
            <a:extLst>
              <a:ext uri="{FF2B5EF4-FFF2-40B4-BE49-F238E27FC236}">
                <a16:creationId xmlns:a16="http://schemas.microsoft.com/office/drawing/2014/main" id="{80E7C81F-1A88-7C7A-167E-901C322F3A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549276"/>
            <a:ext cx="38163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4000"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（</a:t>
            </a:r>
            <a:r>
              <a:rPr lang="en-US" altLang="zh-CN" sz="4000"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1</a:t>
            </a:r>
            <a:r>
              <a:rPr lang="zh-CN" altLang="en-US" sz="4000">
                <a:effectLst>
                  <a:outerShdw blurRad="38100" dist="38100" dir="2700000" algn="tl">
                    <a:srgbClr val="C0C0C0"/>
                  </a:outerShdw>
                </a:effectLst>
                <a:ea typeface="宋体" pitchFamily="2" charset="-122"/>
              </a:rPr>
              <a:t>）清新</a:t>
            </a:r>
          </a:p>
        </p:txBody>
      </p:sp>
      <p:sp>
        <p:nvSpPr>
          <p:cNvPr id="76805" name="Text Box 5">
            <a:extLst>
              <a:ext uri="{FF2B5EF4-FFF2-40B4-BE49-F238E27FC236}">
                <a16:creationId xmlns:a16="http://schemas.microsoft.com/office/drawing/2014/main" id="{55D5AD11-EEA2-FBEA-F0B1-FD0B770190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5776" y="549275"/>
            <a:ext cx="615632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>
                <a:ea typeface="宋体" panose="02010600030101010101" pitchFamily="2" charset="-122"/>
              </a:rPr>
              <a:t>其特点是</a:t>
            </a:r>
            <a:r>
              <a:rPr lang="zh-CN" altLang="en-US" sz="3600">
                <a:solidFill>
                  <a:srgbClr val="FF0000"/>
                </a:solidFill>
                <a:ea typeface="宋体" panose="02010600030101010101" pitchFamily="2" charset="-122"/>
              </a:rPr>
              <a:t>用语新颖</a:t>
            </a:r>
            <a:r>
              <a:rPr lang="zh-CN" altLang="en-US" sz="3600">
                <a:ea typeface="宋体" panose="02010600030101010101" pitchFamily="2" charset="-122"/>
              </a:rPr>
              <a:t>，</a:t>
            </a:r>
            <a:r>
              <a:rPr lang="zh-CN" altLang="en-US" sz="3600">
                <a:solidFill>
                  <a:srgbClr val="FF0000"/>
                </a:solidFill>
                <a:ea typeface="宋体" panose="02010600030101010101" pitchFamily="2" charset="-122"/>
              </a:rPr>
              <a:t>不落俗套。</a:t>
            </a:r>
          </a:p>
        </p:txBody>
      </p:sp>
      <p:sp>
        <p:nvSpPr>
          <p:cNvPr id="76806" name="Oval 6">
            <a:extLst>
              <a:ext uri="{FF2B5EF4-FFF2-40B4-BE49-F238E27FC236}">
                <a16:creationId xmlns:a16="http://schemas.microsoft.com/office/drawing/2014/main" id="{8B54FCC8-BD8B-C03A-F934-0F44EBB57E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5050" y="2276475"/>
            <a:ext cx="431800" cy="719138"/>
          </a:xfrm>
          <a:prstGeom prst="ellipse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76807" name="Oval 7">
            <a:extLst>
              <a:ext uri="{FF2B5EF4-FFF2-40B4-BE49-F238E27FC236}">
                <a16:creationId xmlns:a16="http://schemas.microsoft.com/office/drawing/2014/main" id="{9B86AC12-6E25-38CB-8399-442E525EC5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43476" y="2276476"/>
            <a:ext cx="576263" cy="576263"/>
          </a:xfrm>
          <a:prstGeom prst="ellipse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76808" name="Oval 8">
            <a:extLst>
              <a:ext uri="{FF2B5EF4-FFF2-40B4-BE49-F238E27FC236}">
                <a16:creationId xmlns:a16="http://schemas.microsoft.com/office/drawing/2014/main" id="{3DB67574-3903-6960-4EF2-FB8120194F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75500" y="2349501"/>
            <a:ext cx="649288" cy="574675"/>
          </a:xfrm>
          <a:prstGeom prst="ellipse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76809" name="Oval 9">
            <a:extLst>
              <a:ext uri="{FF2B5EF4-FFF2-40B4-BE49-F238E27FC236}">
                <a16:creationId xmlns:a16="http://schemas.microsoft.com/office/drawing/2014/main" id="{4F9F2CC1-9942-2761-8E67-40E1AAD186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43925" y="2276475"/>
            <a:ext cx="647700" cy="647700"/>
          </a:xfrm>
          <a:prstGeom prst="ellipse">
            <a:avLst/>
          </a:prstGeom>
          <a:solidFill>
            <a:schemeClr val="accent1">
              <a:alpha val="0"/>
            </a:schemeClr>
          </a:solidFill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2" name="灯片编号占位符 11">
            <a:extLst>
              <a:ext uri="{FF2B5EF4-FFF2-40B4-BE49-F238E27FC236}">
                <a16:creationId xmlns:a16="http://schemas.microsoft.com/office/drawing/2014/main" id="{E0F4922E-48D7-E4FF-2325-2872C68A2B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10CE6662-5C21-F342-B34B-98CB1747DD65}" type="slidenum">
              <a:rPr lang="zh-CN" altLang="en-US" b="0">
                <a:ea typeface="宋体" panose="02010600030101010101" pitchFamily="2" charset="-122"/>
              </a:rPr>
              <a:pPr eaLnBrk="1" hangingPunct="1"/>
              <a:t>33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6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 animBg="1"/>
      <p:bldP spid="76803" grpId="0" animBg="1"/>
      <p:bldP spid="76804" grpId="0"/>
      <p:bldP spid="76805" grpId="0"/>
      <p:bldP spid="76806" grpId="0" animBg="1"/>
      <p:bldP spid="76807" grpId="0" animBg="1"/>
      <p:bldP spid="76808" grpId="0" animBg="1"/>
      <p:bldP spid="7680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2">
            <a:extLst>
              <a:ext uri="{FF2B5EF4-FFF2-40B4-BE49-F238E27FC236}">
                <a16:creationId xmlns:a16="http://schemas.microsoft.com/office/drawing/2014/main" id="{E11AAF69-74DF-2EE5-5B62-F160A0A592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2775" y="1844676"/>
            <a:ext cx="8389938" cy="3108325"/>
          </a:xfrm>
          <a:prstGeom prst="rect">
            <a:avLst/>
          </a:prstGeom>
          <a:ln>
            <a:solidFill>
              <a:srgbClr val="6600CC"/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chemeClr val="tx2"/>
                </a:solidFill>
                <a:ea typeface="宋体" panose="02010600030101010101" pitchFamily="2" charset="-122"/>
              </a:rPr>
              <a:t>“</a:t>
            </a:r>
            <a:r>
              <a:rPr lang="zh-CN" altLang="en-US" sz="2800">
                <a:solidFill>
                  <a:srgbClr val="000000"/>
                </a:solidFill>
                <a:ea typeface="宋体" panose="02010600030101010101" pitchFamily="2" charset="-122"/>
              </a:rPr>
              <a:t>青天有月来几时？我今停杯一问之</a:t>
            </a:r>
            <a:r>
              <a:rPr lang="zh-CN" altLang="en-US" sz="2800">
                <a:solidFill>
                  <a:schemeClr val="tx2"/>
                </a:solidFill>
                <a:ea typeface="宋体" panose="02010600030101010101" pitchFamily="2" charset="-122"/>
              </a:rPr>
              <a:t>。”    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chemeClr val="tx2"/>
                </a:solidFill>
                <a:ea typeface="宋体" panose="02010600030101010101" pitchFamily="2" charset="-122"/>
              </a:rPr>
              <a:t>                                       李白 </a:t>
            </a:r>
            <a:r>
              <a:rPr lang="en-US" altLang="zh-CN" sz="2800">
                <a:solidFill>
                  <a:schemeClr val="tx2"/>
                </a:solidFill>
                <a:ea typeface="宋体" panose="02010600030101010101" pitchFamily="2" charset="-122"/>
              </a:rPr>
              <a:t>(《</a:t>
            </a:r>
            <a:r>
              <a:rPr lang="zh-CN" altLang="en-US" sz="2800">
                <a:solidFill>
                  <a:schemeClr val="tx2"/>
                </a:solidFill>
                <a:ea typeface="宋体" panose="02010600030101010101" pitchFamily="2" charset="-122"/>
              </a:rPr>
              <a:t>把酒问月</a:t>
            </a:r>
            <a:r>
              <a:rPr lang="en-US" altLang="zh-CN" sz="2800">
                <a:solidFill>
                  <a:schemeClr val="tx2"/>
                </a:solidFill>
                <a:ea typeface="宋体" panose="02010600030101010101" pitchFamily="2" charset="-122"/>
              </a:rPr>
              <a:t>》)</a:t>
            </a:r>
            <a:r>
              <a:rPr lang="zh-CN" altLang="en-US" sz="2800">
                <a:solidFill>
                  <a:schemeClr val="tx2"/>
                </a:solidFill>
                <a:ea typeface="宋体" panose="02010600030101010101" pitchFamily="2" charset="-122"/>
              </a:rPr>
              <a:t>　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chemeClr val="tx2"/>
                </a:solidFill>
                <a:ea typeface="宋体" panose="02010600030101010101" pitchFamily="2" charset="-122"/>
              </a:rPr>
              <a:t>“</a:t>
            </a:r>
            <a:r>
              <a:rPr lang="zh-CN" altLang="en-US" sz="2800">
                <a:solidFill>
                  <a:srgbClr val="000000"/>
                </a:solidFill>
                <a:ea typeface="宋体" panose="02010600030101010101" pitchFamily="2" charset="-122"/>
              </a:rPr>
              <a:t>小时不识月，呼作白玉盘。”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chemeClr val="tx2"/>
                </a:solidFill>
                <a:ea typeface="宋体" panose="02010600030101010101" pitchFamily="2" charset="-122"/>
              </a:rPr>
              <a:t>                                       李白</a:t>
            </a:r>
            <a:r>
              <a:rPr lang="en-US" altLang="zh-CN" sz="2800">
                <a:solidFill>
                  <a:srgbClr val="000000"/>
                </a:solidFill>
                <a:ea typeface="宋体" panose="02010600030101010101" pitchFamily="2" charset="-122"/>
              </a:rPr>
              <a:t> </a:t>
            </a:r>
            <a:r>
              <a:rPr lang="en-US" altLang="zh-CN" sz="2800">
                <a:solidFill>
                  <a:schemeClr val="tx2"/>
                </a:solidFill>
                <a:ea typeface="宋体" panose="02010600030101010101" pitchFamily="2" charset="-122"/>
              </a:rPr>
              <a:t>(《</a:t>
            </a:r>
            <a:r>
              <a:rPr lang="zh-CN" altLang="en-US" sz="2800">
                <a:solidFill>
                  <a:schemeClr val="tx2"/>
                </a:solidFill>
                <a:ea typeface="宋体" panose="02010600030101010101" pitchFamily="2" charset="-122"/>
              </a:rPr>
              <a:t>古朗月行</a:t>
            </a:r>
            <a:r>
              <a:rPr lang="en-US" altLang="zh-CN" sz="2800">
                <a:solidFill>
                  <a:schemeClr val="tx2"/>
                </a:solidFill>
                <a:ea typeface="宋体" panose="02010600030101010101" pitchFamily="2" charset="-122"/>
              </a:rPr>
              <a:t>》)</a:t>
            </a:r>
            <a:endParaRPr lang="en-US" altLang="zh-CN" sz="2800">
              <a:solidFill>
                <a:srgbClr val="000000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sz="2800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sp>
        <p:nvSpPr>
          <p:cNvPr id="77827" name="Text Box 3">
            <a:extLst>
              <a:ext uri="{FF2B5EF4-FFF2-40B4-BE49-F238E27FC236}">
                <a16:creationId xmlns:a16="http://schemas.microsoft.com/office/drawing/2014/main" id="{2C928C0C-669A-044C-0267-5DBD0BE881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9" y="5041900"/>
            <a:ext cx="7921625" cy="1816100"/>
          </a:xfrm>
          <a:prstGeom prst="rect">
            <a:avLst/>
          </a:prstGeom>
          <a:ln>
            <a:solidFill>
              <a:srgbClr val="006600"/>
            </a:solidFill>
            <a:headEnd/>
            <a:tailEnd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 sz="3200" dirty="0">
                <a:solidFill>
                  <a:srgbClr val="000099"/>
                </a:solidFill>
              </a:rPr>
              <a:t>清新自然</a:t>
            </a:r>
            <a:r>
              <a:rPr lang="en-US" altLang="zh-CN" sz="3200" dirty="0">
                <a:solidFill>
                  <a:srgbClr val="000099"/>
                </a:solidFill>
              </a:rPr>
              <a:t>——</a:t>
            </a:r>
          </a:p>
          <a:p>
            <a:pPr>
              <a:defRPr/>
            </a:pPr>
            <a:r>
              <a:rPr lang="zh-CN" altLang="en-US" sz="3200" dirty="0">
                <a:solidFill>
                  <a:srgbClr val="000099"/>
                </a:solidFill>
              </a:rPr>
              <a:t>　　　　　　像一池雨后出水的芙蓉</a:t>
            </a:r>
          </a:p>
          <a:p>
            <a:pPr>
              <a:spcBef>
                <a:spcPct val="50000"/>
              </a:spcBef>
              <a:defRPr/>
            </a:pPr>
            <a:endParaRPr lang="zh-CN" altLang="en-US" sz="3200" dirty="0">
              <a:solidFill>
                <a:srgbClr val="FF00FF"/>
              </a:solidFill>
            </a:endParaRPr>
          </a:p>
        </p:txBody>
      </p:sp>
      <p:sp>
        <p:nvSpPr>
          <p:cNvPr id="77828" name="Text Box 4">
            <a:extLst>
              <a:ext uri="{FF2B5EF4-FFF2-40B4-BE49-F238E27FC236}">
                <a16:creationId xmlns:a16="http://schemas.microsoft.com/office/drawing/2014/main" id="{0EFCFDDA-5F1C-F107-F49D-0B2E0ED87C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5" y="0"/>
            <a:ext cx="8135938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（</a:t>
            </a:r>
            <a:r>
              <a:rPr lang="en-US" altLang="zh-CN" sz="2800"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2</a:t>
            </a:r>
            <a:r>
              <a:rPr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）自然   </a:t>
            </a:r>
            <a:r>
              <a:rPr lang="zh-CN" altLang="en-US" sz="2800">
                <a:ea typeface="宋体" panose="02010600030101010101" pitchFamily="2" charset="-122"/>
              </a:rPr>
              <a:t>多用口语</a:t>
            </a:r>
            <a:endParaRPr lang="zh-CN" altLang="en-US" sz="4000"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          </a:t>
            </a:r>
            <a:r>
              <a:rPr lang="zh-CN" altLang="en-US" sz="2800">
                <a:ea typeface="宋体" panose="02010600030101010101" pitchFamily="2" charset="-122"/>
              </a:rPr>
              <a:t>即不加雕饰的率真朴素的语言，多用口语， 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ea typeface="宋体" panose="02010600030101010101" pitchFamily="2" charset="-122"/>
              </a:rPr>
              <a:t>   较少炼字，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读来平白如话，</a:t>
            </a:r>
            <a:r>
              <a:rPr lang="zh-CN" altLang="en-US" sz="2800">
                <a:ea typeface="宋体" panose="02010600030101010101" pitchFamily="2" charset="-122"/>
              </a:rPr>
              <a:t>自然生动，韵味无穷。</a:t>
            </a:r>
            <a:br>
              <a:rPr lang="zh-CN" altLang="en-US" sz="2800">
                <a:solidFill>
                  <a:srgbClr val="009900"/>
                </a:solidFill>
                <a:ea typeface="宋体" panose="02010600030101010101" pitchFamily="2" charset="-122"/>
              </a:rPr>
            </a:br>
            <a:endParaRPr lang="zh-CN" altLang="en-US" sz="2800">
              <a:solidFill>
                <a:srgbClr val="009900"/>
              </a:solidFill>
              <a:ea typeface="宋体" panose="02010600030101010101" pitchFamily="2" charset="-122"/>
            </a:endParaRPr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7BBBC8D1-8ECB-6680-05A2-C73EAF336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7AF3AFF6-EEE6-CA45-B418-DA43D43C23DA}" type="slidenum">
              <a:rPr lang="zh-CN" altLang="en-US" b="0">
                <a:ea typeface="宋体" panose="02010600030101010101" pitchFamily="2" charset="-122"/>
              </a:rPr>
              <a:pPr eaLnBrk="1" hangingPunct="1"/>
              <a:t>34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7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6" grpId="0" animBg="1"/>
      <p:bldP spid="77827" grpId="0" animBg="1"/>
      <p:bldP spid="7782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>
            <a:extLst>
              <a:ext uri="{FF2B5EF4-FFF2-40B4-BE49-F238E27FC236}">
                <a16:creationId xmlns:a16="http://schemas.microsoft.com/office/drawing/2014/main" id="{75E9AD63-B8F5-C77A-CED3-F3DC4AF4E083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2135189" y="1341438"/>
            <a:ext cx="7921625" cy="2374900"/>
          </a:xfrm>
          <a:ln w="28575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b="1"/>
          </a:p>
          <a:p>
            <a:pPr eaLnBrk="1" hangingPunct="1">
              <a:buFont typeface="Wingdings" pitchFamily="2" charset="2"/>
              <a:buNone/>
            </a:pPr>
            <a:r>
              <a:rPr lang="zh-CN" altLang="en-US" b="1"/>
              <a:t>    </a:t>
            </a:r>
            <a:r>
              <a:rPr lang="zh-CN" altLang="en-US" b="1">
                <a:latin typeface="宋体" panose="02010600030101010101" pitchFamily="2" charset="-122"/>
              </a:rPr>
              <a:t>沧海月明珠有泪</a:t>
            </a:r>
            <a:r>
              <a:rPr lang="en-US" altLang="zh-CN" b="1">
                <a:latin typeface="宋体" panose="02010600030101010101" pitchFamily="2" charset="-122"/>
              </a:rPr>
              <a:t>,</a:t>
            </a:r>
            <a:r>
              <a:rPr lang="zh-CN" altLang="en-US" b="1">
                <a:latin typeface="宋体" panose="02010600030101010101" pitchFamily="2" charset="-122"/>
              </a:rPr>
              <a:t>蓝田日暖玉生烟。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b="1">
                <a:latin typeface="宋体" panose="02010600030101010101" pitchFamily="2" charset="-122"/>
              </a:rPr>
              <a:t>   </a:t>
            </a:r>
            <a:r>
              <a:rPr lang="zh-CN" altLang="en-US">
                <a:latin typeface="宋体" panose="02010600030101010101" pitchFamily="2" charset="-122"/>
              </a:rPr>
              <a:t>                </a:t>
            </a:r>
            <a:r>
              <a:rPr lang="en-US" altLang="zh-CN">
                <a:solidFill>
                  <a:srgbClr val="FF0000"/>
                </a:solidFill>
                <a:latin typeface="宋体" panose="02010600030101010101" pitchFamily="2" charset="-122"/>
              </a:rPr>
              <a:t>——</a:t>
            </a:r>
            <a:r>
              <a:rPr lang="zh-CN" altLang="en-US" b="1">
                <a:solidFill>
                  <a:srgbClr val="FF0000"/>
                </a:solidFill>
                <a:latin typeface="宋体" panose="02010600030101010101" pitchFamily="2" charset="-122"/>
              </a:rPr>
              <a:t>李商隐</a:t>
            </a:r>
            <a:r>
              <a:rPr lang="en-US" altLang="zh-CN" b="1">
                <a:solidFill>
                  <a:srgbClr val="FF0000"/>
                </a:solidFill>
                <a:latin typeface="宋体" panose="02010600030101010101" pitchFamily="2" charset="-122"/>
              </a:rPr>
              <a:t>《</a:t>
            </a:r>
            <a:r>
              <a:rPr lang="zh-CN" altLang="en-US" b="1">
                <a:solidFill>
                  <a:srgbClr val="FF0000"/>
                </a:solidFill>
                <a:latin typeface="宋体" panose="02010600030101010101" pitchFamily="2" charset="-122"/>
              </a:rPr>
              <a:t>锦瑟</a:t>
            </a:r>
            <a:r>
              <a:rPr lang="en-US" altLang="zh-CN" b="1">
                <a:solidFill>
                  <a:srgbClr val="FF0000"/>
                </a:solidFill>
                <a:latin typeface="宋体" panose="02010600030101010101" pitchFamily="2" charset="-122"/>
              </a:rPr>
              <a:t>》</a:t>
            </a:r>
            <a:endParaRPr lang="zh-CN" altLang="en-US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78851" name="Text Box 3">
            <a:extLst>
              <a:ext uri="{FF2B5EF4-FFF2-40B4-BE49-F238E27FC236}">
                <a16:creationId xmlns:a16="http://schemas.microsoft.com/office/drawing/2014/main" id="{8EA1BFFB-9F1D-8348-5AA7-B47DB6365F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549275"/>
            <a:ext cx="882015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en-US" altLang="zh-CN" sz="3200"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(3)</a:t>
            </a:r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绚丽</a:t>
            </a:r>
            <a:r>
              <a:rPr lang="en-US" altLang="zh-CN" sz="3200"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:</a:t>
            </a:r>
            <a:r>
              <a:rPr lang="zh-CN" altLang="en-US" sz="3200">
                <a:solidFill>
                  <a:srgbClr val="FF0000"/>
                </a:solidFill>
                <a:ea typeface="宋体" panose="02010600030101010101" pitchFamily="2" charset="-122"/>
              </a:rPr>
              <a:t>富丽的词藻、绚烂的色彩，奇幻的情思</a:t>
            </a:r>
          </a:p>
          <a:p>
            <a:pPr eaLnBrk="1" hangingPunct="1"/>
            <a:endParaRPr lang="zh-CN" altLang="en-US" sz="320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eaLnBrk="1" hangingPunct="1"/>
            <a:endParaRPr lang="zh-CN" altLang="en-US" sz="3200">
              <a:ea typeface="宋体" panose="02010600030101010101" pitchFamily="2" charset="-122"/>
            </a:endParaRPr>
          </a:p>
        </p:txBody>
      </p:sp>
      <p:sp>
        <p:nvSpPr>
          <p:cNvPr id="56324" name="Text Box 4">
            <a:extLst>
              <a:ext uri="{FF2B5EF4-FFF2-40B4-BE49-F238E27FC236}">
                <a16:creationId xmlns:a16="http://schemas.microsoft.com/office/drawing/2014/main" id="{0BBA59A1-787B-8844-FDA0-ED851817AD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43251" y="2781300"/>
            <a:ext cx="4537075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endParaRPr lang="zh-CN" altLang="en-US">
              <a:solidFill>
                <a:schemeClr val="tx2"/>
              </a:solidFill>
              <a:ea typeface="宋体" panose="02010600030101010101" pitchFamily="2" charset="-122"/>
            </a:endParaRPr>
          </a:p>
          <a:p>
            <a:pPr eaLnBrk="1" hangingPunct="1"/>
            <a:r>
              <a:rPr lang="zh-CN" altLang="en-US">
                <a:solidFill>
                  <a:schemeClr val="tx2"/>
                </a:solidFill>
                <a:ea typeface="宋体" panose="02010600030101010101" pitchFamily="2" charset="-122"/>
              </a:rPr>
              <a:t>　　　　　　　　</a:t>
            </a:r>
            <a:endParaRPr lang="en-US" altLang="zh-CN" b="0">
              <a:solidFill>
                <a:schemeClr val="tx2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b="0">
              <a:ea typeface="宋体" panose="02010600030101010101" pitchFamily="2" charset="-122"/>
            </a:endParaRPr>
          </a:p>
        </p:txBody>
      </p:sp>
      <p:sp>
        <p:nvSpPr>
          <p:cNvPr id="78853" name="Text Box 5">
            <a:extLst>
              <a:ext uri="{FF2B5EF4-FFF2-40B4-BE49-F238E27FC236}">
                <a16:creationId xmlns:a16="http://schemas.microsoft.com/office/drawing/2014/main" id="{AD7CF5B1-DAF1-E362-DD13-4908944482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3" y="4365626"/>
            <a:ext cx="7416800" cy="1076325"/>
          </a:xfrm>
          <a:prstGeom prst="rect">
            <a:avLst/>
          </a:prstGeom>
          <a:ln>
            <a:solidFill>
              <a:srgbClr val="006600"/>
            </a:solidFill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000099"/>
                </a:solidFill>
                <a:ea typeface="宋体" panose="02010600030101010101" pitchFamily="2" charset="-122"/>
              </a:rPr>
              <a:t>明净绚丽</a:t>
            </a:r>
            <a:r>
              <a:rPr lang="en-US" altLang="zh-CN" sz="3200">
                <a:solidFill>
                  <a:srgbClr val="000099"/>
                </a:solidFill>
                <a:ea typeface="宋体" panose="02010600030101010101" pitchFamily="2" charset="-122"/>
              </a:rPr>
              <a:t>——</a:t>
            </a:r>
          </a:p>
          <a:p>
            <a:pPr eaLnBrk="1" hangingPunct="1"/>
            <a:r>
              <a:rPr lang="zh-CN" altLang="en-US" sz="3200">
                <a:solidFill>
                  <a:srgbClr val="000099"/>
                </a:solidFill>
                <a:ea typeface="宋体" panose="02010600030101010101" pitchFamily="2" charset="-122"/>
              </a:rPr>
              <a:t>　　　　　　像一株静静开放的牡丹</a:t>
            </a:r>
          </a:p>
        </p:txBody>
      </p:sp>
      <p:sp>
        <p:nvSpPr>
          <p:cNvPr id="8" name="灯片编号占位符 7">
            <a:extLst>
              <a:ext uri="{FF2B5EF4-FFF2-40B4-BE49-F238E27FC236}">
                <a16:creationId xmlns:a16="http://schemas.microsoft.com/office/drawing/2014/main" id="{B48AC3E5-B72D-E3DB-2B71-8E4E19E2B8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DD669BDB-A36D-0B4F-A60B-9FD2951CC408}" type="slidenum">
              <a:rPr lang="zh-CN" altLang="en-US" b="0">
                <a:ea typeface="宋体" panose="02010600030101010101" pitchFamily="2" charset="-122"/>
              </a:rPr>
              <a:pPr eaLnBrk="1" hangingPunct="1"/>
              <a:t>35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8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885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88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1" dur="5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1" grpId="0"/>
      <p:bldP spid="7885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2">
            <a:extLst>
              <a:ext uri="{FF2B5EF4-FFF2-40B4-BE49-F238E27FC236}">
                <a16:creationId xmlns:a16="http://schemas.microsoft.com/office/drawing/2014/main" id="{43D2B42F-12A6-A8B7-1B36-95AF6B8933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260351"/>
            <a:ext cx="8532813" cy="2554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en-US" altLang="zh-CN" sz="3200"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4</a:t>
            </a:r>
            <a:r>
              <a:rPr lang="zh-CN" altLang="en-US" sz="3200"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）委婉含蓄</a:t>
            </a:r>
          </a:p>
          <a:p>
            <a:pPr eaLnBrk="1" hangingPunct="1"/>
            <a:r>
              <a:rPr lang="zh-CN" altLang="en-US" sz="3200">
                <a:ea typeface="宋体" panose="02010600030101010101" pitchFamily="2" charset="-122"/>
              </a:rPr>
              <a:t>     其特点是</a:t>
            </a:r>
            <a:r>
              <a:rPr lang="zh-CN" altLang="en-US" sz="3200" u="sng">
                <a:ea typeface="宋体" panose="02010600030101010101" pitchFamily="2" charset="-122"/>
              </a:rPr>
              <a:t>意在言外，</a:t>
            </a:r>
            <a:r>
              <a:rPr lang="zh-CN" altLang="en-US" sz="3200" u="sng">
                <a:solidFill>
                  <a:srgbClr val="FF0000"/>
                </a:solidFill>
                <a:ea typeface="宋体" panose="02010600030101010101" pitchFamily="2" charset="-122"/>
              </a:rPr>
              <a:t>常常不是直接叙述，而是曲曲折折的倾诉，</a:t>
            </a:r>
            <a:r>
              <a:rPr lang="zh-CN" altLang="en-US" sz="3200" u="sng">
                <a:ea typeface="宋体" panose="02010600030101010101" pitchFamily="2" charset="-122"/>
              </a:rPr>
              <a:t>言在此而意在彼，或引而不发，或欲说还休，让读者去体味</a:t>
            </a:r>
            <a:r>
              <a:rPr lang="zh-CN" altLang="en-US" sz="3200">
                <a:ea typeface="宋体" panose="02010600030101010101" pitchFamily="2" charset="-122"/>
              </a:rPr>
              <a:t>。如杜牧的绝句，李清照的词。</a:t>
            </a:r>
          </a:p>
        </p:txBody>
      </p:sp>
      <p:sp>
        <p:nvSpPr>
          <p:cNvPr id="79875" name="Text Box 3">
            <a:extLst>
              <a:ext uri="{FF2B5EF4-FFF2-40B4-BE49-F238E27FC236}">
                <a16:creationId xmlns:a16="http://schemas.microsoft.com/office/drawing/2014/main" id="{4FE3A1A5-CB9A-4EA2-68B0-699DDB55B3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2852739"/>
            <a:ext cx="8424863" cy="2124075"/>
          </a:xfrm>
          <a:prstGeom prst="rect">
            <a:avLst/>
          </a:prstGeom>
          <a:noFill/>
          <a:ln w="28575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chemeClr val="tx2"/>
                </a:solidFill>
                <a:ea typeface="宋体" panose="02010600030101010101" pitchFamily="2" charset="-122"/>
              </a:rPr>
              <a:t>                         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如 梦 令      </a:t>
            </a:r>
            <a:r>
              <a:rPr lang="zh-CN" altLang="en-US" sz="2000">
                <a:solidFill>
                  <a:srgbClr val="FF0000"/>
                </a:solidFill>
                <a:ea typeface="宋体" panose="02010600030101010101" pitchFamily="2" charset="-122"/>
              </a:rPr>
              <a:t>李清照 </a:t>
            </a:r>
          </a:p>
          <a:p>
            <a:pPr eaLnBrk="1" hangingPunct="1"/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       昨夜雨疏风骤，浓睡不消残酒。试问卷帘人，却道海棠依旧。知否？知否？应是绿肥红瘦。</a:t>
            </a:r>
          </a:p>
          <a:p>
            <a:pPr eaLnBrk="1" hangingPunct="1">
              <a:spcBef>
                <a:spcPct val="50000"/>
              </a:spcBef>
            </a:pPr>
            <a:endParaRPr lang="zh-CN" altLang="en-US" sz="3200">
              <a:ea typeface="宋体" panose="02010600030101010101" pitchFamily="2" charset="-122"/>
            </a:endParaRPr>
          </a:p>
        </p:txBody>
      </p:sp>
      <p:sp>
        <p:nvSpPr>
          <p:cNvPr id="79876" name="Text Box 4">
            <a:extLst>
              <a:ext uri="{FF2B5EF4-FFF2-40B4-BE49-F238E27FC236}">
                <a16:creationId xmlns:a16="http://schemas.microsoft.com/office/drawing/2014/main" id="{3488C6CB-6B16-4D8C-8C7A-A431FD633C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5084763"/>
            <a:ext cx="8424863" cy="1600200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000099"/>
                </a:solidFill>
                <a:ea typeface="宋体" panose="02010600030101010101" pitchFamily="2" charset="-122"/>
              </a:rPr>
              <a:t>    委婉含蓄</a:t>
            </a:r>
            <a:r>
              <a:rPr lang="en-US" altLang="zh-CN" sz="2800">
                <a:solidFill>
                  <a:srgbClr val="000099"/>
                </a:solidFill>
                <a:ea typeface="宋体" panose="02010600030101010101" pitchFamily="2" charset="-122"/>
              </a:rPr>
              <a:t>——</a:t>
            </a:r>
          </a:p>
          <a:p>
            <a:pPr eaLnBrk="1" hangingPunct="1"/>
            <a:r>
              <a:rPr lang="zh-CN" altLang="en-US" sz="2800">
                <a:solidFill>
                  <a:srgbClr val="000099"/>
                </a:solidFill>
                <a:ea typeface="宋体" panose="02010600030101010101" pitchFamily="2" charset="-122"/>
              </a:rPr>
              <a:t>　　　　　　    像一位怀春的名门淑女</a:t>
            </a:r>
          </a:p>
          <a:p>
            <a:pPr eaLnBrk="1" hangingPunct="1">
              <a:spcBef>
                <a:spcPct val="50000"/>
              </a:spcBef>
            </a:pPr>
            <a:endParaRPr lang="zh-CN" altLang="en-US" sz="2800">
              <a:ea typeface="宋体" panose="02010600030101010101" pitchFamily="2" charset="-122"/>
            </a:endParaRPr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40E3FBDE-B65E-2DE5-88F7-CA1FE8CE06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789729C6-3FD3-7D43-BDC0-55D57A6E61C9}" type="slidenum">
              <a:rPr lang="zh-CN" altLang="en-US" b="0">
                <a:ea typeface="宋体" panose="02010600030101010101" pitchFamily="2" charset="-122"/>
              </a:rPr>
              <a:pPr eaLnBrk="1" hangingPunct="1"/>
              <a:t>36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9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9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  <p:bldP spid="79875" grpId="0" animBg="1"/>
      <p:bldP spid="7987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ext Box 2">
            <a:extLst>
              <a:ext uri="{FF2B5EF4-FFF2-40B4-BE49-F238E27FC236}">
                <a16:creationId xmlns:a16="http://schemas.microsoft.com/office/drawing/2014/main" id="{47881988-3357-6977-BF02-7026D41CDB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9" y="836613"/>
            <a:ext cx="43211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>
                <a:ea typeface="宋体" panose="02010600030101010101" pitchFamily="2" charset="-122"/>
              </a:rPr>
              <a:t>(5)</a:t>
            </a:r>
            <a:r>
              <a:rPr lang="zh-CN" altLang="en-US" sz="3600">
                <a:ea typeface="宋体" panose="02010600030101010101" pitchFamily="2" charset="-122"/>
              </a:rPr>
              <a:t>雄浑奔放</a:t>
            </a:r>
          </a:p>
        </p:txBody>
      </p:sp>
      <p:sp>
        <p:nvSpPr>
          <p:cNvPr id="80899" name="Text Box 3">
            <a:extLst>
              <a:ext uri="{FF2B5EF4-FFF2-40B4-BE49-F238E27FC236}">
                <a16:creationId xmlns:a16="http://schemas.microsoft.com/office/drawing/2014/main" id="{0BE46319-DB77-F807-3DC8-77C80A5F76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87939" y="836613"/>
            <a:ext cx="45370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>
                <a:ea typeface="宋体" panose="02010600030101010101" pitchFamily="2" charset="-122"/>
              </a:rPr>
              <a:t>特点 </a:t>
            </a:r>
            <a:r>
              <a:rPr lang="en-US" altLang="zh-CN" sz="3600">
                <a:ea typeface="宋体" panose="02010600030101010101" pitchFamily="2" charset="-122"/>
              </a:rPr>
              <a:t>:</a:t>
            </a:r>
            <a:r>
              <a:rPr lang="zh-CN" altLang="en-US" sz="3600">
                <a:solidFill>
                  <a:srgbClr val="FF0000"/>
                </a:solidFill>
                <a:ea typeface="宋体" panose="02010600030101010101" pitchFamily="2" charset="-122"/>
              </a:rPr>
              <a:t>直率而有气势</a:t>
            </a:r>
          </a:p>
        </p:txBody>
      </p:sp>
      <p:sp>
        <p:nvSpPr>
          <p:cNvPr id="80900" name="Text Box 4">
            <a:extLst>
              <a:ext uri="{FF2B5EF4-FFF2-40B4-BE49-F238E27FC236}">
                <a16:creationId xmlns:a16="http://schemas.microsoft.com/office/drawing/2014/main" id="{9CA30DC2-48D1-5CFD-2852-83E992E5317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1844676"/>
            <a:ext cx="7200900" cy="1662113"/>
          </a:xfrm>
          <a:prstGeom prst="rect">
            <a:avLst/>
          </a:prstGeom>
          <a:ln>
            <a:solidFill>
              <a:srgbClr val="7030A0"/>
            </a:solidFill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zh-CN" b="0">
              <a:solidFill>
                <a:srgbClr val="000000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大江东去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浪淘尽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千古风流人物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        －－苏轼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&lt;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念奴娇  赤壁怀古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&gt;</a:t>
            </a:r>
          </a:p>
        </p:txBody>
      </p:sp>
      <p:sp>
        <p:nvSpPr>
          <p:cNvPr id="80901" name="Text Box 5">
            <a:extLst>
              <a:ext uri="{FF2B5EF4-FFF2-40B4-BE49-F238E27FC236}">
                <a16:creationId xmlns:a16="http://schemas.microsoft.com/office/drawing/2014/main" id="{9445CCFC-D96F-4183-2133-908456D9F1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40013" y="4581525"/>
            <a:ext cx="7345362" cy="584200"/>
          </a:xfrm>
          <a:prstGeom prst="rect">
            <a:avLst/>
          </a:prstGeom>
          <a:ln>
            <a:solidFill>
              <a:schemeClr val="tx2">
                <a:lumMod val="75000"/>
              </a:schemeClr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rgbClr val="000099"/>
                </a:solidFill>
                <a:ea typeface="宋体" panose="02010600030101010101" pitchFamily="2" charset="-122"/>
              </a:rPr>
              <a:t>是手持铜鼓高唱“大江东去</a:t>
            </a:r>
            <a:r>
              <a:rPr lang="en-US" altLang="zh-CN" sz="3200">
                <a:solidFill>
                  <a:srgbClr val="000099"/>
                </a:solidFill>
                <a:ea typeface="宋体" panose="02010600030101010101" pitchFamily="2" charset="-122"/>
              </a:rPr>
              <a:t>”</a:t>
            </a:r>
            <a:r>
              <a:rPr lang="zh-CN" altLang="en-US" sz="3200">
                <a:solidFill>
                  <a:srgbClr val="000099"/>
                </a:solidFill>
                <a:ea typeface="宋体" panose="02010600030101010101" pitchFamily="2" charset="-122"/>
              </a:rPr>
              <a:t>的壮汉</a:t>
            </a:r>
            <a:endParaRPr lang="en-US" altLang="zh-CN" sz="3200">
              <a:solidFill>
                <a:srgbClr val="000099"/>
              </a:solidFill>
              <a:ea typeface="宋体" panose="02010600030101010101" pitchFamily="2" charset="-122"/>
            </a:endParaRPr>
          </a:p>
        </p:txBody>
      </p:sp>
      <p:sp>
        <p:nvSpPr>
          <p:cNvPr id="8" name="灯片编号占位符 7">
            <a:extLst>
              <a:ext uri="{FF2B5EF4-FFF2-40B4-BE49-F238E27FC236}">
                <a16:creationId xmlns:a16="http://schemas.microsoft.com/office/drawing/2014/main" id="{E7962746-88DD-DB70-26E9-0EF71DBB2D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A06C4548-E8A2-1447-ACB2-61F93AC15BBC}" type="slidenum">
              <a:rPr lang="zh-CN" altLang="en-US" b="0">
                <a:ea typeface="宋体" panose="02010600030101010101" pitchFamily="2" charset="-122"/>
              </a:rPr>
              <a:pPr eaLnBrk="1" hangingPunct="1"/>
              <a:t>37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0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/>
      <p:bldP spid="80899" grpId="0"/>
      <p:bldP spid="80900" grpId="0" animBg="1"/>
      <p:bldP spid="8090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ext Box 2">
            <a:extLst>
              <a:ext uri="{FF2B5EF4-FFF2-40B4-BE49-F238E27FC236}">
                <a16:creationId xmlns:a16="http://schemas.microsoft.com/office/drawing/2014/main" id="{3674173D-74DD-B152-F227-EDA97B9B1E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476251"/>
            <a:ext cx="4176713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000">
                <a:ea typeface="宋体" panose="02010600030101010101" pitchFamily="2" charset="-122"/>
              </a:rPr>
              <a:t>(6)</a:t>
            </a:r>
            <a:r>
              <a:rPr lang="zh-CN" altLang="en-US" sz="4000">
                <a:ea typeface="宋体" panose="02010600030101010101" pitchFamily="2" charset="-122"/>
              </a:rPr>
              <a:t>慷慨悲凉</a:t>
            </a:r>
          </a:p>
        </p:txBody>
      </p:sp>
      <p:sp>
        <p:nvSpPr>
          <p:cNvPr id="81923" name="Text Box 3">
            <a:extLst>
              <a:ext uri="{FF2B5EF4-FFF2-40B4-BE49-F238E27FC236}">
                <a16:creationId xmlns:a16="http://schemas.microsoft.com/office/drawing/2014/main" id="{C777D4BF-AEBA-6CDB-1467-D4AD88CEA6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1268413"/>
            <a:ext cx="7993062" cy="173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>
                <a:ea typeface="宋体" panose="02010600030101010101" pitchFamily="2" charset="-122"/>
              </a:rPr>
              <a:t>       </a:t>
            </a:r>
            <a:r>
              <a:rPr lang="zh-CN" altLang="en-US" sz="3600">
                <a:solidFill>
                  <a:srgbClr val="FF0000"/>
                </a:solidFill>
                <a:ea typeface="宋体" panose="02010600030101010101" pitchFamily="2" charset="-122"/>
              </a:rPr>
              <a:t>含思悲壮</a:t>
            </a:r>
            <a:r>
              <a:rPr lang="en-US" altLang="zh-CN" sz="3600">
                <a:solidFill>
                  <a:srgbClr val="FF0000"/>
                </a:solidFill>
                <a:ea typeface="宋体" panose="02010600030101010101" pitchFamily="2" charset="-122"/>
              </a:rPr>
              <a:t>,</a:t>
            </a:r>
            <a:r>
              <a:rPr lang="zh-CN" altLang="en-US" sz="3600">
                <a:solidFill>
                  <a:srgbClr val="FF0000"/>
                </a:solidFill>
                <a:ea typeface="宋体" panose="02010600030101010101" pitchFamily="2" charset="-122"/>
              </a:rPr>
              <a:t>出语高昂</a:t>
            </a:r>
            <a:r>
              <a:rPr lang="en-US" altLang="zh-CN" sz="3600">
                <a:solidFill>
                  <a:srgbClr val="FF0000"/>
                </a:solidFill>
                <a:ea typeface="宋体" panose="02010600030101010101" pitchFamily="2" charset="-122"/>
              </a:rPr>
              <a:t>,</a:t>
            </a:r>
            <a:r>
              <a:rPr lang="zh-CN" altLang="en-US" sz="3600">
                <a:solidFill>
                  <a:srgbClr val="FF0000"/>
                </a:solidFill>
                <a:ea typeface="宋体" panose="02010600030101010101" pitchFamily="2" charset="-122"/>
              </a:rPr>
              <a:t>充满着对时代的感慨</a:t>
            </a:r>
            <a:r>
              <a:rPr lang="en-US" altLang="zh-CN" sz="3600">
                <a:solidFill>
                  <a:srgbClr val="FF0000"/>
                </a:solidFill>
                <a:ea typeface="宋体" panose="02010600030101010101" pitchFamily="2" charset="-122"/>
              </a:rPr>
              <a:t>,</a:t>
            </a:r>
            <a:r>
              <a:rPr lang="zh-CN" altLang="en-US" sz="3600">
                <a:solidFill>
                  <a:srgbClr val="FF0000"/>
                </a:solidFill>
                <a:ea typeface="宋体" panose="02010600030101010101" pitchFamily="2" charset="-122"/>
              </a:rPr>
              <a:t>或雄才不得志于时</a:t>
            </a:r>
            <a:r>
              <a:rPr lang="en-US" altLang="zh-CN" sz="3600">
                <a:solidFill>
                  <a:srgbClr val="FF0000"/>
                </a:solidFill>
                <a:ea typeface="宋体" panose="02010600030101010101" pitchFamily="2" charset="-122"/>
              </a:rPr>
              <a:t>,</a:t>
            </a:r>
            <a:r>
              <a:rPr lang="zh-CN" altLang="en-US" sz="3600">
                <a:solidFill>
                  <a:srgbClr val="FF0000"/>
                </a:solidFill>
                <a:ea typeface="宋体" panose="02010600030101010101" pitchFamily="2" charset="-122"/>
              </a:rPr>
              <a:t>或感时伤乱</a:t>
            </a:r>
            <a:r>
              <a:rPr lang="en-US" altLang="zh-CN" sz="3600">
                <a:solidFill>
                  <a:srgbClr val="FF0000"/>
                </a:solidFill>
                <a:ea typeface="宋体" panose="02010600030101010101" pitchFamily="2" charset="-122"/>
              </a:rPr>
              <a:t>,</a:t>
            </a:r>
            <a:r>
              <a:rPr lang="zh-CN" altLang="en-US" sz="3600">
                <a:solidFill>
                  <a:srgbClr val="FF0000"/>
                </a:solidFill>
                <a:ea typeface="宋体" panose="02010600030101010101" pitchFamily="2" charset="-122"/>
              </a:rPr>
              <a:t>忧国忧民</a:t>
            </a:r>
            <a:r>
              <a:rPr lang="en-US" altLang="zh-CN" sz="3600">
                <a:solidFill>
                  <a:srgbClr val="FF0000"/>
                </a:solidFill>
                <a:ea typeface="宋体" panose="02010600030101010101" pitchFamily="2" charset="-122"/>
              </a:rPr>
              <a:t>,</a:t>
            </a:r>
            <a:r>
              <a:rPr lang="zh-CN" altLang="en-US" sz="3600">
                <a:solidFill>
                  <a:srgbClr val="FF0000"/>
                </a:solidFill>
                <a:ea typeface="宋体" panose="02010600030101010101" pitchFamily="2" charset="-122"/>
              </a:rPr>
              <a:t>心中郁结</a:t>
            </a:r>
            <a:r>
              <a:rPr lang="en-US" altLang="zh-CN" sz="3600">
                <a:solidFill>
                  <a:srgbClr val="FF0000"/>
                </a:solidFill>
                <a:ea typeface="宋体" panose="02010600030101010101" pitchFamily="2" charset="-122"/>
              </a:rPr>
              <a:t>,</a:t>
            </a:r>
            <a:r>
              <a:rPr lang="zh-CN" altLang="en-US" sz="3600">
                <a:solidFill>
                  <a:srgbClr val="FF0000"/>
                </a:solidFill>
                <a:ea typeface="宋体" panose="02010600030101010101" pitchFamily="2" charset="-122"/>
              </a:rPr>
              <a:t>愤慨不平</a:t>
            </a:r>
            <a:r>
              <a:rPr lang="en-US" altLang="zh-CN" sz="3600">
                <a:solidFill>
                  <a:srgbClr val="FF0000"/>
                </a:solidFill>
                <a:ea typeface="宋体" panose="02010600030101010101" pitchFamily="2" charset="-122"/>
              </a:rPr>
              <a:t>.</a:t>
            </a:r>
          </a:p>
        </p:txBody>
      </p:sp>
      <p:sp>
        <p:nvSpPr>
          <p:cNvPr id="81924" name="Text Box 4">
            <a:extLst>
              <a:ext uri="{FF2B5EF4-FFF2-40B4-BE49-F238E27FC236}">
                <a16:creationId xmlns:a16="http://schemas.microsoft.com/office/drawing/2014/main" id="{5557310F-A465-1299-B2FF-5D0C61EBA7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8213" y="3141664"/>
            <a:ext cx="8064500" cy="201453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>
                <a:solidFill>
                  <a:srgbClr val="000000"/>
                </a:solidFill>
                <a:ea typeface="宋体" panose="02010600030101010101" pitchFamily="2" charset="-122"/>
              </a:rPr>
              <a:t>    </a:t>
            </a:r>
            <a:r>
              <a:rPr lang="zh-CN" altLang="en-US" sz="3200">
                <a:solidFill>
                  <a:srgbClr val="000000"/>
                </a:solidFill>
                <a:ea typeface="宋体" panose="02010600030101010101" pitchFamily="2" charset="-122"/>
              </a:rPr>
              <a:t>前不见古人</a:t>
            </a:r>
            <a:r>
              <a:rPr lang="en-US" altLang="zh-CN" sz="3200">
                <a:solidFill>
                  <a:srgbClr val="000000"/>
                </a:solidFill>
                <a:ea typeface="宋体" panose="02010600030101010101" pitchFamily="2" charset="-122"/>
              </a:rPr>
              <a:t>,</a:t>
            </a:r>
            <a:r>
              <a:rPr lang="zh-CN" altLang="en-US" sz="3200">
                <a:solidFill>
                  <a:srgbClr val="000000"/>
                </a:solidFill>
                <a:ea typeface="宋体" panose="02010600030101010101" pitchFamily="2" charset="-122"/>
              </a:rPr>
              <a:t>后不见来者</a:t>
            </a:r>
            <a:r>
              <a:rPr lang="en-US" altLang="zh-CN" sz="3200">
                <a:solidFill>
                  <a:srgbClr val="000000"/>
                </a:solidFill>
                <a:ea typeface="宋体" panose="02010600030101010101" pitchFamily="2" charset="-122"/>
              </a:rPr>
              <a:t>.</a:t>
            </a:r>
            <a:r>
              <a:rPr lang="zh-CN" altLang="en-US" sz="3200">
                <a:solidFill>
                  <a:srgbClr val="000000"/>
                </a:solidFill>
                <a:ea typeface="宋体" panose="02010600030101010101" pitchFamily="2" charset="-122"/>
              </a:rPr>
              <a:t>念天地之悠悠</a:t>
            </a:r>
            <a:r>
              <a:rPr lang="en-US" altLang="zh-CN" sz="3200">
                <a:solidFill>
                  <a:srgbClr val="000000"/>
                </a:solidFill>
                <a:ea typeface="宋体" panose="02010600030101010101" pitchFamily="2" charset="-122"/>
              </a:rPr>
              <a:t>,</a:t>
            </a:r>
            <a:r>
              <a:rPr lang="zh-CN" altLang="en-US" sz="3200">
                <a:solidFill>
                  <a:srgbClr val="000000"/>
                </a:solidFill>
                <a:ea typeface="宋体" panose="02010600030101010101" pitchFamily="2" charset="-122"/>
              </a:rPr>
              <a:t>独怆然而涕下</a:t>
            </a:r>
            <a:r>
              <a:rPr lang="en-US" altLang="zh-CN" sz="3200">
                <a:solidFill>
                  <a:srgbClr val="000000"/>
                </a:solidFill>
                <a:ea typeface="宋体" panose="02010600030101010101" pitchFamily="2" charset="-122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rgbClr val="000000"/>
                </a:solidFill>
                <a:ea typeface="宋体" panose="02010600030101010101" pitchFamily="2" charset="-122"/>
              </a:rPr>
              <a:t>                          陈子昂</a:t>
            </a:r>
            <a:r>
              <a:rPr lang="en-US" altLang="zh-CN" sz="3200">
                <a:solidFill>
                  <a:srgbClr val="000000"/>
                </a:solidFill>
                <a:ea typeface="宋体" panose="02010600030101010101" pitchFamily="2" charset="-122"/>
              </a:rPr>
              <a:t>&lt;</a:t>
            </a:r>
            <a:r>
              <a:rPr lang="zh-CN" altLang="en-US" sz="3200">
                <a:solidFill>
                  <a:srgbClr val="000000"/>
                </a:solidFill>
                <a:ea typeface="宋体" panose="02010600030101010101" pitchFamily="2" charset="-122"/>
              </a:rPr>
              <a:t>登幽州台歌</a:t>
            </a:r>
            <a:r>
              <a:rPr lang="en-US" altLang="zh-CN" sz="3200">
                <a:solidFill>
                  <a:srgbClr val="000000"/>
                </a:solidFill>
                <a:ea typeface="宋体" panose="02010600030101010101" pitchFamily="2" charset="-122"/>
              </a:rPr>
              <a:t>&gt;</a:t>
            </a:r>
            <a:r>
              <a:rPr lang="en-US" altLang="zh-CN" sz="3600">
                <a:solidFill>
                  <a:srgbClr val="000000"/>
                </a:solidFill>
                <a:ea typeface="宋体" panose="02010600030101010101" pitchFamily="2" charset="-122"/>
              </a:rPr>
              <a:t> </a:t>
            </a:r>
          </a:p>
        </p:txBody>
      </p:sp>
      <p:sp>
        <p:nvSpPr>
          <p:cNvPr id="59397" name="Text Box 5">
            <a:extLst>
              <a:ext uri="{FF2B5EF4-FFF2-40B4-BE49-F238E27FC236}">
                <a16:creationId xmlns:a16="http://schemas.microsoft.com/office/drawing/2014/main" id="{81E8DFA6-95C0-405B-664F-46DBB116A5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5913" y="5949951"/>
            <a:ext cx="504031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81926" name="Text Box 6">
            <a:extLst>
              <a:ext uri="{FF2B5EF4-FFF2-40B4-BE49-F238E27FC236}">
                <a16:creationId xmlns:a16="http://schemas.microsoft.com/office/drawing/2014/main" id="{80E1330C-FBEE-6F39-EA46-0DEAA1EC6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5300663"/>
            <a:ext cx="8424863" cy="1066800"/>
          </a:xfrm>
          <a:prstGeom prst="rect">
            <a:avLst/>
          </a:prstGeom>
          <a:noFill/>
          <a:ln w="28575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solidFill>
                  <a:srgbClr val="3333FF"/>
                </a:solidFill>
                <a:ea typeface="宋体" panose="02010600030101010101" pitchFamily="2" charset="-122"/>
              </a:rPr>
              <a:t>    是忧国忧民、感时伤乱</a:t>
            </a:r>
            <a:r>
              <a:rPr lang="en-US" altLang="zh-CN" sz="3200">
                <a:solidFill>
                  <a:srgbClr val="3333FF"/>
                </a:solidFill>
                <a:ea typeface="宋体" panose="02010600030101010101" pitchFamily="2" charset="-122"/>
              </a:rPr>
              <a:t>,</a:t>
            </a:r>
            <a:r>
              <a:rPr lang="zh-CN" altLang="en-US" sz="3200">
                <a:solidFill>
                  <a:srgbClr val="3333FF"/>
                </a:solidFill>
                <a:ea typeface="宋体" panose="02010600030101010101" pitchFamily="2" charset="-122"/>
              </a:rPr>
              <a:t>又含思悲壮、出语高昂的志士</a:t>
            </a:r>
            <a:r>
              <a:rPr lang="en-US" altLang="zh-CN" sz="3200">
                <a:solidFill>
                  <a:srgbClr val="3333FF"/>
                </a:solidFill>
                <a:ea typeface="宋体" panose="02010600030101010101" pitchFamily="2" charset="-122"/>
              </a:rPr>
              <a:t>.</a:t>
            </a:r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BD1CDDE1-E5D3-5825-DB3E-3AC842D35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B1E7E855-7005-2749-AF3D-1368CE36B260}" type="slidenum">
              <a:rPr lang="zh-CN" altLang="en-US" b="0">
                <a:ea typeface="宋体" panose="02010600030101010101" pitchFamily="2" charset="-122"/>
              </a:rPr>
              <a:pPr eaLnBrk="1" hangingPunct="1"/>
              <a:t>38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/>
      <p:bldP spid="81923" grpId="0"/>
      <p:bldP spid="81924" grpId="0" animBg="1"/>
      <p:bldP spid="8192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2">
            <a:extLst>
              <a:ext uri="{FF2B5EF4-FFF2-40B4-BE49-F238E27FC236}">
                <a16:creationId xmlns:a16="http://schemas.microsoft.com/office/drawing/2014/main" id="{7FB6FDC2-A3B5-0067-5648-B3A74EAF86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333375"/>
            <a:ext cx="67691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>
                <a:ea typeface="宋体" panose="02010600030101010101" pitchFamily="2" charset="-122"/>
              </a:rPr>
              <a:t>(7)</a:t>
            </a:r>
            <a:r>
              <a:rPr lang="zh-CN" altLang="en-US" sz="3600">
                <a:ea typeface="宋体" panose="02010600030101010101" pitchFamily="2" charset="-122"/>
              </a:rPr>
              <a:t>沉郁顿挫</a:t>
            </a:r>
          </a:p>
        </p:txBody>
      </p:sp>
      <p:sp>
        <p:nvSpPr>
          <p:cNvPr id="82947" name="Text Box 3">
            <a:extLst>
              <a:ext uri="{FF2B5EF4-FFF2-40B4-BE49-F238E27FC236}">
                <a16:creationId xmlns:a16="http://schemas.microsoft.com/office/drawing/2014/main" id="{FEAC5ED1-91F3-A8A6-8E78-0F64B585E1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1125538"/>
            <a:ext cx="8496300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>
                <a:ea typeface="宋体" panose="02010600030101010101" pitchFamily="2" charset="-122"/>
              </a:rPr>
              <a:t>     </a:t>
            </a:r>
            <a:r>
              <a:rPr lang="zh-CN" altLang="en-US" sz="2800">
                <a:ea typeface="宋体" panose="02010600030101010101" pitchFamily="2" charset="-122"/>
              </a:rPr>
              <a:t>特点</a:t>
            </a:r>
            <a:r>
              <a:rPr lang="en-US" altLang="zh-CN" sz="2800">
                <a:ea typeface="宋体" panose="02010600030101010101" pitchFamily="2" charset="-122"/>
              </a:rPr>
              <a:t>: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用一种苍老遒劲的笔调去描绘广阔的社会生活</a:t>
            </a:r>
            <a:r>
              <a:rPr lang="en-US" altLang="zh-CN" sz="2800">
                <a:solidFill>
                  <a:srgbClr val="FF0000"/>
                </a:solidFill>
                <a:ea typeface="宋体" panose="02010600030101010101" pitchFamily="2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而在所描绘的生活画面上笼罩着深沉的忧郁色彩和悲剧气氛</a:t>
            </a:r>
            <a:endParaRPr lang="en-US" altLang="zh-CN" sz="280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82948" name="Text Box 4">
            <a:extLst>
              <a:ext uri="{FF2B5EF4-FFF2-40B4-BE49-F238E27FC236}">
                <a16:creationId xmlns:a16="http://schemas.microsoft.com/office/drawing/2014/main" id="{D9EF10FB-AF13-C416-6957-70A7CC46C0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24113" y="2636839"/>
            <a:ext cx="7416800" cy="2878137"/>
          </a:xfrm>
          <a:prstGeom prst="rect">
            <a:avLst/>
          </a:prstGeom>
          <a:ln>
            <a:solidFill>
              <a:srgbClr val="00B050"/>
            </a:solidFill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ea typeface="宋体" panose="02010600030101010101" pitchFamily="2" charset="-122"/>
              </a:rPr>
              <a:t>风疾天高猿啸哀</a:t>
            </a:r>
            <a:r>
              <a:rPr lang="en-US" altLang="zh-CN" sz="2800">
                <a:solidFill>
                  <a:srgbClr val="000000"/>
                </a:solidFill>
                <a:ea typeface="宋体" panose="02010600030101010101" pitchFamily="2" charset="-122"/>
              </a:rPr>
              <a:t>,</a:t>
            </a:r>
            <a:r>
              <a:rPr lang="zh-CN" altLang="en-US" sz="2800">
                <a:solidFill>
                  <a:srgbClr val="000000"/>
                </a:solidFill>
                <a:ea typeface="宋体" panose="02010600030101010101" pitchFamily="2" charset="-122"/>
              </a:rPr>
              <a:t>渚清沙白鸟飞回</a:t>
            </a:r>
            <a:r>
              <a:rPr lang="en-US" altLang="zh-CN" sz="2800">
                <a:solidFill>
                  <a:srgbClr val="000000"/>
                </a:solidFill>
                <a:ea typeface="宋体" panose="02010600030101010101" pitchFamily="2" charset="-122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ea typeface="宋体" panose="02010600030101010101" pitchFamily="2" charset="-122"/>
              </a:rPr>
              <a:t>无边落木萧萧下</a:t>
            </a:r>
            <a:r>
              <a:rPr lang="en-US" altLang="zh-CN" sz="2800">
                <a:solidFill>
                  <a:srgbClr val="000000"/>
                </a:solidFill>
                <a:ea typeface="宋体" panose="02010600030101010101" pitchFamily="2" charset="-122"/>
              </a:rPr>
              <a:t>,</a:t>
            </a:r>
            <a:r>
              <a:rPr lang="zh-CN" altLang="en-US" sz="2800">
                <a:solidFill>
                  <a:srgbClr val="000000"/>
                </a:solidFill>
                <a:ea typeface="宋体" panose="02010600030101010101" pitchFamily="2" charset="-122"/>
              </a:rPr>
              <a:t>不尽长江滚滚来</a:t>
            </a:r>
            <a:r>
              <a:rPr lang="en-US" altLang="zh-CN" sz="2800">
                <a:solidFill>
                  <a:srgbClr val="000000"/>
                </a:solidFill>
                <a:ea typeface="宋体" panose="02010600030101010101" pitchFamily="2" charset="-122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ea typeface="宋体" panose="02010600030101010101" pitchFamily="2" charset="-122"/>
              </a:rPr>
              <a:t>万里悲秋常作客</a:t>
            </a:r>
            <a:r>
              <a:rPr lang="en-US" altLang="zh-CN" sz="2800">
                <a:solidFill>
                  <a:srgbClr val="000000"/>
                </a:solidFill>
                <a:ea typeface="宋体" panose="02010600030101010101" pitchFamily="2" charset="-122"/>
              </a:rPr>
              <a:t>,</a:t>
            </a:r>
            <a:r>
              <a:rPr lang="zh-CN" altLang="en-US" sz="2800">
                <a:solidFill>
                  <a:srgbClr val="000000"/>
                </a:solidFill>
                <a:ea typeface="宋体" panose="02010600030101010101" pitchFamily="2" charset="-122"/>
              </a:rPr>
              <a:t>百年多病独登台</a:t>
            </a:r>
            <a:r>
              <a:rPr lang="en-US" altLang="zh-CN" sz="2800">
                <a:solidFill>
                  <a:srgbClr val="000000"/>
                </a:solidFill>
                <a:ea typeface="宋体" panose="02010600030101010101" pitchFamily="2" charset="-122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000000"/>
                </a:solidFill>
                <a:ea typeface="宋体" panose="02010600030101010101" pitchFamily="2" charset="-122"/>
              </a:rPr>
              <a:t>艰难苦恨繁霜鬓</a:t>
            </a:r>
            <a:r>
              <a:rPr lang="en-US" altLang="zh-CN" sz="2800">
                <a:solidFill>
                  <a:srgbClr val="000000"/>
                </a:solidFill>
                <a:ea typeface="宋体" panose="02010600030101010101" pitchFamily="2" charset="-122"/>
              </a:rPr>
              <a:t>,</a:t>
            </a:r>
            <a:r>
              <a:rPr lang="zh-CN" altLang="en-US" sz="2800">
                <a:solidFill>
                  <a:srgbClr val="000000"/>
                </a:solidFill>
                <a:ea typeface="宋体" panose="02010600030101010101" pitchFamily="2" charset="-122"/>
              </a:rPr>
              <a:t>潦倒新停浊酒杯</a:t>
            </a:r>
            <a:r>
              <a:rPr lang="en-US" altLang="zh-CN" sz="2800">
                <a:solidFill>
                  <a:srgbClr val="000000"/>
                </a:solidFill>
                <a:ea typeface="宋体" panose="02010600030101010101" pitchFamily="2" charset="-122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endParaRPr lang="zh-CN" altLang="en-US" b="0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sp>
        <p:nvSpPr>
          <p:cNvPr id="82949" name="Text Box 5">
            <a:extLst>
              <a:ext uri="{FF2B5EF4-FFF2-40B4-BE49-F238E27FC236}">
                <a16:creationId xmlns:a16="http://schemas.microsoft.com/office/drawing/2014/main" id="{BEA41B40-BD61-140C-BDDC-EF8147BBD4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5661025"/>
            <a:ext cx="6913562" cy="641350"/>
          </a:xfrm>
          <a:prstGeom prst="rect">
            <a:avLst/>
          </a:prstGeom>
          <a:noFill/>
          <a:ln w="28575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>
                <a:solidFill>
                  <a:srgbClr val="0000FF"/>
                </a:solidFill>
                <a:ea typeface="宋体" panose="02010600030101010101" pitchFamily="2" charset="-122"/>
              </a:rPr>
              <a:t>是深沉忧郁</a:t>
            </a:r>
            <a:r>
              <a:rPr lang="en-US" altLang="zh-CN" sz="3600">
                <a:solidFill>
                  <a:srgbClr val="0000FF"/>
                </a:solidFill>
                <a:ea typeface="宋体" panose="02010600030101010101" pitchFamily="2" charset="-122"/>
              </a:rPr>
              <a:t>,</a:t>
            </a:r>
            <a:r>
              <a:rPr lang="zh-CN" altLang="en-US" sz="3600">
                <a:solidFill>
                  <a:srgbClr val="0000FF"/>
                </a:solidFill>
                <a:ea typeface="宋体" panose="02010600030101010101" pitchFamily="2" charset="-122"/>
              </a:rPr>
              <a:t>在天地间孤飞的沙鸥</a:t>
            </a:r>
            <a:r>
              <a:rPr lang="en-US" altLang="zh-CN" sz="3600">
                <a:solidFill>
                  <a:srgbClr val="0000FF"/>
                </a:solidFill>
                <a:ea typeface="宋体" panose="02010600030101010101" pitchFamily="2" charset="-122"/>
              </a:rPr>
              <a:t>.</a:t>
            </a:r>
          </a:p>
        </p:txBody>
      </p:sp>
      <p:sp>
        <p:nvSpPr>
          <p:cNvPr id="8" name="灯片编号占位符 7">
            <a:extLst>
              <a:ext uri="{FF2B5EF4-FFF2-40B4-BE49-F238E27FC236}">
                <a16:creationId xmlns:a16="http://schemas.microsoft.com/office/drawing/2014/main" id="{9C8329DE-3ADC-9866-7072-618C59DCA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66D40E2C-738B-B741-9AF8-24B34747F4EE}" type="slidenum">
              <a:rPr lang="zh-CN" altLang="en-US" b="0">
                <a:ea typeface="宋体" panose="02010600030101010101" pitchFamily="2" charset="-122"/>
              </a:rPr>
              <a:pPr eaLnBrk="1" hangingPunct="1"/>
              <a:t>39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8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6" grpId="0"/>
      <p:bldP spid="82947" grpId="0"/>
      <p:bldP spid="82948" grpId="0" animBg="1"/>
      <p:bldP spid="8294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ext Box 2">
            <a:extLst>
              <a:ext uri="{FF2B5EF4-FFF2-40B4-BE49-F238E27FC236}">
                <a16:creationId xmlns:a16="http://schemas.microsoft.com/office/drawing/2014/main" id="{90D0963D-4191-5454-3947-3C06775062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333376"/>
            <a:ext cx="6624638" cy="206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3200">
                <a:solidFill>
                  <a:srgbClr val="0D0D0D"/>
                </a:solidFill>
                <a:ea typeface="宋体" panose="02010600030101010101" pitchFamily="2" charset="-122"/>
              </a:rPr>
              <a:t>一</a:t>
            </a:r>
            <a:r>
              <a:rPr lang="en-US" altLang="zh-CN" sz="3200">
                <a:solidFill>
                  <a:srgbClr val="0D0D0D"/>
                </a:solidFill>
                <a:ea typeface="宋体" panose="02010600030101010101" pitchFamily="2" charset="-122"/>
              </a:rPr>
              <a:t>:</a:t>
            </a:r>
            <a:r>
              <a:rPr lang="zh-CN" altLang="en-US" sz="3200">
                <a:solidFill>
                  <a:srgbClr val="0D0D0D"/>
                </a:solidFill>
                <a:ea typeface="宋体" panose="02010600030101010101" pitchFamily="2" charset="-122"/>
              </a:rPr>
              <a:t>谈谈下面这首诗的语言艺术。 </a:t>
            </a:r>
          </a:p>
          <a:p>
            <a:pPr eaLnBrk="1" hangingPunct="1"/>
            <a:r>
              <a:rPr lang="zh-CN" altLang="en-US" sz="3200">
                <a:solidFill>
                  <a:srgbClr val="0D0D0D"/>
                </a:solidFill>
                <a:ea typeface="宋体" panose="02010600030101010101" pitchFamily="2" charset="-122"/>
              </a:rPr>
              <a:t>　　　　       春 怨　</a:t>
            </a:r>
            <a:r>
              <a:rPr lang="zh-CN" altLang="en-US" sz="2400">
                <a:solidFill>
                  <a:srgbClr val="0D0D0D"/>
                </a:solidFill>
                <a:ea typeface="宋体" panose="02010600030101010101" pitchFamily="2" charset="-122"/>
              </a:rPr>
              <a:t>唐</a:t>
            </a:r>
            <a:r>
              <a:rPr lang="en-US" altLang="zh-CN" sz="2400">
                <a:solidFill>
                  <a:srgbClr val="0D0D0D"/>
                </a:solidFill>
                <a:ea typeface="宋体" panose="02010600030101010101" pitchFamily="2" charset="-122"/>
              </a:rPr>
              <a:t>·</a:t>
            </a:r>
            <a:r>
              <a:rPr lang="zh-CN" altLang="en-US" sz="2400">
                <a:solidFill>
                  <a:srgbClr val="0D0D0D"/>
                </a:solidFill>
                <a:ea typeface="宋体" panose="02010600030101010101" pitchFamily="2" charset="-122"/>
              </a:rPr>
              <a:t>金昌绪 </a:t>
            </a:r>
          </a:p>
          <a:p>
            <a:pPr eaLnBrk="1" hangingPunct="1"/>
            <a:r>
              <a:rPr lang="zh-CN" altLang="en-US" sz="3200">
                <a:solidFill>
                  <a:srgbClr val="0D0D0D"/>
                </a:solidFill>
                <a:ea typeface="宋体" panose="02010600030101010101" pitchFamily="2" charset="-122"/>
              </a:rPr>
              <a:t>      打起黄莺儿，莫教枝上啼。                 </a:t>
            </a:r>
          </a:p>
          <a:p>
            <a:pPr eaLnBrk="1" hangingPunct="1"/>
            <a:r>
              <a:rPr lang="zh-CN" altLang="en-US" sz="3200">
                <a:solidFill>
                  <a:srgbClr val="0D0D0D"/>
                </a:solidFill>
                <a:ea typeface="宋体" panose="02010600030101010101" pitchFamily="2" charset="-122"/>
              </a:rPr>
              <a:t>      啼时惊妾梦，不得到辽西</a:t>
            </a:r>
          </a:p>
        </p:txBody>
      </p:sp>
      <p:sp>
        <p:nvSpPr>
          <p:cNvPr id="84995" name="Text Box 3">
            <a:extLst>
              <a:ext uri="{FF2B5EF4-FFF2-40B4-BE49-F238E27FC236}">
                <a16:creationId xmlns:a16="http://schemas.microsoft.com/office/drawing/2014/main" id="{01A7C1D5-84D8-9719-4544-992647C65A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2924176"/>
            <a:ext cx="8424863" cy="2868613"/>
          </a:xfrm>
          <a:prstGeom prst="rect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答：</a:t>
            </a:r>
            <a:r>
              <a:rPr lang="zh-CN" altLang="en-US" sz="2800">
                <a:solidFill>
                  <a:srgbClr val="000000"/>
                </a:solidFill>
                <a:ea typeface="宋体" panose="02010600030101010101" pitchFamily="2" charset="-122"/>
              </a:rPr>
              <a:t>此诗语言特点是</a:t>
            </a:r>
            <a:r>
              <a:rPr lang="zh-CN" altLang="en-US" sz="2800">
                <a:solidFill>
                  <a:srgbClr val="000099"/>
                </a:solidFill>
                <a:ea typeface="宋体" panose="02010600030101010101" pitchFamily="2" charset="-122"/>
              </a:rPr>
              <a:t>清新自然，口语化</a:t>
            </a:r>
            <a:r>
              <a:rPr lang="en-US" altLang="zh-CN" sz="2800">
                <a:solidFill>
                  <a:schemeClr val="accent2"/>
                </a:solidFill>
                <a:ea typeface="宋体" panose="02010600030101010101" pitchFamily="2" charset="-122"/>
              </a:rPr>
              <a:t>(</a:t>
            </a:r>
            <a:r>
              <a:rPr lang="zh-CN" altLang="en-US" sz="2800">
                <a:solidFill>
                  <a:srgbClr val="FF3300"/>
                </a:solidFill>
                <a:ea typeface="宋体" panose="02010600030101010101" pitchFamily="2" charset="-122"/>
              </a:rPr>
              <a:t>明特色</a:t>
            </a:r>
            <a:r>
              <a:rPr lang="en-US" altLang="zh-CN" sz="2800">
                <a:solidFill>
                  <a:schemeClr val="accent2"/>
                </a:solidFill>
                <a:ea typeface="宋体" panose="02010600030101010101" pitchFamily="2" charset="-122"/>
              </a:rPr>
              <a:t>)</a:t>
            </a:r>
            <a:r>
              <a:rPr lang="zh-CN" altLang="en-US" sz="2800">
                <a:solidFill>
                  <a:schemeClr val="tx2"/>
                </a:solidFill>
                <a:ea typeface="宋体" panose="02010600030101010101" pitchFamily="2" charset="-122"/>
              </a:rPr>
              <a:t>，“黄莺儿”</a:t>
            </a:r>
            <a:r>
              <a:rPr lang="zh-CN" altLang="en-US" sz="2800">
                <a:solidFill>
                  <a:srgbClr val="000000"/>
                </a:solidFill>
                <a:ea typeface="宋体" panose="02010600030101010101" pitchFamily="2" charset="-122"/>
              </a:rPr>
              <a:t>是儿化音，显出女子的纯真娇憨。“啼时惊妾梦，不得到辽西”用质朴的语言表明了打黄莺是因为它惊扰了自己思念丈夫的美梦</a:t>
            </a:r>
            <a:r>
              <a:rPr lang="zh-CN" altLang="en-US" sz="2800">
                <a:solidFill>
                  <a:schemeClr val="accent2"/>
                </a:solidFill>
                <a:ea typeface="宋体" panose="02010600030101010101" pitchFamily="2" charset="-122"/>
              </a:rPr>
              <a:t> </a:t>
            </a:r>
            <a:r>
              <a:rPr lang="en-US" altLang="zh-CN" sz="2800">
                <a:solidFill>
                  <a:srgbClr val="000000"/>
                </a:solidFill>
                <a:ea typeface="宋体" panose="02010600030101010101" pitchFamily="2" charset="-122"/>
              </a:rPr>
              <a:t>(</a:t>
            </a:r>
            <a:r>
              <a:rPr lang="zh-CN" altLang="en-US" sz="2800">
                <a:solidFill>
                  <a:srgbClr val="000000"/>
                </a:solidFill>
                <a:ea typeface="宋体" panose="02010600030101010101" pitchFamily="2" charset="-122"/>
              </a:rPr>
              <a:t>列例证</a:t>
            </a:r>
            <a:r>
              <a:rPr lang="en-US" altLang="zh-CN" sz="2800">
                <a:solidFill>
                  <a:srgbClr val="000000"/>
                </a:solidFill>
                <a:ea typeface="宋体" panose="02010600030101010101" pitchFamily="2" charset="-122"/>
              </a:rPr>
              <a:t>)</a:t>
            </a:r>
            <a:r>
              <a:rPr lang="zh-CN" altLang="en-US" sz="2800">
                <a:solidFill>
                  <a:srgbClr val="000000"/>
                </a:solidFill>
                <a:ea typeface="宋体" panose="02010600030101010101" pitchFamily="2" charset="-122"/>
              </a:rPr>
              <a:t>。这样非常自然地表现了女子对丈夫的思念之情</a:t>
            </a:r>
            <a:r>
              <a:rPr lang="en-US" altLang="zh-CN" sz="2800">
                <a:solidFill>
                  <a:srgbClr val="000000"/>
                </a:solidFill>
                <a:ea typeface="宋体" panose="02010600030101010101" pitchFamily="2" charset="-122"/>
              </a:rPr>
              <a:t>(</a:t>
            </a:r>
            <a:r>
              <a:rPr lang="zh-CN" altLang="en-US" sz="2800">
                <a:solidFill>
                  <a:srgbClr val="000000"/>
                </a:solidFill>
                <a:ea typeface="宋体" panose="02010600030101010101" pitchFamily="2" charset="-122"/>
              </a:rPr>
              <a:t>析</a:t>
            </a:r>
            <a:r>
              <a:rPr lang="zh-CN" altLang="en-US" sz="2800">
                <a:solidFill>
                  <a:srgbClr val="0D0D0D"/>
                </a:solidFill>
                <a:ea typeface="宋体" panose="02010600030101010101" pitchFamily="2" charset="-122"/>
              </a:rPr>
              <a:t>感情</a:t>
            </a:r>
            <a:r>
              <a:rPr lang="en-US" altLang="zh-CN" sz="2800">
                <a:solidFill>
                  <a:srgbClr val="0D0D0D"/>
                </a:solidFill>
                <a:ea typeface="宋体" panose="02010600030101010101" pitchFamily="2" charset="-122"/>
              </a:rPr>
              <a:t>)</a:t>
            </a:r>
            <a:r>
              <a:rPr lang="zh-CN" altLang="en-US" sz="2800">
                <a:solidFill>
                  <a:srgbClr val="0D0D0D"/>
                </a:solidFill>
                <a:ea typeface="宋体" panose="02010600030101010101" pitchFamily="2" charset="-122"/>
              </a:rPr>
              <a:t>。 </a:t>
            </a:r>
            <a:endParaRPr lang="zh-CN" altLang="en-US" sz="2800" b="0">
              <a:solidFill>
                <a:srgbClr val="0D0D0D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sz="2800" b="0">
              <a:solidFill>
                <a:srgbClr val="000000"/>
              </a:solidFill>
              <a:ea typeface="宋体" panose="02010600030101010101" pitchFamily="2" charset="-122"/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373C0B5-B9F2-E3C8-7D25-A592CD403A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3FDC457F-85AA-B04F-B93E-D72718C74F77}" type="slidenum">
              <a:rPr lang="zh-CN" altLang="en-US" b="0">
                <a:ea typeface="宋体" panose="02010600030101010101" pitchFamily="2" charset="-122"/>
              </a:rPr>
              <a:pPr eaLnBrk="1" hangingPunct="1"/>
              <a:t>40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4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  <p:bldP spid="8499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 Box 2">
            <a:extLst>
              <a:ext uri="{FF2B5EF4-FFF2-40B4-BE49-F238E27FC236}">
                <a16:creationId xmlns:a16="http://schemas.microsoft.com/office/drawing/2014/main" id="{B788AEC4-3C9A-C3AA-6824-E2B741F26D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0"/>
            <a:ext cx="8280400" cy="538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ea typeface="宋体" panose="02010600030101010101" pitchFamily="2" charset="-122"/>
              </a:rPr>
              <a:t>二</a:t>
            </a:r>
            <a:r>
              <a:rPr lang="en-US" altLang="zh-CN" sz="2800">
                <a:ea typeface="宋体" panose="02010600030101010101" pitchFamily="2" charset="-122"/>
              </a:rPr>
              <a:t>(08</a:t>
            </a:r>
            <a:r>
              <a:rPr lang="zh-CN" altLang="en-US" sz="2800">
                <a:ea typeface="宋体" panose="02010600030101010101" pitchFamily="2" charset="-122"/>
              </a:rPr>
              <a:t>重庆</a:t>
            </a:r>
            <a:r>
              <a:rPr lang="en-US" altLang="zh-CN" sz="2800">
                <a:ea typeface="宋体" panose="02010600030101010101" pitchFamily="2" charset="-122"/>
              </a:rPr>
              <a:t>)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ea typeface="宋体" panose="02010600030101010101" pitchFamily="2" charset="-122"/>
              </a:rPr>
              <a:t>                 卜算子     送鲍浩然之浙东  </a:t>
            </a:r>
            <a:r>
              <a:rPr lang="en-US" altLang="zh-CN" sz="2800">
                <a:ea typeface="宋体" panose="02010600030101010101" pitchFamily="2" charset="-122"/>
              </a:rPr>
              <a:t>(</a:t>
            </a:r>
            <a:r>
              <a:rPr lang="zh-CN" altLang="en-US" sz="2800">
                <a:ea typeface="宋体" panose="02010600030101010101" pitchFamily="2" charset="-122"/>
              </a:rPr>
              <a:t>王观</a:t>
            </a:r>
            <a:r>
              <a:rPr lang="en-US" altLang="zh-CN" sz="2800">
                <a:ea typeface="宋体" panose="02010600030101010101" pitchFamily="2" charset="-122"/>
              </a:rPr>
              <a:t>)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ea typeface="宋体" panose="02010600030101010101" pitchFamily="2" charset="-122"/>
              </a:rPr>
              <a:t>       水是眼波横</a:t>
            </a:r>
            <a:r>
              <a:rPr lang="en-US" altLang="zh-CN" sz="2800">
                <a:ea typeface="宋体" panose="02010600030101010101" pitchFamily="2" charset="-122"/>
              </a:rPr>
              <a:t>,</a:t>
            </a:r>
            <a:r>
              <a:rPr lang="zh-CN" altLang="en-US" sz="2800">
                <a:ea typeface="宋体" panose="02010600030101010101" pitchFamily="2" charset="-122"/>
              </a:rPr>
              <a:t>山是眉峰聚</a:t>
            </a:r>
            <a:r>
              <a:rPr lang="en-US" altLang="zh-CN" sz="2800">
                <a:ea typeface="宋体" panose="02010600030101010101" pitchFamily="2" charset="-122"/>
              </a:rPr>
              <a:t>.</a:t>
            </a:r>
            <a:r>
              <a:rPr lang="zh-CN" altLang="en-US" sz="2800">
                <a:ea typeface="宋体" panose="02010600030101010101" pitchFamily="2" charset="-122"/>
              </a:rPr>
              <a:t>欲问行人去那边</a:t>
            </a:r>
            <a:r>
              <a:rPr lang="en-US" altLang="zh-CN" sz="2800">
                <a:ea typeface="宋体" panose="02010600030101010101" pitchFamily="2" charset="-122"/>
              </a:rPr>
              <a:t>?</a:t>
            </a:r>
            <a:r>
              <a:rPr lang="zh-CN" altLang="en-US" sz="2800">
                <a:ea typeface="宋体" panose="02010600030101010101" pitchFamily="2" charset="-122"/>
              </a:rPr>
              <a:t>眉眼盈盈处</a:t>
            </a:r>
            <a:r>
              <a:rPr lang="en-US" altLang="zh-CN" sz="2800">
                <a:ea typeface="宋体" panose="02010600030101010101" pitchFamily="2" charset="-122"/>
              </a:rPr>
              <a:t>.     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ea typeface="宋体" panose="02010600030101010101" pitchFamily="2" charset="-122"/>
              </a:rPr>
              <a:t>       才始送春归</a:t>
            </a:r>
            <a:r>
              <a:rPr lang="en-US" altLang="zh-CN" sz="2800">
                <a:ea typeface="宋体" panose="02010600030101010101" pitchFamily="2" charset="-122"/>
              </a:rPr>
              <a:t>,</a:t>
            </a:r>
            <a:r>
              <a:rPr lang="zh-CN" altLang="en-US" sz="2800">
                <a:ea typeface="宋体" panose="02010600030101010101" pitchFamily="2" charset="-122"/>
              </a:rPr>
              <a:t>又送君归去</a:t>
            </a:r>
            <a:r>
              <a:rPr lang="en-US" altLang="zh-CN" sz="2800">
                <a:ea typeface="宋体" panose="02010600030101010101" pitchFamily="2" charset="-122"/>
              </a:rPr>
              <a:t>.</a:t>
            </a:r>
            <a:r>
              <a:rPr lang="zh-CN" altLang="en-US" sz="2800">
                <a:ea typeface="宋体" panose="02010600030101010101" pitchFamily="2" charset="-122"/>
              </a:rPr>
              <a:t>若到江南赶上春</a:t>
            </a:r>
            <a:r>
              <a:rPr lang="en-US" altLang="zh-CN" sz="2800">
                <a:ea typeface="宋体" panose="02010600030101010101" pitchFamily="2" charset="-122"/>
              </a:rPr>
              <a:t>,</a:t>
            </a:r>
            <a:r>
              <a:rPr lang="zh-CN" altLang="en-US" sz="2800">
                <a:ea typeface="宋体" panose="02010600030101010101" pitchFamily="2" charset="-122"/>
              </a:rPr>
              <a:t>千万和春住</a:t>
            </a:r>
            <a:r>
              <a:rPr lang="en-US" altLang="zh-CN" sz="2800">
                <a:ea typeface="宋体" panose="02010600030101010101" pitchFamily="2" charset="-122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800">
                <a:ea typeface="宋体" panose="02010600030101010101" pitchFamily="2" charset="-122"/>
              </a:rPr>
              <a:t>(2)</a:t>
            </a:r>
            <a:r>
              <a:rPr lang="zh-CN" altLang="en-US" sz="2800">
                <a:ea typeface="宋体" panose="02010600030101010101" pitchFamily="2" charset="-122"/>
              </a:rPr>
              <a:t>宋人王灼</a:t>
            </a:r>
            <a:r>
              <a:rPr lang="en-US" altLang="zh-CN" sz="2800">
                <a:ea typeface="宋体" panose="02010600030101010101" pitchFamily="2" charset="-122"/>
              </a:rPr>
              <a:t>&lt;</a:t>
            </a:r>
            <a:r>
              <a:rPr lang="zh-CN" altLang="en-US" sz="2800">
                <a:ea typeface="宋体" panose="02010600030101010101" pitchFamily="2" charset="-122"/>
              </a:rPr>
              <a:t>碧鸡漫志</a:t>
            </a:r>
            <a:r>
              <a:rPr lang="en-US" altLang="zh-CN" sz="2800">
                <a:ea typeface="宋体" panose="02010600030101010101" pitchFamily="2" charset="-122"/>
              </a:rPr>
              <a:t>&gt;</a:t>
            </a:r>
            <a:r>
              <a:rPr lang="zh-CN" altLang="en-US" sz="2800">
                <a:ea typeface="宋体" panose="02010600030101010101" pitchFamily="2" charset="-122"/>
              </a:rPr>
              <a:t>评王观词是</a:t>
            </a:r>
            <a:r>
              <a:rPr lang="en-US" altLang="zh-CN" sz="2800">
                <a:ea typeface="宋体" panose="02010600030101010101" pitchFamily="2" charset="-122"/>
              </a:rPr>
              <a:t>“</a:t>
            </a:r>
            <a:r>
              <a:rPr lang="zh-CN" altLang="en-US" sz="2800">
                <a:ea typeface="宋体" panose="02010600030101010101" pitchFamily="2" charset="-122"/>
              </a:rPr>
              <a:t>新丽处与轻狂处皆是惊人”这首词</a:t>
            </a:r>
            <a:r>
              <a:rPr lang="en-US" altLang="zh-CN" sz="2800">
                <a:ea typeface="宋体" panose="02010600030101010101" pitchFamily="2" charset="-122"/>
              </a:rPr>
              <a:t>“</a:t>
            </a:r>
            <a:r>
              <a:rPr lang="zh-CN" altLang="en-US" sz="2800">
                <a:ea typeface="宋体" panose="02010600030101010101" pitchFamily="2" charset="-122"/>
              </a:rPr>
              <a:t>新丽”得特点主要表现在哪些方面</a:t>
            </a:r>
            <a:r>
              <a:rPr lang="en-US" altLang="zh-CN" sz="2800">
                <a:ea typeface="宋体" panose="02010600030101010101" pitchFamily="2" charset="-122"/>
              </a:rPr>
              <a:t>?</a:t>
            </a:r>
            <a:r>
              <a:rPr lang="zh-CN" altLang="en-US" sz="2800">
                <a:ea typeface="宋体" panose="02010600030101010101" pitchFamily="2" charset="-122"/>
              </a:rPr>
              <a:t>请作简要分析</a:t>
            </a:r>
            <a:r>
              <a:rPr lang="en-US" altLang="zh-CN" sz="2800">
                <a:ea typeface="宋体" panose="02010600030101010101" pitchFamily="2" charset="-122"/>
              </a:rPr>
              <a:t>.</a:t>
            </a:r>
          </a:p>
          <a:p>
            <a:pPr eaLnBrk="1" hangingPunct="1">
              <a:spcBef>
                <a:spcPct val="50000"/>
              </a:spcBef>
            </a:pPr>
            <a:endParaRPr lang="zh-CN" altLang="en-US" sz="2400">
              <a:ea typeface="宋体" panose="02010600030101010101" pitchFamily="2" charset="-122"/>
            </a:endParaRPr>
          </a:p>
        </p:txBody>
      </p:sp>
      <p:sp>
        <p:nvSpPr>
          <p:cNvPr id="86019" name="Text Box 3">
            <a:extLst>
              <a:ext uri="{FF2B5EF4-FFF2-40B4-BE49-F238E27FC236}">
                <a16:creationId xmlns:a16="http://schemas.microsoft.com/office/drawing/2014/main" id="{6E96C89A-3909-234D-8B30-F5A01C89FE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9" y="4797425"/>
            <a:ext cx="8497887" cy="1816100"/>
          </a:xfrm>
          <a:prstGeom prst="rect">
            <a:avLst/>
          </a:prstGeom>
          <a:ln w="28575">
            <a:solidFill>
              <a:srgbClr val="00B050"/>
            </a:solidFill>
            <a:headEnd/>
            <a:tailEnd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答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:1.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修辞巧妙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用语绮丽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如“水是眼波横”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 “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山是眉峰聚” “送春归”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 “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和春住”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想象别致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意蕴生动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如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,”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眉眼盈盈处”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“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若到江南赶上春”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, “</a:t>
            </a:r>
            <a:r>
              <a:rPr lang="zh-CN" altLang="en-US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千万和春住</a:t>
            </a:r>
            <a:r>
              <a:rPr lang="en-US" altLang="zh-CN" sz="280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”.</a:t>
            </a: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C7BB6CB-0732-1D8F-2BBF-8A5A5ED194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0851771B-EC95-F448-8846-7742F26BA1E2}" type="slidenum">
              <a:rPr lang="zh-CN" altLang="en-US" b="0">
                <a:ea typeface="宋体" panose="02010600030101010101" pitchFamily="2" charset="-122"/>
              </a:rPr>
              <a:pPr eaLnBrk="1" hangingPunct="1"/>
              <a:t>41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6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8" grpId="0"/>
      <p:bldP spid="8601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2">
            <a:extLst>
              <a:ext uri="{FF2B5EF4-FFF2-40B4-BE49-F238E27FC236}">
                <a16:creationId xmlns:a16="http://schemas.microsoft.com/office/drawing/2014/main" id="{B7E9405C-1051-5CC8-EEA1-2A56234ECC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"/>
            <a:ext cx="9144000" cy="409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600">
                <a:ea typeface="宋体" panose="02010600030101010101" pitchFamily="2" charset="-122"/>
              </a:rPr>
              <a:t>           三酬王处士九日见怀之作</a:t>
            </a:r>
            <a:r>
              <a:rPr lang="zh-CN" altLang="en-US" sz="2800">
                <a:ea typeface="宋体" panose="02010600030101010101" pitchFamily="2" charset="-122"/>
              </a:rPr>
              <a:t>    </a:t>
            </a:r>
            <a:r>
              <a:rPr lang="zh-CN" altLang="en-US" sz="2000">
                <a:ea typeface="宋体" panose="02010600030101010101" pitchFamily="2" charset="-122"/>
              </a:rPr>
              <a:t>顾炎武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0D0D0D"/>
                </a:solidFill>
                <a:ea typeface="宋体" panose="02010600030101010101" pitchFamily="2" charset="-122"/>
              </a:rPr>
              <a:t>  是日惊秋老，相望各一涯。离怀销浊酒，愁眼见黄花。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0D0D0D"/>
                </a:solidFill>
                <a:ea typeface="宋体" panose="02010600030101010101" pitchFamily="2" charset="-122"/>
              </a:rPr>
              <a:t>  天地存肝胆，江山阅鬓华。多蒙千里讯，逐客已无家。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000">
                <a:solidFill>
                  <a:srgbClr val="000099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注：</a:t>
            </a:r>
            <a:r>
              <a:rPr lang="en-US" altLang="zh-CN" sz="2000">
                <a:solidFill>
                  <a:srgbClr val="000099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</a:t>
            </a:r>
            <a:r>
              <a:rPr lang="zh-CN" altLang="en-US" sz="2000">
                <a:solidFill>
                  <a:srgbClr val="000099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顾炎武，明清之际著名学者、诗人。明末，投身反宦官、权贵斗争。清兵南下，参加人民抗清起义。入清后，多次拒绝清廷征召，流亡北方，考察山川形势，志存恢复。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ea typeface="宋体" panose="02010600030101010101" pitchFamily="2" charset="-122"/>
              </a:rPr>
              <a:t>问：一般认为顾炎武的诗风接近杜甫。请指出顾炎武这首诗的风格特征，并作简要分析。</a:t>
            </a:r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29DEFF0-4D56-FDFE-A02B-908DCF8776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4825" y="4357688"/>
            <a:ext cx="8642350" cy="1816100"/>
          </a:xfrm>
          <a:prstGeom prst="rect">
            <a:avLst/>
          </a:prstGeom>
          <a:noFill/>
          <a:ln w="28575">
            <a:solidFill>
              <a:schemeClr val="tx2">
                <a:lumMod val="75000"/>
              </a:schemeClr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答案：</a:t>
            </a:r>
            <a:r>
              <a:rPr lang="en-US" altLang="zh-CN" sz="2800">
                <a:solidFill>
                  <a:srgbClr val="FF0000"/>
                </a:solidFill>
                <a:ea typeface="宋体" panose="02010600030101010101" pitchFamily="2" charset="-122"/>
              </a:rPr>
              <a:t>1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、风格特征：沉郁悲怆或深沉凝重</a:t>
            </a:r>
          </a:p>
          <a:p>
            <a:pPr eaLnBrk="1" hangingPunct="1"/>
            <a:r>
              <a:rPr lang="en-US" altLang="zh-CN">
                <a:solidFill>
                  <a:srgbClr val="FF0000"/>
                </a:solidFill>
                <a:ea typeface="宋体" panose="02010600030101010101" pitchFamily="2" charset="-122"/>
              </a:rPr>
              <a:t>2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简要分析：这首诗把深沉的爱国情怀与自己的人生遭际、眼前的具体情境紧密结合在一起，熔铸为凝练精纯的诗句，形成沉郁、凝重的风格</a:t>
            </a:r>
            <a:r>
              <a:rPr lang="zh-CN" altLang="en-US" sz="2400">
                <a:solidFill>
                  <a:srgbClr val="FF0000"/>
                </a:solidFill>
                <a:ea typeface="宋体" panose="02010600030101010101" pitchFamily="2" charset="-122"/>
              </a:rPr>
              <a:t>。</a:t>
            </a: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063BE9B-95F6-B911-3CFF-55941A903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6D5AF5F5-3FCE-ED4D-8777-40BADC80D5EE}" type="slidenum">
              <a:rPr lang="zh-CN" altLang="en-US" b="0">
                <a:ea typeface="宋体" panose="02010600030101010101" pitchFamily="2" charset="-122"/>
              </a:rPr>
              <a:pPr eaLnBrk="1" hangingPunct="1"/>
              <a:t>42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2">
            <a:extLst>
              <a:ext uri="{FF2B5EF4-FFF2-40B4-BE49-F238E27FC236}">
                <a16:creationId xmlns:a16="http://schemas.microsoft.com/office/drawing/2014/main" id="{EC1A9145-B44A-E298-3219-C7BFA14385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"/>
            <a:ext cx="914400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kumimoji="1" lang="zh-CN" altLang="en-US" sz="2800">
                <a:solidFill>
                  <a:schemeClr val="tx2"/>
                </a:solidFill>
                <a:ea typeface="宋体" panose="02010600030101010101" pitchFamily="2" charset="-122"/>
              </a:rPr>
              <a:t>　　</a:t>
            </a:r>
            <a:r>
              <a:rPr kumimoji="1" lang="zh-CN" altLang="en-US" sz="360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四阅读贾岛的</a:t>
            </a:r>
            <a:r>
              <a:rPr kumimoji="1" lang="en-US" altLang="zh-CN" sz="360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《</a:t>
            </a:r>
            <a:r>
              <a:rPr kumimoji="1" lang="zh-CN" altLang="en-US" sz="360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寻隐者不遇</a:t>
            </a:r>
            <a:r>
              <a:rPr kumimoji="1" lang="en-US" altLang="zh-CN" sz="360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》</a:t>
            </a:r>
            <a:r>
              <a:rPr kumimoji="1" lang="zh-CN" altLang="en-US" sz="3600">
                <a:solidFill>
                  <a:srgbClr val="000099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，这首诗的语言有何特点？</a:t>
            </a:r>
          </a:p>
          <a:p>
            <a:pPr eaLnBrk="1" hangingPunct="1"/>
            <a:r>
              <a:rPr kumimoji="1" lang="zh-CN" altLang="en-US" sz="4000">
                <a:solidFill>
                  <a:srgbClr val="6600CC"/>
                </a:solidFill>
              </a:rPr>
              <a:t>　　　　　</a:t>
            </a:r>
            <a:r>
              <a:rPr kumimoji="1" lang="zh-CN" altLang="en-US" sz="4000">
                <a:solidFill>
                  <a:srgbClr val="0D0D0D"/>
                </a:solidFill>
              </a:rPr>
              <a:t>　寻隐者不遇</a:t>
            </a:r>
          </a:p>
          <a:p>
            <a:pPr eaLnBrk="1" hangingPunct="1"/>
            <a:r>
              <a:rPr kumimoji="1" lang="zh-CN" altLang="en-US" sz="4000">
                <a:solidFill>
                  <a:srgbClr val="0D0D0D"/>
                </a:solidFill>
              </a:rPr>
              <a:t>　　　松下问童子，言师采药去。</a:t>
            </a:r>
          </a:p>
          <a:p>
            <a:pPr eaLnBrk="1" hangingPunct="1"/>
            <a:r>
              <a:rPr kumimoji="1" lang="zh-CN" altLang="en-US" sz="4000">
                <a:solidFill>
                  <a:srgbClr val="0D0D0D"/>
                </a:solidFill>
              </a:rPr>
              <a:t>　　　只在此山中，云深不知处。</a:t>
            </a:r>
          </a:p>
        </p:txBody>
      </p:sp>
      <p:sp>
        <p:nvSpPr>
          <p:cNvPr id="88067" name="Text Box 3">
            <a:extLst>
              <a:ext uri="{FF2B5EF4-FFF2-40B4-BE49-F238E27FC236}">
                <a16:creationId xmlns:a16="http://schemas.microsoft.com/office/drawing/2014/main" id="{12ECC8E0-F10C-CA03-6B5B-6228FE18E5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9" y="3213101"/>
            <a:ext cx="8713787" cy="3046413"/>
          </a:xfrm>
          <a:prstGeom prst="rect">
            <a:avLst/>
          </a:prstGeom>
          <a:ln>
            <a:solidFill>
              <a:schemeClr val="tx2"/>
            </a:solidFill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kumimoji="1" lang="zh-CN" altLang="en-US" sz="3200">
                <a:solidFill>
                  <a:srgbClr val="CC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 叙</a:t>
            </a:r>
            <a:r>
              <a:rPr kumimoji="1" lang="zh-CN" altLang="en-US" sz="320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：</a:t>
            </a:r>
            <a:r>
              <a:rPr kumimoji="1" lang="zh-CN" altLang="en-US" sz="320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本诗语言清新自然、朴实无华。</a:t>
            </a:r>
          </a:p>
          <a:p>
            <a:pPr eaLnBrk="1" hangingPunct="1"/>
            <a:r>
              <a:rPr kumimoji="1" lang="zh-CN" altLang="en-US" sz="320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　</a:t>
            </a:r>
            <a:r>
              <a:rPr kumimoji="1" lang="zh-CN" altLang="en-US" sz="3200">
                <a:solidFill>
                  <a:srgbClr val="CC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析</a:t>
            </a:r>
            <a:r>
              <a:rPr kumimoji="1" lang="zh-CN" altLang="en-US" sz="320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：</a:t>
            </a:r>
            <a:r>
              <a:rPr kumimoji="1" lang="zh-CN" altLang="en-US" sz="320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这首小诗，无华丽的词藻，以平常用语入诗，不着一色，寓问于答，简炼 而自然，寓深沉于平淡之中。</a:t>
            </a:r>
          </a:p>
          <a:p>
            <a:pPr eaLnBrk="1" hangingPunct="1"/>
            <a:r>
              <a:rPr kumimoji="1" lang="zh-CN" altLang="en-US" sz="320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　</a:t>
            </a:r>
            <a:r>
              <a:rPr kumimoji="1" lang="zh-CN" altLang="en-US" sz="3200">
                <a:solidFill>
                  <a:srgbClr val="CC3300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评</a:t>
            </a:r>
            <a:r>
              <a:rPr kumimoji="1" lang="zh-CN" altLang="en-US" sz="3200">
                <a:solidFill>
                  <a:schemeClr val="tx2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：</a:t>
            </a:r>
            <a:r>
              <a:rPr kumimoji="1" lang="zh-CN" altLang="en-US" sz="320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全诗景中寓情，表现了诗人对隐者钦慕而不遇的惆怅之情。</a:t>
            </a:r>
            <a:endParaRPr lang="zh-CN" altLang="en-US" sz="3200" b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BFBA9CA-AA70-CC92-E66A-F1ED37214E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EA7CA28B-6994-F24C-A800-108CDEDC8E12}" type="slidenum">
              <a:rPr lang="zh-CN" altLang="en-US" b="0">
                <a:ea typeface="宋体" panose="02010600030101010101" pitchFamily="2" charset="-122"/>
              </a:rPr>
              <a:pPr eaLnBrk="1" hangingPunct="1"/>
              <a:t>43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2">
            <a:extLst>
              <a:ext uri="{FF2B5EF4-FFF2-40B4-BE49-F238E27FC236}">
                <a16:creationId xmlns:a16="http://schemas.microsoft.com/office/drawing/2014/main" id="{3CD3C03E-11E8-9C48-2129-2BEAECEF8A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333375"/>
            <a:ext cx="8064500" cy="311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kumimoji="1" lang="zh-CN" altLang="en-US" sz="2800">
                <a:ea typeface="宋体" panose="02010600030101010101" pitchFamily="2" charset="-122"/>
              </a:rPr>
              <a:t>五：问题：本诗在语言运用方面有何特色？</a:t>
            </a:r>
          </a:p>
          <a:p>
            <a:pPr eaLnBrk="1" hangingPunct="1"/>
            <a:r>
              <a:rPr kumimoji="1" lang="zh-CN" altLang="en-US" sz="2800">
                <a:ea typeface="宋体" panose="02010600030101010101" pitchFamily="2" charset="-122"/>
              </a:rPr>
              <a:t>                       </a:t>
            </a:r>
            <a:r>
              <a:rPr kumimoji="1"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横江词（其一）   李白</a:t>
            </a:r>
          </a:p>
          <a:p>
            <a:pPr eaLnBrk="1" hangingPunct="1"/>
            <a:r>
              <a:rPr kumimoji="1" lang="zh-CN" altLang="en-US" sz="3200">
                <a:solidFill>
                  <a:srgbClr val="FF0000"/>
                </a:solidFill>
                <a:ea typeface="宋体" panose="02010600030101010101" pitchFamily="2" charset="-122"/>
              </a:rPr>
              <a:t>      </a:t>
            </a:r>
            <a:r>
              <a:rPr kumimoji="1"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人道横江好，侬道横江恶。猛风吹倒天门山，白浪高于瓦官阁。</a:t>
            </a:r>
          </a:p>
          <a:p>
            <a:pPr eaLnBrk="1" hangingPunct="1"/>
            <a:endParaRPr lang="zh-CN" altLang="en-US" sz="2800">
              <a:solidFill>
                <a:srgbClr val="FF0000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sz="3600">
              <a:ea typeface="宋体" panose="02010600030101010101" pitchFamily="2" charset="-122"/>
            </a:endParaRPr>
          </a:p>
        </p:txBody>
      </p:sp>
      <p:sp>
        <p:nvSpPr>
          <p:cNvPr id="89091" name="Text Box 3">
            <a:extLst>
              <a:ext uri="{FF2B5EF4-FFF2-40B4-BE49-F238E27FC236}">
                <a16:creationId xmlns:a16="http://schemas.microsoft.com/office/drawing/2014/main" id="{1B5E889A-BC6B-E57F-A534-E9D8EC4F02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2636838"/>
            <a:ext cx="8208963" cy="3846512"/>
          </a:xfrm>
          <a:prstGeom prst="rect">
            <a:avLst/>
          </a:prstGeom>
          <a:ln>
            <a:solidFill>
              <a:srgbClr val="C00000"/>
            </a:solidFill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r>
              <a:rPr kumimoji="1" lang="zh-CN" altLang="en-US" sz="2800">
                <a:solidFill>
                  <a:srgbClr val="0000FF"/>
                </a:solidFill>
                <a:ea typeface="宋体" panose="02010600030101010101" pitchFamily="2" charset="-122"/>
              </a:rPr>
              <a:t>答：这首诗多用口语，自然流畅，朴实无华。</a:t>
            </a:r>
          </a:p>
          <a:p>
            <a:pPr eaLnBrk="1" hangingPunct="1"/>
            <a:r>
              <a:rPr kumimoji="1" lang="zh-CN" altLang="en-US" sz="2800">
                <a:solidFill>
                  <a:srgbClr val="0000FF"/>
                </a:solidFill>
                <a:ea typeface="宋体" panose="02010600030101010101" pitchFamily="2" charset="-122"/>
              </a:rPr>
              <a:t>一二名句“人道”、“侬道”，纯用口语，生活气息浓烈。 三四句用语夸张，想象奇特，焕发着积极浪漫主义的光彩，语言明朗率真。</a:t>
            </a:r>
          </a:p>
          <a:p>
            <a:pPr eaLnBrk="1" hangingPunct="1"/>
            <a:r>
              <a:rPr kumimoji="1" lang="zh-CN" altLang="en-US" sz="2800">
                <a:solidFill>
                  <a:srgbClr val="0000FF"/>
                </a:solidFill>
                <a:ea typeface="宋体" panose="02010600030101010101" pitchFamily="2" charset="-122"/>
              </a:rPr>
              <a:t>诗人以浪漫主义的彩笔，驰骋丰富奇伟的想象，创造出雄伟壮阔的境界，读来使人精神振奋，胸襟开阔。  </a:t>
            </a:r>
            <a:endParaRPr lang="zh-CN" altLang="en-US" sz="2800">
              <a:solidFill>
                <a:srgbClr val="0000FF"/>
              </a:solidFill>
              <a:ea typeface="宋体" panose="02010600030101010101" pitchFamily="2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sz="3200">
              <a:solidFill>
                <a:srgbClr val="0000FF"/>
              </a:solidFill>
              <a:ea typeface="宋体" panose="02010600030101010101" pitchFamily="2" charset="-122"/>
            </a:endParaRPr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1B91FDB-ECE8-C2F3-516E-6F99BC505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E209E80D-25D0-8C40-82E6-51470C2B656D}" type="slidenum">
              <a:rPr lang="zh-CN" altLang="en-US" b="0">
                <a:ea typeface="宋体" panose="02010600030101010101" pitchFamily="2" charset="-122"/>
              </a:rPr>
              <a:pPr eaLnBrk="1" hangingPunct="1"/>
              <a:t>44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/>
      <p:bldP spid="89091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>
            <a:extLst>
              <a:ext uri="{FF2B5EF4-FFF2-40B4-BE49-F238E27FC236}">
                <a16:creationId xmlns:a16="http://schemas.microsoft.com/office/drawing/2014/main" id="{E2F3AC7A-C555-B13B-8168-14EE9F6BB7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122097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endParaRPr lang="zh-CN" altLang="en-US"/>
          </a:p>
        </p:txBody>
      </p:sp>
      <p:sp>
        <p:nvSpPr>
          <p:cNvPr id="100355" name="Rectangle 3">
            <a:extLst>
              <a:ext uri="{FF2B5EF4-FFF2-40B4-BE49-F238E27FC236}">
                <a16:creationId xmlns:a16="http://schemas.microsoft.com/office/drawing/2014/main" id="{916385C3-9E95-A095-738D-D5DD2525C4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3750" y="404814"/>
            <a:ext cx="8153400" cy="308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algn="ctr" eaLnBrk="1" hangingPunct="1"/>
            <a:r>
              <a:rPr lang="zh-CN" altLang="en-US" sz="2800">
                <a:ea typeface="宋体" panose="02010600030101010101" pitchFamily="2" charset="-122"/>
              </a:rPr>
              <a:t> 六观祈雨</a:t>
            </a:r>
            <a:br>
              <a:rPr lang="zh-CN" altLang="en-US" sz="2800">
                <a:ea typeface="宋体" panose="02010600030101010101" pitchFamily="2" charset="-122"/>
              </a:rPr>
            </a:br>
            <a:r>
              <a:rPr lang="zh-CN" altLang="en-US" sz="2800">
                <a:ea typeface="宋体" panose="02010600030101010101" pitchFamily="2" charset="-122"/>
              </a:rPr>
              <a:t>李约</a:t>
            </a:r>
          </a:p>
          <a:p>
            <a:pPr algn="ctr" eaLnBrk="1" hangingPunct="1"/>
            <a:r>
              <a:rPr lang="zh-CN" altLang="en-US" sz="2800">
                <a:ea typeface="宋体" panose="02010600030101010101" pitchFamily="2" charset="-122"/>
              </a:rPr>
              <a:t>桑条无叶土生烟， 箫管迎龙水庙前。</a:t>
            </a:r>
            <a:br>
              <a:rPr lang="zh-CN" altLang="en-US" sz="2800">
                <a:ea typeface="宋体" panose="02010600030101010101" pitchFamily="2" charset="-122"/>
              </a:rPr>
            </a:br>
            <a:r>
              <a:rPr lang="zh-CN" altLang="en-US" sz="2800">
                <a:ea typeface="宋体" panose="02010600030101010101" pitchFamily="2" charset="-122"/>
              </a:rPr>
              <a:t>朱门几处看歌舞， 犹恐春阴咽管弦。</a:t>
            </a:r>
          </a:p>
          <a:p>
            <a:pPr eaLnBrk="1" hangingPunct="1"/>
            <a:r>
              <a:rPr lang="zh-CN" altLang="en-US" sz="2800">
                <a:solidFill>
                  <a:srgbClr val="000000"/>
                </a:solidFill>
                <a:ea typeface="宋体" panose="02010600030101010101" pitchFamily="2" charset="-122"/>
              </a:rPr>
              <a:t>问：这首诗在表达技巧和语言特色上有什么突出的特色？试作简要的赏析</a:t>
            </a:r>
            <a:br>
              <a:rPr lang="zh-CN" altLang="en-US" sz="2800">
                <a:ea typeface="宋体" panose="02010600030101010101" pitchFamily="2" charset="-122"/>
              </a:rPr>
            </a:br>
            <a:endParaRPr lang="zh-CN" altLang="en-US" sz="2800">
              <a:ea typeface="宋体" panose="02010600030101010101" pitchFamily="2" charset="-122"/>
            </a:endParaRPr>
          </a:p>
        </p:txBody>
      </p:sp>
      <p:sp>
        <p:nvSpPr>
          <p:cNvPr id="100356" name="Text Box 4">
            <a:extLst>
              <a:ext uri="{FF2B5EF4-FFF2-40B4-BE49-F238E27FC236}">
                <a16:creationId xmlns:a16="http://schemas.microsoft.com/office/drawing/2014/main" id="{2996C547-E917-7794-88B5-2F6D04D197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3" y="3141663"/>
            <a:ext cx="8424862" cy="3295650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000099"/>
                </a:solidFill>
                <a:ea typeface="宋体" panose="02010600030101010101" pitchFamily="2" charset="-122"/>
              </a:rPr>
              <a:t>参考答案：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>
                <a:solidFill>
                  <a:srgbClr val="000099"/>
                </a:solidFill>
                <a:ea typeface="宋体" panose="02010600030101010101" pitchFamily="2" charset="-122"/>
              </a:rPr>
              <a:t>语言含蓄，极具讽刺性。 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（明特色）</a:t>
            </a:r>
            <a:r>
              <a:rPr lang="en-US" altLang="zh-CN" sz="2800">
                <a:solidFill>
                  <a:srgbClr val="000099"/>
                </a:solidFill>
                <a:ea typeface="宋体" panose="02010600030101010101" pitchFamily="2" charset="-122"/>
              </a:rPr>
              <a:t>/</a:t>
            </a:r>
            <a:r>
              <a:rPr lang="zh-CN" altLang="en-US" sz="2800">
                <a:solidFill>
                  <a:srgbClr val="000099"/>
                </a:solidFill>
                <a:ea typeface="宋体" panose="02010600030101010101" pitchFamily="2" charset="-122"/>
              </a:rPr>
              <a:t>第一句中的“桑无叶” 、“土生烟”，景中带情，含蓄地抒发了农民盼春雨心忧如焚的感情。第四句写朱门心忧春阴（雨）使管弦受潮而影响其享乐。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（列例证）</a:t>
            </a:r>
            <a:r>
              <a:rPr lang="en-US" altLang="zh-CN" sz="2800">
                <a:solidFill>
                  <a:srgbClr val="000099"/>
                </a:solidFill>
                <a:ea typeface="宋体" panose="02010600030101010101" pitchFamily="2" charset="-122"/>
              </a:rPr>
              <a:t>/</a:t>
            </a:r>
            <a:r>
              <a:rPr lang="zh-CN" altLang="en-US" sz="2800">
                <a:solidFill>
                  <a:srgbClr val="000099"/>
                </a:solidFill>
                <a:ea typeface="宋体" panose="02010600030101010101" pitchFamily="2" charset="-122"/>
              </a:rPr>
              <a:t>一样“忧”，两样情，诗人的同情和愤慨渗透其间，溢于诗外。</a:t>
            </a:r>
            <a:r>
              <a:rPr lang="zh-CN" altLang="en-US" sz="2800">
                <a:solidFill>
                  <a:srgbClr val="FF0000"/>
                </a:solidFill>
                <a:ea typeface="宋体" panose="02010600030101010101" pitchFamily="2" charset="-122"/>
              </a:rPr>
              <a:t>（析感情）</a:t>
            </a:r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1DA7FA4-9844-6279-5B37-9732CCB5D0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anose="020B0604020202020204" pitchFamily="34" charset="0"/>
                <a:ea typeface="楷体_GB2312" pitchFamily="49" charset="-122"/>
              </a:defRPr>
            </a:lvl9pPr>
          </a:lstStyle>
          <a:p>
            <a:pPr eaLnBrk="1" hangingPunct="1"/>
            <a:fld id="{8F00226B-004A-7843-85B2-B6BB8CDDA1AE}" type="slidenum">
              <a:rPr lang="zh-CN" altLang="en-US" b="0">
                <a:ea typeface="宋体" panose="02010600030101010101" pitchFamily="2" charset="-122"/>
              </a:rPr>
              <a:pPr eaLnBrk="1" hangingPunct="1"/>
              <a:t>45</a:t>
            </a:fld>
            <a:endParaRPr lang="en-US" altLang="zh-CN" b="0"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00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355" grpId="0"/>
      <p:bldP spid="100356" grpId="0" animBg="1"/>
    </p:bldLst>
  </p:timing>
</p:sld>
</file>

<file path=ppt/theme/theme1.xml><?xml version="1.0" encoding="utf-8"?>
<a:theme xmlns:a="http://schemas.openxmlformats.org/drawingml/2006/main" name="古瓶荷花">
  <a:themeElements>
    <a:clrScheme name="古瓶荷花 1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E"/>
      </a:accent4>
      <a:accent5>
        <a:srgbClr val="E2F4FF"/>
      </a:accent5>
      <a:accent6>
        <a:srgbClr val="2D8AE7"/>
      </a:accent6>
      <a:hlink>
        <a:srgbClr val="CC0066"/>
      </a:hlink>
      <a:folHlink>
        <a:srgbClr val="7D7DA9"/>
      </a:folHlink>
    </a:clrScheme>
    <a:fontScheme name="古瓶荷花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古瓶荷花 1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E"/>
        </a:accent4>
        <a:accent5>
          <a:srgbClr val="E2F4FF"/>
        </a:accent5>
        <a:accent6>
          <a:srgbClr val="2D8AE7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2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6FAF5"/>
        </a:accent3>
        <a:accent4>
          <a:srgbClr val="006765"/>
        </a:accent4>
        <a:accent5>
          <a:srgbClr val="F1F5F0"/>
        </a:accent5>
        <a:accent6>
          <a:srgbClr val="E78A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3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C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4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A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5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F"/>
        </a:accent3>
        <a:accent4>
          <a:srgbClr val="53537E"/>
        </a:accent4>
        <a:accent5>
          <a:srgbClr val="FFEEEE"/>
        </a:accent5>
        <a:accent6>
          <a:srgbClr val="E78A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6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C"/>
        </a:accent4>
        <a:accent5>
          <a:srgbClr val="E9F7FF"/>
        </a:accent5>
        <a:accent6>
          <a:srgbClr val="E78A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7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EEE"/>
        </a:accent3>
        <a:accent4>
          <a:srgbClr val="0056AE"/>
        </a:accent4>
        <a:accent5>
          <a:srgbClr val="FFFFE2"/>
        </a:accent5>
        <a:accent6>
          <a:srgbClr val="008A8A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古瓶荷花 8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12121"/>
        </a:accent4>
        <a:accent5>
          <a:srgbClr val="E1E1EB"/>
        </a:accent5>
        <a:accent6>
          <a:srgbClr val="E7B9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吉祥如意">
  <a:themeElements>
    <a:clrScheme name="吉祥如意 1">
      <a:dk1>
        <a:srgbClr val="000000"/>
      </a:dk1>
      <a:lt1>
        <a:srgbClr val="FFFFFF"/>
      </a:lt1>
      <a:dk2>
        <a:srgbClr val="E40000"/>
      </a:dk2>
      <a:lt2>
        <a:srgbClr val="DDDDDD"/>
      </a:lt2>
      <a:accent1>
        <a:srgbClr val="E1F4FF"/>
      </a:accent1>
      <a:accent2>
        <a:srgbClr val="FFE2C5"/>
      </a:accent2>
      <a:accent3>
        <a:srgbClr val="FFFFFF"/>
      </a:accent3>
      <a:accent4>
        <a:srgbClr val="000000"/>
      </a:accent4>
      <a:accent5>
        <a:srgbClr val="EEF8FF"/>
      </a:accent5>
      <a:accent6>
        <a:srgbClr val="E7CDB2"/>
      </a:accent6>
      <a:hlink>
        <a:srgbClr val="0066CC"/>
      </a:hlink>
      <a:folHlink>
        <a:srgbClr val="9F9FBF"/>
      </a:folHlink>
    </a:clrScheme>
    <a:fontScheme name="吉祥如意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吉祥如意 1">
        <a:dk1>
          <a:srgbClr val="000000"/>
        </a:dk1>
        <a:lt1>
          <a:srgbClr val="FFFFFF"/>
        </a:lt1>
        <a:dk2>
          <a:srgbClr val="E40000"/>
        </a:dk2>
        <a:lt2>
          <a:srgbClr val="DDDDDD"/>
        </a:lt2>
        <a:accent1>
          <a:srgbClr val="E1F4FF"/>
        </a:accent1>
        <a:accent2>
          <a:srgbClr val="FFE2C5"/>
        </a:accent2>
        <a:accent3>
          <a:srgbClr val="FFFFFF"/>
        </a:accent3>
        <a:accent4>
          <a:srgbClr val="000000"/>
        </a:accent4>
        <a:accent5>
          <a:srgbClr val="EEF8FF"/>
        </a:accent5>
        <a:accent6>
          <a:srgbClr val="E7CDB2"/>
        </a:accent6>
        <a:hlink>
          <a:srgbClr val="0066CC"/>
        </a:hlink>
        <a:folHlink>
          <a:srgbClr val="9F9FB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2">
        <a:dk1>
          <a:srgbClr val="59582D"/>
        </a:dk1>
        <a:lt1>
          <a:srgbClr val="EAEAEA"/>
        </a:lt1>
        <a:dk2>
          <a:srgbClr val="666699"/>
        </a:dk2>
        <a:lt2>
          <a:srgbClr val="D9D9D9"/>
        </a:lt2>
        <a:accent1>
          <a:srgbClr val="CCECFF"/>
        </a:accent1>
        <a:accent2>
          <a:srgbClr val="B2D2C7"/>
        </a:accent2>
        <a:accent3>
          <a:srgbClr val="F3F3F3"/>
        </a:accent3>
        <a:accent4>
          <a:srgbClr val="4B4A25"/>
        </a:accent4>
        <a:accent5>
          <a:srgbClr val="E2F4FF"/>
        </a:accent5>
        <a:accent6>
          <a:srgbClr val="A1BEB4"/>
        </a:accent6>
        <a:hlink>
          <a:srgbClr val="993366"/>
        </a:hlink>
        <a:folHlink>
          <a:srgbClr val="92B9E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3">
        <a:dk1>
          <a:srgbClr val="000099"/>
        </a:dk1>
        <a:lt1>
          <a:srgbClr val="FFFFCC"/>
        </a:lt1>
        <a:dk2>
          <a:srgbClr val="004000"/>
        </a:dk2>
        <a:lt2>
          <a:srgbClr val="FFD9B3"/>
        </a:lt2>
        <a:accent1>
          <a:srgbClr val="FFD9D9"/>
        </a:accent1>
        <a:accent2>
          <a:srgbClr val="DDDDDD"/>
        </a:accent2>
        <a:accent3>
          <a:srgbClr val="FFFFE2"/>
        </a:accent3>
        <a:accent4>
          <a:srgbClr val="000082"/>
        </a:accent4>
        <a:accent5>
          <a:srgbClr val="FFE9E9"/>
        </a:accent5>
        <a:accent6>
          <a:srgbClr val="C8C8C8"/>
        </a:accent6>
        <a:hlink>
          <a:srgbClr val="FF0000"/>
        </a:hlink>
        <a:folHlink>
          <a:srgbClr val="FFAB5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4">
        <a:dk1>
          <a:srgbClr val="000000"/>
        </a:dk1>
        <a:lt1>
          <a:srgbClr val="DCE8E2"/>
        </a:lt1>
        <a:dk2>
          <a:srgbClr val="0033CC"/>
        </a:dk2>
        <a:lt2>
          <a:srgbClr val="C4C4D8"/>
        </a:lt2>
        <a:accent1>
          <a:srgbClr val="FFFFFF"/>
        </a:accent1>
        <a:accent2>
          <a:srgbClr val="A9CFB1"/>
        </a:accent2>
        <a:accent3>
          <a:srgbClr val="EBF2EE"/>
        </a:accent3>
        <a:accent4>
          <a:srgbClr val="000000"/>
        </a:accent4>
        <a:accent5>
          <a:srgbClr val="FFFFFF"/>
        </a:accent5>
        <a:accent6>
          <a:srgbClr val="99BBA0"/>
        </a:accent6>
        <a:hlink>
          <a:srgbClr val="CC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5">
        <a:dk1>
          <a:srgbClr val="606090"/>
        </a:dk1>
        <a:lt1>
          <a:srgbClr val="E5FFFF"/>
        </a:lt1>
        <a:dk2>
          <a:srgbClr val="0000CC"/>
        </a:dk2>
        <a:lt2>
          <a:srgbClr val="91DAFF"/>
        </a:lt2>
        <a:accent1>
          <a:srgbClr val="EAEAEA"/>
        </a:accent1>
        <a:accent2>
          <a:srgbClr val="FFE2C5"/>
        </a:accent2>
        <a:accent3>
          <a:srgbClr val="F0FFFF"/>
        </a:accent3>
        <a:accent4>
          <a:srgbClr val="51517A"/>
        </a:accent4>
        <a:accent5>
          <a:srgbClr val="F3F3F3"/>
        </a:accent5>
        <a:accent6>
          <a:srgbClr val="E7CDB2"/>
        </a:accent6>
        <a:hlink>
          <a:srgbClr val="000000"/>
        </a:hlink>
        <a:folHlink>
          <a:srgbClr val="3DB77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6">
        <a:dk1>
          <a:srgbClr val="CC0066"/>
        </a:dk1>
        <a:lt1>
          <a:srgbClr val="FFDDBB"/>
        </a:lt1>
        <a:dk2>
          <a:srgbClr val="000000"/>
        </a:dk2>
        <a:lt2>
          <a:srgbClr val="C0C0C0"/>
        </a:lt2>
        <a:accent1>
          <a:srgbClr val="FFFFCC"/>
        </a:accent1>
        <a:accent2>
          <a:srgbClr val="FFFFFF"/>
        </a:accent2>
        <a:accent3>
          <a:srgbClr val="FFEBDA"/>
        </a:accent3>
        <a:accent4>
          <a:srgbClr val="AE0056"/>
        </a:accent4>
        <a:accent5>
          <a:srgbClr val="FFFFE2"/>
        </a:accent5>
        <a:accent6>
          <a:srgbClr val="E7E7E7"/>
        </a:accent6>
        <a:hlink>
          <a:srgbClr val="0066CC"/>
        </a:hlink>
        <a:folHlink>
          <a:srgbClr val="8EB37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吉祥如意 7">
        <a:dk1>
          <a:srgbClr val="B60000"/>
        </a:dk1>
        <a:lt1>
          <a:srgbClr val="FFFF99"/>
        </a:lt1>
        <a:dk2>
          <a:srgbClr val="800000"/>
        </a:dk2>
        <a:lt2>
          <a:srgbClr val="FFFFFF"/>
        </a:lt2>
        <a:accent1>
          <a:srgbClr val="9888A4"/>
        </a:accent1>
        <a:accent2>
          <a:srgbClr val="A9335D"/>
        </a:accent2>
        <a:accent3>
          <a:srgbClr val="C0AAAA"/>
        </a:accent3>
        <a:accent4>
          <a:srgbClr val="DADA82"/>
        </a:accent4>
        <a:accent5>
          <a:srgbClr val="CAC3CF"/>
        </a:accent5>
        <a:accent6>
          <a:srgbClr val="992D53"/>
        </a:accent6>
        <a:hlink>
          <a:srgbClr val="CCECFF"/>
        </a:hlink>
        <a:folHlink>
          <a:srgbClr val="FF66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吉祥如意 8">
        <a:dk1>
          <a:srgbClr val="808080"/>
        </a:dk1>
        <a:lt1>
          <a:srgbClr val="FFFFFF"/>
        </a:lt1>
        <a:dk2>
          <a:srgbClr val="1C1C1C"/>
        </a:dk2>
        <a:lt2>
          <a:srgbClr val="FFFF66"/>
        </a:lt2>
        <a:accent1>
          <a:srgbClr val="9898BA"/>
        </a:accent1>
        <a:accent2>
          <a:srgbClr val="777777"/>
        </a:accent2>
        <a:accent3>
          <a:srgbClr val="ABABAB"/>
        </a:accent3>
        <a:accent4>
          <a:srgbClr val="DADADA"/>
        </a:accent4>
        <a:accent5>
          <a:srgbClr val="CACAD9"/>
        </a:accent5>
        <a:accent6>
          <a:srgbClr val="6B6B6B"/>
        </a:accent6>
        <a:hlink>
          <a:srgbClr val="CCFF99"/>
        </a:hlink>
        <a:folHlink>
          <a:srgbClr val="E43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楷体_GB2312" pitchFamily="49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楷体_GB2312" pitchFamily="49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CDESIGNN</Template>
  <TotalTime>3152</TotalTime>
  <Pages>0</Pages>
  <Words>4832</Words>
  <Characters>0</Characters>
  <Application>Microsoft Macintosh PowerPoint</Application>
  <DocSecurity>0</DocSecurity>
  <PresentationFormat>宽屏</PresentationFormat>
  <Lines>0</Lines>
  <Paragraphs>303</Paragraphs>
  <Slides>45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45</vt:i4>
      </vt:variant>
    </vt:vector>
  </HeadingPairs>
  <TitlesOfParts>
    <vt:vector size="57" baseType="lpstr">
      <vt:lpstr>仿宋</vt:lpstr>
      <vt:lpstr>黑体</vt:lpstr>
      <vt:lpstr>华文楷体</vt:lpstr>
      <vt:lpstr>华文行楷</vt:lpstr>
      <vt:lpstr>楷体_GB2312</vt:lpstr>
      <vt:lpstr>宋体</vt:lpstr>
      <vt:lpstr>Arial</vt:lpstr>
      <vt:lpstr>Wingdings</vt:lpstr>
      <vt:lpstr>Wingdings 2</vt:lpstr>
      <vt:lpstr>古瓶荷花</vt:lpstr>
      <vt:lpstr>吉祥如意</vt:lpstr>
      <vt:lpstr>默认设计模板</vt:lpstr>
      <vt:lpstr>古典诗词炼字鉴赏</vt:lpstr>
      <vt:lpstr>PowerPoint 演示文稿</vt:lpstr>
      <vt:lpstr>一字之师是什么样的老师？</vt:lpstr>
      <vt:lpstr>PowerPoint 演示文稿</vt:lpstr>
      <vt:lpstr>PowerPoint 演示文稿</vt:lpstr>
      <vt:lpstr>炼字题型答题模式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这样写答案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《绝句》杜甫 两个黄鹂鸣翠柳，一行白鹭上青天。 窗含西岭千秋雪，门泊东吴万里船。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CharactersWithSpaces>0</CharactersWithSpaces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古代诗歌鉴赏</dc:title>
  <dc:subject/>
  <dc:creator>未知用户</dc:creator>
  <cp:keywords/>
  <dc:description/>
  <cp:lastModifiedBy>Microsoft Office User</cp:lastModifiedBy>
  <cp:revision>144</cp:revision>
  <cp:lastPrinted>1899-12-30T00:00:00Z</cp:lastPrinted>
  <dcterms:created xsi:type="dcterms:W3CDTF">2008-12-15T02:14:15Z</dcterms:created>
  <dcterms:modified xsi:type="dcterms:W3CDTF">2022-10-18T02:05:12Z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2052-6.3.0.1705</vt:lpwstr>
  </property>
</Properties>
</file>