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72" r:id="rId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5240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551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484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27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53142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5255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1915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64619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652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4366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3270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D25D8-3249-420A-AEC9-38A7F29ECECC}" type="datetimeFigureOut">
              <a:rPr lang="zh-CN" altLang="en-US" smtClean="0"/>
              <a:t>2021/7/9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78906-1DC3-4380-8987-2F9B8A9DAD9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00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第</a:t>
            </a:r>
            <a:r>
              <a:rPr lang="en-US" altLang="zh-CN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3</a:t>
            </a:r>
            <a:r>
              <a:rPr lang="zh-CN" altLang="en-US" sz="44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课作业讲评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916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315310"/>
            <a:ext cx="9144000" cy="6542691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P26-16(1)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为黑板报设计</a:t>
            </a:r>
            <a:r>
              <a:rPr lang="zh-CN" altLang="en-US" b="1" dirty="0">
                <a:solidFill>
                  <a:srgbClr val="D6009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一条标语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青春飞扬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奇妙的变化。</a:t>
            </a: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答：青春期的身体变化主要表现在：身体外形的变化、内部器官的完善、性机能的成熟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(3)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青春的烦恼。</a:t>
            </a: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spcBef>
                <a:spcPct val="20000"/>
              </a:spcBef>
              <a:buNone/>
              <a:defRPr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答：我的青春期烦恼有青春痘。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spcBef>
                <a:spcPct val="20000"/>
              </a:spcBef>
              <a:buNone/>
              <a:defRPr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当你内心充满矛盾时，解决的办法有：求助他人、培养兴趣爱好转移注意力、学习自我调节、参加集体活动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(4)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青春的目标。</a:t>
            </a: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>
              <a:lnSpc>
                <a:spcPct val="100000"/>
              </a:lnSpc>
              <a:spcBef>
                <a:spcPct val="20000"/>
              </a:spcBef>
              <a:buNone/>
              <a:defRPr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考上理想的高中</a:t>
            </a:r>
          </a:p>
        </p:txBody>
      </p:sp>
    </p:spTree>
    <p:extLst>
      <p:ext uri="{BB962C8B-B14F-4D97-AF65-F5344CB8AC3E}">
        <p14:creationId xmlns:p14="http://schemas.microsoft.com/office/powerpoint/2010/main" val="1791238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315310"/>
            <a:ext cx="9144000" cy="6542691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P26-17(1)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请运用所学知识，拟定</a:t>
            </a:r>
            <a:r>
              <a:rPr lang="zh-CN" altLang="en-US" b="1" dirty="0">
                <a:solidFill>
                  <a:srgbClr val="D6009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一份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“</a:t>
            </a:r>
            <a:r>
              <a:rPr lang="zh-CN" altLang="en-US" b="1" dirty="0">
                <a:solidFill>
                  <a:srgbClr val="D6009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最美自强少年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”</a:t>
            </a:r>
            <a:r>
              <a:rPr lang="zh-CN" altLang="en-US" b="1" dirty="0">
                <a:solidFill>
                  <a:srgbClr val="D6009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评选标准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①困难面前不低头，不丧气。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②勇于开拓，积极进取。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③奋发图强。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根据你拟定的标准，请你为你要推荐的候选人撰写</a:t>
            </a:r>
            <a:r>
              <a:rPr lang="zh-CN" altLang="en-US" b="1" dirty="0">
                <a:solidFill>
                  <a:srgbClr val="D6009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一份简要的事迹介绍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班内评选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(3)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请为本次活动拟</a:t>
            </a:r>
            <a:r>
              <a:rPr lang="zh-CN" altLang="en-US" b="1" dirty="0">
                <a:solidFill>
                  <a:srgbClr val="D60093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一条宣传标语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r>
              <a:rPr lang="en-US" altLang="zh-CN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spcBef>
                <a:spcPct val="20000"/>
              </a:spcBef>
              <a:buNone/>
              <a:defRPr/>
            </a:pPr>
            <a:r>
              <a:rPr lang="zh-CN" altLang="en-US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做自强少年，让青春无悔。</a:t>
            </a:r>
            <a:endParaRPr lang="en-US" altLang="zh-CN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7582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1561</TotalTime>
  <Words>204</Words>
  <Application>Microsoft Office PowerPoint</Application>
  <PresentationFormat>全屏显示(4:3)</PresentationFormat>
  <Paragraphs>18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9" baseType="lpstr">
      <vt:lpstr>华文中宋</vt:lpstr>
      <vt:lpstr>幼圆</vt:lpstr>
      <vt:lpstr>Arial</vt:lpstr>
      <vt:lpstr>Calibri</vt:lpstr>
      <vt:lpstr>Calibri Light</vt:lpstr>
      <vt:lpstr>Office 主题</vt:lpstr>
      <vt:lpstr>第3课作业讲评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第1-3课作业讲评</dc:title>
  <dc:creator>G40</dc:creator>
  <cp:lastModifiedBy>cheng yao</cp:lastModifiedBy>
  <cp:revision>60</cp:revision>
  <dcterms:created xsi:type="dcterms:W3CDTF">2016-10-16T10:14:16Z</dcterms:created>
  <dcterms:modified xsi:type="dcterms:W3CDTF">2021-07-09T07:25:50Z</dcterms:modified>
</cp:coreProperties>
</file>