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handoutMasterIdLst>
    <p:handoutMasterId r:id="rId5"/>
  </p:handoutMasterIdLst>
  <p:sldIdLst>
    <p:sldId id="2030" r:id="rId6"/>
    <p:sldId id="2120" r:id="rId7"/>
    <p:sldId id="2360" r:id="rId8"/>
    <p:sldId id="2368" r:id="rId9"/>
    <p:sldId id="2361" r:id="rId10"/>
    <p:sldId id="2369" r:id="rId11"/>
    <p:sldId id="2377" r:id="rId12"/>
    <p:sldId id="2384" r:id="rId13"/>
    <p:sldId id="2388" r:id="rId14"/>
    <p:sldId id="2385" r:id="rId15"/>
    <p:sldId id="2381" r:id="rId16"/>
    <p:sldId id="2382" r:id="rId17"/>
    <p:sldId id="2392" r:id="rId18"/>
    <p:sldId id="2393" r:id="rId19"/>
  </p:sldIdLst>
  <p:sldSz cx="12190095" cy="6859270"/>
  <p:notesSz cx="6858000" cy="9144000"/>
  <p:custDataLst>
    <p:tags r:id="rId20"/>
  </p:custDataLst>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7BCD11F-19F7-4B84-8928-6E42E116CDE7}">
          <p14:sldIdLst>
            <p14:sldId id="2030"/>
            <p14:sldId id="2120"/>
            <p14:sldId id="2360"/>
            <p14:sldId id="2368"/>
            <p14:sldId id="2361"/>
            <p14:sldId id="2369"/>
            <p14:sldId id="2377"/>
            <p14:sldId id="2384"/>
            <p14:sldId id="2388"/>
            <p14:sldId id="2385"/>
            <p14:sldId id="2381"/>
            <p14:sldId id="2382"/>
            <p14:sldId id="2392"/>
            <p14:sldId id="2393"/>
          </p14:sldIdLst>
        </p14:section>
      </p14:sectionLst>
    </p:ext>
  </p:extLst>
</p:presentation>
</file>

<file path=ppt/commentAuthors.xml><?xml version="1.0" encoding="utf-8"?>
<p:cmAuthorLst xmlns:p="http://schemas.openxmlformats.org/presentationml/2006/main">
  <p:cmAuthor id="1" name="SkyUN.Org" initials="S" lastIdx="0" clrIdx="0"/>
  <p:cmAuthor id="0" name="新课标第一网" initials=""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09" autoAdjust="0"/>
    <p:restoredTop sz="96501" autoAdjust="0"/>
  </p:normalViewPr>
  <p:slideViewPr>
    <p:cSldViewPr>
      <p:cViewPr varScale="1">
        <p:scale>
          <a:sx n="68" d="100"/>
          <a:sy n="68" d="100"/>
        </p:scale>
        <p:origin x="-882" y="-102"/>
      </p:cViewPr>
      <p:guideLst>
        <p:guide orient="horz" pos="2166"/>
        <p:guide pos="3885"/>
        <p:guide pos="452"/>
        <p:guide pos="746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7"/>
        <p:guide pos="2185"/>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tags" Target="tags/tag301.xml" /><Relationship Id="rId21" Type="http://schemas.openxmlformats.org/officeDocument/2006/relationships/presProps" Target="presProps.xml" /><Relationship Id="rId22" Type="http://schemas.openxmlformats.org/officeDocument/2006/relationships/viewProps" Target="viewProps.xml" /><Relationship Id="rId23" Type="http://schemas.openxmlformats.org/officeDocument/2006/relationships/theme" Target="theme/theme1.xml" /><Relationship Id="rId24" Type="http://schemas.openxmlformats.org/officeDocument/2006/relationships/tableStyles" Target="tableStyles.xml" /><Relationship Id="rId3" Type="http://schemas.openxmlformats.org/officeDocument/2006/relationships/slideMaster" Target="slideMasters/slideMaster2.xml" /><Relationship Id="rId4" Type="http://schemas.openxmlformats.org/officeDocument/2006/relationships/notesMaster" Target="notesMasters/notesMaster1.xml" /><Relationship Id="rId5" Type="http://schemas.openxmlformats.org/officeDocument/2006/relationships/handoutMaster" Target="handoutMasters/handout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handoutMasters/_rels/handoutMaster1.xml.rels>&#65279;<?xml version="1.0" encoding="utf-8" standalone="yes"?><Relationships xmlns="http://schemas.openxmlformats.org/package/2006/relationships"><Relationship Id="rId1" Type="http://schemas.openxmlformats.org/officeDocument/2006/relationships/tags" Target="../tags/tag139.xml" /><Relationship Id="rId2" Type="http://schemas.openxmlformats.org/officeDocument/2006/relationships/tags" Target="../tags/tag140.xml" /><Relationship Id="rId3" Type="http://schemas.openxmlformats.org/officeDocument/2006/relationships/tags" Target="../tags/tag141.xml"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
            </a:fld>
            <a:endParaRPr lang="zh-CN" altLang="en-US"/>
          </a:p>
        </p:txBody>
      </p:sp>
      <p:sp>
        <p:nvSpPr>
          <p:cNvPr id="4" name="页脚占位符 3"/>
          <p:cNvSpPr>
            <a:spLocks noGrp="1"/>
          </p:cNvSpPr>
          <p:nvPr>
            <p:ph type="ftr" sz="quarter" idx="2"/>
            <p:custDataLst>
              <p:tags r:id="rId4"/>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custDataLst>
              <p:tags r:id="rId5"/>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ags" Target="../tags/tag132.xml" /><Relationship Id="rId2" Type="http://schemas.openxmlformats.org/officeDocument/2006/relationships/tags" Target="../tags/tag133.xml" /><Relationship Id="rId3" Type="http://schemas.openxmlformats.org/officeDocument/2006/relationships/tags" Target="../tags/tag134.xml" /><Relationship Id="rId4" Type="http://schemas.openxmlformats.org/officeDocument/2006/relationships/tags" Target="../tags/tag135.xml" /><Relationship Id="rId5" Type="http://schemas.openxmlformats.org/officeDocument/2006/relationships/tags" Target="../tags/tag136.xml" /><Relationship Id="rId6" Type="http://schemas.openxmlformats.org/officeDocument/2006/relationships/tags" Target="../tags/tag137.xml" /><Relationship Id="rId7" Type="http://schemas.openxmlformats.org/officeDocument/2006/relationships/tags" Target="../tags/tag138.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382588" y="685800"/>
            <a:ext cx="6092825"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44.xml" /><Relationship Id="rId4" Type="http://schemas.openxmlformats.org/officeDocument/2006/relationships/tags" Target="../tags/tag145.xml" /><Relationship Id="rId5" Type="http://schemas.openxmlformats.org/officeDocument/2006/relationships/tags" Target="../tags/tag146.xml" /><Relationship Id="rId6" Type="http://schemas.openxmlformats.org/officeDocument/2006/relationships/tags" Target="../tags/tag147.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a:xfrm>
            <a:off x="382588" y="685800"/>
            <a:ext cx="6092825" cy="3429000"/>
          </a:xfrm>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10"/>
            <p:custDataLst>
              <p:tags r:id="rId6"/>
            </p:custDataLst>
          </p:nvPr>
        </p:nvSpPr>
        <p:spPr/>
        <p:txBody>
          <a:bodyPr/>
          <a:lstStyle/>
          <a:p>
            <a:fld id="{E3F37086-15D0-443D-AF17-A3F21825C045}" type="slidenum">
              <a:rPr lang="zh-CN" altLang="en-US" smtClean="0">
                <a:solidFill>
                  <a:prstClr val="black"/>
                </a:solidFill>
                <a:latin typeface="Calibri"/>
                <a:ea typeface="宋体" panose="02010600030101010101" pitchFamily="2" charset="-122"/>
              </a:rPr>
              <a:t>1</a:t>
            </a:fld>
            <a:endParaRPr lang="zh-CN" altLang="en-US">
              <a:solidFill>
                <a:prstClr val="black"/>
              </a:solidFill>
              <a:latin typeface="Calibri"/>
              <a:ea typeface="宋体" panose="02010600030101010101"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2.xml" /><Relationship Id="rId2" Type="http://schemas.openxmlformats.org/officeDocument/2006/relationships/tags" Target="../tags/tag3.xml" /><Relationship Id="rId3"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4.xml" /><Relationship Id="rId2" Type="http://schemas.openxmlformats.org/officeDocument/2006/relationships/tags" Target="../tags/tag5.xml" /><Relationship Id="rId3"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8.xml" /><Relationship Id="rId2" Type="http://schemas.openxmlformats.org/officeDocument/2006/relationships/tags" Target="../tags/tag9.xml" /><Relationship Id="rId3"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12.xml" /><Relationship Id="rId2" Type="http://schemas.openxmlformats.org/officeDocument/2006/relationships/tags" Target="../tags/tag13.xml" /><Relationship Id="rId3"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14.xml" /><Relationship Id="rId2" Type="http://schemas.openxmlformats.org/officeDocument/2006/relationships/tags" Target="../tags/tag15.xml" /><Relationship Id="rId3"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18.xml" /><Relationship Id="rId2" Type="http://schemas.openxmlformats.org/officeDocument/2006/relationships/tags" Target="../tags/tag19.xml" /><Relationship Id="rId3"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20.xml" /><Relationship Id="rId2"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22.xml" /><Relationship Id="rId10" Type="http://schemas.openxmlformats.org/officeDocument/2006/relationships/tags" Target="../tags/tag31.xml" /><Relationship Id="rId11" Type="http://schemas.openxmlformats.org/officeDocument/2006/relationships/slideMaster" Target="../slideMasters/slideMaster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tags" Target="../tags/tag30.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32.xml" /><Relationship Id="rId2" Type="http://schemas.openxmlformats.org/officeDocument/2006/relationships/tags" Target="../tags/tag33.xml" /><Relationship Id="rId3" Type="http://schemas.openxmlformats.org/officeDocument/2006/relationships/tags" Target="../tags/tag34.xml" /><Relationship Id="rId4" Type="http://schemas.openxmlformats.org/officeDocument/2006/relationships/tags" Target="../tags/tag35.xml" /><Relationship Id="rId5" Type="http://schemas.openxmlformats.org/officeDocument/2006/relationships/tags" Target="../tags/tag36.xml" /><Relationship Id="rId6" Type="http://schemas.openxmlformats.org/officeDocument/2006/relationships/tags" Target="../tags/tag37.xml" /><Relationship Id="rId7"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38.xml" /><Relationship Id="rId2" Type="http://schemas.openxmlformats.org/officeDocument/2006/relationships/tags" Target="../tags/tag39.xml" /><Relationship Id="rId3" Type="http://schemas.openxmlformats.org/officeDocument/2006/relationships/tags" Target="../tags/tag40.xml" /><Relationship Id="rId4" Type="http://schemas.openxmlformats.org/officeDocument/2006/relationships/tags" Target="../tags/tag41.xml" /><Relationship Id="rId5" Type="http://schemas.openxmlformats.org/officeDocument/2006/relationships/tags" Target="../tags/tag42.xml" /><Relationship Id="rId6" Type="http://schemas.openxmlformats.org/officeDocument/2006/relationships/tags" Target="../tags/tag43.xml" /><Relationship Id="rId7" Type="http://schemas.openxmlformats.org/officeDocument/2006/relationships/tags" Target="../tags/tag44.xml" /><Relationship Id="rId8" Type="http://schemas.openxmlformats.org/officeDocument/2006/relationships/tags" Target="../tags/tag45.xml" /><Relationship Id="rId9"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46.xml" /><Relationship Id="rId2" Type="http://schemas.openxmlformats.org/officeDocument/2006/relationships/tags" Target="../tags/tag47.xml" /><Relationship Id="rId3" Type="http://schemas.openxmlformats.org/officeDocument/2006/relationships/tags" Target="../tags/tag48.xml" /><Relationship Id="rId4" Type="http://schemas.openxmlformats.org/officeDocument/2006/relationships/tags" Target="../tags/tag49.xml" /><Relationship Id="rId5" Type="http://schemas.openxmlformats.org/officeDocument/2006/relationships/tags" Target="../tags/tag50.xml" /><Relationship Id="rId6" Type="http://schemas.openxmlformats.org/officeDocument/2006/relationships/tags" Target="../tags/tag51.xml" /><Relationship Id="rId7" Type="http://schemas.openxmlformats.org/officeDocument/2006/relationships/tags" Target="../tags/tag52.xml" /><Relationship Id="rId8"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53.xml" /><Relationship Id="rId10" Type="http://schemas.openxmlformats.org/officeDocument/2006/relationships/slideMaster" Target="../slideMasters/slideMaster2.xml" /><Relationship Id="rId2" Type="http://schemas.openxmlformats.org/officeDocument/2006/relationships/tags" Target="../tags/tag54.xml" /><Relationship Id="rId3" Type="http://schemas.openxmlformats.org/officeDocument/2006/relationships/tags" Target="../tags/tag55.xml" /><Relationship Id="rId4" Type="http://schemas.openxmlformats.org/officeDocument/2006/relationships/tags" Target="../tags/tag56.xml" /><Relationship Id="rId5" Type="http://schemas.openxmlformats.org/officeDocument/2006/relationships/tags" Target="../tags/tag57.xml" /><Relationship Id="rId6" Type="http://schemas.openxmlformats.org/officeDocument/2006/relationships/tags" Target="../tags/tag58.xml" /><Relationship Id="rId7" Type="http://schemas.openxmlformats.org/officeDocument/2006/relationships/tags" Target="../tags/tag59.xml" /><Relationship Id="rId8" Type="http://schemas.openxmlformats.org/officeDocument/2006/relationships/tags" Target="../tags/tag60.xml" /><Relationship Id="rId9" Type="http://schemas.openxmlformats.org/officeDocument/2006/relationships/tags" Target="../tags/tag6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tags" Target="../tags/tag67.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tags" Target="../tags/tag73.xml" /><Relationship Id="rId7"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74.xml" /><Relationship Id="rId10" Type="http://schemas.openxmlformats.org/officeDocument/2006/relationships/tags" Target="../tags/tag83.xml" /><Relationship Id="rId11" Type="http://schemas.openxmlformats.org/officeDocument/2006/relationships/slideMaster" Target="../slideMasters/slideMaster2.xml" /><Relationship Id="rId2" Type="http://schemas.openxmlformats.org/officeDocument/2006/relationships/tags" Target="../tags/tag75.xml" /><Relationship Id="rId3" Type="http://schemas.openxmlformats.org/officeDocument/2006/relationships/tags" Target="../tags/tag76.xml" /><Relationship Id="rId4" Type="http://schemas.openxmlformats.org/officeDocument/2006/relationships/tags" Target="../tags/tag77.xml" /><Relationship Id="rId5" Type="http://schemas.openxmlformats.org/officeDocument/2006/relationships/tags" Target="../tags/tag78.xml" /><Relationship Id="rId6" Type="http://schemas.openxmlformats.org/officeDocument/2006/relationships/tags" Target="../tags/tag79.xml" /><Relationship Id="rId7" Type="http://schemas.openxmlformats.org/officeDocument/2006/relationships/tags" Target="../tags/tag80.xml" /><Relationship Id="rId8" Type="http://schemas.openxmlformats.org/officeDocument/2006/relationships/tags" Target="../tags/tag81.xml" /><Relationship Id="rId9" Type="http://schemas.openxmlformats.org/officeDocument/2006/relationships/tags" Target="../tags/tag8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84.xml" /><Relationship Id="rId10" Type="http://schemas.openxmlformats.org/officeDocument/2006/relationships/tags" Target="../tags/tag93.xml" /><Relationship Id="rId11" Type="http://schemas.openxmlformats.org/officeDocument/2006/relationships/slideMaster" Target="../slideMasters/slideMaster2.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 Id="rId6" Type="http://schemas.openxmlformats.org/officeDocument/2006/relationships/tags" Target="../tags/tag89.xml" /><Relationship Id="rId7" Type="http://schemas.openxmlformats.org/officeDocument/2006/relationships/tags" Target="../tags/tag90.xml" /><Relationship Id="rId8" Type="http://schemas.openxmlformats.org/officeDocument/2006/relationships/tags" Target="../tags/tag91.xml" /><Relationship Id="rId9" Type="http://schemas.openxmlformats.org/officeDocument/2006/relationships/tags" Target="../tags/tag9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94.xml" /><Relationship Id="rId2" Type="http://schemas.openxmlformats.org/officeDocument/2006/relationships/tags" Target="../tags/tag95.xml" /><Relationship Id="rId3" Type="http://schemas.openxmlformats.org/officeDocument/2006/relationships/tags" Target="../tags/tag96.xml" /><Relationship Id="rId4" Type="http://schemas.openxmlformats.org/officeDocument/2006/relationships/tags" Target="../tags/tag97.xml" /><Relationship Id="rId5" Type="http://schemas.openxmlformats.org/officeDocument/2006/relationships/tags" Target="../tags/tag98.xml" /><Relationship Id="rId6" Type="http://schemas.openxmlformats.org/officeDocument/2006/relationships/tags" Target="../tags/tag99.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00.xml" /><Relationship Id="rId10" Type="http://schemas.openxmlformats.org/officeDocument/2006/relationships/slideMaster" Target="../slideMasters/slideMaster2.xml" /><Relationship Id="rId2" Type="http://schemas.openxmlformats.org/officeDocument/2006/relationships/tags" Target="../tags/tag101.xml" /><Relationship Id="rId3" Type="http://schemas.openxmlformats.org/officeDocument/2006/relationships/tags" Target="../tags/tag102.xml" /><Relationship Id="rId4" Type="http://schemas.openxmlformats.org/officeDocument/2006/relationships/tags" Target="../tags/tag103.xml" /><Relationship Id="rId5" Type="http://schemas.openxmlformats.org/officeDocument/2006/relationships/tags" Target="../tags/tag104.xml" /><Relationship Id="rId6" Type="http://schemas.openxmlformats.org/officeDocument/2006/relationships/tags" Target="../tags/tag105.xml" /><Relationship Id="rId7" Type="http://schemas.openxmlformats.org/officeDocument/2006/relationships/tags" Target="../tags/tag106.xml" /><Relationship Id="rId8" Type="http://schemas.openxmlformats.org/officeDocument/2006/relationships/tags" Target="../tags/tag107.xml" /><Relationship Id="rId9" Type="http://schemas.openxmlformats.org/officeDocument/2006/relationships/tags" Target="../tags/tag108.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09.xml" /><Relationship Id="rId2" Type="http://schemas.openxmlformats.org/officeDocument/2006/relationships/tags" Target="../tags/tag110.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tags" Target="../tags/tag113.xml" /><Relationship Id="rId6"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14.xml" /><Relationship Id="rId2" Type="http://schemas.openxmlformats.org/officeDocument/2006/relationships/tags" Target="../tags/tag115.xml" /><Relationship Id="rId3" Type="http://schemas.openxmlformats.org/officeDocument/2006/relationships/tags" Target="../tags/tag116.xml" /><Relationship Id="rId4" Type="http://schemas.openxmlformats.org/officeDocument/2006/relationships/tags" Target="../tags/tag117.xml" /><Relationship Id="rId5" Type="http://schemas.openxmlformats.org/officeDocument/2006/relationships/tags" Target="../tags/tag118.xml" /><Relationship Id="rId6" Type="http://schemas.openxmlformats.org/officeDocument/2006/relationships/tags" Target="../tags/tag119.xml" /><Relationship Id="rId7" Type="http://schemas.openxmlformats.org/officeDocument/2006/relationships/tags" Target="../tags/tag120.xml" /><Relationship Id="rId8"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Tree>
  </p:cSld>
  <p:clrMapOvr>
    <a:masterClrMapping/>
  </p:clrMapOvr>
  <p:transition spd="slow">
    <p:circle/>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0"/>
            <a:ext cx="12190413" cy="6859588"/>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custDataLst>
            <p:tags r:id="rId1"/>
          </p:custDataLst>
        </p:nvPr>
      </p:nvGrpSpPr>
      <p:grpSpPr>
        <a:xfrm>
          <a:off x="0" y="0"/>
          <a:ext cx="0" cy="0"/>
        </a:xfrm>
      </p:grpSpPr>
      <p:sp>
        <p:nvSpPr>
          <p:cNvPr id="4" name="矩形 3"/>
          <p:cNvSpPr/>
          <p:nvPr userDrawn="1">
            <p:custDataLst>
              <p:tags r:id="rId2"/>
            </p:custDataLst>
          </p:nvPr>
        </p:nvSpPr>
        <p:spPr>
          <a:xfrm>
            <a:off x="5" y="1268788"/>
            <a:ext cx="12190413" cy="5590800"/>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1988788"/>
            <a:ext cx="12190413" cy="4870800"/>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2709719"/>
            <a:ext cx="12190413" cy="4149874"/>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3429794"/>
            <a:ext cx="12190413" cy="3429794"/>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4149874"/>
            <a:ext cx="12190413" cy="2709714"/>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4869165"/>
            <a:ext cx="12190413" cy="1990428"/>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4508788"/>
            <a:ext cx="12190413" cy="2350800"/>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5" y="5590034"/>
            <a:ext cx="12190413" cy="1269554"/>
          </a:xfrm>
          <a:prstGeom prst="rect">
            <a:avLst/>
          </a:prstGeom>
          <a:solidFill>
            <a:srgbClr val="DBEEF4">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circle/>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custDataLst>
            <p:tags r:id="rId1"/>
          </p:custDataLst>
        </p:nvPr>
      </p:nvGrpSpPr>
      <p:grpSpPr>
        <a:xfrm>
          <a:off x="0" y="0"/>
          <a:ext cx="0" cy="0"/>
        </a:xfrm>
      </p:grpSpPr>
    </p:spTree>
  </p:cSld>
  <p:clrMapOvr>
    <a:masterClrMapping/>
  </p:clrMapOvr>
  <p:transition spd="slow"/>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8" name="标题 7"/>
          <p:cNvSpPr>
            <a:spLocks noGrp="1"/>
          </p:cNvSpPr>
          <p:nvPr>
            <p:ph type="ctrTitle"/>
            <p:custDataLst>
              <p:tags r:id="rId2"/>
            </p:custDataLst>
          </p:nvPr>
        </p:nvSpPr>
        <p:spPr>
          <a:xfrm>
            <a:off x="1625388" y="3887100"/>
            <a:ext cx="9142810" cy="990829"/>
          </a:xfrm>
        </p:spPr>
        <p:txBody>
          <a:bodyPr anchor="t" anchorCtr="0"/>
          <a:lstStyle>
            <a:lvl1pPr algn="r">
              <a:defRPr sz="4300">
                <a:solidFill>
                  <a:schemeClr val="tx1"/>
                </a:solidFill>
              </a:defRPr>
            </a:lvl1pPr>
          </a:lstStyle>
          <a:p>
            <a:r>
              <a:rPr kumimoji="0" lang="zh-CN" altLang="en-US" smtClean="0"/>
              <a:t>单击此处编辑母版标题样式</a:t>
            </a:r>
            <a:endParaRPr kumimoji="0" lang="en-US"/>
          </a:p>
        </p:txBody>
      </p:sp>
      <p:sp>
        <p:nvSpPr>
          <p:cNvPr id="9" name="副标题 8"/>
          <p:cNvSpPr>
            <a:spLocks noGrp="1"/>
          </p:cNvSpPr>
          <p:nvPr>
            <p:ph type="subTitle" idx="1"/>
            <p:custDataLst>
              <p:tags r:id="rId3"/>
            </p:custDataLst>
          </p:nvPr>
        </p:nvSpPr>
        <p:spPr>
          <a:xfrm>
            <a:off x="1625388" y="5125637"/>
            <a:ext cx="9142810" cy="533524"/>
          </a:xfrm>
        </p:spPr>
        <p:txBody>
          <a:bodyPr/>
          <a:lstStyle>
            <a:lvl1pPr marL="0" indent="0" algn="r">
              <a:buNone/>
              <a:defRPr sz="2700">
                <a:solidFill>
                  <a:schemeClr val="tx2"/>
                </a:solidFill>
                <a:latin typeface="+mj-lt"/>
                <a:ea typeface="+mj-ea"/>
                <a:cs typeface="+mj-cs"/>
              </a:defRPr>
            </a:lvl1pPr>
            <a:lvl2pPr marL="609600" indent="0" algn="ctr">
              <a:buNone/>
            </a:lvl2pPr>
            <a:lvl3pPr marL="1219200" indent="0" algn="ctr">
              <a:buNone/>
            </a:lvl3pPr>
            <a:lvl4pPr marL="1828800" indent="0" algn="ctr">
              <a:buNone/>
            </a:lvl4pPr>
            <a:lvl5pPr marL="2438400" indent="0" algn="ctr">
              <a:buNone/>
            </a:lvl5pPr>
            <a:lvl6pPr marL="3048000" indent="0" algn="ctr">
              <a:buNone/>
            </a:lvl6pPr>
            <a:lvl7pPr marL="3657600" indent="0" algn="ctr">
              <a:buNone/>
            </a:lvl7pPr>
            <a:lvl8pPr marL="4267200" indent="0" algn="ctr">
              <a:buNone/>
            </a:lvl8pPr>
            <a:lvl9pPr marL="48768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custDataLst>
              <p:tags r:id="rId4"/>
            </p:custDataLst>
          </p:nvPr>
        </p:nvSpPr>
        <p:spPr>
          <a:xfrm>
            <a:off x="8533289" y="6356551"/>
            <a:ext cx="3047603" cy="365845"/>
          </a:xfrm>
        </p:spPr>
        <p:txBody>
          <a:bodyPr/>
          <a:lstStyle>
            <a:lvl1pPr>
              <a:defRPr sz="1900"/>
            </a:lvl1p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17" name="页脚占位符 16"/>
          <p:cNvSpPr>
            <a:spLocks noGrp="1"/>
          </p:cNvSpPr>
          <p:nvPr>
            <p:ph type="ftr" sz="quarter" idx="11"/>
            <p:custDataLst>
              <p:tags r:id="rId5"/>
            </p:custDataLst>
          </p:nvPr>
        </p:nvSpPr>
        <p:spPr>
          <a:xfrm>
            <a:off x="3864365" y="6356551"/>
            <a:ext cx="4632357" cy="365845"/>
          </a:xfrm>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29" name="灯片编号占位符 28"/>
          <p:cNvSpPr>
            <a:spLocks noGrp="1"/>
          </p:cNvSpPr>
          <p:nvPr>
            <p:ph type="sldNum" sz="quarter" idx="12"/>
            <p:custDataLst>
              <p:tags r:id="rId6"/>
            </p:custDataLst>
          </p:nvPr>
        </p:nvSpPr>
        <p:spPr>
          <a:xfrm>
            <a:off x="1621325" y="6356551"/>
            <a:ext cx="1625388" cy="365845"/>
          </a:xfrm>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21" name="矩形 20"/>
          <p:cNvSpPr/>
          <p:nvPr>
            <p:custDataLst>
              <p:tags r:id="rId7"/>
            </p:custDataLst>
          </p:nvPr>
        </p:nvSpPr>
        <p:spPr>
          <a:xfrm>
            <a:off x="1206343" y="3648921"/>
            <a:ext cx="9752330" cy="1280456"/>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33" name="矩形 32"/>
          <p:cNvSpPr/>
          <p:nvPr>
            <p:custDataLst>
              <p:tags r:id="rId8"/>
            </p:custDataLst>
          </p:nvPr>
        </p:nvSpPr>
        <p:spPr>
          <a:xfrm>
            <a:off x="1219042" y="5049424"/>
            <a:ext cx="9752330" cy="685959"/>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22" name="矩形 21"/>
          <p:cNvSpPr/>
          <p:nvPr>
            <p:custDataLst>
              <p:tags r:id="rId9"/>
            </p:custDataLst>
          </p:nvPr>
        </p:nvSpPr>
        <p:spPr>
          <a:xfrm>
            <a:off x="1206343" y="3648921"/>
            <a:ext cx="304760" cy="1280456"/>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32" name="矩形 31"/>
          <p:cNvSpPr/>
          <p:nvPr>
            <p:custDataLst>
              <p:tags r:id="rId10"/>
            </p:custDataLst>
          </p:nvPr>
        </p:nvSpPr>
        <p:spPr>
          <a:xfrm>
            <a:off x="1219041" y="5049424"/>
            <a:ext cx="304760" cy="685959"/>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Ovr>
    <a:masterClrMapping/>
  </p:clrMapOvr>
  <p:transition spd="slow">
    <p:circle/>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kumimoji="0" lang="zh-CN" altLang="en-US" smtClean="0"/>
              <a:t>单击此处编辑母版标题样式</a:t>
            </a:r>
            <a:endParaRPr kumimoji="0" lang="en-US"/>
          </a:p>
        </p:txBody>
      </p:sp>
      <p:sp>
        <p:nvSpPr>
          <p:cNvPr id="4" name="日期占位符 3"/>
          <p:cNvSpPr>
            <a:spLocks noGrp="1"/>
          </p:cNvSpPr>
          <p:nvPr>
            <p:ph type="dt" sz="half" idx="10"/>
            <p:custDataLst>
              <p:tags r:id="rId3"/>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5" name="页脚占位符 4"/>
          <p:cNvSpPr>
            <a:spLocks noGrp="1"/>
          </p:cNvSpPr>
          <p:nvPr>
            <p:ph type="ftr" sz="quarter" idx="11"/>
            <p:custDataLst>
              <p:tags r:id="rId4"/>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6" name="灯片编号占位符 5"/>
          <p:cNvSpPr>
            <a:spLocks noGrp="1"/>
          </p:cNvSpPr>
          <p:nvPr>
            <p:ph type="sldNum" sz="quarter" idx="12"/>
            <p:custDataLst>
              <p:tags r:id="rId5"/>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8" name="内容占位符 7"/>
          <p:cNvSpPr>
            <a:spLocks noGrp="1"/>
          </p:cNvSpPr>
          <p:nvPr>
            <p:ph sz="quarter" idx="1"/>
            <p:custDataLst>
              <p:tags r:id="rId6"/>
            </p:custDataLst>
          </p:nvPr>
        </p:nvSpPr>
        <p:spPr>
          <a:xfrm>
            <a:off x="609521" y="1219482"/>
            <a:ext cx="10971372" cy="4938903"/>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transition spd="slow">
    <p:circle/>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1625388" y="2972488"/>
            <a:ext cx="9142810" cy="1067047"/>
          </a:xfrm>
        </p:spPr>
        <p:txBody>
          <a:bodyPr anchor="t" anchorCtr="0"/>
          <a:lstStyle>
            <a:lvl1pPr algn="r">
              <a:buNone/>
              <a:defRPr sz="4300" b="0" cap="none" baseline="0"/>
            </a:lvl1pPr>
          </a:lstStyle>
          <a:p>
            <a:r>
              <a:rPr kumimoji="0" lang="zh-CN" altLang="en-US" smtClean="0"/>
              <a:t>单击此处编辑母版标题样式</a:t>
            </a:r>
            <a:endParaRPr kumimoji="0" lang="en-US"/>
          </a:p>
        </p:txBody>
      </p:sp>
      <p:sp>
        <p:nvSpPr>
          <p:cNvPr id="3" name="文本占位符 2"/>
          <p:cNvSpPr>
            <a:spLocks noGrp="1"/>
          </p:cNvSpPr>
          <p:nvPr>
            <p:ph type="body" idx="1"/>
            <p:custDataLst>
              <p:tags r:id="rId3"/>
            </p:custDataLst>
          </p:nvPr>
        </p:nvSpPr>
        <p:spPr>
          <a:xfrm>
            <a:off x="1726975" y="4268192"/>
            <a:ext cx="9041223" cy="1143265"/>
          </a:xfrm>
        </p:spPr>
        <p:txBody>
          <a:bodyPr anchor="t" anchorCtr="0"/>
          <a:lstStyle>
            <a:lvl1pPr marL="0" indent="0" algn="r">
              <a:buNone/>
              <a:defRPr sz="2700">
                <a:solidFill>
                  <a:schemeClr val="tx1">
                    <a:tint val="75000"/>
                  </a:schemeClr>
                </a:solidFill>
              </a:defRPr>
            </a:lvl1pPr>
            <a:lvl2pPr>
              <a:buNone/>
              <a:defRPr sz="2400">
                <a:solidFill>
                  <a:schemeClr val="tx1">
                    <a:tint val="75000"/>
                  </a:schemeClr>
                </a:solidFill>
              </a:defRPr>
            </a:lvl2pPr>
            <a:lvl3pPr>
              <a:buNone/>
              <a:defRPr sz="2100">
                <a:solidFill>
                  <a:schemeClr val="tx1">
                    <a:tint val="75000"/>
                  </a:schemeClr>
                </a:solidFill>
              </a:defRPr>
            </a:lvl3pPr>
            <a:lvl4pPr>
              <a:buNone/>
              <a:defRPr sz="1900">
                <a:solidFill>
                  <a:schemeClr val="tx1">
                    <a:tint val="75000"/>
                  </a:schemeClr>
                </a:solidFill>
              </a:defRPr>
            </a:lvl4pPr>
            <a:lvl5pPr>
              <a:buNone/>
              <a:defRPr sz="19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custDataLst>
              <p:tags r:id="rId4"/>
            </p:custDataLst>
          </p:nvPr>
        </p:nvSpPr>
        <p:spPr>
          <a:xfrm>
            <a:off x="8533289" y="6356551"/>
            <a:ext cx="3047603" cy="365845"/>
          </a:xfrm>
        </p:spPr>
        <p:txBody>
          <a:bodyPr/>
          <a:lstStyle/>
          <a:p>
            <a:pPr fontAlgn="auto">
              <a:spcBef>
                <a:spcPct val="0"/>
              </a:spcBef>
              <a:spcAft>
                <a:spcPct val="0"/>
              </a:spcAft>
              <a:defRPr/>
            </a:pPr>
            <a:endParaRPr lang="zh-CN" altLang="en-US" sz="1600">
              <a:solidFill>
                <a:prstClr val="white">
                  <a:tint val="75000"/>
                </a:prstClr>
              </a:solidFill>
              <a:latin typeface="Times New Roman" panose="02020603050405020304"/>
              <a:ea typeface="黑体" panose="02010609060101010101" charset="-122"/>
            </a:endParaRPr>
          </a:p>
        </p:txBody>
      </p:sp>
      <p:sp>
        <p:nvSpPr>
          <p:cNvPr id="5" name="页脚占位符 4"/>
          <p:cNvSpPr>
            <a:spLocks noGrp="1"/>
          </p:cNvSpPr>
          <p:nvPr>
            <p:ph type="ftr" sz="quarter" idx="11"/>
            <p:custDataLst>
              <p:tags r:id="rId5"/>
            </p:custDataLst>
          </p:nvPr>
        </p:nvSpPr>
        <p:spPr>
          <a:xfrm>
            <a:off x="3864365" y="6356551"/>
            <a:ext cx="4632357" cy="365845"/>
          </a:xfrm>
        </p:spPr>
        <p:txBody>
          <a:bodyPr/>
          <a:lstStyle/>
          <a:p>
            <a:pPr algn="ctr" fontAlgn="auto">
              <a:spcBef>
                <a:spcPct val="0"/>
              </a:spcBef>
              <a:spcAft>
                <a:spcPct val="0"/>
              </a:spcAft>
              <a:defRPr/>
            </a:pPr>
            <a:endParaRPr lang="zh-CN" altLang="en-US" sz="1600">
              <a:solidFill>
                <a:prstClr val="white">
                  <a:tint val="75000"/>
                </a:prstClr>
              </a:solidFill>
              <a:latin typeface="Times New Roman" panose="02020603050405020304"/>
              <a:ea typeface="黑体" panose="02010609060101010101" charset="-122"/>
            </a:endParaRPr>
          </a:p>
        </p:txBody>
      </p:sp>
      <p:sp>
        <p:nvSpPr>
          <p:cNvPr id="6" name="灯片编号占位符 5"/>
          <p:cNvSpPr>
            <a:spLocks noGrp="1"/>
          </p:cNvSpPr>
          <p:nvPr>
            <p:ph type="sldNum" sz="quarter" idx="12"/>
            <p:custDataLst>
              <p:tags r:id="rId6"/>
            </p:custDataLst>
          </p:nvPr>
        </p:nvSpPr>
        <p:spPr>
          <a:xfrm>
            <a:off x="1426278" y="6356551"/>
            <a:ext cx="2027672" cy="365845"/>
          </a:xfrm>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7" name="矩形 6"/>
          <p:cNvSpPr/>
          <p:nvPr>
            <p:custDataLst>
              <p:tags r:id="rId7"/>
            </p:custDataLst>
          </p:nvPr>
        </p:nvSpPr>
        <p:spPr>
          <a:xfrm>
            <a:off x="1219042" y="2820053"/>
            <a:ext cx="9752330" cy="1280456"/>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8" name="矩形 7"/>
          <p:cNvSpPr/>
          <p:nvPr>
            <p:custDataLst>
              <p:tags r:id="rId8"/>
            </p:custDataLst>
          </p:nvPr>
        </p:nvSpPr>
        <p:spPr>
          <a:xfrm>
            <a:off x="1219041" y="2820053"/>
            <a:ext cx="304760" cy="1280456"/>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Ovr>
    <a:overrideClrMapping bg1="dk1" tx1="lt1" bg2="dk2" tx2="lt2" accent1="accent1" accent2="accent2" accent3="accent3" accent4="accent4" accent5="accent5" accent6="accent6" hlink="hlink" folHlink="folHlink"/>
  </p:clrMapOvr>
  <p:transition spd="slow">
    <p:circle/>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521" y="228653"/>
            <a:ext cx="10971372" cy="914612"/>
          </a:xfrm>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custDataLst>
              <p:tags r:id="rId3"/>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6" name="页脚占位符 5"/>
          <p:cNvSpPr>
            <a:spLocks noGrp="1"/>
          </p:cNvSpPr>
          <p:nvPr>
            <p:ph type="ftr" sz="quarter" idx="11"/>
            <p:custDataLst>
              <p:tags r:id="rId4"/>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7" name="灯片编号占位符 6"/>
          <p:cNvSpPr>
            <a:spLocks noGrp="1"/>
          </p:cNvSpPr>
          <p:nvPr>
            <p:ph type="sldNum" sz="quarter" idx="12"/>
            <p:custDataLst>
              <p:tags r:id="rId5"/>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9" name="内容占位符 8"/>
          <p:cNvSpPr>
            <a:spLocks noGrp="1"/>
          </p:cNvSpPr>
          <p:nvPr>
            <p:ph sz="quarter" idx="1"/>
            <p:custDataLst>
              <p:tags r:id="rId6"/>
            </p:custDataLst>
          </p:nvPr>
        </p:nvSpPr>
        <p:spPr>
          <a:xfrm>
            <a:off x="609520" y="1219482"/>
            <a:ext cx="5388163" cy="4938903"/>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1" name="内容占位符 10"/>
          <p:cNvSpPr>
            <a:spLocks noGrp="1"/>
          </p:cNvSpPr>
          <p:nvPr>
            <p:ph sz="quarter" idx="2"/>
            <p:custDataLst>
              <p:tags r:id="rId7"/>
            </p:custDataLst>
          </p:nvPr>
        </p:nvSpPr>
        <p:spPr>
          <a:xfrm>
            <a:off x="6175464" y="1216438"/>
            <a:ext cx="5388163" cy="4938903"/>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transition spd="slow">
    <p:circle/>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521" y="228653"/>
            <a:ext cx="10971372" cy="914612"/>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custDataLst>
              <p:tags r:id="rId3"/>
            </p:custDataLst>
          </p:nvPr>
        </p:nvSpPr>
        <p:spPr>
          <a:xfrm>
            <a:off x="609521" y="1286178"/>
            <a:ext cx="5386216" cy="685959"/>
          </a:xfrm>
          <a:noFill/>
          <a:ln>
            <a:noFill/>
          </a:ln>
        </p:spPr>
        <p:txBody>
          <a:bodyPr lIns="121914" anchor="b" anchorCtr="0">
            <a:noAutofit/>
          </a:bodyPr>
          <a:lstStyle>
            <a:lvl1pPr marL="0" indent="0">
              <a:buNone/>
              <a:defRPr sz="3200" b="1">
                <a:solidFill>
                  <a:schemeClr val="accent2"/>
                </a:solidFill>
              </a:defRPr>
            </a:lvl1pPr>
            <a:lvl2pPr>
              <a:buNone/>
              <a:defRPr sz="2700" b="1"/>
            </a:lvl2pPr>
            <a:lvl3pPr>
              <a:buNone/>
              <a:defRPr sz="2400" b="1"/>
            </a:lvl3pPr>
            <a:lvl4pPr>
              <a:buNone/>
              <a:defRPr sz="2100" b="1"/>
            </a:lvl4pPr>
            <a:lvl5pPr>
              <a:buNone/>
              <a:defRPr sz="2100" b="1"/>
            </a:lvl5pPr>
          </a:lstStyle>
          <a:p>
            <a:pPr lvl="0" eaLnBrk="1" latinLnBrk="0" hangingPunct="1"/>
            <a:r>
              <a:rPr kumimoji="0" lang="zh-CN" altLang="en-US" smtClean="0"/>
              <a:t>单击此处编辑母版文本样式</a:t>
            </a:r>
            <a:endParaRPr kumimoji="0" lang="zh-CN" altLang="en-US" smtClean="0"/>
          </a:p>
        </p:txBody>
      </p:sp>
      <p:sp>
        <p:nvSpPr>
          <p:cNvPr id="4" name="文本占位符 3"/>
          <p:cNvSpPr>
            <a:spLocks noGrp="1"/>
          </p:cNvSpPr>
          <p:nvPr>
            <p:ph type="body" sz="half" idx="3"/>
            <p:custDataLst>
              <p:tags r:id="rId4"/>
            </p:custDataLst>
          </p:nvPr>
        </p:nvSpPr>
        <p:spPr>
          <a:xfrm>
            <a:off x="6196803" y="1295704"/>
            <a:ext cx="5388332" cy="685959"/>
          </a:xfrm>
          <a:noFill/>
          <a:ln>
            <a:noFill/>
          </a:ln>
        </p:spPr>
        <p:txBody>
          <a:bodyPr lIns="121914" anchor="b" anchorCtr="0"/>
          <a:lstStyle>
            <a:lvl1pPr marL="0" indent="0">
              <a:buNone/>
              <a:defRPr sz="3200" b="1">
                <a:solidFill>
                  <a:schemeClr val="accent2"/>
                </a:solidFill>
              </a:defRPr>
            </a:lvl1pPr>
            <a:lvl2pPr>
              <a:buNone/>
              <a:defRPr sz="2700" b="1"/>
            </a:lvl2pPr>
            <a:lvl3pPr>
              <a:buNone/>
              <a:defRPr sz="2400" b="1"/>
            </a:lvl3pPr>
            <a:lvl4pPr>
              <a:buNone/>
              <a:defRPr sz="2100" b="1"/>
            </a:lvl4pPr>
            <a:lvl5pPr>
              <a:buNone/>
              <a:defRPr sz="2100" b="1"/>
            </a:lvl5pPr>
          </a:lstStyle>
          <a:p>
            <a:pPr lvl="0" eaLnBrk="1" latinLnBrk="0" hangingPunct="1"/>
            <a:r>
              <a:rPr kumimoji="0" lang="zh-CN" altLang="en-US" smtClean="0"/>
              <a:t>单击此处编辑母版文本样式</a:t>
            </a:r>
            <a:endParaRPr kumimoji="0" lang="zh-CN" altLang="en-US" smtClean="0"/>
          </a:p>
        </p:txBody>
      </p:sp>
      <p:sp>
        <p:nvSpPr>
          <p:cNvPr id="7" name="日期占位符 6"/>
          <p:cNvSpPr>
            <a:spLocks noGrp="1"/>
          </p:cNvSpPr>
          <p:nvPr>
            <p:ph type="dt" sz="half" idx="10"/>
            <p:custDataLst>
              <p:tags r:id="rId5"/>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8" name="页脚占位符 7"/>
          <p:cNvSpPr>
            <a:spLocks noGrp="1"/>
          </p:cNvSpPr>
          <p:nvPr>
            <p:ph type="ftr" sz="quarter" idx="11"/>
            <p:custDataLst>
              <p:tags r:id="rId6"/>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9" name="灯片编号占位符 8"/>
          <p:cNvSpPr>
            <a:spLocks noGrp="1"/>
          </p:cNvSpPr>
          <p:nvPr>
            <p:ph type="sldNum" sz="quarter" idx="12"/>
            <p:custDataLst>
              <p:tags r:id="rId7"/>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11" name="内容占位符 10"/>
          <p:cNvSpPr>
            <a:spLocks noGrp="1"/>
          </p:cNvSpPr>
          <p:nvPr>
            <p:ph sz="quarter" idx="2"/>
            <p:custDataLst>
              <p:tags r:id="rId8"/>
            </p:custDataLst>
          </p:nvPr>
        </p:nvSpPr>
        <p:spPr>
          <a:xfrm>
            <a:off x="609525" y="2134094"/>
            <a:ext cx="5384099" cy="4039535"/>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3" name="内容占位符 12"/>
          <p:cNvSpPr>
            <a:spLocks noGrp="1"/>
          </p:cNvSpPr>
          <p:nvPr>
            <p:ph sz="quarter" idx="4"/>
            <p:custDataLst>
              <p:tags r:id="rId9"/>
            </p:custDataLst>
          </p:nvPr>
        </p:nvSpPr>
        <p:spPr>
          <a:xfrm>
            <a:off x="6196793" y="2134094"/>
            <a:ext cx="5384099" cy="4039535"/>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transition spd="slow">
    <p:circle/>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521" y="228653"/>
            <a:ext cx="10971372" cy="914612"/>
          </a:xfrm>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custDataLst>
              <p:tags r:id="rId3"/>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4" name="页脚占位符 3"/>
          <p:cNvSpPr>
            <a:spLocks noGrp="1"/>
          </p:cNvSpPr>
          <p:nvPr>
            <p:ph type="ftr" sz="quarter" idx="11"/>
            <p:custDataLst>
              <p:tags r:id="rId4"/>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5" name="灯片编号占位符 4"/>
          <p:cNvSpPr>
            <a:spLocks noGrp="1"/>
          </p:cNvSpPr>
          <p:nvPr>
            <p:ph type="sldNum" sz="quarter" idx="12"/>
            <p:custDataLst>
              <p:tags r:id="rId5"/>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6" name="等腰三角形 5"/>
          <p:cNvSpPr>
            <a:spLocks noChangeAspect="1"/>
          </p:cNvSpPr>
          <p:nvPr>
            <p:custDataLst>
              <p:tags r:id="rId6"/>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Ovr>
    <a:masterClrMapping/>
  </p:clrMapOvr>
  <p:transition spd="slow">
    <p:circle/>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3" name="页脚占位符 2"/>
          <p:cNvSpPr>
            <a:spLocks noGrp="1"/>
          </p:cNvSpPr>
          <p:nvPr>
            <p:ph type="ftr" sz="quarter" idx="11"/>
            <p:custDataLst>
              <p:tags r:id="rId3"/>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4" name="灯片编号占位符 3"/>
          <p:cNvSpPr>
            <a:spLocks noGrp="1"/>
          </p:cNvSpPr>
          <p:nvPr>
            <p:ph type="sldNum" sz="quarter" idx="12"/>
            <p:custDataLst>
              <p:tags r:id="rId4"/>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5" name="直接连接符 4"/>
          <p:cNvSpPr>
            <a:spLocks noChangeShapeType="1"/>
          </p:cNvSpPr>
          <p:nvPr>
            <p:custDataLst>
              <p:tags r:id="rId5"/>
            </p:custDataLst>
          </p:nvPr>
        </p:nvSpPr>
        <p:spPr bwMode="auto">
          <a:xfrm>
            <a:off x="609521" y="6354647"/>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6" name="等腰三角形 5"/>
          <p:cNvSpPr>
            <a:spLocks noChangeAspect="1"/>
          </p:cNvSpPr>
          <p:nvPr>
            <p:custDataLst>
              <p:tags r:id="rId6"/>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Ovr>
    <a:masterClrMapping/>
  </p:clrMapOvr>
  <p:transition spd="slow">
    <p:circle/>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431702" y="304871"/>
            <a:ext cx="3352364" cy="838394"/>
          </a:xfrm>
        </p:spPr>
        <p:txBody>
          <a:bodyPr anchor="b" anchorCtr="0">
            <a:noAutofit/>
          </a:bodyPr>
          <a:lstStyle>
            <a:lvl1pPr algn="l">
              <a:buNone/>
              <a:defRPr sz="2700" b="1">
                <a:solidFill>
                  <a:schemeClr val="tx2"/>
                </a:solidFill>
                <a:latin typeface="+mn-lt"/>
                <a:ea typeface="+mn-ea"/>
                <a:cs typeface="+mn-cs"/>
              </a:defRPr>
            </a:lvl1pPr>
          </a:lstStyle>
          <a:p>
            <a:r>
              <a:rPr kumimoji="0" lang="zh-CN" altLang="en-US" smtClean="0"/>
              <a:t>单击此处编辑母版标题样式</a:t>
            </a:r>
            <a:endParaRPr kumimoji="0" lang="en-US"/>
          </a:p>
        </p:txBody>
      </p:sp>
      <p:sp>
        <p:nvSpPr>
          <p:cNvPr id="3" name="文本占位符 2"/>
          <p:cNvSpPr>
            <a:spLocks noGrp="1"/>
          </p:cNvSpPr>
          <p:nvPr>
            <p:ph type="body" idx="2"/>
            <p:custDataLst>
              <p:tags r:id="rId3"/>
            </p:custDataLst>
          </p:nvPr>
        </p:nvSpPr>
        <p:spPr>
          <a:xfrm>
            <a:off x="8431702" y="1219490"/>
            <a:ext cx="3352364" cy="4844585"/>
          </a:xfrm>
        </p:spPr>
        <p:txBody>
          <a:bodyPr/>
          <a:lstStyle>
            <a:lvl1pPr marL="0" indent="0">
              <a:lnSpc>
                <a:spcPts val="2935"/>
              </a:lnSpc>
              <a:spcAft>
                <a:spcPts val="1335"/>
              </a:spcAft>
              <a:buNone/>
              <a:defRPr sz="2100">
                <a:solidFill>
                  <a:schemeClr val="tx2"/>
                </a:solidFill>
              </a:defRPr>
            </a:lvl1pPr>
            <a:lvl2pPr>
              <a:buNone/>
              <a:defRPr sz="1600"/>
            </a:lvl2pPr>
            <a:lvl3pPr>
              <a:buNone/>
              <a:defRPr sz="1300"/>
            </a:lvl3pPr>
            <a:lvl4pPr>
              <a:buNone/>
              <a:defRPr sz="1200"/>
            </a:lvl4pPr>
            <a:lvl5pPr>
              <a:buNone/>
              <a:defRPr sz="1200"/>
            </a:lvl5pPr>
          </a:lstStyle>
          <a:p>
            <a:pPr lvl="0" eaLnBrk="1" latinLnBrk="0" hangingPunct="1"/>
            <a:r>
              <a:rPr kumimoji="0" lang="zh-CN" altLang="en-US" smtClean="0"/>
              <a:t>单击此处编辑母版文本样式</a:t>
            </a:r>
            <a:endParaRPr kumimoji="0" lang="zh-CN" altLang="en-US" smtClean="0"/>
          </a:p>
        </p:txBody>
      </p:sp>
      <p:sp>
        <p:nvSpPr>
          <p:cNvPr id="5" name="日期占位符 4"/>
          <p:cNvSpPr>
            <a:spLocks noGrp="1"/>
          </p:cNvSpPr>
          <p:nvPr>
            <p:ph type="dt" sz="half" idx="10"/>
            <p:custDataLst>
              <p:tags r:id="rId4"/>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6" name="页脚占位符 5"/>
          <p:cNvSpPr>
            <a:spLocks noGrp="1"/>
          </p:cNvSpPr>
          <p:nvPr>
            <p:ph type="ftr" sz="quarter" idx="11"/>
            <p:custDataLst>
              <p:tags r:id="rId5"/>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7" name="灯片编号占位符 6"/>
          <p:cNvSpPr>
            <a:spLocks noGrp="1"/>
          </p:cNvSpPr>
          <p:nvPr>
            <p:ph type="sldNum" sz="quarter" idx="12"/>
            <p:custDataLst>
              <p:tags r:id="rId6"/>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8" name="直接连接符 7"/>
          <p:cNvSpPr>
            <a:spLocks noChangeShapeType="1"/>
          </p:cNvSpPr>
          <p:nvPr>
            <p:custDataLst>
              <p:tags r:id="rId7"/>
            </p:custDataLst>
          </p:nvPr>
        </p:nvSpPr>
        <p:spPr bwMode="auto">
          <a:xfrm>
            <a:off x="609521" y="6354647"/>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10" name="直接连接符 9"/>
          <p:cNvSpPr>
            <a:spLocks noChangeShapeType="1"/>
          </p:cNvSpPr>
          <p:nvPr>
            <p:custDataLst>
              <p:tags r:id="rId8"/>
            </p:custDataLst>
          </p:nvPr>
        </p:nvSpPr>
        <p:spPr bwMode="auto">
          <a:xfrm rot="5400000">
            <a:off x="5218262" y="3324995"/>
            <a:ext cx="6036437"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9" name="等腰三角形 8"/>
          <p:cNvSpPr>
            <a:spLocks noChangeAspect="1"/>
          </p:cNvSpPr>
          <p:nvPr>
            <p:custDataLst>
              <p:tags r:id="rId9"/>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12" name="内容占位符 11"/>
          <p:cNvSpPr>
            <a:spLocks noGrp="1"/>
          </p:cNvSpPr>
          <p:nvPr>
            <p:ph sz="quarter" idx="1"/>
            <p:custDataLst>
              <p:tags r:id="rId10"/>
            </p:custDataLst>
          </p:nvPr>
        </p:nvSpPr>
        <p:spPr>
          <a:xfrm>
            <a:off x="406347" y="304875"/>
            <a:ext cx="7619008" cy="5716323"/>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transition spd="slow">
    <p:circle/>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521" y="500972"/>
            <a:ext cx="10971372" cy="674844"/>
          </a:xfrm>
          <a:ln>
            <a:solidFill>
              <a:schemeClr val="accent1"/>
            </a:solidFill>
          </a:ln>
        </p:spPr>
        <p:txBody>
          <a:bodyPr lIns="365742" anchor="ctr"/>
          <a:lstStyle>
            <a:lvl1pPr algn="r">
              <a:buNone/>
              <a:defRPr sz="2700" b="0">
                <a:solidFill>
                  <a:schemeClr val="tx1"/>
                </a:solidFill>
              </a:defRPr>
            </a:lvl1pPr>
          </a:lstStyle>
          <a:p>
            <a:r>
              <a:rPr kumimoji="0" lang="zh-CN" altLang="en-US" smtClean="0"/>
              <a:t>单击此处编辑母版标题样式</a:t>
            </a:r>
            <a:endParaRPr kumimoji="0" lang="en-US"/>
          </a:p>
        </p:txBody>
      </p:sp>
      <p:sp>
        <p:nvSpPr>
          <p:cNvPr id="3" name="图片占位符 2"/>
          <p:cNvSpPr>
            <a:spLocks noGrp="1"/>
          </p:cNvSpPr>
          <p:nvPr>
            <p:ph type="pic" idx="1"/>
            <p:custDataLst>
              <p:tags r:id="rId3"/>
            </p:custDataLst>
          </p:nvPr>
        </p:nvSpPr>
        <p:spPr>
          <a:xfrm>
            <a:off x="609521" y="1905441"/>
            <a:ext cx="10971372" cy="4271237"/>
          </a:xfrm>
          <a:solidFill>
            <a:schemeClr val="tx1">
              <a:shade val="50000"/>
            </a:schemeClr>
          </a:solidFill>
          <a:ln>
            <a:noFill/>
          </a:ln>
          <a:effectLst/>
        </p:spPr>
        <p:txBody>
          <a:bodyPr/>
          <a:lstStyle>
            <a:lvl1pPr marL="0" indent="0">
              <a:spcBef>
                <a:spcPts val="800"/>
              </a:spcBef>
              <a:buNone/>
              <a:defRPr sz="4300"/>
            </a:lvl1pPr>
          </a:lstStyle>
          <a:p>
            <a:r>
              <a:rPr kumimoji="0" lang="zh-CN" altLang="en-US" smtClean="0"/>
              <a:t>单击图标添加图片</a:t>
            </a:r>
            <a:endParaRPr kumimoji="0" lang="en-US"/>
          </a:p>
        </p:txBody>
      </p:sp>
      <p:sp>
        <p:nvSpPr>
          <p:cNvPr id="4" name="文本占位符 3"/>
          <p:cNvSpPr>
            <a:spLocks noGrp="1"/>
          </p:cNvSpPr>
          <p:nvPr>
            <p:ph type="body" sz="half" idx="2"/>
            <p:custDataLst>
              <p:tags r:id="rId4"/>
            </p:custDataLst>
          </p:nvPr>
        </p:nvSpPr>
        <p:spPr>
          <a:xfrm>
            <a:off x="609521" y="1219482"/>
            <a:ext cx="10971372" cy="533524"/>
          </a:xfrm>
        </p:spPr>
        <p:txBody>
          <a:bodyPr anchor="ctr" anchorCtr="0"/>
          <a:lstStyle>
            <a:lvl1pPr marL="0" indent="0" algn="l">
              <a:buFontTx/>
              <a:buNone/>
              <a:defRPr sz="1900"/>
            </a:lvl1pPr>
            <a:lvl2pPr>
              <a:defRPr sz="1600"/>
            </a:lvl2pPr>
            <a:lvl3pPr>
              <a:defRPr sz="1300"/>
            </a:lvl3pPr>
            <a:lvl4pPr>
              <a:defRPr sz="1200"/>
            </a:lvl4pPr>
            <a:lvl5pPr>
              <a:defRPr sz="1200"/>
            </a:lvl5pPr>
          </a:lstStyle>
          <a:p>
            <a:pPr lvl="0" eaLnBrk="1" latinLnBrk="0" hangingPunct="1"/>
            <a:r>
              <a:rPr kumimoji="0" lang="zh-CN" altLang="en-US" smtClean="0"/>
              <a:t>单击此处编辑母版文本样式</a:t>
            </a:r>
            <a:endParaRPr kumimoji="0" lang="zh-CN" altLang="en-US" smtClean="0"/>
          </a:p>
        </p:txBody>
      </p:sp>
      <p:sp>
        <p:nvSpPr>
          <p:cNvPr id="5" name="日期占位符 4"/>
          <p:cNvSpPr>
            <a:spLocks noGrp="1"/>
          </p:cNvSpPr>
          <p:nvPr>
            <p:ph type="dt" sz="half" idx="10"/>
            <p:custDataLst>
              <p:tags r:id="rId5"/>
            </p:custDataLst>
          </p:nvPr>
        </p:nvSpPr>
        <p:spPr/>
        <p:txBody>
          <a:bodyPr/>
          <a:lstStyle/>
          <a:p>
            <a:pPr fontAlgn="auto">
              <a:spcBef>
                <a:spcPct val="0"/>
              </a:spcBef>
              <a:spcAft>
                <a:spcPct val="0"/>
              </a:spcAft>
              <a:defRPr/>
            </a:pPr>
            <a:endParaRPr lang="zh-CN" altLang="en-US" sz="1600">
              <a:solidFill>
                <a:prstClr val="white">
                  <a:tint val="75000"/>
                </a:prstClr>
              </a:solidFill>
              <a:latin typeface="Times New Roman" panose="02020603050405020304"/>
              <a:ea typeface="黑体" panose="02010609060101010101" charset="-122"/>
            </a:endParaRPr>
          </a:p>
        </p:txBody>
      </p:sp>
      <p:sp>
        <p:nvSpPr>
          <p:cNvPr id="6" name="页脚占位符 5"/>
          <p:cNvSpPr>
            <a:spLocks noGrp="1"/>
          </p:cNvSpPr>
          <p:nvPr>
            <p:ph type="ftr" sz="quarter" idx="11"/>
            <p:custDataLst>
              <p:tags r:id="rId6"/>
            </p:custDataLst>
          </p:nvPr>
        </p:nvSpPr>
        <p:spPr/>
        <p:txBody>
          <a:bodyPr/>
          <a:lstStyle/>
          <a:p>
            <a:pPr algn="ctr" fontAlgn="auto">
              <a:spcBef>
                <a:spcPct val="0"/>
              </a:spcBef>
              <a:spcAft>
                <a:spcPct val="0"/>
              </a:spcAft>
              <a:defRPr/>
            </a:pPr>
            <a:endParaRPr lang="zh-CN" altLang="en-US" sz="1600">
              <a:solidFill>
                <a:prstClr val="white">
                  <a:tint val="75000"/>
                </a:prstClr>
              </a:solidFill>
              <a:latin typeface="Times New Roman" panose="02020603050405020304"/>
              <a:ea typeface="黑体" panose="02010609060101010101" charset="-122"/>
            </a:endParaRPr>
          </a:p>
        </p:txBody>
      </p:sp>
      <p:sp>
        <p:nvSpPr>
          <p:cNvPr id="7" name="灯片编号占位符 6"/>
          <p:cNvSpPr>
            <a:spLocks noGrp="1"/>
          </p:cNvSpPr>
          <p:nvPr>
            <p:ph type="sldNum" sz="quarter" idx="12"/>
            <p:custDataLst>
              <p:tags r:id="rId7"/>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8" name="直接连接符 7"/>
          <p:cNvSpPr>
            <a:spLocks noChangeShapeType="1"/>
          </p:cNvSpPr>
          <p:nvPr>
            <p:custDataLst>
              <p:tags r:id="rId8"/>
            </p:custDataLst>
          </p:nvPr>
        </p:nvSpPr>
        <p:spPr bwMode="auto">
          <a:xfrm>
            <a:off x="609521" y="6354647"/>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white"/>
              </a:solidFill>
              <a:latin typeface="Calibri" panose="020f0502020204030204" pitchFamily="34" charset="0"/>
              <a:ea typeface="宋体" panose="02010600030101010101" pitchFamily="2" charset="-122"/>
            </a:endParaRPr>
          </a:p>
        </p:txBody>
      </p:sp>
      <p:sp>
        <p:nvSpPr>
          <p:cNvPr id="9" name="等腰三角形 8"/>
          <p:cNvSpPr>
            <a:spLocks noChangeAspect="1"/>
          </p:cNvSpPr>
          <p:nvPr>
            <p:custDataLst>
              <p:tags r:id="rId9"/>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10" name="矩形 9"/>
          <p:cNvSpPr/>
          <p:nvPr>
            <p:custDataLst>
              <p:tags r:id="rId10"/>
            </p:custDataLst>
          </p:nvPr>
        </p:nvSpPr>
        <p:spPr>
          <a:xfrm>
            <a:off x="609521" y="500976"/>
            <a:ext cx="243808" cy="685959"/>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Ovr>
    <a:overrideClrMapping bg1="dk1" tx1="lt1" bg2="dk2" tx2="lt2" accent1="accent1" accent2="accent2" accent3="accent3" accent4="accent4" accent5="accent5" accent6="accent6" hlink="hlink" folHlink="folHlink"/>
  </p:clrMapOvr>
  <p:transition spd="slow">
    <p:circle/>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custDataLst>
              <p:tags r:id="rId3"/>
            </p:custDataLst>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4"/>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5" name="页脚占位符 4"/>
          <p:cNvSpPr>
            <a:spLocks noGrp="1"/>
          </p:cNvSpPr>
          <p:nvPr>
            <p:ph type="ftr" sz="quarter" idx="11"/>
            <p:custDataLst>
              <p:tags r:id="rId5"/>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6" name="灯片编号占位符 5"/>
          <p:cNvSpPr>
            <a:spLocks noGrp="1"/>
          </p:cNvSpPr>
          <p:nvPr>
            <p:ph type="sldNum" sz="quarter" idx="12"/>
            <p:custDataLst>
              <p:tags r:id="rId6"/>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Tree>
  </p:cSld>
  <p:clrMapOvr>
    <a:masterClrMapping/>
  </p:clrMapOvr>
  <p:transition spd="slow">
    <p:circle/>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838049" y="274704"/>
            <a:ext cx="2742843" cy="5852880"/>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custDataLst>
              <p:tags r:id="rId3"/>
            </p:custDataLst>
          </p:nvPr>
        </p:nvSpPr>
        <p:spPr>
          <a:xfrm>
            <a:off x="609525" y="274704"/>
            <a:ext cx="8025355" cy="5852880"/>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custDataLst>
              <p:tags r:id="rId4"/>
            </p:custDataLst>
          </p:nvPr>
        </p:nvSpPr>
        <p:spPr/>
        <p:txBody>
          <a:bodyPr/>
          <a:lstStyle/>
          <a:p>
            <a:pP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5" name="页脚占位符 4"/>
          <p:cNvSpPr>
            <a:spLocks noGrp="1"/>
          </p:cNvSpPr>
          <p:nvPr>
            <p:ph type="ftr" sz="quarter" idx="11"/>
            <p:custDataLst>
              <p:tags r:id="rId5"/>
            </p:custDataLst>
          </p:nvPr>
        </p:nvSpPr>
        <p:spPr/>
        <p:txBody>
          <a:bodyPr/>
          <a:lstStyle/>
          <a:p>
            <a:pPr algn="ctr" fontAlgn="auto">
              <a:spcBef>
                <a:spcPct val="0"/>
              </a:spcBef>
              <a:spcAft>
                <a:spcPct val="0"/>
              </a:spcAft>
              <a:defRPr/>
            </a:pPr>
            <a:endParaRPr lang="zh-CN" altLang="en-US" sz="1600">
              <a:solidFill>
                <a:prstClr val="black">
                  <a:tint val="75000"/>
                </a:prstClr>
              </a:solidFill>
              <a:latin typeface="Times New Roman" panose="02020603050405020304"/>
              <a:ea typeface="黑体" panose="02010609060101010101" charset="-122"/>
            </a:endParaRPr>
          </a:p>
        </p:txBody>
      </p:sp>
      <p:sp>
        <p:nvSpPr>
          <p:cNvPr id="6" name="灯片编号占位符 5"/>
          <p:cNvSpPr>
            <a:spLocks noGrp="1"/>
          </p:cNvSpPr>
          <p:nvPr>
            <p:ph type="sldNum" sz="quarter" idx="12"/>
            <p:custDataLst>
              <p:tags r:id="rId6"/>
            </p:custDataLst>
          </p:nvPr>
        </p:nvSpPr>
        <p:spPr/>
        <p:txBody>
          <a:bodyPr/>
          <a:lstStyle/>
          <a:p>
            <a:pPr algn="r"/>
            <a:fld id="{9A0DB2DC-4C9A-4742-B13C-FB6460FD3503}" type="slidenum">
              <a:rPr lang="zh-CN" altLang="en-US" sz="1600" noProof="1" smtClean="0">
                <a:solidFill>
                  <a:srgbClr val="898989"/>
                </a:solidFill>
                <a:cs typeface="+mn-ea"/>
              </a:rPr>
              <a:t/>
            </a:fld>
            <a:endParaRPr lang="zh-CN" altLang="en-US" sz="1600" noProof="1">
              <a:solidFill>
                <a:srgbClr val="898989"/>
              </a:solidFill>
            </a:endParaRPr>
          </a:p>
        </p:txBody>
      </p:sp>
      <p:sp>
        <p:nvSpPr>
          <p:cNvPr id="7" name="直接连接符 6"/>
          <p:cNvSpPr>
            <a:spLocks noChangeShapeType="1"/>
          </p:cNvSpPr>
          <p:nvPr>
            <p:custDataLst>
              <p:tags r:id="rId7"/>
            </p:custDataLst>
          </p:nvPr>
        </p:nvSpPr>
        <p:spPr bwMode="auto">
          <a:xfrm>
            <a:off x="609521" y="6354647"/>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8" name="等腰三角形 7"/>
          <p:cNvSpPr>
            <a:spLocks noChangeAspect="1"/>
          </p:cNvSpPr>
          <p:nvPr>
            <p:custDataLst>
              <p:tags r:id="rId8"/>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
        <p:nvSpPr>
          <p:cNvPr id="9" name="直接连接符 8"/>
          <p:cNvSpPr>
            <a:spLocks noChangeShapeType="1"/>
          </p:cNvSpPr>
          <p:nvPr>
            <p:custDataLst>
              <p:tags r:id="rId9"/>
            </p:custDataLst>
          </p:nvPr>
        </p:nvSpPr>
        <p:spPr bwMode="auto">
          <a:xfrm rot="5400000">
            <a:off x="5813025" y="3202693"/>
            <a:ext cx="5853515"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Tree>
  </p:cSld>
  <p:clrMapOvr>
    <a:masterClrMapping/>
  </p:clrMapOvr>
  <p:transition spd="slow">
    <p:circle/>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5_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ClipArt">
  <p:cSld name="标题，文本与剪贴画">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9505" y="274689"/>
            <a:ext cx="10971086" cy="1143212"/>
          </a:xfrm>
        </p:spPr>
        <p:txBody>
          <a:bodyPr/>
          <a:lstStyle/>
          <a:p>
            <a:r>
              <a:rPr lang="zh-CN" altLang="en-US"/>
              <a:t>单击此处编辑母版标题样式</a:t>
            </a:r>
            <a:endParaRPr lang="zh-CN" altLang="en-US"/>
          </a:p>
        </p:txBody>
      </p:sp>
      <p:sp>
        <p:nvSpPr>
          <p:cNvPr id="3" name="文本占位符 2"/>
          <p:cNvSpPr>
            <a:spLocks noGrp="1"/>
          </p:cNvSpPr>
          <p:nvPr>
            <p:ph type="body" sz="half" idx="1"/>
            <p:custDataLst>
              <p:tags r:id="rId3"/>
            </p:custDataLst>
          </p:nvPr>
        </p:nvSpPr>
        <p:spPr>
          <a:xfrm>
            <a:off x="609505" y="1600497"/>
            <a:ext cx="5383959" cy="4526801"/>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剪贴画占位符 3"/>
          <p:cNvSpPr>
            <a:spLocks noGrp="1"/>
          </p:cNvSpPr>
          <p:nvPr>
            <p:ph type="clipArt" sz="half" idx="2"/>
            <p:custDataLst>
              <p:tags r:id="rId4"/>
            </p:custDataLst>
          </p:nvPr>
        </p:nvSpPr>
        <p:spPr>
          <a:xfrm>
            <a:off x="6196632" y="1600497"/>
            <a:ext cx="5383959" cy="4526801"/>
          </a:xfrm>
        </p:spPr>
        <p:txBody>
          <a:bodyPr/>
          <a:lstStyle/>
          <a:p>
            <a:pPr lvl="0"/>
            <a:endParaRPr lang="zh-CN" altLang="en-US" noProof="0"/>
          </a:p>
        </p:txBody>
      </p:sp>
      <p:sp>
        <p:nvSpPr>
          <p:cNvPr id="5" name="Rectangle 4"/>
          <p:cNvSpPr>
            <a:spLocks noGrp="1" noChangeArrowheads="1"/>
          </p:cNvSpPr>
          <p:nvPr>
            <p:ph type="dt" sz="half" idx="10"/>
            <p:custDataLst>
              <p:tags r:id="rId5"/>
            </p:custDataLst>
          </p:nvPr>
        </p:nvSpPr>
        <p:spPr/>
        <p:txBody>
          <a:bodyPr/>
          <a:lstStyle>
            <a:lvl1pPr>
              <a:defRPr/>
            </a:lvl1pPr>
          </a:lstStyle>
          <a:p>
            <a:pPr>
              <a:defRPr/>
            </a:pPr>
            <a:endParaRPr lang="en-US" altLang="zh-CN"/>
          </a:p>
        </p:txBody>
      </p:sp>
      <p:sp>
        <p:nvSpPr>
          <p:cNvPr id="6" name="Rectangle 5"/>
          <p:cNvSpPr>
            <a:spLocks noGrp="1" noChangeArrowheads="1"/>
          </p:cNvSpPr>
          <p:nvPr>
            <p:ph type="ftr" sz="quarter" idx="11"/>
            <p:custDataLst>
              <p:tags r:id="rId6"/>
            </p:custDataLst>
          </p:nvPr>
        </p:nvSpPr>
        <p:spPr/>
        <p:txBody>
          <a:bodyPr/>
          <a:lstStyle>
            <a:lvl1pPr>
              <a:defRPr/>
            </a:lvl1pPr>
          </a:lstStyle>
          <a:p>
            <a:pPr>
              <a:defRPr/>
            </a:pPr>
            <a:endParaRPr lang="en-US" altLang="zh-CN"/>
          </a:p>
        </p:txBody>
      </p:sp>
      <p:sp>
        <p:nvSpPr>
          <p:cNvPr id="7" name="Rectangle 6"/>
          <p:cNvSpPr>
            <a:spLocks noGrp="1" noChangeArrowheads="1"/>
          </p:cNvSpPr>
          <p:nvPr>
            <p:ph type="sldNum" sz="quarter" idx="12"/>
            <p:custDataLst>
              <p:tags r:id="rId7"/>
            </p:custDataLst>
          </p:nvPr>
        </p:nvSpPr>
        <p:spPr/>
        <p:txBody>
          <a:bodyPr/>
          <a:lstStyle>
            <a:lvl1pPr>
              <a:defRPr/>
            </a:lvl1pPr>
          </a:lstStyle>
          <a:p>
            <a:fld id="{2502E8AB-14DC-48D7-8009-40E85966A186}" type="slidenum">
              <a:rPr lang="en-US" altLang="zh-CN"/>
              <a:t/>
            </a:fld>
            <a:endParaRPr lang="en-US" altLang="zh-CN"/>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479301" y="1413038"/>
            <a:ext cx="11259072" cy="4753408"/>
          </a:xfrm>
          <a:prstGeom prst="rect">
            <a:avLst/>
          </a:prstGeom>
        </p:spPr>
        <p:txBody>
          <a:bodyPr/>
          <a:lstStyle>
            <a:lvl1pPr algn="l">
              <a:lnSpc>
                <a:spcPct val="150000"/>
              </a:lnSpc>
              <a:defRPr sz="2200">
                <a:latin typeface="微软雅黑" panose="020b0503020204020204" charset="-122"/>
                <a:ea typeface="微软雅黑" panose="020b0503020204020204" charset="-122"/>
              </a:defRPr>
            </a:lvl1pPr>
          </a:lstStyle>
          <a:p>
            <a:r>
              <a:rPr lang="zh-CN" altLang="en-US" smtClean="0"/>
              <a:t>单击此处编辑母版标题样式</a:t>
            </a:r>
            <a:endParaRPr lang="zh-CN" altLang="en-US"/>
          </a:p>
        </p:txBody>
      </p:sp>
    </p:spTree>
  </p:cSld>
  <p:clrMapOvr>
    <a:masterClrMapping/>
  </p:clrMapOvr>
  <p:transition spd="slow"/>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21.xml" /><Relationship Id="rId13" Type="http://schemas.openxmlformats.org/officeDocument/2006/relationships/image" Target="../media/image1.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slideLayout" Target="../slideLayouts/slideLayout25.xml" /><Relationship Id="rId15" Type="http://schemas.openxmlformats.org/officeDocument/2006/relationships/tags" Target="../tags/tag123.xml" /><Relationship Id="rId16" Type="http://schemas.openxmlformats.org/officeDocument/2006/relationships/tags" Target="../tags/tag124.xml" /><Relationship Id="rId17" Type="http://schemas.openxmlformats.org/officeDocument/2006/relationships/tags" Target="../tags/tag125.xml" /><Relationship Id="rId18" Type="http://schemas.openxmlformats.org/officeDocument/2006/relationships/tags" Target="../tags/tag126.xml" /><Relationship Id="rId19" Type="http://schemas.openxmlformats.org/officeDocument/2006/relationships/tags" Target="../tags/tag127.xml" /><Relationship Id="rId2" Type="http://schemas.openxmlformats.org/officeDocument/2006/relationships/slideLayout" Target="../slideLayouts/slideLayout13.xml" /><Relationship Id="rId20" Type="http://schemas.openxmlformats.org/officeDocument/2006/relationships/tags" Target="../tags/tag128.xml" /><Relationship Id="rId21" Type="http://schemas.openxmlformats.org/officeDocument/2006/relationships/tags" Target="../tags/tag129.xml" /><Relationship Id="rId22" Type="http://schemas.openxmlformats.org/officeDocument/2006/relationships/tags" Target="../tags/tag130.xml" /><Relationship Id="rId23" Type="http://schemas.openxmlformats.org/officeDocument/2006/relationships/tags" Target="../tags/tag131.xml" /><Relationship Id="rId24" Type="http://schemas.openxmlformats.org/officeDocument/2006/relationships/image" Target="../media/image1.jpeg" /><Relationship Id="rId25"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3">
            <a:lum/>
          </a:blip>
          <a:stretch>
            <a:fillRect/>
          </a:stretch>
        </a:blipFill>
        <a:effectLst/>
      </p:bgPr>
    </p:bg>
    <p:spTree>
      <p:nvGrpSpPr>
        <p:cNvPr id="1" name=""/>
        <p:cNvGrpSpPr/>
        <p:nvPr>
          <p:custDataLst>
            <p:tags r:id="rId12"/>
          </p:custDataLst>
        </p:nvPr>
      </p:nvGrpSpPr>
      <p:grpSpPr>
        <a:xfrm>
          <a:off x="0" y="0"/>
          <a: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ircle/>
  </p:transition>
  <p:timing/>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24">
            <a:lum/>
          </a:blip>
          <a:stretch>
            <a:fillRect/>
          </a:stretch>
        </a:blipFill>
        <a:effectLst/>
      </p:bgPr>
    </p:bg>
    <p:spTree>
      <p:nvGrpSpPr>
        <p:cNvPr id="1" name=""/>
        <p:cNvGrpSpPr/>
        <p:nvPr>
          <p:custDataLst>
            <p:tags r:id="rId15"/>
          </p:custDataLst>
        </p:nvPr>
      </p:nvGrpSpPr>
      <p:grpSpPr>
        <a:xfrm>
          <a:off x="0" y="0"/>
          <a:ext cx="0" cy="0"/>
        </a:xfrm>
      </p:grpSpPr>
      <p:sp>
        <p:nvSpPr>
          <p:cNvPr id="22" name="标题占位符 21"/>
          <p:cNvSpPr>
            <a:spLocks noGrp="1"/>
          </p:cNvSpPr>
          <p:nvPr>
            <p:ph type="title"/>
            <p:custDataLst>
              <p:tags r:id="rId16"/>
            </p:custDataLst>
          </p:nvPr>
        </p:nvSpPr>
        <p:spPr>
          <a:xfrm>
            <a:off x="609521" y="152435"/>
            <a:ext cx="10971372" cy="990829"/>
          </a:xfrm>
          <a:prstGeom prst="rect">
            <a:avLst/>
          </a:prstGeom>
        </p:spPr>
        <p:txBody>
          <a:bodyPr vert="horz" lIns="121914" tIns="60957" rIns="121914" bIns="60957" anchor="b" anchorCtr="0">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custDataLst>
              <p:tags r:id="rId17"/>
            </p:custDataLst>
          </p:nvPr>
        </p:nvSpPr>
        <p:spPr>
          <a:xfrm>
            <a:off x="609521" y="1219482"/>
            <a:ext cx="10971372" cy="4911465"/>
          </a:xfrm>
          <a:prstGeom prst="rect">
            <a:avLst/>
          </a:prstGeom>
        </p:spPr>
        <p:txBody>
          <a:bodyPr vert="horz" lIns="121914" tIns="60957" rIns="121914" bIns="60957">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4" name="日期占位符 13"/>
          <p:cNvSpPr>
            <a:spLocks noGrp="1"/>
          </p:cNvSpPr>
          <p:nvPr>
            <p:ph type="dt" sz="half" idx="2"/>
            <p:custDataLst>
              <p:tags r:id="rId18"/>
            </p:custDataLst>
          </p:nvPr>
        </p:nvSpPr>
        <p:spPr>
          <a:xfrm>
            <a:off x="8533293" y="6357825"/>
            <a:ext cx="3051667" cy="365845"/>
          </a:xfrm>
          <a:prstGeom prst="rect">
            <a:avLst/>
          </a:prstGeom>
        </p:spPr>
        <p:txBody>
          <a:bodyPr vert="horz" lIns="121914" tIns="60957" rIns="121914" bIns="60957"/>
          <a:lstStyle>
            <a:lvl1pPr algn="l" eaLnBrk="1" latinLnBrk="0" hangingPunct="1">
              <a:defRPr kumimoji="0" sz="1900">
                <a:solidFill>
                  <a:schemeClr val="tx2"/>
                </a:solidFill>
              </a:defRPr>
            </a:lvl1pPr>
          </a:lstStyle>
          <a:p>
            <a:pPr defTabSz="1219200">
              <a:defRPr/>
            </a:pPr>
            <a:endParaRPr lang="zh-CN" altLang="en-US" sz="1600">
              <a:solidFill>
                <a:prstClr val="black">
                  <a:tint val="75000"/>
                </a:prstClr>
              </a:solidFill>
            </a:endParaRPr>
          </a:p>
        </p:txBody>
      </p:sp>
      <p:sp>
        <p:nvSpPr>
          <p:cNvPr id="3" name="页脚占位符 2"/>
          <p:cNvSpPr>
            <a:spLocks noGrp="1"/>
          </p:cNvSpPr>
          <p:nvPr>
            <p:ph type="ftr" sz="quarter" idx="3"/>
            <p:custDataLst>
              <p:tags r:id="rId19"/>
            </p:custDataLst>
          </p:nvPr>
        </p:nvSpPr>
        <p:spPr>
          <a:xfrm>
            <a:off x="3864361" y="6357825"/>
            <a:ext cx="4672992" cy="365845"/>
          </a:xfrm>
          <a:prstGeom prst="rect">
            <a:avLst/>
          </a:prstGeom>
        </p:spPr>
        <p:txBody>
          <a:bodyPr vert="horz" lIns="121914" tIns="60957" rIns="121914" bIns="60957"/>
          <a:lstStyle>
            <a:lvl1pPr algn="r" eaLnBrk="1" latinLnBrk="0" hangingPunct="1">
              <a:defRPr kumimoji="0" sz="1900">
                <a:solidFill>
                  <a:schemeClr val="tx2"/>
                </a:solidFill>
              </a:defRPr>
            </a:lvl1pPr>
          </a:lstStyle>
          <a:p>
            <a:pPr algn="ctr" defTabSz="1219200">
              <a:defRPr/>
            </a:pPr>
            <a:endParaRPr lang="zh-CN" altLang="en-US" sz="1600">
              <a:solidFill>
                <a:prstClr val="black">
                  <a:tint val="75000"/>
                </a:prstClr>
              </a:solidFill>
            </a:endParaRPr>
          </a:p>
        </p:txBody>
      </p:sp>
      <p:sp>
        <p:nvSpPr>
          <p:cNvPr id="23" name="灯片编号占位符 22"/>
          <p:cNvSpPr>
            <a:spLocks noGrp="1"/>
          </p:cNvSpPr>
          <p:nvPr>
            <p:ph type="sldNum" sz="quarter" idx="4"/>
            <p:custDataLst>
              <p:tags r:id="rId20"/>
            </p:custDataLst>
          </p:nvPr>
        </p:nvSpPr>
        <p:spPr>
          <a:xfrm>
            <a:off x="816758" y="6357825"/>
            <a:ext cx="2641256" cy="365845"/>
          </a:xfrm>
          <a:prstGeom prst="rect">
            <a:avLst/>
          </a:prstGeom>
        </p:spPr>
        <p:txBody>
          <a:bodyPr vert="horz" lIns="121914" tIns="60957" rIns="121914" bIns="60957"/>
          <a:lstStyle>
            <a:lvl1pPr algn="l" eaLnBrk="1" latinLnBrk="0" hangingPunct="1">
              <a:defRPr kumimoji="0" sz="1900">
                <a:solidFill>
                  <a:schemeClr val="tx2"/>
                </a:solidFill>
              </a:defRPr>
            </a:lvl1pPr>
          </a:lstStyle>
          <a:p>
            <a:pPr algn="r" defTabSz="1219200" fontAlgn="base">
              <a:spcBef>
                <a:spcPct val="0"/>
              </a:spcBef>
              <a:spcAft>
                <a:spcPct val="0"/>
              </a:spcAft>
            </a:pPr>
            <a:fld id="{9A0DB2DC-4C9A-4742-B13C-FB6460FD3503}" type="slidenum">
              <a:rPr lang="zh-CN" altLang="en-US" sz="1600" noProof="1" smtClean="0">
                <a:solidFill>
                  <a:srgbClr val="898989"/>
                </a:solidFill>
                <a:latin typeface="Calibri" panose="020f0502020204030204" pitchFamily="34" charset="0"/>
                <a:ea typeface="宋体" panose="02010600030101010101" pitchFamily="2" charset="-122"/>
                <a:cs typeface="+mn-ea"/>
              </a:rPr>
              <a:t/>
            </a:fld>
            <a:endParaRPr lang="zh-CN" altLang="en-US" sz="1600" noProof="1">
              <a:solidFill>
                <a:srgbClr val="898989"/>
              </a:solidFill>
              <a:latin typeface="Calibri" panose="020f0502020204030204" pitchFamily="34" charset="0"/>
              <a:ea typeface="宋体" panose="02010600030101010101" pitchFamily="2" charset="-122"/>
            </a:endParaRPr>
          </a:p>
        </p:txBody>
      </p:sp>
      <p:sp>
        <p:nvSpPr>
          <p:cNvPr id="28" name="直接连接符 27"/>
          <p:cNvSpPr>
            <a:spLocks noChangeShapeType="1"/>
          </p:cNvSpPr>
          <p:nvPr>
            <p:custDataLst>
              <p:tags r:id="rId21"/>
            </p:custDataLst>
          </p:nvPr>
        </p:nvSpPr>
        <p:spPr bwMode="auto">
          <a:xfrm>
            <a:off x="609521" y="6354647"/>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29" name="直接连接符 28"/>
          <p:cNvSpPr>
            <a:spLocks noChangeShapeType="1"/>
          </p:cNvSpPr>
          <p:nvPr>
            <p:custDataLst>
              <p:tags r:id="rId22"/>
            </p:custDataLst>
          </p:nvPr>
        </p:nvSpPr>
        <p:spPr bwMode="auto">
          <a:xfrm>
            <a:off x="609521" y="1143265"/>
            <a:ext cx="10971372" cy="0"/>
          </a:xfrm>
          <a:prstGeom prst="line">
            <a:avLst/>
          </a:prstGeom>
          <a:noFill/>
          <a:ln w="9525" cap="flat" cmpd="sng" algn="ctr">
            <a:solidFill>
              <a:schemeClr val="accent2"/>
            </a:solidFill>
            <a:prstDash val="dash"/>
            <a:round/>
            <a:headEnd type="none" w="med" len="med"/>
            <a:tailEnd type="none" w="med" len="med"/>
          </a:ln>
          <a:effectLst/>
        </p:spPr>
        <p:txBody>
          <a:bodyPr vert="horz" wrap="square" lIns="121914" tIns="60957" rIns="121914" bIns="60957" anchor="t" compatLnSpc="1"/>
          <a:lstStyle/>
          <a:p>
            <a:pPr defTabSz="1219200" fontAlgn="base">
              <a:spcBef>
                <a:spcPct val="0"/>
              </a:spcBef>
              <a:spcAft>
                <a:spcPct val="0"/>
              </a:spcAft>
            </a:pPr>
            <a:endParaRPr lang="en-US" sz="1800">
              <a:solidFill>
                <a:prstClr val="black"/>
              </a:solidFill>
              <a:latin typeface="Calibri" panose="020f0502020204030204" pitchFamily="34" charset="0"/>
              <a:ea typeface="宋体" panose="02010600030101010101" pitchFamily="2" charset="-122"/>
            </a:endParaRPr>
          </a:p>
        </p:txBody>
      </p:sp>
      <p:sp>
        <p:nvSpPr>
          <p:cNvPr id="10" name="等腰三角形 9"/>
          <p:cNvSpPr>
            <a:spLocks noChangeAspect="1"/>
          </p:cNvSpPr>
          <p:nvPr>
            <p:custDataLst>
              <p:tags r:id="rId23"/>
            </p:custDataLst>
          </p:nvPr>
        </p:nvSpPr>
        <p:spPr>
          <a:xfrm rot="5400000">
            <a:off x="590506" y="6448951"/>
            <a:ext cx="190893" cy="160398"/>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121914" tIns="60957" rIns="121914" bIns="60957" anchor="ctr"/>
          <a:lstStyle/>
          <a:p>
            <a:pPr algn="ctr" defTabSz="1219200" fontAlgn="base">
              <a:spcBef>
                <a:spcPct val="0"/>
              </a:spcBef>
              <a:spcAft>
                <a:spcPct val="0"/>
              </a:spcAft>
            </a:pPr>
            <a:endParaRPr lang="en-US" sz="1800">
              <a:solidFill>
                <a:prstClr val="white"/>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slow">
    <p:circle/>
  </p:transition>
  <p:timing/>
  <p:txStyles>
    <p:titleStyle>
      <a:lvl1pPr algn="l" rtl="0" eaLnBrk="1" latinLnBrk="0" hangingPunct="1">
        <a:spcBef>
          <a:spcPct val="0"/>
        </a:spcBef>
        <a:buNone/>
        <a:defRPr kumimoji="0" sz="4300" kern="1200">
          <a:solidFill>
            <a:schemeClr val="tx2"/>
          </a:solidFill>
          <a:latin typeface="+mj-lt"/>
          <a:ea typeface="+mj-ea"/>
          <a:cs typeface="+mj-cs"/>
        </a:defRPr>
      </a:lvl1pPr>
    </p:titleStyle>
    <p:bodyStyle>
      <a:lvl1pPr marL="365760" indent="-365760" algn="l" rtl="0" eaLnBrk="1" latinLnBrk="0" hangingPunct="1">
        <a:spcBef>
          <a:spcPts val="800"/>
        </a:spcBef>
        <a:buClr>
          <a:schemeClr val="accent1"/>
        </a:buClr>
        <a:buSzPct val="76000"/>
        <a:buFont typeface="Wingdings 3" panose="05040102010807070707"/>
        <a:buChar char=""/>
        <a:defRPr kumimoji="0" sz="3500" kern="1200">
          <a:solidFill>
            <a:schemeClr val="tx1"/>
          </a:solidFill>
          <a:latin typeface="+mn-lt"/>
          <a:ea typeface="+mn-ea"/>
          <a:cs typeface="+mn-cs"/>
        </a:defRPr>
      </a:lvl1pPr>
      <a:lvl2pPr marL="731520" indent="-365760" algn="l" rtl="0" eaLnBrk="1" latinLnBrk="0" hangingPunct="1">
        <a:spcBef>
          <a:spcPts val="665"/>
        </a:spcBef>
        <a:buClr>
          <a:schemeClr val="accent2"/>
        </a:buClr>
        <a:buSzPct val="76000"/>
        <a:buFont typeface="Wingdings 3" panose="05040102010807070707"/>
        <a:buChar char=""/>
        <a:defRPr kumimoji="0" sz="3100" kern="1200">
          <a:solidFill>
            <a:schemeClr val="tx2"/>
          </a:solidFill>
          <a:latin typeface="+mn-lt"/>
          <a:ea typeface="+mn-ea"/>
          <a:cs typeface="+mn-cs"/>
        </a:defRPr>
      </a:lvl2pPr>
      <a:lvl3pPr marL="1097280" indent="-304800" algn="l" rtl="0" eaLnBrk="1" latinLnBrk="0" hangingPunct="1">
        <a:spcBef>
          <a:spcPts val="665"/>
        </a:spcBef>
        <a:buClr>
          <a:schemeClr val="bg1">
            <a:shade val="50000"/>
          </a:schemeClr>
        </a:buClr>
        <a:buSzPct val="76000"/>
        <a:buFont typeface="Wingdings 3" panose="05040102010807070707"/>
        <a:buChar char=""/>
        <a:defRPr kumimoji="0" sz="2700" kern="1200">
          <a:solidFill>
            <a:schemeClr val="tx1"/>
          </a:solidFill>
          <a:latin typeface="+mn-lt"/>
          <a:ea typeface="+mn-ea"/>
          <a:cs typeface="+mn-cs"/>
        </a:defRPr>
      </a:lvl3pPr>
      <a:lvl4pPr marL="1463040" indent="-304800" algn="l" rtl="0" eaLnBrk="1" latinLnBrk="0" hangingPunct="1">
        <a:spcBef>
          <a:spcPts val="535"/>
        </a:spcBef>
        <a:buClr>
          <a:schemeClr val="accent2">
            <a:shade val="75000"/>
          </a:schemeClr>
        </a:buClr>
        <a:buSzPct val="70000"/>
        <a:buFont typeface="Wingdings" panose="05000000000000000000"/>
        <a:buChar char=""/>
        <a:defRPr kumimoji="0" sz="2400" kern="1200">
          <a:solidFill>
            <a:schemeClr val="tx1"/>
          </a:solidFill>
          <a:latin typeface="+mn-lt"/>
          <a:ea typeface="+mn-ea"/>
          <a:cs typeface="+mn-cs"/>
        </a:defRPr>
      </a:lvl4pPr>
      <a:lvl5pPr marL="1828800" indent="-304800" algn="l" rtl="0" eaLnBrk="1" latinLnBrk="0" hangingPunct="1">
        <a:spcBef>
          <a:spcPts val="400"/>
        </a:spcBef>
        <a:buClr>
          <a:schemeClr val="accent2"/>
        </a:buClr>
        <a:buSzPct val="70000"/>
        <a:buFont typeface="Wingdings" panose="05000000000000000000"/>
        <a:buChar char=""/>
        <a:defRPr kumimoji="0" sz="2100" kern="1200">
          <a:solidFill>
            <a:schemeClr val="tx1"/>
          </a:solidFill>
          <a:latin typeface="+mn-lt"/>
          <a:ea typeface="+mn-ea"/>
          <a:cs typeface="+mn-cs"/>
        </a:defRPr>
      </a:lvl5pPr>
      <a:lvl6pPr marL="2194560" indent="-243840" algn="l" rtl="0" eaLnBrk="1" latinLnBrk="0" hangingPunct="1">
        <a:spcBef>
          <a:spcPts val="400"/>
        </a:spcBef>
        <a:buClr>
          <a:srgbClr val="9FB8CD">
            <a:shade val="75000"/>
          </a:srgbClr>
        </a:buClr>
        <a:buSzPct val="75000"/>
        <a:buFont typeface="Wingdings 3" panose="05040102010807070707"/>
        <a:buChar char=""/>
        <a:defRPr kumimoji="0" lang="en-US" sz="2100" kern="1200" smtClean="0">
          <a:solidFill>
            <a:schemeClr val="tx1"/>
          </a:solidFill>
          <a:latin typeface="+mn-lt"/>
          <a:ea typeface="+mn-ea"/>
          <a:cs typeface="+mn-cs"/>
        </a:defRPr>
      </a:lvl6pPr>
      <a:lvl7pPr marL="2438400" indent="-243840" algn="l" rtl="0" eaLnBrk="1" latinLnBrk="0" hangingPunct="1">
        <a:spcBef>
          <a:spcPts val="400"/>
        </a:spcBef>
        <a:buClr>
          <a:srgbClr val="727CA3">
            <a:shade val="75000"/>
          </a:srgbClr>
        </a:buClr>
        <a:buSzPct val="75000"/>
        <a:buFont typeface="Wingdings 3" panose="05040102010807070707"/>
        <a:buChar char=""/>
        <a:defRPr kumimoji="0" lang="en-US" sz="1900" kern="1200" smtClean="0">
          <a:solidFill>
            <a:schemeClr val="tx1"/>
          </a:solidFill>
          <a:latin typeface="+mn-lt"/>
          <a:ea typeface="+mn-ea"/>
          <a:cs typeface="+mn-cs"/>
        </a:defRPr>
      </a:lvl7pPr>
      <a:lvl8pPr marL="2682240" indent="-243840" algn="l" rtl="0" eaLnBrk="1" latinLnBrk="0" hangingPunct="1">
        <a:spcBef>
          <a:spcPts val="400"/>
        </a:spcBef>
        <a:buClr>
          <a:prstClr val="white">
            <a:shade val="50000"/>
          </a:prstClr>
        </a:buClr>
        <a:buSzPct val="75000"/>
        <a:buFont typeface="Wingdings 3" panose="05040102010807070707"/>
        <a:buChar char=""/>
        <a:defRPr kumimoji="0" lang="en-US" sz="1900" kern="1200" smtClean="0">
          <a:solidFill>
            <a:schemeClr val="tx1"/>
          </a:solidFill>
          <a:latin typeface="+mn-lt"/>
          <a:ea typeface="+mn-ea"/>
          <a:cs typeface="+mn-cs"/>
        </a:defRPr>
      </a:lvl8pPr>
      <a:lvl9pPr marL="2926080" indent="-243840" algn="l" rtl="0" eaLnBrk="1" latinLnBrk="0" hangingPunct="1">
        <a:spcBef>
          <a:spcPts val="400"/>
        </a:spcBef>
        <a:buClr>
          <a:srgbClr val="9FB8CD"/>
        </a:buClr>
        <a:buSzPct val="75000"/>
        <a:buFont typeface="Wingdings 3" panose="05040102010807070707"/>
        <a:buChar char=""/>
        <a:defRPr kumimoji="0" lang="en-US" sz="16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600" algn="l" rtl="0" eaLnBrk="1" latinLnBrk="0" hangingPunct="1">
        <a:defRPr kumimoji="0" kern="1200">
          <a:solidFill>
            <a:schemeClr val="tx1"/>
          </a:solidFill>
          <a:latin typeface="+mn-lt"/>
          <a:ea typeface="+mn-ea"/>
          <a:cs typeface="+mn-cs"/>
        </a:defRPr>
      </a:lvl2pPr>
      <a:lvl3pPr marL="1219200" algn="l" rtl="0" eaLnBrk="1" latinLnBrk="0" hangingPunct="1">
        <a:defRPr kumimoji="0" kern="1200">
          <a:solidFill>
            <a:schemeClr val="tx1"/>
          </a:solidFill>
          <a:latin typeface="+mn-lt"/>
          <a:ea typeface="+mn-ea"/>
          <a:cs typeface="+mn-cs"/>
        </a:defRPr>
      </a:lvl3pPr>
      <a:lvl4pPr marL="1828800" algn="l" rtl="0" eaLnBrk="1" latinLnBrk="0" hangingPunct="1">
        <a:defRPr kumimoji="0" kern="1200">
          <a:solidFill>
            <a:schemeClr val="tx1"/>
          </a:solidFill>
          <a:latin typeface="+mn-lt"/>
          <a:ea typeface="+mn-ea"/>
          <a:cs typeface="+mn-cs"/>
        </a:defRPr>
      </a:lvl4pPr>
      <a:lvl5pPr marL="2438400" algn="l" rtl="0" eaLnBrk="1" latinLnBrk="0" hangingPunct="1">
        <a:defRPr kumimoji="0" kern="1200">
          <a:solidFill>
            <a:schemeClr val="tx1"/>
          </a:solidFill>
          <a:latin typeface="+mn-lt"/>
          <a:ea typeface="+mn-ea"/>
          <a:cs typeface="+mn-cs"/>
        </a:defRPr>
      </a:lvl5pPr>
      <a:lvl6pPr marL="3048000" algn="l" rtl="0" eaLnBrk="1" latinLnBrk="0" hangingPunct="1">
        <a:defRPr kumimoji="0" kern="1200">
          <a:solidFill>
            <a:schemeClr val="tx1"/>
          </a:solidFill>
          <a:latin typeface="+mn-lt"/>
          <a:ea typeface="+mn-ea"/>
          <a:cs typeface="+mn-cs"/>
        </a:defRPr>
      </a:lvl6pPr>
      <a:lvl7pPr marL="3657600" algn="l" rtl="0" eaLnBrk="1" latinLnBrk="0" hangingPunct="1">
        <a:defRPr kumimoji="0" kern="1200">
          <a:solidFill>
            <a:schemeClr val="tx1"/>
          </a:solidFill>
          <a:latin typeface="+mn-lt"/>
          <a:ea typeface="+mn-ea"/>
          <a:cs typeface="+mn-cs"/>
        </a:defRPr>
      </a:lvl7pPr>
      <a:lvl8pPr marL="4267200" algn="l" rtl="0" eaLnBrk="1" latinLnBrk="0" hangingPunct="1">
        <a:defRPr kumimoji="0" kern="1200">
          <a:solidFill>
            <a:schemeClr val="tx1"/>
          </a:solidFill>
          <a:latin typeface="+mn-lt"/>
          <a:ea typeface="+mn-ea"/>
          <a:cs typeface="+mn-cs"/>
        </a:defRPr>
      </a:lvl8pPr>
      <a:lvl9pPr marL="48768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tags" Target="../tags/tag148.xml" /><Relationship Id="rId4" Type="http://schemas.openxmlformats.org/officeDocument/2006/relationships/tags" Target="../tags/tag149.xml" /><Relationship Id="rId5" Type="http://schemas.openxmlformats.org/officeDocument/2006/relationships/image" Target="../media/image3.jpeg" /><Relationship Id="rId6" Type="http://schemas.openxmlformats.org/officeDocument/2006/relationships/tags" Target="../tags/tag150.xml" /><Relationship Id="rId7" Type="http://schemas.openxmlformats.org/officeDocument/2006/relationships/tags" Target="../tags/tag151.xml" /><Relationship Id="rId8" Type="http://schemas.openxmlformats.org/officeDocument/2006/relationships/tags" Target="../tags/tag15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153.xml" /><Relationship Id="rId3" Type="http://schemas.openxmlformats.org/officeDocument/2006/relationships/tags" Target="../tags/tag154.xml" /><Relationship Id="rId4" Type="http://schemas.openxmlformats.org/officeDocument/2006/relationships/tags" Target="../tags/tag15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64.xml" /><Relationship Id="rId11" Type="http://schemas.openxmlformats.org/officeDocument/2006/relationships/tags" Target="../tags/tag165.xml" /><Relationship Id="rId2" Type="http://schemas.openxmlformats.org/officeDocument/2006/relationships/tags" Target="../tags/tag156.xml" /><Relationship Id="rId3" Type="http://schemas.openxmlformats.org/officeDocument/2006/relationships/tags" Target="../tags/tag157.xml" /><Relationship Id="rId4" Type="http://schemas.openxmlformats.org/officeDocument/2006/relationships/tags" Target="../tags/tag158.xml" /><Relationship Id="rId5" Type="http://schemas.openxmlformats.org/officeDocument/2006/relationships/tags" Target="../tags/tag159.xml" /><Relationship Id="rId6" Type="http://schemas.openxmlformats.org/officeDocument/2006/relationships/tags" Target="../tags/tag160.xml" /><Relationship Id="rId7" Type="http://schemas.openxmlformats.org/officeDocument/2006/relationships/tags" Target="../tags/tag161.xml" /><Relationship Id="rId8" Type="http://schemas.openxmlformats.org/officeDocument/2006/relationships/tags" Target="../tags/tag162.xml" /><Relationship Id="rId9" Type="http://schemas.openxmlformats.org/officeDocument/2006/relationships/tags" Target="../tags/tag16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73.xml" /><Relationship Id="rId11" Type="http://schemas.openxmlformats.org/officeDocument/2006/relationships/tags" Target="../tags/tag174.xml" /><Relationship Id="rId12" Type="http://schemas.openxmlformats.org/officeDocument/2006/relationships/tags" Target="../tags/tag175.xml" /><Relationship Id="rId13" Type="http://schemas.openxmlformats.org/officeDocument/2006/relationships/tags" Target="../tags/tag176.xml" /><Relationship Id="rId14" Type="http://schemas.openxmlformats.org/officeDocument/2006/relationships/tags" Target="../tags/tag177.xml" /><Relationship Id="rId15" Type="http://schemas.openxmlformats.org/officeDocument/2006/relationships/tags" Target="../tags/tag178.xml" /><Relationship Id="rId16" Type="http://schemas.openxmlformats.org/officeDocument/2006/relationships/tags" Target="../tags/tag179.xml" /><Relationship Id="rId17" Type="http://schemas.openxmlformats.org/officeDocument/2006/relationships/tags" Target="../tags/tag180.xml" /><Relationship Id="rId18" Type="http://schemas.openxmlformats.org/officeDocument/2006/relationships/tags" Target="../tags/tag181.xml" /><Relationship Id="rId19" Type="http://schemas.openxmlformats.org/officeDocument/2006/relationships/tags" Target="../tags/tag182.xml" /><Relationship Id="rId2" Type="http://schemas.openxmlformats.org/officeDocument/2006/relationships/tags" Target="../tags/tag166.xml" /><Relationship Id="rId20" Type="http://schemas.openxmlformats.org/officeDocument/2006/relationships/tags" Target="../tags/tag183.xml" /><Relationship Id="rId21" Type="http://schemas.openxmlformats.org/officeDocument/2006/relationships/tags" Target="../tags/tag184.xml" /><Relationship Id="rId22" Type="http://schemas.openxmlformats.org/officeDocument/2006/relationships/tags" Target="../tags/tag185.xml" /><Relationship Id="rId23" Type="http://schemas.openxmlformats.org/officeDocument/2006/relationships/tags" Target="../tags/tag186.xml" /><Relationship Id="rId24" Type="http://schemas.openxmlformats.org/officeDocument/2006/relationships/tags" Target="../tags/tag187.xml" /><Relationship Id="rId25" Type="http://schemas.openxmlformats.org/officeDocument/2006/relationships/tags" Target="../tags/tag188.xml" /><Relationship Id="rId26" Type="http://schemas.openxmlformats.org/officeDocument/2006/relationships/tags" Target="../tags/tag189.xml" /><Relationship Id="rId27" Type="http://schemas.openxmlformats.org/officeDocument/2006/relationships/tags" Target="../tags/tag190.xml" /><Relationship Id="rId28" Type="http://schemas.openxmlformats.org/officeDocument/2006/relationships/tags" Target="../tags/tag191.xml" /><Relationship Id="rId3" Type="http://schemas.openxmlformats.org/officeDocument/2006/relationships/image" Target="../media/image4.jpeg" /><Relationship Id="rId4" Type="http://schemas.openxmlformats.org/officeDocument/2006/relationships/tags" Target="../tags/tag167.xml" /><Relationship Id="rId5" Type="http://schemas.openxmlformats.org/officeDocument/2006/relationships/tags" Target="../tags/tag168.xml" /><Relationship Id="rId6" Type="http://schemas.openxmlformats.org/officeDocument/2006/relationships/tags" Target="../tags/tag169.xml" /><Relationship Id="rId7" Type="http://schemas.openxmlformats.org/officeDocument/2006/relationships/tags" Target="../tags/tag170.xml" /><Relationship Id="rId8" Type="http://schemas.openxmlformats.org/officeDocument/2006/relationships/tags" Target="../tags/tag171.xml" /><Relationship Id="rId9" Type="http://schemas.openxmlformats.org/officeDocument/2006/relationships/tags" Target="../tags/tag17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00.xml" /><Relationship Id="rId11" Type="http://schemas.openxmlformats.org/officeDocument/2006/relationships/tags" Target="../tags/tag201.xml" /><Relationship Id="rId12" Type="http://schemas.openxmlformats.org/officeDocument/2006/relationships/tags" Target="../tags/tag202.xml" /><Relationship Id="rId13" Type="http://schemas.openxmlformats.org/officeDocument/2006/relationships/tags" Target="../tags/tag203.xml" /><Relationship Id="rId14" Type="http://schemas.openxmlformats.org/officeDocument/2006/relationships/tags" Target="../tags/tag204.xml" /><Relationship Id="rId15" Type="http://schemas.openxmlformats.org/officeDocument/2006/relationships/tags" Target="../tags/tag205.xml" /><Relationship Id="rId16" Type="http://schemas.openxmlformats.org/officeDocument/2006/relationships/tags" Target="../tags/tag206.xml" /><Relationship Id="rId17" Type="http://schemas.openxmlformats.org/officeDocument/2006/relationships/tags" Target="../tags/tag207.xml" /><Relationship Id="rId2" Type="http://schemas.openxmlformats.org/officeDocument/2006/relationships/tags" Target="../tags/tag192.xml" /><Relationship Id="rId3" Type="http://schemas.openxmlformats.org/officeDocument/2006/relationships/tags" Target="../tags/tag193.xml" /><Relationship Id="rId4" Type="http://schemas.openxmlformats.org/officeDocument/2006/relationships/tags" Target="../tags/tag194.xml" /><Relationship Id="rId5" Type="http://schemas.openxmlformats.org/officeDocument/2006/relationships/tags" Target="../tags/tag195.xml" /><Relationship Id="rId6" Type="http://schemas.openxmlformats.org/officeDocument/2006/relationships/tags" Target="../tags/tag196.xml" /><Relationship Id="rId7" Type="http://schemas.openxmlformats.org/officeDocument/2006/relationships/tags" Target="../tags/tag197.xml" /><Relationship Id="rId8" Type="http://schemas.openxmlformats.org/officeDocument/2006/relationships/tags" Target="../tags/tag198.xml" /><Relationship Id="rId9" Type="http://schemas.openxmlformats.org/officeDocument/2006/relationships/tags" Target="../tags/tag199.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16.xml" /><Relationship Id="rId11" Type="http://schemas.openxmlformats.org/officeDocument/2006/relationships/tags" Target="../tags/tag217.xml" /><Relationship Id="rId12" Type="http://schemas.openxmlformats.org/officeDocument/2006/relationships/tags" Target="../tags/tag218.xml" /><Relationship Id="rId13" Type="http://schemas.openxmlformats.org/officeDocument/2006/relationships/image" Target="../media/image5.png" /><Relationship Id="rId14" Type="http://schemas.openxmlformats.org/officeDocument/2006/relationships/tags" Target="../tags/tag219.xml" /><Relationship Id="rId15" Type="http://schemas.openxmlformats.org/officeDocument/2006/relationships/image" Target="../media/image6.png" /><Relationship Id="rId16" Type="http://schemas.openxmlformats.org/officeDocument/2006/relationships/tags" Target="../tags/tag220.xml" /><Relationship Id="rId17" Type="http://schemas.openxmlformats.org/officeDocument/2006/relationships/tags" Target="../tags/tag221.xml" /><Relationship Id="rId18" Type="http://schemas.openxmlformats.org/officeDocument/2006/relationships/tags" Target="../tags/tag222.xml" /><Relationship Id="rId19" Type="http://schemas.openxmlformats.org/officeDocument/2006/relationships/tags" Target="../tags/tag223.xml" /><Relationship Id="rId2" Type="http://schemas.openxmlformats.org/officeDocument/2006/relationships/tags" Target="../tags/tag208.xml" /><Relationship Id="rId3" Type="http://schemas.openxmlformats.org/officeDocument/2006/relationships/tags" Target="../tags/tag209.xml" /><Relationship Id="rId4" Type="http://schemas.openxmlformats.org/officeDocument/2006/relationships/tags" Target="../tags/tag210.xml" /><Relationship Id="rId5" Type="http://schemas.openxmlformats.org/officeDocument/2006/relationships/tags" Target="../tags/tag211.xml" /><Relationship Id="rId6" Type="http://schemas.openxmlformats.org/officeDocument/2006/relationships/tags" Target="../tags/tag212.xml" /><Relationship Id="rId7" Type="http://schemas.openxmlformats.org/officeDocument/2006/relationships/tags" Target="../tags/tag213.xml" /><Relationship Id="rId8" Type="http://schemas.openxmlformats.org/officeDocument/2006/relationships/tags" Target="../tags/tag214.xml" /><Relationship Id="rId9" Type="http://schemas.openxmlformats.org/officeDocument/2006/relationships/tags" Target="../tags/tag21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32.xml" /><Relationship Id="rId11" Type="http://schemas.openxmlformats.org/officeDocument/2006/relationships/tags" Target="../tags/tag233.xml" /><Relationship Id="rId12" Type="http://schemas.openxmlformats.org/officeDocument/2006/relationships/image" Target="../media/image7.png" /><Relationship Id="rId13" Type="http://schemas.openxmlformats.org/officeDocument/2006/relationships/tags" Target="../tags/tag234.xml" /><Relationship Id="rId14" Type="http://schemas.openxmlformats.org/officeDocument/2006/relationships/tags" Target="../tags/tag235.xml" /><Relationship Id="rId15" Type="http://schemas.openxmlformats.org/officeDocument/2006/relationships/tags" Target="../tags/tag236.xml" /><Relationship Id="rId16" Type="http://schemas.openxmlformats.org/officeDocument/2006/relationships/tags" Target="../tags/tag237.xml" /><Relationship Id="rId2" Type="http://schemas.openxmlformats.org/officeDocument/2006/relationships/tags" Target="../tags/tag224.xml" /><Relationship Id="rId3" Type="http://schemas.openxmlformats.org/officeDocument/2006/relationships/tags" Target="../tags/tag225.xml" /><Relationship Id="rId4" Type="http://schemas.openxmlformats.org/officeDocument/2006/relationships/tags" Target="../tags/tag226.xml" /><Relationship Id="rId5" Type="http://schemas.openxmlformats.org/officeDocument/2006/relationships/tags" Target="../tags/tag227.xml" /><Relationship Id="rId6" Type="http://schemas.openxmlformats.org/officeDocument/2006/relationships/tags" Target="../tags/tag228.xml" /><Relationship Id="rId7" Type="http://schemas.openxmlformats.org/officeDocument/2006/relationships/tags" Target="../tags/tag229.xml" /><Relationship Id="rId8" Type="http://schemas.openxmlformats.org/officeDocument/2006/relationships/tags" Target="../tags/tag230.xml" /><Relationship Id="rId9" Type="http://schemas.openxmlformats.org/officeDocument/2006/relationships/tags" Target="../tags/tag23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38.xml" /><Relationship Id="rId3" Type="http://schemas.openxmlformats.org/officeDocument/2006/relationships/tags" Target="../tags/tag239.xml" /><Relationship Id="rId4" Type="http://schemas.openxmlformats.org/officeDocument/2006/relationships/tags" Target="../tags/tag240.xml" /><Relationship Id="rId5" Type="http://schemas.openxmlformats.org/officeDocument/2006/relationships/tags" Target="../tags/tag241.xml" /><Relationship Id="rId6" Type="http://schemas.openxmlformats.org/officeDocument/2006/relationships/tags" Target="../tags/tag24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51.xml" /><Relationship Id="rId11" Type="http://schemas.openxmlformats.org/officeDocument/2006/relationships/tags" Target="../tags/tag252.xml" /><Relationship Id="rId12" Type="http://schemas.openxmlformats.org/officeDocument/2006/relationships/tags" Target="../tags/tag253.xml" /><Relationship Id="rId13" Type="http://schemas.openxmlformats.org/officeDocument/2006/relationships/tags" Target="../tags/tag254.xml" /><Relationship Id="rId14" Type="http://schemas.openxmlformats.org/officeDocument/2006/relationships/tags" Target="../tags/tag255.xml" /><Relationship Id="rId15" Type="http://schemas.openxmlformats.org/officeDocument/2006/relationships/tags" Target="../tags/tag256.xml" /><Relationship Id="rId2" Type="http://schemas.openxmlformats.org/officeDocument/2006/relationships/tags" Target="../tags/tag243.xml" /><Relationship Id="rId3" Type="http://schemas.openxmlformats.org/officeDocument/2006/relationships/tags" Target="../tags/tag244.xml" /><Relationship Id="rId4" Type="http://schemas.openxmlformats.org/officeDocument/2006/relationships/tags" Target="../tags/tag245.xml" /><Relationship Id="rId5" Type="http://schemas.openxmlformats.org/officeDocument/2006/relationships/tags" Target="../tags/tag246.xml" /><Relationship Id="rId6" Type="http://schemas.openxmlformats.org/officeDocument/2006/relationships/tags" Target="../tags/tag247.xml" /><Relationship Id="rId7" Type="http://schemas.openxmlformats.org/officeDocument/2006/relationships/tags" Target="../tags/tag248.xml" /><Relationship Id="rId8" Type="http://schemas.openxmlformats.org/officeDocument/2006/relationships/tags" Target="../tags/tag249.xml" /><Relationship Id="rId9" Type="http://schemas.openxmlformats.org/officeDocument/2006/relationships/tags" Target="../tags/tag250.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65.xml" /><Relationship Id="rId11" Type="http://schemas.openxmlformats.org/officeDocument/2006/relationships/tags" Target="../tags/tag266.xml" /><Relationship Id="rId12" Type="http://schemas.openxmlformats.org/officeDocument/2006/relationships/tags" Target="../tags/tag267.xml" /><Relationship Id="rId13" Type="http://schemas.openxmlformats.org/officeDocument/2006/relationships/tags" Target="../tags/tag268.xml" /><Relationship Id="rId14" Type="http://schemas.openxmlformats.org/officeDocument/2006/relationships/tags" Target="../tags/tag269.xml" /><Relationship Id="rId2" Type="http://schemas.openxmlformats.org/officeDocument/2006/relationships/tags" Target="../tags/tag257.xml" /><Relationship Id="rId3" Type="http://schemas.openxmlformats.org/officeDocument/2006/relationships/tags" Target="../tags/tag258.xml" /><Relationship Id="rId4" Type="http://schemas.openxmlformats.org/officeDocument/2006/relationships/tags" Target="../tags/tag259.xml" /><Relationship Id="rId5" Type="http://schemas.openxmlformats.org/officeDocument/2006/relationships/tags" Target="../tags/tag260.xml" /><Relationship Id="rId6" Type="http://schemas.openxmlformats.org/officeDocument/2006/relationships/tags" Target="../tags/tag261.xml" /><Relationship Id="rId7" Type="http://schemas.openxmlformats.org/officeDocument/2006/relationships/tags" Target="../tags/tag262.xml" /><Relationship Id="rId8" Type="http://schemas.openxmlformats.org/officeDocument/2006/relationships/tags" Target="../tags/tag263.xml" /><Relationship Id="rId9" Type="http://schemas.openxmlformats.org/officeDocument/2006/relationships/tags" Target="../tags/tag264.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70.xml" /><Relationship Id="rId3" Type="http://schemas.openxmlformats.org/officeDocument/2006/relationships/tags" Target="../tags/tag271.xml" /><Relationship Id="rId4" Type="http://schemas.openxmlformats.org/officeDocument/2006/relationships/tags" Target="../tags/tag272.xml" /><Relationship Id="rId5" Type="http://schemas.openxmlformats.org/officeDocument/2006/relationships/tags" Target="../tags/tag273.xml" /><Relationship Id="rId6" Type="http://schemas.openxmlformats.org/officeDocument/2006/relationships/tags" Target="../tags/tag274.xml" /><Relationship Id="rId7" Type="http://schemas.openxmlformats.org/officeDocument/2006/relationships/tags" Target="../tags/tag275.xml" /><Relationship Id="rId8" Type="http://schemas.openxmlformats.org/officeDocument/2006/relationships/tags" Target="../tags/tag276.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85.xml" /><Relationship Id="rId11" Type="http://schemas.openxmlformats.org/officeDocument/2006/relationships/tags" Target="../tags/tag286.xml" /><Relationship Id="rId2" Type="http://schemas.openxmlformats.org/officeDocument/2006/relationships/tags" Target="../tags/tag277.xml" /><Relationship Id="rId3" Type="http://schemas.openxmlformats.org/officeDocument/2006/relationships/tags" Target="../tags/tag278.xml" /><Relationship Id="rId4" Type="http://schemas.openxmlformats.org/officeDocument/2006/relationships/tags" Target="../tags/tag279.xml" /><Relationship Id="rId5" Type="http://schemas.openxmlformats.org/officeDocument/2006/relationships/tags" Target="../tags/tag280.xml" /><Relationship Id="rId6" Type="http://schemas.openxmlformats.org/officeDocument/2006/relationships/tags" Target="../tags/tag281.xml" /><Relationship Id="rId7" Type="http://schemas.openxmlformats.org/officeDocument/2006/relationships/tags" Target="../tags/tag282.xml" /><Relationship Id="rId8" Type="http://schemas.openxmlformats.org/officeDocument/2006/relationships/tags" Target="../tags/tag283.xml" /><Relationship Id="rId9" Type="http://schemas.openxmlformats.org/officeDocument/2006/relationships/tags" Target="../tags/tag28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87.xml" /><Relationship Id="rId3" Type="http://schemas.openxmlformats.org/officeDocument/2006/relationships/tags" Target="../tags/tag288.xml" /><Relationship Id="rId4" Type="http://schemas.openxmlformats.org/officeDocument/2006/relationships/tags" Target="../tags/tag289.xml" /><Relationship Id="rId5" Type="http://schemas.openxmlformats.org/officeDocument/2006/relationships/tags" Target="../tags/tag290.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99.xml" /><Relationship Id="rId11" Type="http://schemas.openxmlformats.org/officeDocument/2006/relationships/image" Target="../media/image8.png" /><Relationship Id="rId12" Type="http://schemas.openxmlformats.org/officeDocument/2006/relationships/tags" Target="../tags/tag300.xml" /><Relationship Id="rId2" Type="http://schemas.openxmlformats.org/officeDocument/2006/relationships/tags" Target="../tags/tag291.xml" /><Relationship Id="rId3" Type="http://schemas.openxmlformats.org/officeDocument/2006/relationships/tags" Target="../tags/tag292.xml" /><Relationship Id="rId4" Type="http://schemas.openxmlformats.org/officeDocument/2006/relationships/tags" Target="../tags/tag293.xml" /><Relationship Id="rId5" Type="http://schemas.openxmlformats.org/officeDocument/2006/relationships/tags" Target="../tags/tag294.xml" /><Relationship Id="rId6" Type="http://schemas.openxmlformats.org/officeDocument/2006/relationships/tags" Target="../tags/tag295.xml" /><Relationship Id="rId7" Type="http://schemas.openxmlformats.org/officeDocument/2006/relationships/tags" Target="../tags/tag296.xml" /><Relationship Id="rId8" Type="http://schemas.openxmlformats.org/officeDocument/2006/relationships/tags" Target="../tags/tag297.xml" /><Relationship Id="rId9" Type="http://schemas.openxmlformats.org/officeDocument/2006/relationships/tags" Target="../tags/tag298.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8" name="直角三角形 7"/>
          <p:cNvSpPr/>
          <p:nvPr>
            <p:custDataLst>
              <p:tags r:id="rId4"/>
            </p:custDataLst>
          </p:nvPr>
        </p:nvSpPr>
        <p:spPr>
          <a:xfrm>
            <a:off x="7" y="7"/>
            <a:ext cx="6880485" cy="6880485"/>
          </a:xfrm>
          <a:prstGeom prst="rtTriangle">
            <a:avLst/>
          </a:prstGeom>
          <a:blipFill dpi="0" rotWithShape="1">
            <a:blip r:embed="rId5">
              <a:alphaModFix amt="81000"/>
            </a:blip>
            <a:stretch>
              <a:fillRect l="-85702" t="-596" r="-2286" b="-5178"/>
            </a:stretch>
          </a:blipFill>
          <a:ln>
            <a:noFill/>
          </a:ln>
          <a:effectLst>
            <a:outerShdw blurRad="63500" algn="ctr" rotWithShape="0">
              <a:prstClr val="black">
                <a:alpha val="40000"/>
              </a:prstClr>
            </a:outerShdw>
          </a:effectLst>
        </p:spPr>
        <p:txBody>
          <a:bodyPr vert="horz" wrap="square" lIns="91440" tIns="45720" rIns="91440" bIns="45720" numCol="1" anchor="ctr" anchorCtr="0" compatLnSpc="1"/>
          <a:lstStyle/>
          <a:p>
            <a:pPr algn="ctr"/>
            <a:endParaRPr lang="zh-CN" altLang="en-US" sz="4800">
              <a:solidFill>
                <a:prstClr val="white"/>
              </a:solidFill>
              <a:latin typeface="迷你简菱心" panose="02010609000101010101" pitchFamily="49" charset="-122"/>
              <a:ea typeface="迷你简菱心" panose="02010609000101010101" pitchFamily="49" charset="-122"/>
            </a:endParaRPr>
          </a:p>
        </p:txBody>
      </p:sp>
      <p:sp>
        <p:nvSpPr>
          <p:cNvPr id="10" name="任意多边形 2"/>
          <p:cNvSpPr/>
          <p:nvPr>
            <p:custDataLst>
              <p:tags r:id="rId6"/>
            </p:custDataLst>
          </p:nvPr>
        </p:nvSpPr>
        <p:spPr>
          <a:xfrm rot="5400000" flipV="1">
            <a:off x="334573" y="-15765"/>
            <a:ext cx="4576893" cy="4576893"/>
          </a:xfrm>
          <a:custGeom>
            <a:gdLst>
              <a:gd name="connsiteX0" fmla="*/ 0 w 4343400"/>
              <a:gd name="connsiteY0" fmla="*/ 0 h 4343400"/>
              <a:gd name="connsiteX1" fmla="*/ 4343400 w 4343400"/>
              <a:gd name="connsiteY1" fmla="*/ 4343400 h 4343400"/>
              <a:gd name="connsiteX2" fmla="*/ 3486149 w 4343400"/>
              <a:gd name="connsiteY2" fmla="*/ 4343400 h 4343400"/>
              <a:gd name="connsiteX3" fmla="*/ 0 w 4343400"/>
              <a:gd name="connsiteY3" fmla="*/ 857251 h 4343400"/>
              <a:gd name="connsiteX4" fmla="*/ 0 w 4343400"/>
              <a:gd name="connsiteY4" fmla="*/ 0 h 4343400"/>
            </a:gdLst>
            <a:cxnLst>
              <a:cxn ang="0">
                <a:pos x="connsiteX0" y="connsiteY0"/>
              </a:cxn>
              <a:cxn ang="0">
                <a:pos x="connsiteX1" y="connsiteY1"/>
              </a:cxn>
              <a:cxn ang="0">
                <a:pos x="connsiteX2" y="connsiteY2"/>
              </a:cxn>
              <a:cxn ang="0">
                <a:pos x="connsiteX3" y="connsiteY3"/>
              </a:cxn>
              <a:cxn ang="0">
                <a:pos x="connsiteX4" y="connsiteY4"/>
              </a:cxn>
            </a:cxnLst>
            <a:rect l="l" t="t" r="r" b="b"/>
            <a:pathLst>
              <a:path w="4343400" h="4343400">
                <a:moveTo>
                  <a:pt x="0" y="0"/>
                </a:moveTo>
                <a:lnTo>
                  <a:pt x="4343400" y="4343400"/>
                </a:lnTo>
                <a:lnTo>
                  <a:pt x="3486149" y="4343400"/>
                </a:lnTo>
                <a:lnTo>
                  <a:pt x="0" y="857251"/>
                </a:lnTo>
                <a:lnTo>
                  <a:pt x="0" y="0"/>
                </a:lnTo>
                <a:close/>
              </a:path>
            </a:pathLst>
          </a:custGeom>
          <a:solidFill>
            <a:srgbClr val="40B4DD"/>
          </a:solidFill>
          <a:ln>
            <a:noFill/>
          </a:ln>
          <a:effectLst>
            <a:outerShdw blurRad="63500" algn="ctr" rotWithShape="0">
              <a:prstClr val="black">
                <a:alpha val="40000"/>
              </a:prstClr>
            </a:outerShdw>
          </a:effectLst>
        </p:spPr>
        <p:txBody>
          <a:bodyPr vert="horz" wrap="square" lIns="91440" tIns="45720" rIns="91440" bIns="45720" numCol="1" anchor="ctr" anchorCtr="0" compatLnSpc="1"/>
          <a:lstStyle/>
          <a:p>
            <a:pPr algn="ctr"/>
            <a:endParaRPr lang="zh-CN" altLang="en-US" sz="4800">
              <a:solidFill>
                <a:prstClr val="white"/>
              </a:solidFill>
              <a:latin typeface="迷你简菱心" panose="02010609000101010101" pitchFamily="49" charset="-122"/>
              <a:ea typeface="迷你简菱心" panose="02010609000101010101" pitchFamily="49" charset="-122"/>
            </a:endParaRPr>
          </a:p>
        </p:txBody>
      </p:sp>
      <p:sp>
        <p:nvSpPr>
          <p:cNvPr id="7" name="文本框 8"/>
          <p:cNvSpPr txBox="1"/>
          <p:nvPr>
            <p:custDataLst>
              <p:tags r:id="rId7"/>
            </p:custDataLst>
          </p:nvPr>
        </p:nvSpPr>
        <p:spPr>
          <a:xfrm>
            <a:off x="5090541" y="2853730"/>
            <a:ext cx="6910115" cy="1611630"/>
          </a:xfrm>
          <a:prstGeom prst="rect">
            <a:avLst/>
          </a:prstGeom>
          <a:noFill/>
        </p:spPr>
        <p:txBody>
          <a:bodyPr wrap="square" rtlCol="0">
            <a:spAutoFit/>
            <a:scene3d>
              <a:camera prst="orthographicFront"/>
              <a:lightRig rig="threePt" dir="t"/>
            </a:scene3d>
            <a:sp3d contourW="12700"/>
          </a:bodyPr>
          <a:lstStyle/>
          <a:p>
            <a:pPr algn="ctr">
              <a:lnSpc>
                <a:spcPct val="130000"/>
              </a:lnSpc>
              <a:tabLst>
                <a:tab pos="2250440"/>
              </a:tabLst>
            </a:pPr>
            <a:r>
              <a:rPr lang="zh-CN" altLang="en-US" sz="4000" b="1" smtClean="0">
                <a:latin typeface="+mn-ea"/>
              </a:rPr>
              <a:t>第</a:t>
            </a:r>
            <a:r>
              <a:rPr lang="en-US" altLang="zh-CN" sz="4000" b="1" smtClean="0">
                <a:latin typeface="+mn-ea"/>
              </a:rPr>
              <a:t>1</a:t>
            </a:r>
            <a:r>
              <a:rPr lang="zh-CN" altLang="en-US" sz="4000" b="1" smtClean="0">
                <a:latin typeface="+mn-ea"/>
              </a:rPr>
              <a:t>节</a:t>
            </a:r>
            <a:r>
              <a:rPr lang="en-US" altLang="zh-CN" sz="4000" b="1" smtClean="0">
                <a:latin typeface="+mn-ea"/>
              </a:rPr>
              <a:t> </a:t>
            </a:r>
            <a:r>
              <a:rPr lang="zh-CN" sz="4000" b="1" smtClean="0">
                <a:latin typeface="+mn-ea"/>
              </a:rPr>
              <a:t>原子结构</a:t>
            </a:r>
            <a:endParaRPr lang="zh-CN" sz="4000" b="1" smtClean="0">
              <a:latin typeface="+mn-ea"/>
            </a:endParaRPr>
          </a:p>
          <a:p>
            <a:pPr algn="ctr">
              <a:lnSpc>
                <a:spcPct val="130000"/>
              </a:lnSpc>
              <a:tabLst>
                <a:tab pos="2250440"/>
              </a:tabLst>
            </a:pPr>
            <a:r>
              <a:rPr lang="zh-CN" altLang="en-US" sz="3600" b="1" smtClean="0">
                <a:solidFill>
                  <a:srgbClr val="044491"/>
                </a:solidFill>
                <a:latin typeface="+mn-ea"/>
              </a:rPr>
              <a:t>第</a:t>
            </a:r>
            <a:r>
              <a:rPr lang="en-US" altLang="zh-CN" sz="3600" b="1" smtClean="0">
                <a:solidFill>
                  <a:srgbClr val="044491"/>
                </a:solidFill>
                <a:latin typeface="+mn-ea"/>
              </a:rPr>
              <a:t>2</a:t>
            </a:r>
            <a:r>
              <a:rPr lang="zh-CN" altLang="en-US" sz="3600" b="1" smtClean="0">
                <a:solidFill>
                  <a:srgbClr val="044491"/>
                </a:solidFill>
                <a:latin typeface="+mn-ea"/>
              </a:rPr>
              <a:t>课时 构造原理与电子排布式</a:t>
            </a:r>
            <a:endParaRPr lang="zh-CN" altLang="en-US" sz="3600" b="1" smtClean="0">
              <a:solidFill>
                <a:srgbClr val="044491"/>
              </a:solidFill>
              <a:latin typeface="+mn-ea"/>
            </a:endParaRPr>
          </a:p>
        </p:txBody>
      </p:sp>
      <p:sp>
        <p:nvSpPr>
          <p:cNvPr id="12" name="矩形 11"/>
          <p:cNvSpPr/>
          <p:nvPr>
            <p:custDataLst>
              <p:tags r:id="rId8"/>
            </p:custDataLst>
          </p:nvPr>
        </p:nvSpPr>
        <p:spPr>
          <a:xfrm>
            <a:off x="4439022" y="1808212"/>
            <a:ext cx="6624735" cy="4644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4000" b="1" smtClean="0">
                <a:solidFill>
                  <a:schemeClr val="tx1"/>
                </a:solidFill>
                <a:latin typeface="+mn-ea"/>
                <a:cs typeface="Times New Roman" panose="02020603050405020304" pitchFamily="18" charset="0"/>
              </a:rPr>
              <a:t>第一章</a:t>
            </a:r>
            <a:r>
              <a:rPr lang="zh-CN" altLang="en-US" sz="4000" b="1">
                <a:solidFill>
                  <a:schemeClr val="tx1"/>
                </a:solidFill>
                <a:latin typeface="+mn-ea"/>
                <a:cs typeface="Times New Roman" panose="02020603050405020304" pitchFamily="18" charset="0"/>
              </a:rPr>
              <a:t>　原子结构与性质</a:t>
            </a:r>
            <a:endParaRPr lang="zh-CN" altLang="en-US" sz="4000" b="1">
              <a:solidFill>
                <a:schemeClr val="tx1"/>
              </a:solidFill>
              <a:latin typeface="+mn-ea"/>
              <a:cs typeface="Times New Roman" panose="02020603050405020304" pitchFamily="18" charset="0"/>
            </a:endParaRPr>
          </a:p>
        </p:txBody>
      </p:sp>
    </p:spTree>
  </p:cSld>
  <p:clrMapOvr>
    <a:masterClrMapping/>
  </p:clrMapOvr>
  <p:transition spd="slow">
    <p:circle/>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TextBox 4"/>
          <p:cNvSpPr txBox="1"/>
          <p:nvPr>
            <p:custDataLst>
              <p:tags r:id="rId3"/>
            </p:custDataLst>
          </p:nvPr>
        </p:nvSpPr>
        <p:spPr>
          <a:xfrm>
            <a:off x="574325" y="317058"/>
            <a:ext cx="2879945" cy="85915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800" b="1">
                <a:solidFill>
                  <a:prstClr val="black"/>
                </a:solidFill>
                <a:latin typeface="黑体" panose="02010609060101010101" charset="-122"/>
                <a:ea typeface="黑体" panose="02010609060101010101" charset="-122"/>
              </a:rPr>
              <a:t>学习目标</a:t>
            </a:r>
            <a:endParaRPr lang="zh-CN" altLang="en-US" sz="4800" b="1">
              <a:solidFill>
                <a:prstClr val="black"/>
              </a:solidFill>
              <a:latin typeface="黑体" panose="02010609060101010101" charset="-122"/>
              <a:ea typeface="黑体" panose="02010609060101010101" charset="-122"/>
            </a:endParaRPr>
          </a:p>
        </p:txBody>
      </p:sp>
      <p:sp>
        <p:nvSpPr>
          <p:cNvPr id="10" name="文本框 9"/>
          <p:cNvSpPr txBox="1"/>
          <p:nvPr>
            <p:custDataLst>
              <p:tags r:id="rId4"/>
            </p:custDataLst>
          </p:nvPr>
        </p:nvSpPr>
        <p:spPr>
          <a:xfrm>
            <a:off x="208915" y="1056005"/>
            <a:ext cx="11875770" cy="2676525"/>
          </a:xfrm>
          <a:prstGeom prst="rect">
            <a:avLst/>
          </a:prstGeom>
          <a:noFill/>
          <a:ln w="9525">
            <a:noFill/>
          </a:ln>
        </p:spPr>
        <p:txBody>
          <a:bodyPr wrap="square">
            <a:spAutoFit/>
          </a:bodyPr>
          <a:lstStyle/>
          <a:p>
            <a:pPr indent="304800" fontAlgn="auto">
              <a:lnSpc>
                <a:spcPct val="150000"/>
              </a:lnSpc>
            </a:pPr>
            <a:r>
              <a:rPr sz="2800" b="1">
                <a:latin typeface="宋体" panose="02010600030101010101" pitchFamily="2" charset="-122"/>
                <a:ea typeface="宋体" panose="02010600030101010101" pitchFamily="2" charset="-122"/>
                <a:cs typeface="宋体" panose="02010600030101010101" pitchFamily="2" charset="-122"/>
              </a:rPr>
              <a:t>1.</a:t>
            </a:r>
            <a:r>
              <a:rPr lang="zh-CN" sz="2800" b="1">
                <a:latin typeface="宋体" panose="02010600030101010101" pitchFamily="2" charset="-122"/>
                <a:ea typeface="宋体" panose="02010600030101010101" pitchFamily="2" charset="-122"/>
                <a:cs typeface="宋体" panose="02010600030101010101" pitchFamily="2" charset="-122"/>
              </a:rPr>
              <a:t>结合构造原理形成核外电子排布式书写的思维模型，并根据思维模型熟练书写</a:t>
            </a:r>
            <a:r>
              <a:rPr lang="en-US" altLang="zh-CN" sz="2800" b="1">
                <a:latin typeface="宋体" panose="02010600030101010101" pitchFamily="2" charset="-122"/>
                <a:ea typeface="宋体" panose="02010600030101010101" pitchFamily="2" charset="-122"/>
                <a:cs typeface="宋体" panose="02010600030101010101" pitchFamily="2" charset="-122"/>
              </a:rPr>
              <a:t>1-36</a:t>
            </a:r>
            <a:r>
              <a:rPr lang="zh-CN" altLang="en-US" sz="2800" b="1">
                <a:latin typeface="宋体" panose="02010600030101010101" pitchFamily="2" charset="-122"/>
                <a:ea typeface="宋体" panose="02010600030101010101" pitchFamily="2" charset="-122"/>
                <a:cs typeface="宋体" panose="02010600030101010101" pitchFamily="2" charset="-122"/>
              </a:rPr>
              <a:t>号元素的电子排布式</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indent="304800" fontAlgn="auto">
              <a:lnSpc>
                <a:spcPct val="150000"/>
              </a:lnSpc>
            </a:pP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通过原子轨道和电子云模型的学习，全面了解核外电子运动状态的描述方法。</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ransition spd="slow">
    <p:circle/>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自学检测</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13" name="文本框 12"/>
          <p:cNvSpPr txBox="1"/>
          <p:nvPr>
            <p:custDataLst>
              <p:tags r:id="rId6"/>
            </p:custDataLst>
          </p:nvPr>
        </p:nvSpPr>
        <p:spPr>
          <a:xfrm>
            <a:off x="-97155" y="621665"/>
            <a:ext cx="11875770" cy="737235"/>
          </a:xfrm>
          <a:prstGeom prst="rect">
            <a:avLst/>
          </a:prstGeom>
          <a:noFill/>
          <a:ln w="9525">
            <a:noFill/>
          </a:ln>
        </p:spPr>
        <p:txBody>
          <a:bodyPr wrap="square">
            <a:spAutoFit/>
          </a:bodyPr>
          <a:lstStyle/>
          <a:p>
            <a:pPr indent="304800" fontAlgn="auto">
              <a:lnSpc>
                <a:spcPct val="150000"/>
              </a:lnSpc>
            </a:pPr>
            <a:r>
              <a:rPr sz="2800" b="1">
                <a:latin typeface="宋体" panose="02010600030101010101" pitchFamily="2" charset="-122"/>
                <a:ea typeface="宋体" panose="02010600030101010101" pitchFamily="2" charset="-122"/>
                <a:cs typeface="宋体" panose="02010600030101010101" pitchFamily="2" charset="-122"/>
              </a:rPr>
              <a:t>1.</a:t>
            </a:r>
            <a:r>
              <a:rPr lang="zh-CN" sz="2800" b="1">
                <a:latin typeface="宋体" panose="02010600030101010101" pitchFamily="2" charset="-122"/>
                <a:ea typeface="宋体" panose="02010600030101010101" pitchFamily="2" charset="-122"/>
                <a:cs typeface="宋体" panose="02010600030101010101" pitchFamily="2" charset="-122"/>
              </a:rPr>
              <a:t>什么是构造原理？</a:t>
            </a:r>
            <a:endParaRPr lang="zh-CN" sz="2800" b="1">
              <a:latin typeface="宋体" panose="02010600030101010101" pitchFamily="2" charset="-122"/>
              <a:ea typeface="宋体" panose="02010600030101010101" pitchFamily="2" charset="-122"/>
              <a:cs typeface="宋体" panose="02010600030101010101" pitchFamily="2" charset="-122"/>
            </a:endParaRPr>
          </a:p>
        </p:txBody>
      </p:sp>
      <p:sp>
        <p:nvSpPr>
          <p:cNvPr id="17" name="文本框 16"/>
          <p:cNvSpPr txBox="1"/>
          <p:nvPr>
            <p:custDataLst>
              <p:tags r:id="rId7"/>
            </p:custDataLst>
          </p:nvPr>
        </p:nvSpPr>
        <p:spPr>
          <a:xfrm>
            <a:off x="46355" y="1198245"/>
            <a:ext cx="11904345" cy="953135"/>
          </a:xfrm>
          <a:prstGeom prst="rect">
            <a:avLst/>
          </a:prstGeom>
          <a:noFill/>
          <a:ln w="9525">
            <a:noFill/>
          </a:ln>
        </p:spPr>
        <p:txBody>
          <a:bodyPr wrap="square">
            <a:spAutoFit/>
          </a:bodyPr>
          <a:lstStyle/>
          <a:p>
            <a:pPr indent="0" fontAlgn="auto"/>
            <a:r>
              <a:rPr lang="zh-CN" sz="2800" b="1">
                <a:solidFill>
                  <a:srgbClr val="FF0000"/>
                </a:solidFill>
                <a:cs typeface="方正书宋_GBK" charset="0"/>
              </a:rPr>
              <a:t>以光谱学事实为基础，从氢开始，随核电荷数递增，新增电子填入能级的顺序称为构造原理</a:t>
            </a:r>
            <a:endParaRPr lang="zh-CN" sz="2800" b="1">
              <a:solidFill>
                <a:srgbClr val="FF0000"/>
              </a:solidFill>
              <a:cs typeface="方正书宋_GBK" charset="0"/>
            </a:endParaRPr>
          </a:p>
        </p:txBody>
      </p:sp>
      <p:sp>
        <p:nvSpPr>
          <p:cNvPr id="4" name="文本框 3"/>
          <p:cNvSpPr txBox="1"/>
          <p:nvPr>
            <p:custDataLst>
              <p:tags r:id="rId8"/>
            </p:custDataLst>
          </p:nvPr>
        </p:nvSpPr>
        <p:spPr>
          <a:xfrm>
            <a:off x="-215265" y="2783205"/>
            <a:ext cx="11875770" cy="737235"/>
          </a:xfrm>
          <a:prstGeom prst="rect">
            <a:avLst/>
          </a:prstGeom>
          <a:noFill/>
          <a:ln w="9525">
            <a:noFill/>
          </a:ln>
        </p:spPr>
        <p:txBody>
          <a:bodyPr wrap="square">
            <a:spAutoFit/>
          </a:bodyPr>
          <a:lstStyle/>
          <a:p>
            <a:pPr indent="304800" fontAlgn="auto">
              <a:lnSpc>
                <a:spcPct val="150000"/>
              </a:lnSpc>
            </a:pPr>
            <a:r>
              <a:rPr lang="en-US" sz="2800" b="1">
                <a:latin typeface="宋体" panose="02010600030101010101" pitchFamily="2" charset="-122"/>
                <a:ea typeface="宋体" panose="02010600030101010101" pitchFamily="2" charset="-122"/>
                <a:cs typeface="宋体" panose="02010600030101010101" pitchFamily="2" charset="-122"/>
              </a:rPr>
              <a:t>3</a:t>
            </a:r>
            <a:r>
              <a:rPr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默写元素周期表。</a:t>
            </a:r>
            <a:endParaRPr lang="zh-CN" sz="2800" b="1">
              <a:latin typeface="宋体" panose="02010600030101010101" pitchFamily="2" charset="-122"/>
              <a:ea typeface="宋体" panose="02010600030101010101" pitchFamily="2" charset="-122"/>
              <a:cs typeface="宋体" panose="02010600030101010101" pitchFamily="2" charset="-122"/>
            </a:endParaRPr>
          </a:p>
        </p:txBody>
      </p:sp>
      <p:sp>
        <p:nvSpPr>
          <p:cNvPr id="6" name="文本框 5"/>
          <p:cNvSpPr txBox="1"/>
          <p:nvPr>
            <p:custDataLst>
              <p:tags r:id="rId9"/>
            </p:custDataLst>
          </p:nvPr>
        </p:nvSpPr>
        <p:spPr>
          <a:xfrm>
            <a:off x="-168910" y="1918970"/>
            <a:ext cx="11875770" cy="737235"/>
          </a:xfrm>
          <a:prstGeom prst="rect">
            <a:avLst/>
          </a:prstGeom>
          <a:noFill/>
          <a:ln w="9525">
            <a:noFill/>
          </a:ln>
        </p:spPr>
        <p:txBody>
          <a:bodyPr wrap="square">
            <a:spAutoFit/>
          </a:bodyPr>
          <a:lstStyle/>
          <a:p>
            <a:pPr indent="304800" fontAlgn="auto">
              <a:lnSpc>
                <a:spcPct val="150000"/>
              </a:lnSpc>
            </a:pPr>
            <a:r>
              <a:rPr lang="en-US" sz="2800" b="1">
                <a:latin typeface="宋体" panose="02010600030101010101" pitchFamily="2" charset="-122"/>
                <a:ea typeface="宋体" panose="02010600030101010101" pitchFamily="2" charset="-122"/>
                <a:cs typeface="宋体" panose="02010600030101010101" pitchFamily="2" charset="-122"/>
              </a:rPr>
              <a:t>2</a:t>
            </a:r>
            <a:r>
              <a:rPr sz="2800" b="1">
                <a:latin typeface="宋体" panose="02010600030101010101" pitchFamily="2" charset="-122"/>
                <a:ea typeface="宋体" panose="02010600030101010101" pitchFamily="2" charset="-122"/>
                <a:cs typeface="宋体" panose="02010600030101010101" pitchFamily="2" charset="-122"/>
              </a:rPr>
              <a:t>.</a:t>
            </a:r>
            <a:r>
              <a:rPr lang="zh-CN" sz="2800" b="1">
                <a:latin typeface="宋体" panose="02010600030101010101" pitchFamily="2" charset="-122"/>
                <a:ea typeface="宋体" panose="02010600030101010101" pitchFamily="2" charset="-122"/>
                <a:cs typeface="宋体" panose="02010600030101010101" pitchFamily="2" charset="-122"/>
              </a:rPr>
              <a:t>原子核外电子的排不顺序，其实质是什么？</a:t>
            </a:r>
            <a:endParaRPr lang="zh-CN" sz="2800" b="1">
              <a:latin typeface="宋体" panose="02010600030101010101" pitchFamily="2" charset="-122"/>
              <a:ea typeface="宋体" panose="02010600030101010101" pitchFamily="2" charset="-122"/>
              <a:cs typeface="宋体" panose="02010600030101010101" pitchFamily="2" charset="-122"/>
            </a:endParaRPr>
          </a:p>
        </p:txBody>
      </p:sp>
      <p:sp>
        <p:nvSpPr>
          <p:cNvPr id="7" name="文本框 6"/>
          <p:cNvSpPr txBox="1"/>
          <p:nvPr>
            <p:custDataLst>
              <p:tags r:id="rId10"/>
            </p:custDataLst>
          </p:nvPr>
        </p:nvSpPr>
        <p:spPr>
          <a:xfrm>
            <a:off x="144145" y="2494280"/>
            <a:ext cx="11904345" cy="521970"/>
          </a:xfrm>
          <a:prstGeom prst="rect">
            <a:avLst/>
          </a:prstGeom>
          <a:noFill/>
          <a:ln w="9525">
            <a:noFill/>
          </a:ln>
        </p:spPr>
        <p:txBody>
          <a:bodyPr wrap="square">
            <a:spAutoFit/>
          </a:bodyPr>
          <a:lstStyle/>
          <a:p>
            <a:pPr indent="0" fontAlgn="auto"/>
            <a:r>
              <a:rPr lang="zh-CN" sz="2800" b="1">
                <a:solidFill>
                  <a:srgbClr val="FF0000"/>
                </a:solidFill>
                <a:cs typeface="方正书宋_GBK" charset="0"/>
              </a:rPr>
              <a:t>其实质是电子填充过程中，各轨道的能量高低顺序。</a:t>
            </a:r>
            <a:endParaRPr lang="zh-CN" sz="2800" b="1">
              <a:solidFill>
                <a:srgbClr val="FF0000"/>
              </a:solidFill>
              <a:cs typeface="方正书宋_GBK" charset="0"/>
            </a:endParaRPr>
          </a:p>
        </p:txBody>
      </p:sp>
      <p:graphicFrame>
        <p:nvGraphicFramePr>
          <p:cNvPr id="8" name="表格 7"/>
          <p:cNvGraphicFramePr>
            <a:graphicFrameLocks noGrp="1"/>
          </p:cNvGraphicFramePr>
          <p:nvPr>
            <p:custDataLst>
              <p:tags r:id="rId11"/>
            </p:custDataLst>
          </p:nvPr>
        </p:nvGraphicFramePr>
        <p:xfrm>
          <a:off x="234315" y="3430905"/>
          <a:ext cx="8432800" cy="3404870"/>
        </p:xfrm>
        <a:graphic>
          <a:graphicData uri="http://schemas.openxmlformats.org/drawingml/2006/table">
            <a:tbl>
              <a:tblPr firstRow="1" bandRow="1">
                <a:tableStyleId>{5C22544A-7EE6-4342-B048-85BDC9FD1C3A}</a:tableStyleId>
              </a:tblPr>
              <a:tblGrid>
                <a:gridCol w="467360"/>
                <a:gridCol w="469900"/>
                <a:gridCol w="467360"/>
                <a:gridCol w="469265"/>
                <a:gridCol w="469265"/>
                <a:gridCol w="467995"/>
                <a:gridCol w="467360"/>
                <a:gridCol w="469900"/>
                <a:gridCol w="468630"/>
                <a:gridCol w="467360"/>
                <a:gridCol w="469900"/>
                <a:gridCol w="467360"/>
                <a:gridCol w="467995"/>
                <a:gridCol w="510540"/>
                <a:gridCol w="427990"/>
                <a:gridCol w="467360"/>
                <a:gridCol w="469900"/>
                <a:gridCol w="467360"/>
              </a:tblGrid>
              <a:tr h="49276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a:noFill/>
                    </a:lnL>
                    <a:lnR w="6350" cap="flat" cmpd="sng">
                      <a:solidFill>
                        <a:srgbClr val="000000"/>
                      </a:solidFill>
                      <a:prstDash val="solid"/>
                      <a:headEnd type="none" w="med" len="med"/>
                      <a:tailEnd type="none" w="med" len="med"/>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r h="56007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w="6350" cap="flat" cmpd="sng">
                      <a:solidFill>
                        <a:srgbClr val="000000"/>
                      </a:solidFill>
                      <a:prstDash val="solid"/>
                      <a:headEnd type="none" w="med" len="med"/>
                      <a:tailEnd type="none" w="med" len="med"/>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w="6350" cap="flat" cmpd="sng">
                      <a:solidFill>
                        <a:srgbClr val="000000"/>
                      </a:solidFill>
                      <a:prstDash val="solid"/>
                      <a:headEnd type="none" w="med" len="med"/>
                      <a:tailEnd type="none" w="med" len="med"/>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r h="57531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w="6350" cap="flat" cmpd="sng">
                      <a:solidFill>
                        <a:srgbClr val="000000"/>
                      </a:solidFill>
                      <a:prstDash val="solid"/>
                      <a:headEnd type="none" w="med" len="med"/>
                      <a:tailEnd type="none" w="med" len="med"/>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a:noFill/>
                    </a:lnL>
                    <a:lnR w="6350" cap="flat" cmpd="sng">
                      <a:solidFill>
                        <a:srgbClr val="000000"/>
                      </a:solidFill>
                      <a:prstDash val="solid"/>
                      <a:headEnd type="none" w="med" len="med"/>
                      <a:tailEnd type="none" w="med" len="med"/>
                    </a:lnR>
                    <a:lnT cap="flat">
                      <a:noFill/>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r h="56388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r h="56007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w="6350" cap="flat" cmpd="sng">
                      <a:solidFill>
                        <a:srgbClr val="000000"/>
                      </a:solidFill>
                      <a:prstDash val="solid"/>
                      <a:headEnd type="none" w="med" len="med"/>
                      <a:tailEnd type="none" w="med" len="med"/>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r h="652780">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zh-CN" altLang="en-US"/>
                    </a:p>
                  </a:txBody>
                  <a:tcPr marL="12700" marR="12700" marT="12700" anchor="ctr">
                    <a:lnL w="6350" cap="flat" cmpd="sng">
                      <a:solidFill>
                        <a:srgbClr val="000000"/>
                      </a:solidFill>
                      <a:prstDash val="solid"/>
                      <a:headEnd type="none" w="med" len="med"/>
                      <a:tailEnd type="none" w="med" len="med"/>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a:noFill/>
                    </a:lnR>
                    <a:lnT cap="flat">
                      <a:noFill/>
                    </a:lnT>
                    <a:lnB cap="flat">
                      <a:noFill/>
                    </a:lnB>
                    <a:lnTlToBr>
                      <a:noFill/>
                    </a:lnTlToBr>
                    <a:lnBlToTr>
                      <a:noFill/>
                    </a:lnBlToTr>
                    <a:noFill/>
                  </a:tcPr>
                </a:tc>
                <a:tc>
                  <a:txBody>
                    <a:bodyPr vert="horz" wrap="square"/>
                    <a:lstStyle/>
                    <a:p>
                      <a:pPr indent="0">
                        <a:buNone/>
                      </a:pPr>
                      <a:endParaRPr lang="zh-CN" altLang="en-US"/>
                    </a:p>
                  </a:txBody>
                  <a:tcPr marL="12700" marR="12700" marT="12700" anchor="ctr">
                    <a:lnL>
                      <a:noFill/>
                    </a:lnL>
                    <a:lnR w="6350" cap="flat" cmpd="sng">
                      <a:solidFill>
                        <a:srgbClr val="000000"/>
                      </a:solidFill>
                      <a:prstDash val="solid"/>
                      <a:headEnd type="none" w="med" len="med"/>
                      <a:tailEnd type="none" w="med" len="med"/>
                    </a:lnR>
                    <a:lnT cap="flat">
                      <a:noFill/>
                    </a:lnT>
                    <a:lnB cap="flat">
                      <a:noFill/>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c>
                  <a:txBody>
                    <a:bodyPr vert="horz" wrap="square"/>
                    <a:lstStyle/>
                    <a:p>
                      <a:pPr indent="0">
                        <a:buNone/>
                      </a:pPr>
                      <a:endParaRPr lang="en-US" altLang="en-US" sz="1100" b="0">
                        <a:solidFill>
                          <a:srgbClr val="000000"/>
                        </a:solidFill>
                        <a:latin typeface="宋体" panose="02010600030101010101" pitchFamily="2" charset="-122"/>
                      </a:endParaRPr>
                    </a:p>
                  </a:txBody>
                  <a:tcPr marL="12700" marR="12700" marT="12700" anchor="ctr">
                    <a:lnL w="6350" cap="flat" cmpd="sng">
                      <a:solidFill>
                        <a:srgbClr val="000000"/>
                      </a:solidFill>
                      <a:prstDash val="solid"/>
                      <a:headEnd type="none" w="med" len="med"/>
                      <a:tailEnd type="none" w="med" len="med"/>
                    </a:lnL>
                    <a:lnR w="6350" cap="flat" cmpd="sng">
                      <a:solidFill>
                        <a:srgbClr val="000000"/>
                      </a:solidFill>
                      <a:prstDash val="solid"/>
                      <a:headEnd type="none" w="med" len="med"/>
                      <a:tailEnd type="none" w="med" len="med"/>
                    </a:lnR>
                    <a:lnT w="6350" cap="flat" cmpd="sng">
                      <a:solidFill>
                        <a:srgbClr val="000000"/>
                      </a:solidFill>
                      <a:prstDash val="solid"/>
                      <a:headEnd type="none" w="med" len="med"/>
                      <a:tailEnd type="none" w="med" len="med"/>
                    </a:lnT>
                    <a:lnB w="635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par>
                                <p:cTn id="18" presetID="22" presetClass="entr" presetSubtype="1"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P spid="4"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100" name="图片 99"/>
          <p:cNvPicPr/>
          <p:nvPr>
            <p:custDataLst>
              <p:tags r:id="rId4"/>
            </p:custDataLst>
          </p:nvPr>
        </p:nvPicPr>
        <p:blipFill>
          <a:blip r:embed="rId3">
            <a:clrChange>
              <a:clrFrom>
                <a:srgbClr val="FFFFFF">
                  <a:alpha val="100000"/>
                </a:srgbClr>
              </a:clrFrom>
              <a:clrTo>
                <a:srgbClr val="FFFFFF">
                  <a:alpha val="100000"/>
                  <a:alpha val="0"/>
                </a:srgbClr>
              </a:clrTo>
            </a:clrChange>
          </a:blip>
          <a:stretch>
            <a:fillRect/>
          </a:stretch>
        </p:blipFill>
        <p:spPr>
          <a:xfrm>
            <a:off x="46355" y="726440"/>
            <a:ext cx="6635115" cy="6017895"/>
          </a:xfrm>
          <a:prstGeom prst="rect">
            <a:avLst/>
          </a:prstGeom>
          <a:noFill/>
          <a:ln w="9525">
            <a:noFill/>
          </a:ln>
        </p:spPr>
      </p:pic>
      <p:sp>
        <p:nvSpPr>
          <p:cNvPr id="2" name="圆角矩形 1"/>
          <p:cNvSpPr/>
          <p:nvPr>
            <p:custDataLst>
              <p:tags r:id="rId5"/>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6"/>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7"/>
            </p:custDataLst>
          </p:nvPr>
        </p:nvSpPr>
        <p:spPr>
          <a:xfrm>
            <a:off x="406400" y="189230"/>
            <a:ext cx="446849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构造原理示意图</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cxnSp>
        <p:nvCxnSpPr>
          <p:cNvPr id="4" name="直接箭头连接符 3"/>
          <p:cNvCxnSpPr/>
          <p:nvPr>
            <p:custDataLst>
              <p:tags r:id="rId8"/>
            </p:custDataLst>
          </p:nvPr>
        </p:nvCxnSpPr>
        <p:spPr>
          <a:xfrm flipH="1" flipV="1">
            <a:off x="-25400" y="5589905"/>
            <a:ext cx="1755775" cy="128841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custDataLst>
              <p:tags r:id="rId9"/>
            </p:custDataLst>
          </p:nvPr>
        </p:nvCxnSpPr>
        <p:spPr>
          <a:xfrm flipH="1" flipV="1">
            <a:off x="0" y="4582160"/>
            <a:ext cx="2810510" cy="229616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custDataLst>
              <p:tags r:id="rId10"/>
            </p:custDataLst>
          </p:nvPr>
        </p:nvCxnSpPr>
        <p:spPr>
          <a:xfrm flipH="1" flipV="1">
            <a:off x="-168910" y="3717925"/>
            <a:ext cx="3752215" cy="314388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custDataLst>
              <p:tags r:id="rId11"/>
            </p:custDataLst>
          </p:nvPr>
        </p:nvCxnSpPr>
        <p:spPr>
          <a:xfrm flipH="1" flipV="1">
            <a:off x="46355" y="3069590"/>
            <a:ext cx="4453255" cy="384746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custDataLst>
              <p:tags r:id="rId12"/>
            </p:custDataLst>
          </p:nvPr>
        </p:nvCxnSpPr>
        <p:spPr>
          <a:xfrm flipH="1" flipV="1">
            <a:off x="0" y="2349500"/>
            <a:ext cx="5272405" cy="455104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custDataLst>
              <p:tags r:id="rId13"/>
            </p:custDataLst>
          </p:nvPr>
        </p:nvCxnSpPr>
        <p:spPr>
          <a:xfrm flipH="1" flipV="1">
            <a:off x="262890" y="1052830"/>
            <a:ext cx="6863715" cy="584771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custDataLst>
              <p:tags r:id="rId14"/>
            </p:custDataLst>
          </p:nvPr>
        </p:nvCxnSpPr>
        <p:spPr>
          <a:xfrm flipH="1" flipV="1">
            <a:off x="-25400" y="1557020"/>
            <a:ext cx="6208395" cy="532130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custDataLst>
              <p:tags r:id="rId15"/>
            </p:custDataLst>
          </p:nvPr>
        </p:nvCxnSpPr>
        <p:spPr>
          <a:xfrm flipH="1" flipV="1">
            <a:off x="838835" y="836930"/>
            <a:ext cx="7078980" cy="599122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7" name="文本框 16"/>
          <p:cNvSpPr txBox="1"/>
          <p:nvPr>
            <p:custDataLst>
              <p:tags r:id="rId16"/>
            </p:custDataLst>
          </p:nvPr>
        </p:nvSpPr>
        <p:spPr>
          <a:xfrm>
            <a:off x="8471535" y="6294120"/>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1s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3" name="文本框 12"/>
          <p:cNvSpPr txBox="1"/>
          <p:nvPr>
            <p:custDataLst>
              <p:tags r:id="rId17"/>
            </p:custDataLst>
          </p:nvPr>
        </p:nvSpPr>
        <p:spPr>
          <a:xfrm>
            <a:off x="8471535" y="5805805"/>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2s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4" name="文本框 13"/>
          <p:cNvSpPr txBox="1"/>
          <p:nvPr>
            <p:custDataLst>
              <p:tags r:id="rId18"/>
            </p:custDataLst>
          </p:nvPr>
        </p:nvSpPr>
        <p:spPr>
          <a:xfrm>
            <a:off x="8399780" y="5229860"/>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2p</a:t>
            </a:r>
            <a:r>
              <a:rPr lang="en-US" sz="2800" b="1" baseline="30000">
                <a:solidFill>
                  <a:srgbClr val="FF0000"/>
                </a:solidFill>
                <a:cs typeface="方正书宋_GBK" charset="0"/>
                <a:sym typeface="+mn-ea"/>
              </a:rPr>
              <a:t>6     </a:t>
            </a:r>
            <a:r>
              <a:rPr lang="en-US" sz="2800" b="1">
                <a:solidFill>
                  <a:srgbClr val="FF0000"/>
                </a:solidFill>
                <a:cs typeface="方正书宋_GBK" charset="0"/>
                <a:sym typeface="+mn-ea"/>
              </a:rPr>
              <a:t>3s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5" name="文本框 14"/>
          <p:cNvSpPr txBox="1"/>
          <p:nvPr>
            <p:custDataLst>
              <p:tags r:id="rId19"/>
            </p:custDataLst>
          </p:nvPr>
        </p:nvSpPr>
        <p:spPr>
          <a:xfrm>
            <a:off x="8399780" y="4653915"/>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3p</a:t>
            </a:r>
            <a:r>
              <a:rPr lang="en-US" sz="2800" b="1" baseline="30000">
                <a:solidFill>
                  <a:srgbClr val="FF0000"/>
                </a:solidFill>
                <a:cs typeface="方正书宋_GBK" charset="0"/>
                <a:sym typeface="+mn-ea"/>
              </a:rPr>
              <a:t>6      </a:t>
            </a:r>
            <a:r>
              <a:rPr lang="en-US" sz="2800" b="1">
                <a:solidFill>
                  <a:srgbClr val="FF0000"/>
                </a:solidFill>
                <a:cs typeface="方正书宋_GBK" charset="0"/>
                <a:sym typeface="+mn-ea"/>
              </a:rPr>
              <a:t>4s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6" name="文本框 15"/>
          <p:cNvSpPr txBox="1"/>
          <p:nvPr>
            <p:custDataLst>
              <p:tags r:id="rId20"/>
            </p:custDataLst>
          </p:nvPr>
        </p:nvSpPr>
        <p:spPr>
          <a:xfrm>
            <a:off x="8399780" y="4221480"/>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3d</a:t>
            </a:r>
            <a:r>
              <a:rPr lang="en-US" sz="2800" b="1" baseline="30000">
                <a:solidFill>
                  <a:srgbClr val="FF0000"/>
                </a:solidFill>
                <a:cs typeface="方正书宋_GBK" charset="0"/>
                <a:sym typeface="+mn-ea"/>
              </a:rPr>
              <a:t>10    </a:t>
            </a:r>
            <a:r>
              <a:rPr lang="en-US" sz="2800" b="1">
                <a:solidFill>
                  <a:srgbClr val="FF0000"/>
                </a:solidFill>
                <a:cs typeface="方正书宋_GBK" charset="0"/>
                <a:sym typeface="+mn-ea"/>
              </a:rPr>
              <a:t>4p</a:t>
            </a:r>
            <a:r>
              <a:rPr lang="en-US" sz="2800" b="1" baseline="30000">
                <a:solidFill>
                  <a:srgbClr val="FF0000"/>
                </a:solidFill>
                <a:cs typeface="方正书宋_GBK" charset="0"/>
                <a:sym typeface="+mn-ea"/>
              </a:rPr>
              <a:t>6     </a:t>
            </a:r>
            <a:r>
              <a:rPr lang="en-US" sz="2800" b="1">
                <a:solidFill>
                  <a:srgbClr val="FF0000"/>
                </a:solidFill>
                <a:cs typeface="方正书宋_GBK" charset="0"/>
                <a:sym typeface="+mn-ea"/>
              </a:rPr>
              <a:t>5s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8" name="文本框 17"/>
          <p:cNvSpPr txBox="1"/>
          <p:nvPr>
            <p:custDataLst>
              <p:tags r:id="rId21"/>
            </p:custDataLst>
          </p:nvPr>
        </p:nvSpPr>
        <p:spPr>
          <a:xfrm>
            <a:off x="8399780" y="3699510"/>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4d</a:t>
            </a:r>
            <a:r>
              <a:rPr lang="en-US" sz="2800" b="1" baseline="30000">
                <a:solidFill>
                  <a:srgbClr val="FF0000"/>
                </a:solidFill>
                <a:cs typeface="方正书宋_GBK" charset="0"/>
                <a:sym typeface="+mn-ea"/>
              </a:rPr>
              <a:t>10     </a:t>
            </a:r>
            <a:r>
              <a:rPr lang="en-US" sz="2800" b="1">
                <a:solidFill>
                  <a:srgbClr val="FF0000"/>
                </a:solidFill>
                <a:cs typeface="方正书宋_GBK" charset="0"/>
                <a:sym typeface="+mn-ea"/>
              </a:rPr>
              <a:t>5p</a:t>
            </a:r>
            <a:r>
              <a:rPr lang="en-US" sz="2800" b="1" baseline="30000">
                <a:solidFill>
                  <a:srgbClr val="FF0000"/>
                </a:solidFill>
                <a:cs typeface="方正书宋_GBK" charset="0"/>
                <a:sym typeface="+mn-ea"/>
              </a:rPr>
              <a:t>6     </a:t>
            </a:r>
            <a:r>
              <a:rPr lang="en-US" sz="2800" b="1">
                <a:solidFill>
                  <a:srgbClr val="FF0000"/>
                </a:solidFill>
                <a:cs typeface="方正书宋_GBK" charset="0"/>
                <a:sym typeface="+mn-ea"/>
              </a:rPr>
              <a:t>6s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19" name="文本框 18"/>
          <p:cNvSpPr txBox="1"/>
          <p:nvPr>
            <p:custDataLst>
              <p:tags r:id="rId22"/>
            </p:custDataLst>
          </p:nvPr>
        </p:nvSpPr>
        <p:spPr>
          <a:xfrm>
            <a:off x="8399780" y="3177540"/>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4f</a:t>
            </a:r>
            <a:r>
              <a:rPr lang="en-US" sz="2800" b="1" baseline="30000">
                <a:solidFill>
                  <a:srgbClr val="FF0000"/>
                </a:solidFill>
                <a:cs typeface="方正书宋_GBK" charset="0"/>
                <a:sym typeface="+mn-ea"/>
              </a:rPr>
              <a:t>14     </a:t>
            </a:r>
            <a:r>
              <a:rPr lang="en-US" sz="2800" b="1">
                <a:solidFill>
                  <a:srgbClr val="FF0000"/>
                </a:solidFill>
                <a:cs typeface="方正书宋_GBK" charset="0"/>
                <a:sym typeface="+mn-ea"/>
              </a:rPr>
              <a:t>5d</a:t>
            </a:r>
            <a:r>
              <a:rPr lang="en-US" sz="2800" b="1" baseline="30000">
                <a:solidFill>
                  <a:srgbClr val="FF0000"/>
                </a:solidFill>
                <a:cs typeface="方正书宋_GBK" charset="0"/>
                <a:sym typeface="+mn-ea"/>
              </a:rPr>
              <a:t>10    </a:t>
            </a:r>
            <a:r>
              <a:rPr lang="en-US" sz="2800" b="1">
                <a:solidFill>
                  <a:srgbClr val="FF0000"/>
                </a:solidFill>
                <a:cs typeface="方正书宋_GBK" charset="0"/>
                <a:sym typeface="+mn-ea"/>
              </a:rPr>
              <a:t>6p</a:t>
            </a:r>
            <a:r>
              <a:rPr lang="en-US" sz="2800" b="1" baseline="30000">
                <a:solidFill>
                  <a:srgbClr val="FF0000"/>
                </a:solidFill>
                <a:cs typeface="方正书宋_GBK" charset="0"/>
                <a:sym typeface="+mn-ea"/>
              </a:rPr>
              <a:t>6     </a:t>
            </a:r>
            <a:r>
              <a:rPr lang="en-US" sz="2800" b="1">
                <a:solidFill>
                  <a:srgbClr val="FF0000"/>
                </a:solidFill>
                <a:cs typeface="方正书宋_GBK" charset="0"/>
                <a:sym typeface="+mn-ea"/>
              </a:rPr>
              <a:t>7s</a:t>
            </a:r>
            <a:r>
              <a:rPr lang="en-US" sz="2800" b="1" baseline="30000">
                <a:solidFill>
                  <a:srgbClr val="FF0000"/>
                </a:solidFill>
                <a:cs typeface="方正书宋_GBK" charset="0"/>
                <a:sym typeface="+mn-ea"/>
              </a:rPr>
              <a:t>2</a:t>
            </a:r>
            <a:endParaRPr lang="en-US" sz="2800" b="1" baseline="30000">
              <a:solidFill>
                <a:srgbClr val="FF0000"/>
              </a:solidFill>
              <a:cs typeface="方正书宋_GBK" charset="0"/>
              <a:sym typeface="+mn-ea"/>
            </a:endParaRPr>
          </a:p>
        </p:txBody>
      </p:sp>
      <p:sp>
        <p:nvSpPr>
          <p:cNvPr id="20" name="文本框 19"/>
          <p:cNvSpPr txBox="1"/>
          <p:nvPr>
            <p:custDataLst>
              <p:tags r:id="rId23"/>
            </p:custDataLst>
          </p:nvPr>
        </p:nvSpPr>
        <p:spPr>
          <a:xfrm>
            <a:off x="8383270" y="2515235"/>
            <a:ext cx="1202055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5f</a:t>
            </a:r>
            <a:r>
              <a:rPr lang="en-US" sz="2800" b="1" baseline="30000">
                <a:solidFill>
                  <a:srgbClr val="FF0000"/>
                </a:solidFill>
                <a:cs typeface="方正书宋_GBK" charset="0"/>
                <a:sym typeface="+mn-ea"/>
              </a:rPr>
              <a:t>14     </a:t>
            </a:r>
            <a:r>
              <a:rPr lang="en-US" sz="2800" b="1">
                <a:solidFill>
                  <a:srgbClr val="FF0000"/>
                </a:solidFill>
                <a:cs typeface="方正书宋_GBK" charset="0"/>
                <a:sym typeface="+mn-ea"/>
              </a:rPr>
              <a:t>6d</a:t>
            </a:r>
            <a:r>
              <a:rPr lang="en-US" sz="2800" b="1" baseline="30000">
                <a:solidFill>
                  <a:srgbClr val="FF0000"/>
                </a:solidFill>
                <a:cs typeface="方正书宋_GBK" charset="0"/>
                <a:sym typeface="+mn-ea"/>
              </a:rPr>
              <a:t>10    </a:t>
            </a:r>
            <a:r>
              <a:rPr lang="en-US" sz="2800" b="1">
                <a:solidFill>
                  <a:srgbClr val="FF0000"/>
                </a:solidFill>
                <a:cs typeface="方正书宋_GBK" charset="0"/>
                <a:sym typeface="+mn-ea"/>
              </a:rPr>
              <a:t>7p</a:t>
            </a:r>
            <a:r>
              <a:rPr lang="en-US" sz="2800" b="1" baseline="30000">
                <a:solidFill>
                  <a:srgbClr val="FF0000"/>
                </a:solidFill>
                <a:cs typeface="方正书宋_GBK" charset="0"/>
                <a:sym typeface="+mn-ea"/>
              </a:rPr>
              <a:t>6   </a:t>
            </a:r>
            <a:endParaRPr lang="en-US" sz="2800" b="1" baseline="30000">
              <a:solidFill>
                <a:srgbClr val="FF0000"/>
              </a:solidFill>
              <a:cs typeface="方正书宋_GBK" charset="0"/>
              <a:sym typeface="+mn-ea"/>
            </a:endParaRPr>
          </a:p>
        </p:txBody>
      </p:sp>
      <p:sp>
        <p:nvSpPr>
          <p:cNvPr id="21" name="文本框 20"/>
          <p:cNvSpPr txBox="1"/>
          <p:nvPr>
            <p:custDataLst>
              <p:tags r:id="rId24"/>
            </p:custDataLst>
          </p:nvPr>
        </p:nvSpPr>
        <p:spPr>
          <a:xfrm>
            <a:off x="8327390" y="1125220"/>
            <a:ext cx="1351915" cy="706755"/>
          </a:xfrm>
          <a:prstGeom prst="rect">
            <a:avLst/>
          </a:prstGeom>
          <a:noFill/>
          <a:ln w="9525">
            <a:noFill/>
          </a:ln>
        </p:spPr>
        <p:txBody>
          <a:bodyPr wrap="square">
            <a:spAutoFit/>
          </a:bodyPr>
          <a:lstStyle/>
          <a:p>
            <a:pPr indent="0" fontAlgn="auto"/>
            <a:r>
              <a:rPr lang="en-US" sz="4000" b="1">
                <a:solidFill>
                  <a:srgbClr val="FF0000"/>
                </a:solidFill>
                <a:cs typeface="方正书宋_GBK" charset="0"/>
                <a:sym typeface="+mn-ea"/>
              </a:rPr>
              <a:t>1s</a:t>
            </a:r>
            <a:r>
              <a:rPr lang="en-US" sz="4000" b="1" baseline="30000">
                <a:solidFill>
                  <a:srgbClr val="FF0000"/>
                </a:solidFill>
                <a:cs typeface="方正书宋_GBK" charset="0"/>
                <a:sym typeface="+mn-ea"/>
              </a:rPr>
              <a:t>2</a:t>
            </a:r>
            <a:endParaRPr lang="en-US" sz="4000" b="1" baseline="30000">
              <a:solidFill>
                <a:srgbClr val="FF0000"/>
              </a:solidFill>
              <a:cs typeface="方正书宋_GBK" charset="0"/>
              <a:sym typeface="+mn-ea"/>
            </a:endParaRPr>
          </a:p>
        </p:txBody>
      </p:sp>
      <p:sp>
        <p:nvSpPr>
          <p:cNvPr id="22" name="矩形标注 21"/>
          <p:cNvSpPr/>
          <p:nvPr>
            <p:custDataLst>
              <p:tags r:id="rId25"/>
            </p:custDataLst>
          </p:nvPr>
        </p:nvSpPr>
        <p:spPr>
          <a:xfrm>
            <a:off x="6383020" y="909320"/>
            <a:ext cx="1007745" cy="504190"/>
          </a:xfrm>
          <a:prstGeom prst="wedgeRectCallout">
            <a:avLst>
              <a:gd name="adj1" fmla="val 149873"/>
              <a:gd name="adj2" fmla="val 56549"/>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zh-CN" sz="2800"/>
              <a:t>能层</a:t>
            </a:r>
            <a:endParaRPr lang="zh-CN" altLang="zh-CN" sz="2800"/>
          </a:p>
        </p:txBody>
      </p:sp>
      <p:sp>
        <p:nvSpPr>
          <p:cNvPr id="23" name="矩形标注 22"/>
          <p:cNvSpPr/>
          <p:nvPr>
            <p:custDataLst>
              <p:tags r:id="rId26"/>
            </p:custDataLst>
          </p:nvPr>
        </p:nvSpPr>
        <p:spPr>
          <a:xfrm>
            <a:off x="7463155" y="1773555"/>
            <a:ext cx="1007745" cy="504190"/>
          </a:xfrm>
          <a:prstGeom prst="wedgeRectCallout">
            <a:avLst>
              <a:gd name="adj1" fmla="val 87051"/>
              <a:gd name="adj2" fmla="val -72040"/>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zh-CN" sz="2800"/>
              <a:t>能级</a:t>
            </a:r>
            <a:endParaRPr lang="zh-CN" altLang="zh-CN" sz="2800"/>
          </a:p>
        </p:txBody>
      </p:sp>
      <p:sp>
        <p:nvSpPr>
          <p:cNvPr id="24" name="矩形标注 23"/>
          <p:cNvSpPr/>
          <p:nvPr>
            <p:custDataLst>
              <p:tags r:id="rId27"/>
            </p:custDataLst>
          </p:nvPr>
        </p:nvSpPr>
        <p:spPr>
          <a:xfrm>
            <a:off x="9974580" y="836930"/>
            <a:ext cx="2015490" cy="744855"/>
          </a:xfrm>
          <a:prstGeom prst="wedgeRectCallout">
            <a:avLst>
              <a:gd name="adj1" fmla="val -88500"/>
              <a:gd name="adj2" fmla="val 2135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zh-CN" sz="2800"/>
              <a:t>能级上容纳的电子数</a:t>
            </a:r>
            <a:endParaRPr lang="zh-CN" altLang="zh-CN" sz="2800"/>
          </a:p>
        </p:txBody>
      </p:sp>
      <p:sp>
        <p:nvSpPr>
          <p:cNvPr id="26" name="矩形 25"/>
          <p:cNvSpPr/>
          <p:nvPr>
            <p:custDataLst>
              <p:tags r:id="rId28"/>
            </p:custDataLst>
          </p:nvPr>
        </p:nvSpPr>
        <p:spPr>
          <a:xfrm>
            <a:off x="4942840" y="3037205"/>
            <a:ext cx="3303270" cy="100838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800"/>
              <a:t>例：写出</a:t>
            </a:r>
            <a:r>
              <a:rPr lang="en-US" altLang="zh-CN" sz="2800"/>
              <a:t>Mg</a:t>
            </a:r>
            <a:r>
              <a:rPr lang="zh-CN" altLang="en-US" sz="2800"/>
              <a:t>、</a:t>
            </a:r>
            <a:r>
              <a:rPr lang="en-US" altLang="zh-CN" sz="2800"/>
              <a:t>Cl</a:t>
            </a:r>
            <a:r>
              <a:rPr lang="zh-CN" altLang="en-US" sz="2800"/>
              <a:t>的电子排布式？</a:t>
            </a:r>
            <a:endParaRPr lang="zh-CN" altLang="en-US" sz="2800"/>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down)">
                                      <p:cBhvr>
                                        <p:cTn id="17" dur="500"/>
                                        <p:tgtEl>
                                          <p:spTgt spid="2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right)">
                                      <p:cBhvr>
                                        <p:cTn id="22" dur="500"/>
                                        <p:tgtEl>
                                          <p:spTgt spid="2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down)">
                                      <p:cBhvr>
                                        <p:cTn id="42" dur="500"/>
                                        <p:tgtEl>
                                          <p:spTgt spid="1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4" fill="hold"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down)">
                                      <p:cBhvr>
                                        <p:cTn id="47" dur="500"/>
                                        <p:tgtEl>
                                          <p:spTgt spid="7"/>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4" fill="hold"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down)">
                                      <p:cBhvr>
                                        <p:cTn id="57" dur="500"/>
                                        <p:tgtEl>
                                          <p:spTgt spid="8"/>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down)">
                                      <p:cBhvr>
                                        <p:cTn id="62" dur="500"/>
                                        <p:tgtEl>
                                          <p:spTgt spid="15"/>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500"/>
                                        <p:tgtEl>
                                          <p:spTgt spid="9"/>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16"/>
                                        </p:tgtEl>
                                        <p:attrNameLst>
                                          <p:attrName>style.visibility</p:attrName>
                                        </p:attrNameLst>
                                      </p:cBhvr>
                                      <p:to>
                                        <p:strVal val="visible"/>
                                      </p:to>
                                    </p:set>
                                    <p:animEffect transition="in" filter="wipe(down)">
                                      <p:cBhvr>
                                        <p:cTn id="72" dur="500"/>
                                        <p:tgtEl>
                                          <p:spTgt spid="16"/>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22" presetClass="entr" presetSubtype="4" fill="hold"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wipe(down)">
                                      <p:cBhvr>
                                        <p:cTn id="77" dur="500"/>
                                        <p:tgtEl>
                                          <p:spTgt spid="11"/>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22" presetClass="entr" presetSubtype="4" fill="hold" grpId="0" nodeType="click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wipe(down)">
                                      <p:cBhvr>
                                        <p:cTn id="82" dur="500"/>
                                        <p:tgtEl>
                                          <p:spTgt spid="18"/>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22" presetClass="entr" presetSubtype="4" fill="hold"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wipe(down)">
                                      <p:cBhvr>
                                        <p:cTn id="87" dur="500"/>
                                        <p:tgtEl>
                                          <p:spTgt spid="10"/>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22" presetClass="entr" presetSubtype="4" fill="hold" grpId="0" nodeType="click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wipe(down)">
                                      <p:cBhvr>
                                        <p:cTn id="92" dur="500"/>
                                        <p:tgtEl>
                                          <p:spTgt spid="19"/>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22" presetClass="entr" presetSubtype="4" fill="hold" nodeType="click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wipe(down)">
                                      <p:cBhvr>
                                        <p:cTn id="97" dur="500"/>
                                        <p:tgtEl>
                                          <p:spTgt spid="12"/>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22" presetClass="entr" presetSubtype="4" fill="hold" grpId="0" nodeType="click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wipe(down)">
                                      <p:cBhvr>
                                        <p:cTn id="102" dur="500"/>
                                        <p:tgtEl>
                                          <p:spTgt spid="20"/>
                                        </p:tgtEl>
                                      </p:cBhvr>
                                    </p:animEffec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22" presetClass="entr" presetSubtype="4" fill="hold" grpId="0" nodeType="clickEffect">
                                  <p:stCondLst>
                                    <p:cond delay="0"/>
                                  </p:stCondLst>
                                  <p:childTnLst>
                                    <p:set>
                                      <p:cBhvr>
                                        <p:cTn id="106" dur="1" fill="hold">
                                          <p:stCondLst>
                                            <p:cond delay="0"/>
                                          </p:stCondLst>
                                        </p:cTn>
                                        <p:tgtEl>
                                          <p:spTgt spid="26"/>
                                        </p:tgtEl>
                                        <p:attrNameLst>
                                          <p:attrName>style.visibility</p:attrName>
                                        </p:attrNameLst>
                                      </p:cBhvr>
                                      <p:to>
                                        <p:strVal val="visible"/>
                                      </p:to>
                                    </p:set>
                                    <p:animEffect transition="in" filter="wipe(down)">
                                      <p:cBhvr>
                                        <p:cTn id="10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3" grpId="0"/>
      <p:bldP spid="14" grpId="0"/>
      <p:bldP spid="15" grpId="0"/>
      <p:bldP spid="16" grpId="0"/>
      <p:bldP spid="18" grpId="0"/>
      <p:bldP spid="19" grpId="0"/>
      <p:bldP spid="20" grpId="0"/>
      <p:bldP spid="21" grpId="0"/>
      <p:bldP spid="22" grpId="0"/>
      <p:bldP spid="23" grpId="0"/>
      <p:bldP spid="24" grpId="0"/>
      <p:bldP spid="2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思考与讨论</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4" name="文本框 3"/>
          <p:cNvSpPr txBox="1"/>
          <p:nvPr>
            <p:custDataLst>
              <p:tags r:id="rId6"/>
            </p:custDataLst>
          </p:nvPr>
        </p:nvSpPr>
        <p:spPr>
          <a:xfrm>
            <a:off x="-97155" y="765175"/>
            <a:ext cx="11875770" cy="1124585"/>
          </a:xfrm>
          <a:prstGeom prst="rect">
            <a:avLst/>
          </a:prstGeom>
          <a:noFill/>
          <a:ln w="9525">
            <a:noFill/>
          </a:ln>
        </p:spPr>
        <p:txBody>
          <a:bodyPr wrap="square">
            <a:spAutoFit/>
          </a:bodyPr>
          <a:lstStyle/>
          <a:p>
            <a:pPr indent="304800" fontAlgn="auto">
              <a:lnSpc>
                <a:spcPct val="120000"/>
              </a:lnSpc>
              <a:spcBef>
                <a:spcPct val="0"/>
              </a:spcBef>
              <a:spcAft>
                <a:spcPct val="0"/>
              </a:spcAft>
            </a:pPr>
            <a:r>
              <a:rPr sz="2800" b="1">
                <a:latin typeface="宋体" panose="02010600030101010101" pitchFamily="2" charset="-122"/>
                <a:ea typeface="宋体" panose="02010600030101010101" pitchFamily="2" charset="-122"/>
                <a:cs typeface="宋体" panose="02010600030101010101" pitchFamily="2" charset="-122"/>
              </a:rPr>
              <a:t>1.</a:t>
            </a:r>
            <a:r>
              <a:rPr lang="zh-CN" sz="2800" b="1">
                <a:latin typeface="宋体" panose="02010600030101010101" pitchFamily="2" charset="-122"/>
                <a:ea typeface="宋体" panose="02010600030101010101" pitchFamily="2" charset="-122"/>
                <a:cs typeface="宋体" panose="02010600030101010101" pitchFamily="2" charset="-122"/>
              </a:rPr>
              <a:t>按构造原理写出稀有气体氦、氖、氩、氪、氙、氡的基态原子的</a:t>
            </a: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最外层电子</a:t>
            </a:r>
            <a:r>
              <a:rPr lang="zh-CN" sz="2800" b="1">
                <a:latin typeface="宋体" panose="02010600030101010101" pitchFamily="2" charset="-122"/>
                <a:ea typeface="宋体" panose="02010600030101010101" pitchFamily="2" charset="-122"/>
                <a:cs typeface="宋体" panose="02010600030101010101" pitchFamily="2" charset="-122"/>
              </a:rPr>
              <a:t>排布；除氦外他们的通式是什么？</a:t>
            </a:r>
            <a:endParaRPr lang="zh-CN" sz="2800" b="1">
              <a:latin typeface="宋体" panose="02010600030101010101" pitchFamily="2" charset="-122"/>
              <a:ea typeface="宋体" panose="02010600030101010101" pitchFamily="2" charset="-122"/>
              <a:cs typeface="宋体" panose="02010600030101010101" pitchFamily="2" charset="-122"/>
            </a:endParaRPr>
          </a:p>
        </p:txBody>
      </p:sp>
      <p:sp>
        <p:nvSpPr>
          <p:cNvPr id="6" name="文本框 5"/>
          <p:cNvSpPr txBox="1"/>
          <p:nvPr>
            <p:custDataLst>
              <p:tags r:id="rId7"/>
            </p:custDataLst>
          </p:nvPr>
        </p:nvSpPr>
        <p:spPr>
          <a:xfrm>
            <a:off x="-25400" y="3187700"/>
            <a:ext cx="11875770" cy="1641475"/>
          </a:xfrm>
          <a:prstGeom prst="rect">
            <a:avLst/>
          </a:prstGeom>
          <a:noFill/>
          <a:ln w="9525">
            <a:noFill/>
          </a:ln>
        </p:spPr>
        <p:txBody>
          <a:bodyPr wrap="square">
            <a:spAutoFit/>
          </a:bodyPr>
          <a:lstStyle/>
          <a:p>
            <a:pPr indent="304800" fontAlgn="auto">
              <a:lnSpc>
                <a:spcPct val="120000"/>
              </a:lnSpc>
              <a:spcBef>
                <a:spcPct val="0"/>
              </a:spcBef>
              <a:spcAft>
                <a:spcPct val="0"/>
              </a:spcAft>
            </a:pPr>
            <a:r>
              <a:rPr lang="en-US"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电子排布式可以简化，如钠的电子排布式可简化为</a:t>
            </a:r>
            <a:r>
              <a:rPr lang="en-US" altLang="zh-CN" sz="2800" b="1">
                <a:latin typeface="宋体" panose="02010600030101010101" pitchFamily="2" charset="-122"/>
                <a:ea typeface="宋体" panose="02010600030101010101" pitchFamily="2" charset="-122"/>
                <a:cs typeface="宋体" panose="02010600030101010101" pitchFamily="2" charset="-122"/>
              </a:rPr>
              <a:t>[Ne]3s</a:t>
            </a:r>
            <a:r>
              <a:rPr lang="en-US" altLang="zh-CN" sz="2800" b="1" baseline="30000">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。试问</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上式方括号里的符号的意义是什么？请仿造钠原子的简化电子排布式，写出第</a:t>
            </a:r>
            <a:r>
              <a:rPr lang="en-US" altLang="zh-CN" sz="2800" b="1">
                <a:latin typeface="宋体" panose="02010600030101010101" pitchFamily="2" charset="-122"/>
                <a:ea typeface="宋体" panose="02010600030101010101" pitchFamily="2" charset="-122"/>
                <a:cs typeface="宋体" panose="02010600030101010101" pitchFamily="2" charset="-122"/>
              </a:rPr>
              <a:t>8</a:t>
            </a:r>
            <a:r>
              <a:rPr lang="zh-CN" altLang="en-US" sz="2800" b="1">
                <a:latin typeface="宋体" panose="02010600030101010101" pitchFamily="2" charset="-122"/>
                <a:ea typeface="宋体" panose="02010600030101010101" pitchFamily="2" charset="-122"/>
                <a:cs typeface="宋体" panose="02010600030101010101" pitchFamily="2" charset="-122"/>
              </a:rPr>
              <a:t>好元素氧、第</a:t>
            </a:r>
            <a:r>
              <a:rPr lang="en-US" altLang="zh-CN" sz="2800" b="1">
                <a:latin typeface="宋体" panose="02010600030101010101" pitchFamily="2" charset="-122"/>
                <a:ea typeface="宋体" panose="02010600030101010101" pitchFamily="2" charset="-122"/>
                <a:cs typeface="宋体" panose="02010600030101010101" pitchFamily="2" charset="-122"/>
              </a:rPr>
              <a:t>14</a:t>
            </a:r>
            <a:r>
              <a:rPr lang="zh-CN" altLang="en-US" sz="2800" b="1">
                <a:latin typeface="宋体" panose="02010600030101010101" pitchFamily="2" charset="-122"/>
                <a:ea typeface="宋体" panose="02010600030101010101" pitchFamily="2" charset="-122"/>
                <a:cs typeface="宋体" panose="02010600030101010101" pitchFamily="2" charset="-122"/>
              </a:rPr>
              <a:t>号元素硅和第</a:t>
            </a:r>
            <a:r>
              <a:rPr lang="en-US" altLang="zh-CN" sz="2800" b="1">
                <a:latin typeface="宋体" panose="02010600030101010101" pitchFamily="2" charset="-122"/>
                <a:ea typeface="宋体" panose="02010600030101010101" pitchFamily="2" charset="-122"/>
                <a:cs typeface="宋体" panose="02010600030101010101" pitchFamily="2" charset="-122"/>
              </a:rPr>
              <a:t>29</a:t>
            </a:r>
            <a:r>
              <a:rPr lang="zh-CN" altLang="en-US" sz="2800" b="1">
                <a:latin typeface="宋体" panose="02010600030101010101" pitchFamily="2" charset="-122"/>
                <a:ea typeface="宋体" panose="02010600030101010101" pitchFamily="2" charset="-122"/>
                <a:cs typeface="宋体" panose="02010600030101010101" pitchFamily="2" charset="-122"/>
              </a:rPr>
              <a:t>号元素铜的简化电子排布式。</a:t>
            </a:r>
            <a:endParaRPr lang="zh-CN" altLang="en-US" sz="2800" b="1">
              <a:latin typeface="宋体" panose="02010600030101010101" pitchFamily="2" charset="-122"/>
              <a:ea typeface="宋体" panose="02010600030101010101" pitchFamily="2" charset="-122"/>
              <a:cs typeface="宋体" panose="02010600030101010101" pitchFamily="2" charset="-122"/>
            </a:endParaRPr>
          </a:p>
        </p:txBody>
      </p:sp>
      <p:graphicFrame>
        <p:nvGraphicFramePr>
          <p:cNvPr id="9" name="表格 8"/>
          <p:cNvGraphicFramePr>
            <a:graphicFrameLocks noGrp="1"/>
          </p:cNvGraphicFramePr>
          <p:nvPr>
            <p:custDataLst>
              <p:tags r:id="rId8"/>
            </p:custDataLst>
          </p:nvPr>
        </p:nvGraphicFramePr>
        <p:xfrm>
          <a:off x="266065" y="1866265"/>
          <a:ext cx="11811000" cy="1056005"/>
        </p:xfrm>
        <a:graphic>
          <a:graphicData uri="http://schemas.openxmlformats.org/drawingml/2006/table">
            <a:tbl>
              <a:tblPr firstRow="1" bandRow="1">
                <a:tableStyleId>{5C22544A-7EE6-4342-B048-85BDC9FD1C3A}</a:tableStyleId>
              </a:tblPr>
              <a:tblGrid>
                <a:gridCol w="2902585"/>
                <a:gridCol w="660400"/>
                <a:gridCol w="1166495"/>
                <a:gridCol w="1184910"/>
                <a:gridCol w="1303020"/>
                <a:gridCol w="1139190"/>
                <a:gridCol w="1121410"/>
                <a:gridCol w="1175385"/>
                <a:gridCol w="1157605"/>
              </a:tblGrid>
              <a:tr h="518160">
                <a:tc>
                  <a:txBody>
                    <a:bodyPr vert="horz" wrap="square"/>
                    <a:lstStyle/>
                    <a:p>
                      <a:pPr algn="ctr">
                        <a:buNone/>
                      </a:pPr>
                      <a:r>
                        <a:rPr lang="zh-CN" altLang="en-US" sz="2800"/>
                        <a:t>基态原子</a:t>
                      </a:r>
                      <a:endParaRPr lang="zh-CN" altLang="en-US" sz="2800"/>
                    </a:p>
                  </a:txBody>
                  <a:tcPr/>
                </a:tc>
                <a:tc>
                  <a:txBody>
                    <a:bodyPr vert="horz" wrap="square"/>
                    <a:lstStyle/>
                    <a:p>
                      <a:pPr algn="ctr">
                        <a:buNone/>
                      </a:pPr>
                      <a:r>
                        <a:rPr lang="en-US" altLang="zh-CN" sz="2800"/>
                        <a:t>He</a:t>
                      </a:r>
                      <a:endParaRPr lang="en-US" altLang="zh-CN" sz="2800"/>
                    </a:p>
                  </a:txBody>
                  <a:tcPr/>
                </a:tc>
                <a:tc>
                  <a:txBody>
                    <a:bodyPr vert="horz" wrap="square"/>
                    <a:lstStyle/>
                    <a:p>
                      <a:pPr algn="ctr">
                        <a:buNone/>
                      </a:pPr>
                      <a:r>
                        <a:rPr lang="en-US" altLang="zh-CN" sz="2800"/>
                        <a:t>Ne</a:t>
                      </a:r>
                      <a:endParaRPr lang="en-US" altLang="zh-CN" sz="2800"/>
                    </a:p>
                  </a:txBody>
                  <a:tcPr/>
                </a:tc>
                <a:tc>
                  <a:txBody>
                    <a:bodyPr vert="horz" wrap="square"/>
                    <a:lstStyle/>
                    <a:p>
                      <a:pPr algn="ctr">
                        <a:buNone/>
                      </a:pPr>
                      <a:r>
                        <a:rPr lang="en-US" altLang="zh-CN" sz="2800"/>
                        <a:t>Ar</a:t>
                      </a:r>
                      <a:endParaRPr lang="en-US" altLang="zh-CN" sz="2800"/>
                    </a:p>
                  </a:txBody>
                  <a:tcPr/>
                </a:tc>
                <a:tc>
                  <a:txBody>
                    <a:bodyPr vert="horz" wrap="square"/>
                    <a:lstStyle/>
                    <a:p>
                      <a:pPr algn="ctr">
                        <a:buNone/>
                      </a:pPr>
                      <a:r>
                        <a:rPr lang="en-US" altLang="zh-CN" sz="2800"/>
                        <a:t>Kr</a:t>
                      </a:r>
                      <a:endParaRPr lang="en-US" altLang="zh-CN" sz="2800"/>
                    </a:p>
                  </a:txBody>
                  <a:tcPr/>
                </a:tc>
                <a:tc>
                  <a:txBody>
                    <a:bodyPr vert="horz" wrap="square"/>
                    <a:lstStyle/>
                    <a:p>
                      <a:pPr algn="ctr">
                        <a:buNone/>
                      </a:pPr>
                      <a:r>
                        <a:rPr lang="en-US" altLang="zh-CN" sz="2800"/>
                        <a:t>Xe</a:t>
                      </a:r>
                      <a:endParaRPr lang="en-US" altLang="zh-CN" sz="2800"/>
                    </a:p>
                  </a:txBody>
                  <a:tcPr/>
                </a:tc>
                <a:tc>
                  <a:txBody>
                    <a:bodyPr vert="horz" wrap="square"/>
                    <a:lstStyle/>
                    <a:p>
                      <a:pPr algn="ctr">
                        <a:buNone/>
                      </a:pPr>
                      <a:r>
                        <a:rPr lang="en-US" altLang="zh-CN" sz="2800"/>
                        <a:t>Rn</a:t>
                      </a:r>
                      <a:endParaRPr lang="en-US" altLang="zh-CN" sz="2800"/>
                    </a:p>
                  </a:txBody>
                  <a:tcPr/>
                </a:tc>
                <a:tc>
                  <a:txBody>
                    <a:bodyPr vert="horz" wrap="square"/>
                    <a:lstStyle/>
                    <a:p>
                      <a:pPr algn="ctr">
                        <a:buNone/>
                      </a:pPr>
                      <a:r>
                        <a:rPr lang="en-US" altLang="zh-CN" sz="2800"/>
                        <a:t>Og</a:t>
                      </a:r>
                      <a:endParaRPr lang="en-US" altLang="zh-CN" sz="2800"/>
                    </a:p>
                  </a:txBody>
                  <a:tcPr/>
                </a:tc>
                <a:tc>
                  <a:txBody>
                    <a:bodyPr vert="horz" wrap="square"/>
                    <a:lstStyle/>
                    <a:p>
                      <a:pPr algn="ctr">
                        <a:buNone/>
                      </a:pPr>
                      <a:r>
                        <a:rPr lang="zh-CN" altLang="en-US" sz="2800"/>
                        <a:t>通式</a:t>
                      </a:r>
                      <a:endParaRPr lang="zh-CN" altLang="en-US" sz="2800"/>
                    </a:p>
                  </a:txBody>
                  <a:tcPr/>
                </a:tc>
              </a:tr>
              <a:tr h="537845">
                <a:tc>
                  <a:txBody>
                    <a:bodyPr vert="horz" wrap="square"/>
                    <a:lstStyle/>
                    <a:p>
                      <a:pPr algn="ctr">
                        <a:buNone/>
                      </a:pPr>
                      <a:r>
                        <a:rPr lang="zh-CN" altLang="en-US" sz="2800"/>
                        <a:t>最外层电子排布</a:t>
                      </a: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c>
                  <a:txBody>
                    <a:bodyPr vert="horz" wrap="square"/>
                    <a:lstStyle/>
                    <a:p>
                      <a:pPr algn="ctr">
                        <a:buNone/>
                      </a:pPr>
                      <a:endParaRPr lang="zh-CN" altLang="en-US" sz="2800"/>
                    </a:p>
                  </a:txBody>
                  <a:tcPr/>
                </a:tc>
              </a:tr>
            </a:tbl>
          </a:graphicData>
        </a:graphic>
      </p:graphicFrame>
      <p:sp>
        <p:nvSpPr>
          <p:cNvPr id="10" name="文本框 9"/>
          <p:cNvSpPr txBox="1"/>
          <p:nvPr>
            <p:custDataLst>
              <p:tags r:id="rId9"/>
            </p:custDataLst>
          </p:nvPr>
        </p:nvSpPr>
        <p:spPr>
          <a:xfrm>
            <a:off x="10845165" y="2277745"/>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ns</a:t>
            </a:r>
            <a:r>
              <a:rPr lang="en-US" altLang="zh-CN" sz="2800" b="1" baseline="30000">
                <a:solidFill>
                  <a:srgbClr val="FF0000"/>
                </a:solidFill>
                <a:cs typeface="方正书宋_GBK" charset="0"/>
              </a:rPr>
              <a:t>2</a:t>
            </a:r>
            <a:r>
              <a:rPr lang="en-US" altLang="zh-CN" sz="2800" b="1">
                <a:solidFill>
                  <a:srgbClr val="FF0000"/>
                </a:solidFill>
                <a:cs typeface="方正书宋_GBK" charset="0"/>
              </a:rPr>
              <a:t>np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11" name="文本框 10"/>
          <p:cNvSpPr txBox="1"/>
          <p:nvPr>
            <p:custDataLst>
              <p:tags r:id="rId10"/>
            </p:custDataLst>
          </p:nvPr>
        </p:nvSpPr>
        <p:spPr>
          <a:xfrm>
            <a:off x="969518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7s</a:t>
            </a:r>
            <a:r>
              <a:rPr lang="en-US" altLang="zh-CN" sz="2800" b="1" baseline="30000">
                <a:solidFill>
                  <a:srgbClr val="FF0000"/>
                </a:solidFill>
                <a:cs typeface="方正书宋_GBK" charset="0"/>
              </a:rPr>
              <a:t>2</a:t>
            </a:r>
            <a:r>
              <a:rPr lang="en-US" altLang="zh-CN" sz="2800" b="1">
                <a:solidFill>
                  <a:srgbClr val="FF0000"/>
                </a:solidFill>
                <a:cs typeface="方正书宋_GBK" charset="0"/>
              </a:rPr>
              <a:t>7p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12" name="文本框 11"/>
          <p:cNvSpPr txBox="1"/>
          <p:nvPr>
            <p:custDataLst>
              <p:tags r:id="rId11"/>
            </p:custDataLst>
          </p:nvPr>
        </p:nvSpPr>
        <p:spPr>
          <a:xfrm>
            <a:off x="854329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6s</a:t>
            </a:r>
            <a:r>
              <a:rPr lang="en-US" altLang="zh-CN" sz="2800" b="1" baseline="30000">
                <a:solidFill>
                  <a:srgbClr val="FF0000"/>
                </a:solidFill>
                <a:cs typeface="方正书宋_GBK" charset="0"/>
              </a:rPr>
              <a:t>2</a:t>
            </a:r>
            <a:r>
              <a:rPr lang="en-US" altLang="zh-CN" sz="2800" b="1">
                <a:solidFill>
                  <a:srgbClr val="FF0000"/>
                </a:solidFill>
                <a:cs typeface="方正书宋_GBK" charset="0"/>
              </a:rPr>
              <a:t>6p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14" name="文本框 13"/>
          <p:cNvSpPr txBox="1"/>
          <p:nvPr>
            <p:custDataLst>
              <p:tags r:id="rId12"/>
            </p:custDataLst>
          </p:nvPr>
        </p:nvSpPr>
        <p:spPr>
          <a:xfrm>
            <a:off x="739140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5s</a:t>
            </a:r>
            <a:r>
              <a:rPr lang="en-US" altLang="zh-CN" sz="2800" b="1" baseline="30000">
                <a:solidFill>
                  <a:srgbClr val="FF0000"/>
                </a:solidFill>
                <a:cs typeface="方正书宋_GBK" charset="0"/>
              </a:rPr>
              <a:t>2</a:t>
            </a:r>
            <a:r>
              <a:rPr lang="en-US" altLang="zh-CN" sz="2800" b="1">
                <a:solidFill>
                  <a:srgbClr val="FF0000"/>
                </a:solidFill>
                <a:cs typeface="方正书宋_GBK" charset="0"/>
              </a:rPr>
              <a:t>5p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22" name="文本框 21"/>
          <p:cNvSpPr txBox="1"/>
          <p:nvPr>
            <p:custDataLst>
              <p:tags r:id="rId13"/>
            </p:custDataLst>
          </p:nvPr>
        </p:nvSpPr>
        <p:spPr>
          <a:xfrm>
            <a:off x="616712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4s</a:t>
            </a:r>
            <a:r>
              <a:rPr lang="en-US" altLang="zh-CN" sz="2800" b="1" baseline="30000">
                <a:solidFill>
                  <a:srgbClr val="FF0000"/>
                </a:solidFill>
                <a:cs typeface="方正书宋_GBK" charset="0"/>
              </a:rPr>
              <a:t>2</a:t>
            </a:r>
            <a:r>
              <a:rPr lang="en-US" altLang="zh-CN" sz="2800" b="1">
                <a:solidFill>
                  <a:srgbClr val="FF0000"/>
                </a:solidFill>
                <a:cs typeface="方正书宋_GBK" charset="0"/>
              </a:rPr>
              <a:t>4p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29" name="文本框 28"/>
          <p:cNvSpPr txBox="1"/>
          <p:nvPr>
            <p:custDataLst>
              <p:tags r:id="rId14"/>
            </p:custDataLst>
          </p:nvPr>
        </p:nvSpPr>
        <p:spPr>
          <a:xfrm>
            <a:off x="494284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3s</a:t>
            </a:r>
            <a:r>
              <a:rPr lang="en-US" altLang="zh-CN" sz="2800" b="1" baseline="30000">
                <a:solidFill>
                  <a:srgbClr val="FF0000"/>
                </a:solidFill>
                <a:cs typeface="方正书宋_GBK" charset="0"/>
              </a:rPr>
              <a:t>2</a:t>
            </a:r>
            <a:r>
              <a:rPr lang="en-US" altLang="zh-CN" sz="2800" b="1">
                <a:solidFill>
                  <a:srgbClr val="FF0000"/>
                </a:solidFill>
                <a:cs typeface="方正书宋_GBK" charset="0"/>
              </a:rPr>
              <a:t>3p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30" name="文本框 29"/>
          <p:cNvSpPr txBox="1"/>
          <p:nvPr>
            <p:custDataLst>
              <p:tags r:id="rId15"/>
            </p:custDataLst>
          </p:nvPr>
        </p:nvSpPr>
        <p:spPr>
          <a:xfrm>
            <a:off x="3790950" y="2349500"/>
            <a:ext cx="1303655"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2s</a:t>
            </a:r>
            <a:r>
              <a:rPr lang="en-US" altLang="zh-CN" sz="2800" b="1" baseline="30000">
                <a:solidFill>
                  <a:srgbClr val="FF0000"/>
                </a:solidFill>
                <a:cs typeface="方正书宋_GBK" charset="0"/>
              </a:rPr>
              <a:t>2</a:t>
            </a:r>
            <a:r>
              <a:rPr lang="en-US" altLang="zh-CN" sz="2800" b="1">
                <a:solidFill>
                  <a:srgbClr val="FF0000"/>
                </a:solidFill>
                <a:cs typeface="方正书宋_GBK" charset="0"/>
              </a:rPr>
              <a:t>2p</a:t>
            </a:r>
            <a:r>
              <a:rPr lang="en-US" altLang="zh-CN" sz="2800" b="1" baseline="30000">
                <a:solidFill>
                  <a:srgbClr val="FF0000"/>
                </a:solidFill>
                <a:cs typeface="方正书宋_GBK" charset="0"/>
              </a:rPr>
              <a:t>6</a:t>
            </a:r>
            <a:endParaRPr lang="en-US" altLang="zh-CN" sz="2800" b="1" baseline="30000">
              <a:solidFill>
                <a:srgbClr val="FF0000"/>
              </a:solidFill>
              <a:cs typeface="方正书宋_GBK" charset="0"/>
            </a:endParaRPr>
          </a:p>
        </p:txBody>
      </p:sp>
      <p:sp>
        <p:nvSpPr>
          <p:cNvPr id="31" name="文本框 30"/>
          <p:cNvSpPr txBox="1"/>
          <p:nvPr>
            <p:custDataLst>
              <p:tags r:id="rId16"/>
            </p:custDataLst>
          </p:nvPr>
        </p:nvSpPr>
        <p:spPr>
          <a:xfrm>
            <a:off x="3141980" y="2328545"/>
            <a:ext cx="78994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1s</a:t>
            </a:r>
            <a:r>
              <a:rPr lang="en-US" altLang="zh-CN" sz="2800" b="1" baseline="30000">
                <a:solidFill>
                  <a:srgbClr val="FF0000"/>
                </a:solidFill>
                <a:cs typeface="方正书宋_GBK" charset="0"/>
              </a:rPr>
              <a:t>2</a:t>
            </a:r>
            <a:endParaRPr lang="en-US" altLang="zh-CN" sz="2800" b="1" baseline="30000">
              <a:solidFill>
                <a:srgbClr val="FF0000"/>
              </a:solidFill>
              <a:cs typeface="方正书宋_GBK" charset="0"/>
            </a:endParaRPr>
          </a:p>
        </p:txBody>
      </p:sp>
      <p:sp>
        <p:nvSpPr>
          <p:cNvPr id="32" name="文本框 31"/>
          <p:cNvSpPr txBox="1"/>
          <p:nvPr>
            <p:custDataLst>
              <p:tags r:id="rId17"/>
            </p:custDataLst>
          </p:nvPr>
        </p:nvSpPr>
        <p:spPr>
          <a:xfrm>
            <a:off x="73660" y="4797425"/>
            <a:ext cx="11821160" cy="1383665"/>
          </a:xfrm>
          <a:prstGeom prst="rect">
            <a:avLst/>
          </a:prstGeom>
          <a:noFill/>
          <a:ln w="9525">
            <a:noFill/>
          </a:ln>
        </p:spPr>
        <p:txBody>
          <a:bodyPr wrap="square">
            <a:spAutoFit/>
          </a:bodyPr>
          <a:lstStyle/>
          <a:p>
            <a:pPr indent="0" fontAlgn="auto"/>
            <a:r>
              <a:rPr lang="zh-CN" altLang="en-US" sz="2800" b="1">
                <a:solidFill>
                  <a:srgbClr val="FF0000"/>
                </a:solidFill>
                <a:cs typeface="方正书宋_GBK" charset="0"/>
              </a:rPr>
              <a:t>简化电子排布式方括号里的符号表示内层电子已达到稀有气体结构的部分，氧的简化电子排布式为</a:t>
            </a:r>
            <a:r>
              <a:rPr lang="en-US" altLang="zh-CN" sz="2800" b="1">
                <a:solidFill>
                  <a:srgbClr val="FF0000"/>
                </a:solidFill>
                <a:cs typeface="方正书宋_GBK" charset="0"/>
              </a:rPr>
              <a:t>[He]</a:t>
            </a:r>
            <a:r>
              <a:rPr lang="en-US" altLang="zh-CN" sz="2800" b="1">
                <a:solidFill>
                  <a:srgbClr val="FF0000"/>
                </a:solidFill>
                <a:cs typeface="方正书宋_GBK" charset="0"/>
                <a:sym typeface="+mn-ea"/>
              </a:rPr>
              <a:t>2s</a:t>
            </a:r>
            <a:r>
              <a:rPr lang="en-US" altLang="zh-CN" sz="2800" b="1" baseline="30000">
                <a:solidFill>
                  <a:srgbClr val="FF0000"/>
                </a:solidFill>
                <a:cs typeface="方正书宋_GBK" charset="0"/>
                <a:sym typeface="+mn-ea"/>
              </a:rPr>
              <a:t>2</a:t>
            </a:r>
            <a:r>
              <a:rPr lang="en-US" altLang="zh-CN" sz="2800" b="1">
                <a:solidFill>
                  <a:srgbClr val="FF0000"/>
                </a:solidFill>
                <a:cs typeface="方正书宋_GBK" charset="0"/>
                <a:sym typeface="+mn-ea"/>
              </a:rPr>
              <a:t>2p</a:t>
            </a:r>
            <a:r>
              <a:rPr lang="en-US" altLang="zh-CN" sz="2800" b="1" baseline="30000">
                <a:solidFill>
                  <a:srgbClr val="FF0000"/>
                </a:solidFill>
                <a:cs typeface="方正书宋_GBK" charset="0"/>
                <a:sym typeface="+mn-ea"/>
              </a:rPr>
              <a:t>4</a:t>
            </a:r>
            <a:r>
              <a:rPr lang="en-US" altLang="zh-CN" sz="2800" b="1">
                <a:solidFill>
                  <a:srgbClr val="FF0000"/>
                </a:solidFill>
                <a:cs typeface="方正书宋_GBK" charset="0"/>
                <a:sym typeface="+mn-ea"/>
              </a:rPr>
              <a:t>,</a:t>
            </a:r>
            <a:r>
              <a:rPr lang="zh-CN" altLang="en-US" sz="2800" b="1">
                <a:solidFill>
                  <a:srgbClr val="FF0000"/>
                </a:solidFill>
                <a:cs typeface="方正书宋_GBK" charset="0"/>
                <a:sym typeface="+mn-ea"/>
              </a:rPr>
              <a:t>硅的简化电子排布式为</a:t>
            </a:r>
            <a:r>
              <a:rPr lang="en-US" altLang="zh-CN" sz="2800" b="1">
                <a:solidFill>
                  <a:srgbClr val="FF0000"/>
                </a:solidFill>
                <a:cs typeface="方正书宋_GBK" charset="0"/>
                <a:sym typeface="+mn-ea"/>
              </a:rPr>
              <a:t>[Ne]3s</a:t>
            </a:r>
            <a:r>
              <a:rPr lang="en-US" altLang="zh-CN" sz="2800" b="1" baseline="30000">
                <a:solidFill>
                  <a:srgbClr val="FF0000"/>
                </a:solidFill>
                <a:cs typeface="方正书宋_GBK" charset="0"/>
                <a:sym typeface="+mn-ea"/>
              </a:rPr>
              <a:t>2</a:t>
            </a:r>
            <a:r>
              <a:rPr lang="en-US" altLang="zh-CN" sz="2800" b="1">
                <a:solidFill>
                  <a:srgbClr val="FF0000"/>
                </a:solidFill>
                <a:cs typeface="方正书宋_GBK" charset="0"/>
                <a:sym typeface="+mn-ea"/>
              </a:rPr>
              <a:t>3p</a:t>
            </a:r>
            <a:r>
              <a:rPr lang="en-US" altLang="zh-CN" sz="2800" b="1" baseline="30000">
                <a:solidFill>
                  <a:srgbClr val="FF0000"/>
                </a:solidFill>
                <a:cs typeface="方正书宋_GBK" charset="0"/>
                <a:sym typeface="+mn-ea"/>
              </a:rPr>
              <a:t>2</a:t>
            </a:r>
            <a:r>
              <a:rPr lang="zh-CN" altLang="en-US" sz="2800" b="1">
                <a:solidFill>
                  <a:srgbClr val="FF0000"/>
                </a:solidFill>
                <a:cs typeface="方正书宋_GBK" charset="0"/>
                <a:sym typeface="+mn-ea"/>
              </a:rPr>
              <a:t>，铜的简化电子排布式为</a:t>
            </a:r>
            <a:r>
              <a:rPr lang="en-US" altLang="zh-CN" sz="2800" b="1">
                <a:solidFill>
                  <a:srgbClr val="FF0000"/>
                </a:solidFill>
                <a:cs typeface="方正书宋_GBK" charset="0"/>
                <a:sym typeface="+mn-ea"/>
              </a:rPr>
              <a:t>[</a:t>
            </a:r>
            <a:r>
              <a:rPr lang="en-US" altLang="zh-CN" sz="2800">
                <a:solidFill>
                  <a:srgbClr val="FF0000"/>
                </a:solidFill>
                <a:sym typeface="+mn-ea"/>
              </a:rPr>
              <a:t>Ar</a:t>
            </a:r>
            <a:r>
              <a:rPr lang="en-US" altLang="zh-CN" sz="2800" b="1">
                <a:solidFill>
                  <a:srgbClr val="FF0000"/>
                </a:solidFill>
                <a:cs typeface="方正书宋_GBK" charset="0"/>
                <a:sym typeface="+mn-ea"/>
              </a:rPr>
              <a:t>]3d</a:t>
            </a:r>
            <a:r>
              <a:rPr lang="en-US" altLang="zh-CN" sz="2800" b="1" baseline="30000">
                <a:solidFill>
                  <a:srgbClr val="FF0000"/>
                </a:solidFill>
                <a:cs typeface="方正书宋_GBK" charset="0"/>
                <a:sym typeface="+mn-ea"/>
              </a:rPr>
              <a:t>10</a:t>
            </a:r>
            <a:r>
              <a:rPr lang="en-US" altLang="zh-CN" sz="2800" b="1">
                <a:solidFill>
                  <a:srgbClr val="FF0000"/>
                </a:solidFill>
                <a:cs typeface="方正书宋_GBK" charset="0"/>
                <a:sym typeface="+mn-ea"/>
              </a:rPr>
              <a:t>4s</a:t>
            </a:r>
            <a:r>
              <a:rPr lang="en-US" altLang="zh-CN" sz="2800" b="1" baseline="30000">
                <a:solidFill>
                  <a:srgbClr val="FF0000"/>
                </a:solidFill>
                <a:cs typeface="方正书宋_GBK" charset="0"/>
                <a:sym typeface="+mn-ea"/>
              </a:rPr>
              <a:t>1</a:t>
            </a:r>
            <a:endParaRPr lang="zh-CN" altLang="en-US" sz="2800" b="1">
              <a:solidFill>
                <a:srgbClr val="FF0000"/>
              </a:solidFill>
              <a:cs typeface="方正书宋_GBK" charset="0"/>
              <a:sym typeface="+mn-ea"/>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down)">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down)">
                                      <p:cBhvr>
                                        <p:cTn id="32" dur="500"/>
                                        <p:tgtEl>
                                          <p:spTgt spid="2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down)">
                                      <p:cBhvr>
                                        <p:cTn id="37" dur="500"/>
                                        <p:tgtEl>
                                          <p:spTgt spid="3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down)">
                                      <p:cBhvr>
                                        <p:cTn id="42" dur="500"/>
                                        <p:tgtEl>
                                          <p:spTgt spid="3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down)">
                                      <p:cBhvr>
                                        <p:cTn id="4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4" grpId="0"/>
      <p:bldP spid="22" grpId="0"/>
      <p:bldP spid="29" grpId="0"/>
      <p:bldP spid="30" grpId="0"/>
      <p:bldP spid="31" grpId="0"/>
      <p:bldP spid="3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思考与讨论</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7" name="文本框 6"/>
          <p:cNvSpPr txBox="1"/>
          <p:nvPr>
            <p:custDataLst>
              <p:tags r:id="rId6"/>
            </p:custDataLst>
          </p:nvPr>
        </p:nvSpPr>
        <p:spPr>
          <a:xfrm>
            <a:off x="118745" y="925195"/>
            <a:ext cx="11875770" cy="2158365"/>
          </a:xfrm>
          <a:prstGeom prst="rect">
            <a:avLst/>
          </a:prstGeom>
          <a:noFill/>
          <a:ln w="9525">
            <a:noFill/>
          </a:ln>
        </p:spPr>
        <p:txBody>
          <a:bodyPr wrap="square">
            <a:spAutoFit/>
          </a:bodyPr>
          <a:lstStyle/>
          <a:p>
            <a:pPr indent="304800" fontAlgn="auto">
              <a:lnSpc>
                <a:spcPct val="120000"/>
              </a:lnSpc>
              <a:spcBef>
                <a:spcPct val="0"/>
              </a:spcBef>
              <a:spcAft>
                <a:spcPct val="0"/>
              </a:spcAft>
            </a:pPr>
            <a:r>
              <a:rPr lang="en-US"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为突出化合价与电子排布式的关系，将在化学反应中可能发生电子变动的能级称为价电子层（简称价层）。例如，</a:t>
            </a:r>
            <a:r>
              <a:rPr lang="en-US" altLang="zh-CN" sz="2800" b="1">
                <a:latin typeface="宋体" panose="02010600030101010101" pitchFamily="2" charset="-122"/>
                <a:ea typeface="宋体" panose="02010600030101010101" pitchFamily="2" charset="-122"/>
                <a:cs typeface="宋体" panose="02010600030101010101" pitchFamily="2" charset="-122"/>
              </a:rPr>
              <a:t>Fe</a:t>
            </a:r>
            <a:r>
              <a:rPr lang="zh-CN" altLang="en-US" sz="2800" b="1">
                <a:latin typeface="宋体" panose="02010600030101010101" pitchFamily="2" charset="-122"/>
                <a:ea typeface="宋体" panose="02010600030101010101" pitchFamily="2" charset="-122"/>
                <a:cs typeface="宋体" panose="02010600030101010101" pitchFamily="2" charset="-122"/>
              </a:rPr>
              <a:t>的简化电子排布式为</a:t>
            </a:r>
            <a:r>
              <a:rPr lang="en-US" altLang="zh-CN" sz="2800" b="1">
                <a:latin typeface="宋体" panose="02010600030101010101" pitchFamily="2" charset="-122"/>
                <a:ea typeface="宋体" panose="02010600030101010101" pitchFamily="2" charset="-122"/>
                <a:cs typeface="宋体" panose="02010600030101010101" pitchFamily="2" charset="-122"/>
              </a:rPr>
              <a:t>[Ar]3d</a:t>
            </a:r>
            <a:r>
              <a:rPr lang="en-US" altLang="zh-CN" sz="2800" b="1" baseline="30000">
                <a:latin typeface="宋体" panose="02010600030101010101" pitchFamily="2" charset="-122"/>
                <a:ea typeface="宋体" panose="02010600030101010101" pitchFamily="2" charset="-122"/>
                <a:cs typeface="宋体" panose="02010600030101010101" pitchFamily="2" charset="-122"/>
              </a:rPr>
              <a:t>6</a:t>
            </a:r>
            <a:r>
              <a:rPr lang="en-US" altLang="zh-CN" sz="2800" b="1">
                <a:latin typeface="宋体" panose="02010600030101010101" pitchFamily="2" charset="-122"/>
                <a:ea typeface="宋体" panose="02010600030101010101" pitchFamily="2" charset="-122"/>
                <a:cs typeface="宋体" panose="02010600030101010101" pitchFamily="2" charset="-122"/>
              </a:rPr>
              <a:t>4s</a:t>
            </a:r>
            <a:r>
              <a:rPr lang="en-US" altLang="zh-CN" sz="2800" b="1" baseline="30000">
                <a:latin typeface="宋体" panose="02010600030101010101" pitchFamily="2" charset="-122"/>
                <a:ea typeface="宋体" panose="02010600030101010101" pitchFamily="2" charset="-122"/>
                <a:cs typeface="宋体" panose="02010600030101010101" pitchFamily="2" charset="-122"/>
              </a:rPr>
              <a:t>2</a:t>
            </a:r>
            <a:r>
              <a:rPr lang="en-US" altLang="zh-CN" sz="2800" b="1">
                <a:latin typeface="宋体" panose="02010600030101010101" pitchFamily="2" charset="-122"/>
                <a:ea typeface="宋体" panose="02010600030101010101" pitchFamily="2" charset="-122"/>
                <a:cs typeface="宋体" panose="02010600030101010101" pitchFamily="2" charset="-122"/>
              </a:rPr>
              <a:t>,</a:t>
            </a:r>
            <a:r>
              <a:rPr lang="zh-CN" altLang="en-US" sz="2800" b="1">
                <a:latin typeface="宋体" panose="02010600030101010101" pitchFamily="2" charset="-122"/>
                <a:ea typeface="宋体" panose="02010600030101010101" pitchFamily="2" charset="-122"/>
                <a:cs typeface="宋体" panose="02010600030101010101" pitchFamily="2" charset="-122"/>
              </a:rPr>
              <a:t>价层电子排布为</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3d</a:t>
            </a:r>
            <a:r>
              <a:rPr lang="en-US" altLang="zh-CN" sz="28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4s</a:t>
            </a:r>
            <a:r>
              <a:rPr lang="en-US" altLang="zh-CN" sz="2800" b="1" baseline="30000">
                <a:latin typeface="宋体" panose="02010600030101010101" pitchFamily="2" charset="-122"/>
                <a:ea typeface="宋体" panose="02010600030101010101" pitchFamily="2" charset="-122"/>
                <a:cs typeface="宋体" panose="02010600030101010101" pitchFamily="2" charset="-122"/>
                <a:sym typeface="+mn-ea"/>
              </a:rPr>
              <a:t>2</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。元素周期表只给出价层电子排布。请从书中找出</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Na</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Al</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Cl</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Mn</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Br</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的价层电子排布。</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32" name="文本框 31"/>
          <p:cNvSpPr txBox="1"/>
          <p:nvPr>
            <p:custDataLst>
              <p:tags r:id="rId7"/>
            </p:custDataLst>
          </p:nvPr>
        </p:nvSpPr>
        <p:spPr>
          <a:xfrm>
            <a:off x="85090" y="3069590"/>
            <a:ext cx="3850005"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rPr>
              <a:t>Na</a:t>
            </a:r>
            <a:r>
              <a:rPr lang="zh-CN" altLang="en-US" sz="2800" b="1">
                <a:solidFill>
                  <a:srgbClr val="FF0000"/>
                </a:solidFill>
                <a:cs typeface="方正书宋_GBK" charset="0"/>
              </a:rPr>
              <a:t>的价层电子排布</a:t>
            </a:r>
            <a:r>
              <a:rPr lang="en-US" altLang="zh-CN" sz="2800" b="1">
                <a:solidFill>
                  <a:srgbClr val="FF0000"/>
                </a:solidFill>
                <a:cs typeface="方正书宋_GBK" charset="0"/>
              </a:rPr>
              <a:t>3s</a:t>
            </a:r>
            <a:r>
              <a:rPr lang="en-US" altLang="zh-CN" sz="2800" b="1" baseline="30000">
                <a:solidFill>
                  <a:srgbClr val="FF0000"/>
                </a:solidFill>
                <a:cs typeface="方正书宋_GBK" charset="0"/>
              </a:rPr>
              <a:t>1</a:t>
            </a:r>
            <a:r>
              <a:rPr lang="zh-CN" altLang="en-US" sz="2800" b="1">
                <a:solidFill>
                  <a:srgbClr val="FF0000"/>
                </a:solidFill>
                <a:cs typeface="方正书宋_GBK" charset="0"/>
              </a:rPr>
              <a:t>，</a:t>
            </a:r>
            <a:endParaRPr lang="zh-CN" altLang="en-US" sz="2800" b="1">
              <a:solidFill>
                <a:srgbClr val="FF0000"/>
              </a:solidFill>
              <a:cs typeface="方正书宋_GBK" charset="0"/>
              <a:sym typeface="+mn-ea"/>
            </a:endParaRPr>
          </a:p>
        </p:txBody>
      </p:sp>
      <p:sp>
        <p:nvSpPr>
          <p:cNvPr id="13" name="文本框 12"/>
          <p:cNvSpPr txBox="1"/>
          <p:nvPr>
            <p:custDataLst>
              <p:tags r:id="rId8"/>
            </p:custDataLst>
          </p:nvPr>
        </p:nvSpPr>
        <p:spPr>
          <a:xfrm>
            <a:off x="4150995" y="3069590"/>
            <a:ext cx="1202055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rPr>
              <a:t>Al</a:t>
            </a:r>
            <a:r>
              <a:rPr lang="zh-CN" altLang="en-US" sz="2800" b="1">
                <a:solidFill>
                  <a:srgbClr val="FF0000"/>
                </a:solidFill>
                <a:cs typeface="方正书宋_GBK" charset="0"/>
                <a:sym typeface="+mn-ea"/>
              </a:rPr>
              <a:t>的价层电子排布</a:t>
            </a:r>
            <a:r>
              <a:rPr lang="en-US" altLang="zh-CN" sz="2800" b="1">
                <a:solidFill>
                  <a:srgbClr val="FF0000"/>
                </a:solidFill>
                <a:cs typeface="方正书宋_GBK" charset="0"/>
                <a:sym typeface="+mn-ea"/>
              </a:rPr>
              <a:t>3s</a:t>
            </a:r>
            <a:r>
              <a:rPr lang="en-US" altLang="zh-CN" sz="2800" b="1" baseline="30000">
                <a:solidFill>
                  <a:srgbClr val="FF0000"/>
                </a:solidFill>
                <a:cs typeface="方正书宋_GBK" charset="0"/>
                <a:sym typeface="+mn-ea"/>
              </a:rPr>
              <a:t>2</a:t>
            </a:r>
            <a:r>
              <a:rPr lang="en-US" altLang="zh-CN" sz="2800" b="1">
                <a:solidFill>
                  <a:srgbClr val="FF0000"/>
                </a:solidFill>
                <a:cs typeface="方正书宋_GBK" charset="0"/>
                <a:sym typeface="+mn-ea"/>
              </a:rPr>
              <a:t>3p</a:t>
            </a:r>
            <a:r>
              <a:rPr lang="en-US" altLang="zh-CN" sz="2800" b="1" baseline="30000">
                <a:solidFill>
                  <a:srgbClr val="FF0000"/>
                </a:solidFill>
                <a:cs typeface="方正书宋_GBK" charset="0"/>
                <a:sym typeface="+mn-ea"/>
              </a:rPr>
              <a:t>1</a:t>
            </a:r>
            <a:r>
              <a:rPr lang="en-US" altLang="zh-CN" sz="2800" b="1">
                <a:solidFill>
                  <a:srgbClr val="FF0000"/>
                </a:solidFill>
                <a:cs typeface="方正书宋_GBK" charset="0"/>
                <a:sym typeface="+mn-ea"/>
              </a:rPr>
              <a:t>,</a:t>
            </a:r>
            <a:endParaRPr lang="en-US" altLang="zh-CN" sz="2800" b="1">
              <a:solidFill>
                <a:srgbClr val="FF0000"/>
              </a:solidFill>
              <a:cs typeface="方正书宋_GBK" charset="0"/>
              <a:sym typeface="+mn-ea"/>
            </a:endParaRPr>
          </a:p>
        </p:txBody>
      </p:sp>
      <p:sp>
        <p:nvSpPr>
          <p:cNvPr id="15" name="文本框 14"/>
          <p:cNvSpPr txBox="1"/>
          <p:nvPr>
            <p:custDataLst>
              <p:tags r:id="rId9"/>
            </p:custDataLst>
          </p:nvPr>
        </p:nvSpPr>
        <p:spPr>
          <a:xfrm>
            <a:off x="-26035" y="3591560"/>
            <a:ext cx="1202055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sym typeface="+mn-ea"/>
              </a:rPr>
              <a:t>Cl</a:t>
            </a:r>
            <a:r>
              <a:rPr lang="zh-CN" altLang="en-US" sz="2800" b="1">
                <a:solidFill>
                  <a:srgbClr val="FF0000"/>
                </a:solidFill>
                <a:cs typeface="方正书宋_GBK" charset="0"/>
                <a:sym typeface="+mn-ea"/>
              </a:rPr>
              <a:t>的价层电子排布</a:t>
            </a:r>
            <a:r>
              <a:rPr lang="en-US" altLang="zh-CN" sz="2800" b="1">
                <a:solidFill>
                  <a:srgbClr val="FF0000"/>
                </a:solidFill>
                <a:cs typeface="方正书宋_GBK" charset="0"/>
                <a:sym typeface="+mn-ea"/>
              </a:rPr>
              <a:t>3s</a:t>
            </a:r>
            <a:r>
              <a:rPr lang="en-US" altLang="zh-CN" sz="2800" b="1" baseline="30000">
                <a:solidFill>
                  <a:srgbClr val="FF0000"/>
                </a:solidFill>
                <a:cs typeface="方正书宋_GBK" charset="0"/>
                <a:sym typeface="+mn-ea"/>
              </a:rPr>
              <a:t>2</a:t>
            </a:r>
            <a:r>
              <a:rPr lang="en-US" altLang="zh-CN" sz="2800" b="1">
                <a:solidFill>
                  <a:srgbClr val="FF0000"/>
                </a:solidFill>
                <a:cs typeface="方正书宋_GBK" charset="0"/>
                <a:sym typeface="+mn-ea"/>
              </a:rPr>
              <a:t>3p</a:t>
            </a:r>
            <a:r>
              <a:rPr lang="en-US" altLang="zh-CN" sz="2800" b="1" baseline="30000">
                <a:solidFill>
                  <a:srgbClr val="FF0000"/>
                </a:solidFill>
                <a:cs typeface="方正书宋_GBK" charset="0"/>
                <a:sym typeface="+mn-ea"/>
              </a:rPr>
              <a:t>5</a:t>
            </a:r>
            <a:r>
              <a:rPr lang="zh-CN" altLang="en-US" sz="2800" b="1">
                <a:solidFill>
                  <a:srgbClr val="FF0000"/>
                </a:solidFill>
                <a:cs typeface="方正书宋_GBK" charset="0"/>
                <a:sym typeface="+mn-ea"/>
              </a:rPr>
              <a:t>，</a:t>
            </a:r>
            <a:endParaRPr lang="zh-CN" altLang="en-US" sz="2800" b="1">
              <a:solidFill>
                <a:srgbClr val="FF0000"/>
              </a:solidFill>
              <a:cs typeface="方正书宋_GBK" charset="0"/>
              <a:sym typeface="+mn-ea"/>
            </a:endParaRPr>
          </a:p>
        </p:txBody>
      </p:sp>
      <p:sp>
        <p:nvSpPr>
          <p:cNvPr id="16" name="文本框 15"/>
          <p:cNvSpPr txBox="1"/>
          <p:nvPr>
            <p:custDataLst>
              <p:tags r:id="rId10"/>
            </p:custDataLst>
          </p:nvPr>
        </p:nvSpPr>
        <p:spPr>
          <a:xfrm>
            <a:off x="4295140" y="3645535"/>
            <a:ext cx="1202055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sym typeface="+mn-ea"/>
              </a:rPr>
              <a:t>Mn</a:t>
            </a:r>
            <a:r>
              <a:rPr lang="zh-CN" altLang="en-US" sz="2800" b="1">
                <a:solidFill>
                  <a:srgbClr val="FF0000"/>
                </a:solidFill>
                <a:cs typeface="方正书宋_GBK" charset="0"/>
                <a:sym typeface="+mn-ea"/>
              </a:rPr>
              <a:t>的价层电子排布</a:t>
            </a:r>
            <a:r>
              <a:rPr lang="en-US" altLang="zh-CN" sz="2800" b="1">
                <a:solidFill>
                  <a:srgbClr val="FF0000"/>
                </a:solidFill>
                <a:cs typeface="方正书宋_GBK" charset="0"/>
                <a:sym typeface="+mn-ea"/>
              </a:rPr>
              <a:t>3d</a:t>
            </a:r>
            <a:r>
              <a:rPr lang="en-US" altLang="zh-CN" sz="2800" b="1" baseline="30000">
                <a:solidFill>
                  <a:srgbClr val="FF0000"/>
                </a:solidFill>
                <a:cs typeface="方正书宋_GBK" charset="0"/>
                <a:sym typeface="+mn-ea"/>
              </a:rPr>
              <a:t>5</a:t>
            </a:r>
            <a:r>
              <a:rPr lang="en-US" altLang="zh-CN" sz="2800" b="1">
                <a:solidFill>
                  <a:srgbClr val="FF0000"/>
                </a:solidFill>
                <a:cs typeface="方正书宋_GBK" charset="0"/>
                <a:sym typeface="+mn-ea"/>
              </a:rPr>
              <a:t>4s</a:t>
            </a:r>
            <a:r>
              <a:rPr lang="en-US" altLang="zh-CN" sz="2800" b="1" baseline="30000">
                <a:solidFill>
                  <a:srgbClr val="FF0000"/>
                </a:solidFill>
                <a:cs typeface="方正书宋_GBK" charset="0"/>
                <a:sym typeface="+mn-ea"/>
              </a:rPr>
              <a:t>2</a:t>
            </a:r>
            <a:r>
              <a:rPr lang="zh-CN" altLang="en-US" sz="2800" b="1">
                <a:solidFill>
                  <a:srgbClr val="FF0000"/>
                </a:solidFill>
                <a:cs typeface="方正书宋_GBK" charset="0"/>
                <a:sym typeface="+mn-ea"/>
              </a:rPr>
              <a:t>，</a:t>
            </a:r>
            <a:endParaRPr lang="zh-CN" altLang="en-US" sz="2800" b="1">
              <a:solidFill>
                <a:srgbClr val="FF0000"/>
              </a:solidFill>
              <a:cs typeface="方正书宋_GBK" charset="0"/>
              <a:sym typeface="+mn-ea"/>
            </a:endParaRPr>
          </a:p>
        </p:txBody>
      </p:sp>
      <p:sp>
        <p:nvSpPr>
          <p:cNvPr id="17" name="文本框 16"/>
          <p:cNvSpPr txBox="1"/>
          <p:nvPr>
            <p:custDataLst>
              <p:tags r:id="rId11"/>
            </p:custDataLst>
          </p:nvPr>
        </p:nvSpPr>
        <p:spPr>
          <a:xfrm>
            <a:off x="635" y="4077335"/>
            <a:ext cx="12020550" cy="953135"/>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sym typeface="+mn-ea"/>
              </a:rPr>
              <a:t>Br</a:t>
            </a:r>
            <a:r>
              <a:rPr lang="zh-CN" altLang="en-US" sz="2800" b="1">
                <a:solidFill>
                  <a:srgbClr val="FF0000"/>
                </a:solidFill>
                <a:cs typeface="方正书宋_GBK" charset="0"/>
                <a:sym typeface="+mn-ea"/>
              </a:rPr>
              <a:t>的价层电子排布</a:t>
            </a:r>
            <a:r>
              <a:rPr lang="en-US" altLang="zh-CN" sz="2800" b="1">
                <a:solidFill>
                  <a:srgbClr val="FF0000"/>
                </a:solidFill>
                <a:cs typeface="方正书宋_GBK" charset="0"/>
                <a:sym typeface="+mn-ea"/>
              </a:rPr>
              <a:t>4s</a:t>
            </a:r>
            <a:r>
              <a:rPr lang="en-US" altLang="zh-CN" sz="2800" b="1" baseline="30000">
                <a:solidFill>
                  <a:srgbClr val="FF0000"/>
                </a:solidFill>
                <a:cs typeface="方正书宋_GBK" charset="0"/>
                <a:sym typeface="+mn-ea"/>
              </a:rPr>
              <a:t>2</a:t>
            </a:r>
            <a:r>
              <a:rPr lang="en-US" altLang="zh-CN" sz="2800" b="1">
                <a:solidFill>
                  <a:srgbClr val="FF0000"/>
                </a:solidFill>
                <a:cs typeface="方正书宋_GBK" charset="0"/>
                <a:sym typeface="+mn-ea"/>
              </a:rPr>
              <a:t>4p</a:t>
            </a:r>
            <a:r>
              <a:rPr lang="en-US" altLang="zh-CN" sz="2800" b="1" baseline="30000">
                <a:solidFill>
                  <a:srgbClr val="FF0000"/>
                </a:solidFill>
                <a:cs typeface="方正书宋_GBK" charset="0"/>
                <a:sym typeface="+mn-ea"/>
              </a:rPr>
              <a:t>5</a:t>
            </a:r>
            <a:endParaRPr lang="en-US" altLang="zh-CN" sz="2800" b="1">
              <a:solidFill>
                <a:srgbClr val="FF0000"/>
              </a:solidFill>
              <a:cs typeface="方正书宋_GBK" charset="0"/>
              <a:sym typeface="+mn-ea"/>
            </a:endParaRPr>
          </a:p>
          <a:p>
            <a:pPr indent="0" fontAlgn="auto"/>
            <a:endParaRPr lang="en-US" altLang="zh-CN" sz="2800" b="1">
              <a:solidFill>
                <a:srgbClr val="FF0000"/>
              </a:solidFill>
              <a:cs typeface="方正书宋_GBK" charset="0"/>
              <a:sym typeface="+mn-ea"/>
            </a:endParaRPr>
          </a:p>
        </p:txBody>
      </p:sp>
      <p:sp>
        <p:nvSpPr>
          <p:cNvPr id="4" name="文本框 3"/>
          <p:cNvSpPr txBox="1"/>
          <p:nvPr>
            <p:custDataLst>
              <p:tags r:id="rId12"/>
            </p:custDataLst>
          </p:nvPr>
        </p:nvSpPr>
        <p:spPr>
          <a:xfrm>
            <a:off x="-97790" y="4515485"/>
            <a:ext cx="11875770" cy="607695"/>
          </a:xfrm>
          <a:prstGeom prst="rect">
            <a:avLst/>
          </a:prstGeom>
          <a:noFill/>
          <a:ln w="9525">
            <a:noFill/>
          </a:ln>
        </p:spPr>
        <p:txBody>
          <a:bodyPr wrap="square">
            <a:spAutoFit/>
          </a:bodyPr>
          <a:lstStyle/>
          <a:p>
            <a:pPr indent="304800" fontAlgn="auto">
              <a:lnSpc>
                <a:spcPct val="120000"/>
              </a:lnSpc>
              <a:spcBef>
                <a:spcPct val="0"/>
              </a:spcBef>
              <a:spcAft>
                <a:spcPct val="0"/>
              </a:spcAft>
            </a:pPr>
            <a:r>
              <a:rPr lang="en-US" sz="2800" b="1">
                <a:latin typeface="宋体" panose="02010600030101010101" pitchFamily="2" charset="-122"/>
                <a:ea typeface="宋体" panose="02010600030101010101" pitchFamily="2" charset="-122"/>
                <a:cs typeface="宋体" panose="02010600030101010101" pitchFamily="2" charset="-122"/>
              </a:rPr>
              <a:t>4.</a:t>
            </a:r>
            <a:r>
              <a:rPr lang="zh-CN" altLang="en-US" sz="2800" b="1">
                <a:latin typeface="宋体" panose="02010600030101010101" pitchFamily="2" charset="-122"/>
                <a:ea typeface="宋体" panose="02010600030101010101" pitchFamily="2" charset="-122"/>
                <a:cs typeface="宋体" panose="02010600030101010101" pitchFamily="2" charset="-122"/>
              </a:rPr>
              <a:t>为什么</a:t>
            </a:r>
            <a:r>
              <a:rPr lang="en-US" altLang="zh-CN" sz="2800" b="1">
                <a:latin typeface="宋体" panose="02010600030101010101" pitchFamily="2" charset="-122"/>
                <a:ea typeface="宋体" panose="02010600030101010101" pitchFamily="2" charset="-122"/>
                <a:cs typeface="宋体" panose="02010600030101010101" pitchFamily="2" charset="-122"/>
              </a:rPr>
              <a:t>K</a:t>
            </a:r>
            <a:r>
              <a:rPr lang="zh-CN" altLang="en-US" sz="2800" b="1">
                <a:latin typeface="宋体" panose="02010600030101010101" pitchFamily="2" charset="-122"/>
                <a:ea typeface="宋体" panose="02010600030101010101" pitchFamily="2" charset="-122"/>
                <a:cs typeface="宋体" panose="02010600030101010101" pitchFamily="2" charset="-122"/>
              </a:rPr>
              <a:t>的原子结构示意图不是</a:t>
            </a:r>
            <a:r>
              <a:rPr lang="en-US" altLang="zh-CN" sz="2800" b="1">
                <a:latin typeface="宋体" panose="02010600030101010101" pitchFamily="2" charset="-122"/>
                <a:ea typeface="宋体" panose="02010600030101010101" pitchFamily="2" charset="-122"/>
                <a:cs typeface="宋体" panose="02010600030101010101" pitchFamily="2" charset="-122"/>
              </a:rPr>
              <a:t>       </a:t>
            </a:r>
            <a:r>
              <a:rPr lang="zh-CN" altLang="en-US" sz="2800" b="1">
                <a:latin typeface="宋体" panose="02010600030101010101" pitchFamily="2" charset="-122"/>
                <a:ea typeface="宋体" panose="02010600030101010101" pitchFamily="2" charset="-122"/>
                <a:cs typeface="宋体" panose="02010600030101010101" pitchFamily="2" charset="-122"/>
              </a:rPr>
              <a:t>，而是</a:t>
            </a:r>
            <a:r>
              <a:rPr lang="en-US" altLang="zh-CN" sz="2800" b="1">
                <a:latin typeface="宋体" panose="02010600030101010101" pitchFamily="2" charset="-122"/>
                <a:ea typeface="宋体" panose="02010600030101010101" pitchFamily="2" charset="-122"/>
                <a:cs typeface="宋体" panose="02010600030101010101" pitchFamily="2" charset="-122"/>
              </a:rPr>
              <a:t>         </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8" name="图片 17"/>
          <p:cNvPicPr>
            <a:picLocks noChangeAspect="1"/>
          </p:cNvPicPr>
          <p:nvPr>
            <p:custDataLst>
              <p:tags r:id="rId14"/>
            </p:custDataLst>
          </p:nvPr>
        </p:nvPicPr>
        <p:blipFill>
          <a:blip r:embed="rId13">
            <a:clrChange>
              <a:clrFrom>
                <a:srgbClr val="F9F9F9">
                  <a:alpha val="100000"/>
                </a:srgbClr>
              </a:clrFrom>
              <a:clrTo>
                <a:srgbClr val="F9F9F9">
                  <a:alpha val="100000"/>
                  <a:alpha val="0"/>
                </a:srgbClr>
              </a:clrTo>
            </a:clrChange>
          </a:blip>
          <a:stretch>
            <a:fillRect/>
          </a:stretch>
        </p:blipFill>
        <p:spPr>
          <a:xfrm>
            <a:off x="5589270" y="4544695"/>
            <a:ext cx="1028700" cy="581025"/>
          </a:xfrm>
          <a:prstGeom prst="rect">
            <a:avLst/>
          </a:prstGeom>
        </p:spPr>
      </p:pic>
      <p:pic>
        <p:nvPicPr>
          <p:cNvPr id="20" name="图片 19"/>
          <p:cNvPicPr>
            <a:picLocks noChangeAspect="1"/>
          </p:cNvPicPr>
          <p:nvPr>
            <p:custDataLst>
              <p:tags r:id="rId16"/>
            </p:custDataLst>
          </p:nvPr>
        </p:nvPicPr>
        <p:blipFill>
          <a:blip r:embed="rId15"/>
          <a:stretch>
            <a:fillRect/>
          </a:stretch>
        </p:blipFill>
        <p:spPr>
          <a:xfrm>
            <a:off x="7821930" y="4525645"/>
            <a:ext cx="1114425" cy="619125"/>
          </a:xfrm>
          <a:prstGeom prst="rect">
            <a:avLst/>
          </a:prstGeom>
        </p:spPr>
      </p:pic>
      <p:grpSp>
        <p:nvGrpSpPr>
          <p:cNvPr id="23" name="组合 22"/>
          <p:cNvGrpSpPr/>
          <p:nvPr>
            <p:custDataLst>
              <p:tags r:id="rId17"/>
            </p:custDataLst>
          </p:nvPr>
        </p:nvGrpSpPr>
        <p:grpSpPr>
          <a:xfrm>
            <a:off x="407035" y="5301615"/>
            <a:ext cx="12020550" cy="1482725"/>
            <a:chOff x="641" y="8349"/>
            <a:chExt cx="18930" cy="2335"/>
          </a:xfrm>
        </p:grpSpPr>
        <p:sp>
          <p:nvSpPr>
            <p:cNvPr id="21" name="文本框 20"/>
            <p:cNvSpPr txBox="1"/>
            <p:nvPr>
              <p:custDataLst>
                <p:tags r:id="rId18"/>
              </p:custDataLst>
            </p:nvPr>
          </p:nvSpPr>
          <p:spPr>
            <a:xfrm>
              <a:off x="641" y="8349"/>
              <a:ext cx="18930" cy="2179"/>
            </a:xfrm>
            <a:prstGeom prst="rect">
              <a:avLst/>
            </a:prstGeom>
            <a:noFill/>
            <a:ln w="9525">
              <a:noFill/>
            </a:ln>
          </p:spPr>
          <p:txBody>
            <a:bodyPr wrap="square">
              <a:spAutoFit/>
            </a:bodyPr>
            <a:lstStyle/>
            <a:p>
              <a:pPr indent="0" fontAlgn="auto"/>
              <a:r>
                <a:rPr lang="zh-CN" altLang="en-US" sz="2800" b="1">
                  <a:solidFill>
                    <a:srgbClr val="FF0000"/>
                  </a:solidFill>
                  <a:cs typeface="方正书宋_GBK" charset="0"/>
                  <a:sym typeface="+mn-ea"/>
                </a:rPr>
                <a:t>能层大，但能级的能量不一定高，部分能级有交错现象。</a:t>
              </a:r>
              <a:r>
                <a:rPr lang="en-US" altLang="zh-CN" sz="2800" b="1">
                  <a:solidFill>
                    <a:srgbClr val="FF0000"/>
                  </a:solidFill>
                  <a:cs typeface="方正书宋_GBK" charset="0"/>
                  <a:sym typeface="+mn-ea"/>
                </a:rPr>
                <a:t>K</a:t>
              </a:r>
              <a:r>
                <a:rPr lang="zh-CN" altLang="en-US" sz="2800" b="1">
                  <a:solidFill>
                    <a:srgbClr val="FF0000"/>
                  </a:solidFill>
                  <a:cs typeface="方正书宋_GBK" charset="0"/>
                  <a:sym typeface="+mn-ea"/>
                </a:rPr>
                <a:t>原子在排满第二层后，先排</a:t>
              </a:r>
              <a:r>
                <a:rPr lang="en-US" altLang="zh-CN" sz="2800" b="1">
                  <a:solidFill>
                    <a:srgbClr val="FF0000"/>
                  </a:solidFill>
                  <a:cs typeface="方正书宋_GBK" charset="0"/>
                  <a:sym typeface="+mn-ea"/>
                </a:rPr>
                <a:t>3s</a:t>
              </a:r>
              <a:r>
                <a:rPr lang="zh-CN" altLang="en-US" sz="2800" b="1">
                  <a:solidFill>
                    <a:srgbClr val="FF0000"/>
                  </a:solidFill>
                  <a:cs typeface="方正书宋_GBK" charset="0"/>
                  <a:sym typeface="+mn-ea"/>
                </a:rPr>
                <a:t>、</a:t>
              </a:r>
              <a:r>
                <a:rPr lang="en-US" altLang="zh-CN" sz="2800" b="1">
                  <a:solidFill>
                    <a:srgbClr val="FF0000"/>
                  </a:solidFill>
                  <a:cs typeface="方正书宋_GBK" charset="0"/>
                  <a:sym typeface="+mn-ea"/>
                </a:rPr>
                <a:t>3p</a:t>
              </a:r>
              <a:r>
                <a:rPr lang="zh-CN" altLang="en-US" sz="2800" b="1">
                  <a:solidFill>
                    <a:srgbClr val="FF0000"/>
                  </a:solidFill>
                  <a:cs typeface="方正书宋_GBK" charset="0"/>
                  <a:sym typeface="+mn-ea"/>
                </a:rPr>
                <a:t>能级，</a:t>
              </a:r>
              <a:r>
                <a:rPr lang="en-US" altLang="zh-CN" sz="2800" b="1">
                  <a:solidFill>
                    <a:srgbClr val="FF0000"/>
                  </a:solidFill>
                  <a:cs typeface="方正书宋_GBK" charset="0"/>
                  <a:sym typeface="+mn-ea"/>
                </a:rPr>
                <a:t>3d</a:t>
              </a:r>
              <a:r>
                <a:rPr lang="zh-CN" altLang="en-US" sz="2800" b="1">
                  <a:solidFill>
                    <a:srgbClr val="FF0000"/>
                  </a:solidFill>
                  <a:cs typeface="方正书宋_GBK" charset="0"/>
                  <a:sym typeface="+mn-ea"/>
                </a:rPr>
                <a:t>能级能量高于</a:t>
              </a:r>
              <a:r>
                <a:rPr lang="en-US" altLang="zh-CN" sz="2800" b="1">
                  <a:solidFill>
                    <a:srgbClr val="FF0000"/>
                  </a:solidFill>
                  <a:cs typeface="方正书宋_GBK" charset="0"/>
                  <a:sym typeface="+mn-ea"/>
                </a:rPr>
                <a:t>4s</a:t>
              </a:r>
              <a:r>
                <a:rPr lang="zh-CN" altLang="en-US" sz="2800" b="1">
                  <a:solidFill>
                    <a:srgbClr val="FF0000"/>
                  </a:solidFill>
                  <a:cs typeface="方正书宋_GBK" charset="0"/>
                  <a:sym typeface="+mn-ea"/>
                </a:rPr>
                <a:t>能级，故最后一个电子排入</a:t>
              </a:r>
              <a:r>
                <a:rPr lang="en-US" altLang="zh-CN" sz="2800" b="1">
                  <a:solidFill>
                    <a:srgbClr val="FF0000"/>
                  </a:solidFill>
                  <a:cs typeface="方正书宋_GBK" charset="0"/>
                  <a:sym typeface="+mn-ea"/>
                </a:rPr>
                <a:t>4s</a:t>
              </a:r>
              <a:r>
                <a:rPr lang="zh-CN" altLang="en-US" sz="2800" b="1">
                  <a:solidFill>
                    <a:srgbClr val="FF0000"/>
                  </a:solidFill>
                  <a:cs typeface="方正书宋_GBK" charset="0"/>
                  <a:sym typeface="+mn-ea"/>
                </a:rPr>
                <a:t>能级而不是</a:t>
              </a:r>
              <a:r>
                <a:rPr lang="en-US" altLang="zh-CN" sz="2800" b="1">
                  <a:solidFill>
                    <a:srgbClr val="FF0000"/>
                  </a:solidFill>
                  <a:cs typeface="方正书宋_GBK" charset="0"/>
                  <a:sym typeface="+mn-ea"/>
                </a:rPr>
                <a:t>3d</a:t>
              </a:r>
              <a:r>
                <a:rPr lang="zh-CN" altLang="en-US" sz="2800" b="1">
                  <a:solidFill>
                    <a:srgbClr val="FF0000"/>
                  </a:solidFill>
                  <a:cs typeface="方正书宋_GBK" charset="0"/>
                  <a:sym typeface="+mn-ea"/>
                </a:rPr>
                <a:t>能级，所以它的原结子构示意图是</a:t>
              </a:r>
              <a:endParaRPr lang="zh-CN" altLang="en-US" sz="2800" b="1">
                <a:solidFill>
                  <a:srgbClr val="FF0000"/>
                </a:solidFill>
                <a:cs typeface="方正书宋_GBK" charset="0"/>
                <a:sym typeface="+mn-ea"/>
              </a:endParaRPr>
            </a:p>
          </p:txBody>
        </p:sp>
        <p:pic>
          <p:nvPicPr>
            <p:cNvPr id="22" name="图片 21"/>
            <p:cNvPicPr>
              <a:picLocks noChangeAspect="1"/>
            </p:cNvPicPr>
            <p:nvPr>
              <p:custDataLst>
                <p:tags r:id="rId19"/>
              </p:custDataLst>
            </p:nvPr>
          </p:nvPicPr>
          <p:blipFill>
            <a:blip r:embed="rId15"/>
            <a:stretch>
              <a:fillRect/>
            </a:stretch>
          </p:blipFill>
          <p:spPr>
            <a:xfrm>
              <a:off x="12774" y="9710"/>
              <a:ext cx="1755" cy="975"/>
            </a:xfrm>
            <a:prstGeom prst="rect">
              <a:avLst/>
            </a:prstGeom>
          </p:spPr>
        </p:pic>
      </p:gr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down)">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down)">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13" grpId="0"/>
      <p:bldP spid="15" grpId="0"/>
      <p:bldP spid="16" grpId="0"/>
      <p:bldP spid="1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小试牛刀</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7" name="文本框 6"/>
          <p:cNvSpPr txBox="1"/>
          <p:nvPr>
            <p:custDataLst>
              <p:tags r:id="rId6"/>
            </p:custDataLst>
          </p:nvPr>
        </p:nvSpPr>
        <p:spPr>
          <a:xfrm>
            <a:off x="118745" y="888365"/>
            <a:ext cx="11875770" cy="1641475"/>
          </a:xfrm>
          <a:prstGeom prst="rect">
            <a:avLst/>
          </a:prstGeom>
          <a:noFill/>
          <a:ln w="9525">
            <a:noFill/>
          </a:ln>
        </p:spPr>
        <p:txBody>
          <a:bodyPr wrap="square">
            <a:spAutoFit/>
          </a:bodyPr>
          <a:lstStyle/>
          <a:p>
            <a:pPr indent="304800" fontAlgn="auto">
              <a:lnSpc>
                <a:spcPct val="120000"/>
              </a:lnSpc>
              <a:spcBef>
                <a:spcPct val="0"/>
              </a:spcBef>
              <a:spcAft>
                <a:spcPct val="0"/>
              </a:spcAft>
            </a:pPr>
            <a:r>
              <a:rPr lang="zh-CN" sz="2800" b="1">
                <a:latin typeface="宋体" panose="02010600030101010101" pitchFamily="2" charset="-122"/>
                <a:ea typeface="宋体" panose="02010600030101010101" pitchFamily="2" charset="-122"/>
                <a:cs typeface="宋体" panose="02010600030101010101" pitchFamily="2" charset="-122"/>
              </a:rPr>
              <a:t>铜元素是一种金属化学元素，也是人体必需的一种微量元素，铜是人类最早发现的金属，是人类广泛使用的一种金属，属于重金属。写出基态铜原子的价层电子排布式</a:t>
            </a:r>
            <a:r>
              <a:rPr lang="zh-CN" sz="2800" b="1" u="sng">
                <a:latin typeface="宋体" panose="02010600030101010101" pitchFamily="2" charset="-122"/>
                <a:ea typeface="宋体" panose="02010600030101010101" pitchFamily="2" charset="-122"/>
                <a:cs typeface="宋体" panose="02010600030101010101" pitchFamily="2" charset="-122"/>
              </a:rPr>
              <a:t> </a:t>
            </a:r>
            <a:r>
              <a:rPr lang="en-US" altLang="zh-CN" sz="2800" b="1" u="sng">
                <a:latin typeface="宋体" panose="02010600030101010101" pitchFamily="2" charset="-122"/>
                <a:ea typeface="宋体" panose="02010600030101010101" pitchFamily="2" charset="-122"/>
                <a:cs typeface="宋体" panose="02010600030101010101" pitchFamily="2" charset="-122"/>
              </a:rPr>
              <a:t>      </a:t>
            </a:r>
            <a:r>
              <a:rPr lang="zh-CN" sz="2800" b="1">
                <a:latin typeface="宋体" panose="02010600030101010101" pitchFamily="2" charset="-122"/>
                <a:ea typeface="宋体" panose="02010600030101010101" pitchFamily="2" charset="-122"/>
                <a:cs typeface="宋体" panose="02010600030101010101" pitchFamily="2" charset="-122"/>
              </a:rPr>
              <a:t>。</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cxnSp>
        <p:nvCxnSpPr>
          <p:cNvPr id="4" name="直接箭头连接符 3"/>
          <p:cNvCxnSpPr/>
          <p:nvPr>
            <p:custDataLst>
              <p:tags r:id="rId7"/>
            </p:custDataLst>
          </p:nvPr>
        </p:nvCxnSpPr>
        <p:spPr>
          <a:xfrm flipH="1" flipV="1">
            <a:off x="118110" y="5445760"/>
            <a:ext cx="1755775" cy="143256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custDataLst>
              <p:tags r:id="rId8"/>
            </p:custDataLst>
          </p:nvPr>
        </p:nvCxnSpPr>
        <p:spPr>
          <a:xfrm flipH="1" flipV="1">
            <a:off x="0" y="4582160"/>
            <a:ext cx="2810510" cy="229616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custDataLst>
              <p:tags r:id="rId9"/>
            </p:custDataLst>
          </p:nvPr>
        </p:nvCxnSpPr>
        <p:spPr>
          <a:xfrm flipH="1" flipV="1">
            <a:off x="118745" y="3933190"/>
            <a:ext cx="3464560" cy="2928620"/>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custDataLst>
              <p:tags r:id="rId10"/>
            </p:custDataLst>
          </p:nvPr>
        </p:nvCxnSpPr>
        <p:spPr>
          <a:xfrm flipH="1" flipV="1">
            <a:off x="46355" y="3213100"/>
            <a:ext cx="4453255" cy="3703955"/>
          </a:xfrm>
          <a:prstGeom prst="straightConnector1">
            <a:avLst/>
          </a:prstGeom>
          <a:ln w="28575" cmpd="sng">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custDataLst>
              <p:tags r:id="rId11"/>
            </p:custDataLst>
          </p:nvPr>
        </p:nvCxnSpPr>
        <p:spPr>
          <a:xfrm flipH="1" flipV="1">
            <a:off x="190500" y="2637155"/>
            <a:ext cx="4885690" cy="4207510"/>
          </a:xfrm>
          <a:prstGeom prst="straightConnector1">
            <a:avLst/>
          </a:prstGeom>
          <a:ln>
            <a:tailEnd type="arrow" w="med" len="med"/>
          </a:ln>
        </p:spPr>
        <p:style>
          <a:lnRef idx="1">
            <a:schemeClr val="dk1"/>
          </a:lnRef>
          <a:fillRef idx="0">
            <a:schemeClr val="dk1"/>
          </a:fillRef>
          <a:effectRef idx="0">
            <a:schemeClr val="dk1"/>
          </a:effectRef>
          <a:fontRef idx="minor">
            <a:schemeClr val="tx1"/>
          </a:fontRef>
        </p:style>
      </p:cxnSp>
      <p:pic>
        <p:nvPicPr>
          <p:cNvPr id="11" name="图片 10"/>
          <p:cNvPicPr>
            <a:picLocks noChangeAspect="1"/>
          </p:cNvPicPr>
          <p:nvPr>
            <p:custDataLst>
              <p:tags r:id="rId13"/>
            </p:custDataLst>
          </p:nvPr>
        </p:nvPicPr>
        <p:blipFill>
          <a:blip r:embed="rId12">
            <a:clrChange>
              <a:clrFrom>
                <a:srgbClr val="FFFFFF">
                  <a:alpha val="100000"/>
                </a:srgbClr>
              </a:clrFrom>
              <a:clrTo>
                <a:srgbClr val="FFFFFF">
                  <a:alpha val="100000"/>
                  <a:alpha val="0"/>
                </a:srgbClr>
              </a:clrTo>
            </a:clrChange>
          </a:blip>
          <a:stretch>
            <a:fillRect/>
          </a:stretch>
        </p:blipFill>
        <p:spPr>
          <a:xfrm>
            <a:off x="7317740" y="2133600"/>
            <a:ext cx="4782820" cy="4655820"/>
          </a:xfrm>
          <a:prstGeom prst="rect">
            <a:avLst/>
          </a:prstGeom>
        </p:spPr>
      </p:pic>
      <p:sp>
        <p:nvSpPr>
          <p:cNvPr id="12" name="文本框 11"/>
          <p:cNvSpPr txBox="1"/>
          <p:nvPr>
            <p:custDataLst>
              <p:tags r:id="rId14"/>
            </p:custDataLst>
          </p:nvPr>
        </p:nvSpPr>
        <p:spPr>
          <a:xfrm>
            <a:off x="838835" y="2491740"/>
            <a:ext cx="11875770" cy="607695"/>
          </a:xfrm>
          <a:prstGeom prst="rect">
            <a:avLst/>
          </a:prstGeom>
          <a:noFill/>
          <a:ln w="9525">
            <a:noFill/>
          </a:ln>
        </p:spPr>
        <p:txBody>
          <a:bodyPr wrap="square">
            <a:spAutoFit/>
          </a:bodyPr>
          <a:lstStyle/>
          <a:p>
            <a:pPr indent="304800" fontAlgn="auto">
              <a:lnSpc>
                <a:spcPct val="120000"/>
              </a:lnSpc>
              <a:spcBef>
                <a:spcPct val="0"/>
              </a:spcBef>
              <a:spcAft>
                <a:spcPct val="0"/>
              </a:spcAft>
            </a:pPr>
            <a:r>
              <a:rPr lang="zh-CN" sz="2800" b="1">
                <a:latin typeface="宋体" panose="02010600030101010101" pitchFamily="2" charset="-122"/>
                <a:ea typeface="宋体" panose="02010600030101010101" pitchFamily="2" charset="-122"/>
                <a:cs typeface="宋体" panose="02010600030101010101" pitchFamily="2" charset="-122"/>
                <a:sym typeface="+mn-ea"/>
              </a:rPr>
              <a:t>基态铬原子的呢？</a:t>
            </a:r>
            <a:endParaRPr lang="zh-CN" sz="28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7" name="文本框 16"/>
          <p:cNvSpPr txBox="1"/>
          <p:nvPr>
            <p:custDataLst>
              <p:tags r:id="rId15"/>
            </p:custDataLst>
          </p:nvPr>
        </p:nvSpPr>
        <p:spPr>
          <a:xfrm>
            <a:off x="3790950" y="1917065"/>
            <a:ext cx="1202055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sym typeface="+mn-ea"/>
              </a:rPr>
              <a:t>3d</a:t>
            </a:r>
            <a:r>
              <a:rPr lang="en-US" altLang="zh-CN" sz="2800" b="1" baseline="30000">
                <a:solidFill>
                  <a:srgbClr val="FF0000"/>
                </a:solidFill>
                <a:cs typeface="方正书宋_GBK" charset="0"/>
                <a:sym typeface="+mn-ea"/>
              </a:rPr>
              <a:t>10</a:t>
            </a:r>
            <a:r>
              <a:rPr lang="en-US" altLang="zh-CN" sz="2800" b="1">
                <a:solidFill>
                  <a:srgbClr val="FF0000"/>
                </a:solidFill>
                <a:cs typeface="方正书宋_GBK" charset="0"/>
                <a:sym typeface="+mn-ea"/>
              </a:rPr>
              <a:t>4s</a:t>
            </a:r>
            <a:r>
              <a:rPr lang="en-US" altLang="zh-CN" sz="2800" b="1" baseline="30000">
                <a:solidFill>
                  <a:srgbClr val="FF0000"/>
                </a:solidFill>
                <a:cs typeface="方正书宋_GBK" charset="0"/>
                <a:sym typeface="+mn-ea"/>
              </a:rPr>
              <a:t>1</a:t>
            </a:r>
            <a:endParaRPr lang="en-US" altLang="zh-CN" sz="2800" b="1">
              <a:solidFill>
                <a:srgbClr val="FF0000"/>
              </a:solidFill>
              <a:cs typeface="方正书宋_GBK" charset="0"/>
              <a:sym typeface="+mn-ea"/>
            </a:endParaRPr>
          </a:p>
        </p:txBody>
      </p:sp>
      <p:sp>
        <p:nvSpPr>
          <p:cNvPr id="13" name="文本框 12"/>
          <p:cNvSpPr txBox="1"/>
          <p:nvPr>
            <p:custDataLst>
              <p:tags r:id="rId16"/>
            </p:custDataLst>
          </p:nvPr>
        </p:nvSpPr>
        <p:spPr>
          <a:xfrm>
            <a:off x="4006850" y="2610485"/>
            <a:ext cx="12020550" cy="521970"/>
          </a:xfrm>
          <a:prstGeom prst="rect">
            <a:avLst/>
          </a:prstGeom>
          <a:noFill/>
          <a:ln w="9525">
            <a:noFill/>
          </a:ln>
        </p:spPr>
        <p:txBody>
          <a:bodyPr wrap="square">
            <a:spAutoFit/>
          </a:bodyPr>
          <a:lstStyle/>
          <a:p>
            <a:pPr indent="0" fontAlgn="auto"/>
            <a:r>
              <a:rPr lang="en-US" altLang="zh-CN" sz="2800" b="1">
                <a:solidFill>
                  <a:srgbClr val="FF0000"/>
                </a:solidFill>
                <a:cs typeface="方正书宋_GBK" charset="0"/>
                <a:sym typeface="+mn-ea"/>
              </a:rPr>
              <a:t>3d</a:t>
            </a:r>
            <a:r>
              <a:rPr lang="en-US" altLang="zh-CN" sz="2800" b="1" baseline="30000">
                <a:solidFill>
                  <a:srgbClr val="FF0000"/>
                </a:solidFill>
                <a:cs typeface="方正书宋_GBK" charset="0"/>
                <a:sym typeface="+mn-ea"/>
              </a:rPr>
              <a:t>5</a:t>
            </a:r>
            <a:r>
              <a:rPr lang="en-US" altLang="zh-CN" sz="2800" b="1">
                <a:solidFill>
                  <a:srgbClr val="FF0000"/>
                </a:solidFill>
                <a:cs typeface="方正书宋_GBK" charset="0"/>
                <a:sym typeface="+mn-ea"/>
              </a:rPr>
              <a:t>4s</a:t>
            </a:r>
            <a:r>
              <a:rPr lang="en-US" altLang="zh-CN" sz="2800" b="1" baseline="30000">
                <a:solidFill>
                  <a:srgbClr val="FF0000"/>
                </a:solidFill>
                <a:cs typeface="方正书宋_GBK" charset="0"/>
                <a:sym typeface="+mn-ea"/>
              </a:rPr>
              <a:t>1</a:t>
            </a:r>
            <a:endParaRPr lang="en-US" altLang="zh-CN" sz="2800" b="1">
              <a:solidFill>
                <a:srgbClr val="FF0000"/>
              </a:solidFill>
              <a:cs typeface="方正书宋_GBK" charset="0"/>
              <a:sym typeface="+mn-ea"/>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afterGroup">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down)">
                                      <p:cBhvr>
                                        <p:cTn id="4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7" grpId="0"/>
      <p:bldP spid="1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小结</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7" name="文本框 6"/>
          <p:cNvSpPr txBox="1"/>
          <p:nvPr>
            <p:custDataLst>
              <p:tags r:id="rId6"/>
            </p:custDataLst>
          </p:nvPr>
        </p:nvSpPr>
        <p:spPr>
          <a:xfrm>
            <a:off x="144145" y="909320"/>
            <a:ext cx="11875770" cy="5552440"/>
          </a:xfrm>
          <a:prstGeom prst="rect">
            <a:avLst/>
          </a:prstGeom>
          <a:noFill/>
          <a:ln w="9525">
            <a:noFill/>
          </a:ln>
        </p:spPr>
        <p:txBody>
          <a:bodyPr wrap="square">
            <a:spAutoFit/>
          </a:bodyPr>
          <a:lstStyle/>
          <a:p>
            <a:pPr indent="304800" fontAlgn="auto">
              <a:lnSpc>
                <a:spcPct val="150000"/>
              </a:lnSpc>
              <a:spcBef>
                <a:spcPct val="0"/>
              </a:spcBef>
              <a:spcAft>
                <a:spcPct val="0"/>
              </a:spcAft>
            </a:pPr>
            <a:r>
              <a:rPr lang="en-US"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原子的电子排布式</a:t>
            </a:r>
            <a:endParaRPr lang="zh-CN" altLang="en-US" sz="2800" b="1">
              <a:latin typeface="宋体" panose="02010600030101010101" pitchFamily="2" charset="-122"/>
              <a:ea typeface="宋体" panose="02010600030101010101" pitchFamily="2" charset="-122"/>
              <a:cs typeface="宋体" panose="02010600030101010101" pitchFamily="2" charset="-122"/>
            </a:endParaRPr>
          </a:p>
          <a:p>
            <a:pPr indent="304800" fontAlgn="auto">
              <a:lnSpc>
                <a:spcPct val="150000"/>
              </a:lnSpc>
              <a:spcBef>
                <a:spcPct val="0"/>
              </a:spcBef>
              <a:spcAft>
                <a:spcPct val="0"/>
              </a:spcAft>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(1)</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简单原子：按照构造原理将电子依次恩巨鹿填充到能量逐渐升高的能级中。如</a:t>
            </a:r>
            <a:r>
              <a:rPr lang="en-US" altLang="zh-CN" sz="2800" b="1" baseline="-25000">
                <a:latin typeface="宋体" panose="02010600030101010101" pitchFamily="2" charset="-122"/>
                <a:ea typeface="宋体" panose="02010600030101010101" pitchFamily="2" charset="-122"/>
                <a:cs typeface="宋体" panose="02010600030101010101" pitchFamily="2" charset="-122"/>
                <a:sym typeface="+mn-ea"/>
              </a:rPr>
              <a:t>14</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Si</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   </a:t>
            </a:r>
            <a:endParaRPr lang="en-US" altLang="zh-CN" sz="2800" b="1">
              <a:latin typeface="宋体" panose="02010600030101010101" pitchFamily="2" charset="-122"/>
              <a:ea typeface="宋体" panose="02010600030101010101" pitchFamily="2" charset="-122"/>
              <a:cs typeface="宋体" panose="02010600030101010101" pitchFamily="2" charset="-122"/>
              <a:sym typeface="+mn-ea"/>
            </a:endParaRPr>
          </a:p>
          <a:p>
            <a:pPr indent="304800" fontAlgn="auto">
              <a:lnSpc>
                <a:spcPct val="150000"/>
              </a:lnSpc>
              <a:spcBef>
                <a:spcPct val="0"/>
              </a:spcBef>
              <a:spcAft>
                <a:spcPct val="0"/>
              </a:spcAft>
            </a:pPr>
            <a:r>
              <a:rPr lang="zh-CN" altLang="en-US"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）复杂原子：先根据构造原理写出填充电子的能级，然后将同能层的能级移到一起。</a:t>
            </a:r>
            <a:endParaRPr lang="zh-CN" altLang="en-US" sz="2800" b="1">
              <a:latin typeface="宋体" panose="02010600030101010101" pitchFamily="2" charset="-122"/>
              <a:ea typeface="宋体" panose="02010600030101010101" pitchFamily="2" charset="-122"/>
              <a:cs typeface="宋体" panose="02010600030101010101" pitchFamily="2" charset="-122"/>
              <a:sym typeface="+mn-ea"/>
            </a:endParaRPr>
          </a:p>
          <a:p>
            <a:pPr indent="304800" fontAlgn="auto">
              <a:lnSpc>
                <a:spcPct val="150000"/>
              </a:lnSpc>
              <a:spcBef>
                <a:spcPct val="0"/>
              </a:spcBef>
              <a:spcAft>
                <a:spcPct val="0"/>
              </a:spcAft>
            </a:pP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如</a:t>
            </a:r>
            <a:r>
              <a:rPr lang="en-US" altLang="zh-CN" sz="2800" b="1" baseline="-25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Fe</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：根据构造原理，先排列为</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，然后将同一能层的能级排到一起，即该原子的电子排布式为：</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endPar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indent="304800" fontAlgn="auto">
              <a:lnSpc>
                <a:spcPct val="150000"/>
              </a:lnSpc>
              <a:spcBef>
                <a:spcPct val="0"/>
              </a:spcBef>
              <a:spcAft>
                <a:spcPct val="0"/>
              </a:spcAft>
            </a:pPr>
            <a:endParaRPr lang="en-US" altLang="zh-CN" sz="28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a:p>
            <a:pPr indent="304800" fontAlgn="auto">
              <a:lnSpc>
                <a:spcPct val="120000"/>
              </a:lnSpc>
              <a:spcBef>
                <a:spcPct val="0"/>
              </a:spcBef>
              <a:spcAft>
                <a:spcPct val="0"/>
              </a:spcAft>
            </a:pPr>
            <a:endPar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ransition spd="slow">
    <p:circle/>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26035" y="765175"/>
            <a:ext cx="11875770" cy="1124585"/>
          </a:xfrm>
          <a:prstGeom prst="rect">
            <a:avLst/>
          </a:prstGeom>
          <a:noFill/>
          <a:ln w="9525">
            <a:noFill/>
          </a:ln>
        </p:spPr>
        <p:txBody>
          <a:bodyPr wrap="square">
            <a:spAutoFit/>
          </a:bodyPr>
          <a:lstStyle/>
          <a:p>
            <a:pPr indent="304800" fontAlgn="auto">
              <a:lnSpc>
                <a:spcPct val="120000"/>
              </a:lnSpc>
              <a:spcBef>
                <a:spcPct val="0"/>
              </a:spcBef>
              <a:spcAft>
                <a:spcPct val="0"/>
              </a:spcAft>
            </a:pPr>
            <a:r>
              <a:rPr lang="en-US" altLang="zh-CN" sz="2800" b="1">
                <a:latin typeface="宋体" panose="02010600030101010101" pitchFamily="2" charset="-122"/>
                <a:ea typeface="宋体" panose="02010600030101010101" pitchFamily="2" charset="-122"/>
                <a:cs typeface="宋体" panose="02010600030101010101" pitchFamily="2" charset="-122"/>
                <a:sym typeface="+mn-ea"/>
              </a:rPr>
              <a:t>(3)</a:t>
            </a:r>
            <a:r>
              <a:rPr lang="zh-CN" altLang="en-US" sz="2800" b="1">
                <a:latin typeface="宋体" panose="02010600030101010101" pitchFamily="2" charset="-122"/>
                <a:ea typeface="宋体" panose="02010600030101010101" pitchFamily="2" charset="-122"/>
                <a:cs typeface="宋体" panose="02010600030101010101" pitchFamily="2" charset="-122"/>
                <a:sym typeface="+mn-ea"/>
              </a:rPr>
              <a:t>特殊原子：当能量相等的轨道处于全空、全充满或半充满状态时，能量最低，原子结构较稳定。</a:t>
            </a:r>
            <a:endPar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8" name="文本框 7"/>
          <p:cNvSpPr txBox="1"/>
          <p:nvPr>
            <p:custDataLst>
              <p:tags r:id="rId4"/>
            </p:custDataLst>
          </p:nvPr>
        </p:nvSpPr>
        <p:spPr>
          <a:xfrm>
            <a:off x="190500" y="1773555"/>
            <a:ext cx="4994275" cy="607695"/>
          </a:xfrm>
          <a:prstGeom prst="rect">
            <a:avLst/>
          </a:prstGeom>
          <a:noFill/>
          <a:ln w="9525">
            <a:noFill/>
          </a:ln>
        </p:spPr>
        <p:txBody>
          <a:bodyPr wrap="square">
            <a:spAutoFit/>
          </a:bodyPr>
          <a:lstStyle/>
          <a:p>
            <a:pPr indent="304800" fontAlgn="auto">
              <a:lnSpc>
                <a:spcPct val="120000"/>
              </a:lnSpc>
              <a:spcBef>
                <a:spcPct val="0"/>
              </a:spcBef>
              <a:spcAft>
                <a:spcPct val="0"/>
              </a:spcAft>
            </a:pP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如</a:t>
            </a:r>
            <a:r>
              <a:rPr lang="en-US" altLang="zh-CN" sz="2800" b="1" baseline="-25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24</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Cr</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的电子排布式的书写：</a:t>
            </a:r>
            <a:endPar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下箭头标注 8"/>
          <p:cNvSpPr/>
          <p:nvPr>
            <p:custDataLst>
              <p:tags r:id="rId5"/>
            </p:custDataLst>
          </p:nvPr>
        </p:nvSpPr>
        <p:spPr>
          <a:xfrm>
            <a:off x="0" y="2597785"/>
            <a:ext cx="6861810" cy="1080135"/>
          </a:xfrm>
          <a:prstGeom prst="downArrowCallout">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800"/>
              <a:t>先根据构造原理写出填充电子的能级</a:t>
            </a:r>
            <a:endParaRPr lang="zh-CN" altLang="en-US" sz="2800"/>
          </a:p>
        </p:txBody>
      </p:sp>
      <p:sp>
        <p:nvSpPr>
          <p:cNvPr id="10" name="下箭头标注 9"/>
          <p:cNvSpPr/>
          <p:nvPr>
            <p:custDataLst>
              <p:tags r:id="rId6"/>
            </p:custDataLst>
          </p:nvPr>
        </p:nvSpPr>
        <p:spPr>
          <a:xfrm>
            <a:off x="-25400" y="3790315"/>
            <a:ext cx="6927215" cy="1263650"/>
          </a:xfrm>
          <a:prstGeom prst="downArrowCallout">
            <a:avLst>
              <a:gd name="adj1" fmla="val 17889"/>
              <a:gd name="adj2" fmla="val 18994"/>
              <a:gd name="adj3" fmla="val 25000"/>
              <a:gd name="adj4" fmla="val 75000"/>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800"/>
              <a:t>3d</a:t>
            </a:r>
            <a:r>
              <a:rPr lang="en-US" altLang="zh-CN" sz="2800" baseline="30000"/>
              <a:t>5</a:t>
            </a:r>
            <a:r>
              <a:rPr lang="zh-CN" altLang="en-US" sz="2800"/>
              <a:t>为半充满状态，较稳定，因此需将</a:t>
            </a:r>
            <a:r>
              <a:rPr lang="en-US" altLang="zh-CN" sz="2800"/>
              <a:t>4s</a:t>
            </a:r>
            <a:r>
              <a:rPr lang="zh-CN" altLang="en-US" sz="2800"/>
              <a:t>能级上的</a:t>
            </a:r>
            <a:r>
              <a:rPr lang="en-US" altLang="zh-CN" sz="2800"/>
              <a:t>1</a:t>
            </a:r>
            <a:r>
              <a:rPr lang="zh-CN" altLang="en-US" sz="2800"/>
              <a:t>个电子调到</a:t>
            </a:r>
            <a:r>
              <a:rPr lang="en-US" altLang="zh-CN" sz="2800"/>
              <a:t>3d</a:t>
            </a:r>
            <a:r>
              <a:rPr lang="zh-CN" altLang="en-US" sz="2800"/>
              <a:t>能级上</a:t>
            </a:r>
            <a:endParaRPr lang="zh-CN" altLang="en-US" sz="2800" baseline="30000"/>
          </a:p>
        </p:txBody>
      </p:sp>
      <p:sp>
        <p:nvSpPr>
          <p:cNvPr id="11" name="矩形 10"/>
          <p:cNvSpPr/>
          <p:nvPr>
            <p:custDataLst>
              <p:tags r:id="rId7"/>
            </p:custDataLst>
          </p:nvPr>
        </p:nvSpPr>
        <p:spPr>
          <a:xfrm>
            <a:off x="0" y="5085715"/>
            <a:ext cx="6901815" cy="720090"/>
          </a:xfrm>
          <a:prstGeom prst="rect">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800"/>
              <a:t>将同一能层的能级排在一起</a:t>
            </a:r>
            <a:endParaRPr lang="en-US" altLang="zh-CN" sz="2800"/>
          </a:p>
        </p:txBody>
      </p:sp>
      <p:sp>
        <p:nvSpPr>
          <p:cNvPr id="14" name="右箭头 13"/>
          <p:cNvSpPr/>
          <p:nvPr>
            <p:custDataLst>
              <p:tags r:id="rId8"/>
            </p:custDataLst>
          </p:nvPr>
        </p:nvSpPr>
        <p:spPr>
          <a:xfrm>
            <a:off x="7104380" y="2853690"/>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9" name="文本框 18"/>
          <p:cNvSpPr txBox="1"/>
          <p:nvPr>
            <p:custDataLst>
              <p:tags r:id="rId9"/>
            </p:custDataLst>
          </p:nvPr>
        </p:nvSpPr>
        <p:spPr>
          <a:xfrm>
            <a:off x="8039735" y="256794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4" name="右箭头 23"/>
          <p:cNvSpPr/>
          <p:nvPr>
            <p:custDataLst>
              <p:tags r:id="rId10"/>
            </p:custDataLst>
          </p:nvPr>
        </p:nvSpPr>
        <p:spPr>
          <a:xfrm>
            <a:off x="7103745" y="4077335"/>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5" name="文本框 24"/>
          <p:cNvSpPr txBox="1"/>
          <p:nvPr>
            <p:custDataLst>
              <p:tags r:id="rId11"/>
            </p:custDataLst>
          </p:nvPr>
        </p:nvSpPr>
        <p:spPr>
          <a:xfrm>
            <a:off x="8025765" y="386207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5</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6" name="右箭头 25"/>
          <p:cNvSpPr/>
          <p:nvPr>
            <p:custDataLst>
              <p:tags r:id="rId12"/>
            </p:custDataLst>
          </p:nvPr>
        </p:nvSpPr>
        <p:spPr>
          <a:xfrm>
            <a:off x="7031355" y="5300980"/>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7" name="文本框 26"/>
          <p:cNvSpPr txBox="1"/>
          <p:nvPr>
            <p:custDataLst>
              <p:tags r:id="rId13"/>
            </p:custDataLst>
          </p:nvPr>
        </p:nvSpPr>
        <p:spPr>
          <a:xfrm>
            <a:off x="8025765" y="501396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5</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8" name="下箭头 27"/>
          <p:cNvSpPr/>
          <p:nvPr>
            <p:custDataLst>
              <p:tags r:id="rId14"/>
            </p:custDataLst>
          </p:nvPr>
        </p:nvSpPr>
        <p:spPr>
          <a:xfrm>
            <a:off x="9335770" y="3141345"/>
            <a:ext cx="360045" cy="864235"/>
          </a:xfrm>
          <a:prstGeom prst="down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9" name="下箭头 28"/>
          <p:cNvSpPr/>
          <p:nvPr>
            <p:custDataLst>
              <p:tags r:id="rId15"/>
            </p:custDataLst>
          </p:nvPr>
        </p:nvSpPr>
        <p:spPr>
          <a:xfrm>
            <a:off x="9335770" y="4509770"/>
            <a:ext cx="360045" cy="648335"/>
          </a:xfrm>
          <a:prstGeom prst="down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up)">
                                      <p:cBhvr>
                                        <p:cTn id="34" dur="500"/>
                                        <p:tgtEl>
                                          <p:spTgt spid="25"/>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up)">
                                      <p:cBhvr>
                                        <p:cTn id="37" dur="500"/>
                                        <p:tgtEl>
                                          <p:spTgt spid="2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up)">
                                      <p:cBhvr>
                                        <p:cTn id="5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4" grpId="0"/>
      <p:bldP spid="19" grpId="0"/>
      <p:bldP spid="10" grpId="0"/>
      <p:bldP spid="24" grpId="0"/>
      <p:bldP spid="25" grpId="0"/>
      <p:bldP spid="28" grpId="0"/>
      <p:bldP spid="11" grpId="0"/>
      <p:bldP spid="26" grpId="0"/>
      <p:bldP spid="27" grpId="0"/>
      <p:bldP spid="29"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文本框 6"/>
          <p:cNvSpPr txBox="1"/>
          <p:nvPr>
            <p:custDataLst>
              <p:tags r:id="rId3"/>
            </p:custDataLst>
          </p:nvPr>
        </p:nvSpPr>
        <p:spPr>
          <a:xfrm>
            <a:off x="334010" y="4077335"/>
            <a:ext cx="11499215" cy="2675255"/>
          </a:xfrm>
          <a:prstGeom prst="rect">
            <a:avLst/>
          </a:prstGeom>
          <a:noFill/>
          <a:ln w="9525">
            <a:noFill/>
          </a:ln>
        </p:spPr>
        <p:txBody>
          <a:bodyPr wrap="square">
            <a:spAutoFit/>
          </a:bodyPr>
          <a:lstStyle/>
          <a:p>
            <a:pPr indent="304800" algn="l" fontAlgn="auto">
              <a:lnSpc>
                <a:spcPct val="120000"/>
              </a:lnSpc>
              <a:spcBef>
                <a:spcPct val="0"/>
              </a:spcBef>
              <a:spcAft>
                <a:spcPct val="0"/>
              </a:spcAft>
              <a:buClrTx/>
              <a:buSzTx/>
              <a:buNone/>
            </a:pPr>
            <a:r>
              <a:rPr lang="zh-CN" altLang="en-US"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宋体" panose="02010600030101010101" pitchFamily="2" charset="-122"/>
              </a:rPr>
              <a:t>2.离子的电子排布式</a:t>
            </a:r>
            <a:endParaRPr lang="zh-CN" altLang="en-US" sz="2800">
              <a:solidFill>
                <a:schemeClr val="tx1"/>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cs typeface="宋体" panose="02010600030101010101" pitchFamily="2" charset="-122"/>
            </a:endParaRPr>
          </a:p>
          <a:p>
            <a:pPr indent="304800" algn="l" fontAlgn="auto">
              <a:lnSpc>
                <a:spcPct val="120000"/>
              </a:lnSpc>
              <a:spcBef>
                <a:spcPct val="0"/>
              </a:spcBef>
              <a:spcAft>
                <a:spcPct val="0"/>
              </a:spcAft>
              <a:buClrTx/>
              <a:buSzTx/>
              <a:buNone/>
            </a:pPr>
            <a:r>
              <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rPr>
              <a:t>（1）判断该原子变成离子时会得到电子或失去电子数。</a:t>
            </a:r>
            <a:endPar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endParaRPr>
          </a:p>
          <a:p>
            <a:pPr indent="304800" algn="l" fontAlgn="auto">
              <a:lnSpc>
                <a:spcPct val="120000"/>
              </a:lnSpc>
              <a:spcBef>
                <a:spcPct val="0"/>
              </a:spcBef>
              <a:spcAft>
                <a:spcPct val="0"/>
              </a:spcAft>
              <a:buClrTx/>
              <a:buSzTx/>
              <a:buNone/>
            </a:pPr>
            <a:r>
              <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rPr>
              <a:t>（2）原子失去电子时，总是先失去最外层电子。一般来说，主族元素只失去最外层电子，而副族和第Ⅷ族元素可能会进一步失去内层电子。</a:t>
            </a:r>
            <a:endPar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endParaRPr>
          </a:p>
          <a:p>
            <a:pPr indent="304800" fontAlgn="auto">
              <a:lnSpc>
                <a:spcPct val="120000"/>
              </a:lnSpc>
              <a:spcBef>
                <a:spcPct val="0"/>
              </a:spcBef>
              <a:spcAft>
                <a:spcPct val="0"/>
              </a:spcAft>
            </a:pPr>
            <a:r>
              <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rPr>
              <a:t>（</a:t>
            </a:r>
            <a:r>
              <a:rPr lang="en-US" altLang="zh-CN"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rPr>
              <a:t>3</a:t>
            </a:r>
            <a:r>
              <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rPr>
              <a:t>）原子得到电子形成阴离子时，得到的电子填充在最外层的能级上。</a:t>
            </a:r>
            <a:endParaRPr lang="zh-CN" altLang="en-US" sz="2800">
              <a:solidFill>
                <a:schemeClr val="accent1"/>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宋体" panose="02010600030101010101" pitchFamily="2" charset="-122"/>
              <a:sym typeface="+mn-ea"/>
            </a:endParaRPr>
          </a:p>
        </p:txBody>
      </p:sp>
      <p:sp>
        <p:nvSpPr>
          <p:cNvPr id="8" name="文本框 7"/>
          <p:cNvSpPr txBox="1"/>
          <p:nvPr>
            <p:custDataLst>
              <p:tags r:id="rId4"/>
            </p:custDataLst>
          </p:nvPr>
        </p:nvSpPr>
        <p:spPr>
          <a:xfrm>
            <a:off x="170815" y="157480"/>
            <a:ext cx="4994275" cy="607695"/>
          </a:xfrm>
          <a:prstGeom prst="rect">
            <a:avLst/>
          </a:prstGeom>
          <a:noFill/>
          <a:ln w="9525">
            <a:noFill/>
          </a:ln>
        </p:spPr>
        <p:txBody>
          <a:bodyPr wrap="square">
            <a:spAutoFit/>
          </a:bodyPr>
          <a:lstStyle/>
          <a:p>
            <a:pPr indent="304800" fontAlgn="auto">
              <a:lnSpc>
                <a:spcPct val="120000"/>
              </a:lnSpc>
              <a:spcBef>
                <a:spcPct val="0"/>
              </a:spcBef>
              <a:spcAft>
                <a:spcPct val="0"/>
              </a:spcAft>
            </a:pP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如</a:t>
            </a:r>
            <a:r>
              <a:rPr lang="en-US" altLang="zh-CN" sz="2800" b="1" baseline="-25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29</a:t>
            </a:r>
            <a:r>
              <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Cu</a:t>
            </a:r>
            <a:r>
              <a:rPr lang="zh-CN" altLang="en-US"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的电子排布式的书写：</a:t>
            </a:r>
            <a:endParaRPr lang="en-US" altLang="zh-CN" sz="28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下箭头标注 8"/>
          <p:cNvSpPr/>
          <p:nvPr>
            <p:custDataLst>
              <p:tags r:id="rId5"/>
            </p:custDataLst>
          </p:nvPr>
        </p:nvSpPr>
        <p:spPr>
          <a:xfrm>
            <a:off x="0" y="765175"/>
            <a:ext cx="6861810" cy="1080135"/>
          </a:xfrm>
          <a:prstGeom prst="downArrowCallout">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800"/>
              <a:t>先根据构造原理写出填充电子的能级</a:t>
            </a:r>
            <a:endParaRPr lang="zh-CN" altLang="en-US" sz="2800"/>
          </a:p>
        </p:txBody>
      </p:sp>
      <p:sp>
        <p:nvSpPr>
          <p:cNvPr id="10" name="下箭头标注 9"/>
          <p:cNvSpPr/>
          <p:nvPr>
            <p:custDataLst>
              <p:tags r:id="rId6"/>
            </p:custDataLst>
          </p:nvPr>
        </p:nvSpPr>
        <p:spPr>
          <a:xfrm>
            <a:off x="-25400" y="1957705"/>
            <a:ext cx="6927215" cy="1263650"/>
          </a:xfrm>
          <a:prstGeom prst="downArrowCallout">
            <a:avLst>
              <a:gd name="adj1" fmla="val 17889"/>
              <a:gd name="adj2" fmla="val 18994"/>
              <a:gd name="adj3" fmla="val 25000"/>
              <a:gd name="adj4" fmla="val 75000"/>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en-US" altLang="zh-CN" sz="2800"/>
              <a:t>3d</a:t>
            </a:r>
            <a:r>
              <a:rPr lang="en-US" altLang="zh-CN" sz="2800" baseline="30000"/>
              <a:t>10</a:t>
            </a:r>
            <a:r>
              <a:rPr lang="zh-CN" altLang="en-US" sz="2800"/>
              <a:t>为全充满状态，较稳定，因此需将</a:t>
            </a:r>
            <a:r>
              <a:rPr lang="en-US" altLang="zh-CN" sz="2800"/>
              <a:t>4s</a:t>
            </a:r>
            <a:r>
              <a:rPr lang="zh-CN" altLang="en-US" sz="2800"/>
              <a:t>能级上的</a:t>
            </a:r>
            <a:r>
              <a:rPr lang="en-US" altLang="zh-CN" sz="2800"/>
              <a:t>1</a:t>
            </a:r>
            <a:r>
              <a:rPr lang="zh-CN" altLang="en-US" sz="2800"/>
              <a:t>个电子调到</a:t>
            </a:r>
            <a:r>
              <a:rPr lang="en-US" altLang="zh-CN" sz="2800"/>
              <a:t>3d</a:t>
            </a:r>
            <a:r>
              <a:rPr lang="zh-CN" altLang="en-US" sz="2800"/>
              <a:t>能级上</a:t>
            </a:r>
            <a:endParaRPr lang="zh-CN" altLang="en-US" sz="2800" baseline="30000"/>
          </a:p>
        </p:txBody>
      </p:sp>
      <p:sp>
        <p:nvSpPr>
          <p:cNvPr id="11" name="矩形 10"/>
          <p:cNvSpPr/>
          <p:nvPr>
            <p:custDataLst>
              <p:tags r:id="rId7"/>
            </p:custDataLst>
          </p:nvPr>
        </p:nvSpPr>
        <p:spPr>
          <a:xfrm>
            <a:off x="0" y="3253105"/>
            <a:ext cx="6901815" cy="720090"/>
          </a:xfrm>
          <a:prstGeom prst="rect">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800"/>
              <a:t>将同一能层的能级排在一起</a:t>
            </a:r>
            <a:endParaRPr lang="en-US" altLang="zh-CN" sz="2800"/>
          </a:p>
        </p:txBody>
      </p:sp>
      <p:sp>
        <p:nvSpPr>
          <p:cNvPr id="14" name="右箭头 13"/>
          <p:cNvSpPr/>
          <p:nvPr>
            <p:custDataLst>
              <p:tags r:id="rId8"/>
            </p:custDataLst>
          </p:nvPr>
        </p:nvSpPr>
        <p:spPr>
          <a:xfrm>
            <a:off x="7104380" y="1021080"/>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19" name="文本框 18"/>
          <p:cNvSpPr txBox="1"/>
          <p:nvPr>
            <p:custDataLst>
              <p:tags r:id="rId9"/>
            </p:custDataLst>
          </p:nvPr>
        </p:nvSpPr>
        <p:spPr>
          <a:xfrm>
            <a:off x="8039735" y="73533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9</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4" name="右箭头 23"/>
          <p:cNvSpPr/>
          <p:nvPr>
            <p:custDataLst>
              <p:tags r:id="rId10"/>
            </p:custDataLst>
          </p:nvPr>
        </p:nvSpPr>
        <p:spPr>
          <a:xfrm>
            <a:off x="7103745" y="2244725"/>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5" name="文本框 24"/>
          <p:cNvSpPr txBox="1"/>
          <p:nvPr>
            <p:custDataLst>
              <p:tags r:id="rId11"/>
            </p:custDataLst>
          </p:nvPr>
        </p:nvSpPr>
        <p:spPr>
          <a:xfrm>
            <a:off x="8025765" y="202946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10</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6" name="右箭头 25"/>
          <p:cNvSpPr/>
          <p:nvPr>
            <p:custDataLst>
              <p:tags r:id="rId12"/>
            </p:custDataLst>
          </p:nvPr>
        </p:nvSpPr>
        <p:spPr>
          <a:xfrm>
            <a:off x="7031355" y="3468370"/>
            <a:ext cx="720090" cy="287655"/>
          </a:xfrm>
          <a:prstGeom prst="right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
        <p:nvSpPr>
          <p:cNvPr id="27" name="文本框 26"/>
          <p:cNvSpPr txBox="1"/>
          <p:nvPr>
            <p:custDataLst>
              <p:tags r:id="rId13"/>
            </p:custDataLst>
          </p:nvPr>
        </p:nvSpPr>
        <p:spPr>
          <a:xfrm>
            <a:off x="8025765" y="3181350"/>
            <a:ext cx="3910965" cy="645160"/>
          </a:xfrm>
          <a:prstGeom prst="rect">
            <a:avLst/>
          </a:prstGeom>
          <a:noFill/>
          <a:ln w="9525">
            <a:noFill/>
          </a:ln>
        </p:spPr>
        <p:txBody>
          <a:bodyPr wrap="square">
            <a:spAutoFit/>
            <a:scene3d>
              <a:camera prst="orthographicFront"/>
              <a:lightRig rig="threePt" dir="t"/>
            </a:scene3d>
          </a:bodyPr>
          <a:lstStyle/>
          <a:p>
            <a:pPr indent="0" fontAlgn="auto">
              <a:lnSpc>
                <a:spcPct val="120000"/>
              </a:lnSpc>
              <a:spcBef>
                <a:spcPct val="0"/>
              </a:spcBef>
              <a:spcAft>
                <a:spcPct val="0"/>
              </a:spcAft>
            </a:pP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10</a:t>
            </a:r>
            <a:r>
              <a:rPr lang="en-US" altLang="zh-CN" sz="3000" b="1">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rPr>
              <a:t>1</a:t>
            </a:r>
            <a:endParaRPr lang="en-US" altLang="zh-CN" sz="3000" b="1" baseline="30000">
              <a:solidFill>
                <a:schemeClr val="accent1"/>
              </a:solidFill>
              <a:effectLst>
                <a:outerShdw blurRad="38100" dist="25400" dir="5400000" algn="ctr" rotWithShape="0">
                  <a:srgbClr val="6E747A">
                    <a:alpha val="43000"/>
                  </a:srgbClr>
                </a:outerShdw>
              </a:effectLst>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8" name="下箭头 27"/>
          <p:cNvSpPr/>
          <p:nvPr>
            <p:custDataLst>
              <p:tags r:id="rId14"/>
            </p:custDataLst>
          </p:nvPr>
        </p:nvSpPr>
        <p:spPr>
          <a:xfrm>
            <a:off x="9335770" y="1308735"/>
            <a:ext cx="360045" cy="864235"/>
          </a:xfrm>
          <a:prstGeom prst="downArrow">
            <a:avLst/>
          </a:prstGeom>
          <a:noFill/>
          <a:extLst>
            <a:ext uri="{909E8E84-426E-40DD-AFC4-6F175D3DCCD1}">
              <a14:hiddenFill xmlns:a14="http://schemas.microsoft.com/office/drawing/2010/main">
                <a:solidFill>
                  <a:schemeClr val="lt1"/>
                </a:solidFill>
              </a14:hiddenFill>
            </a:ext>
          </a:extLst>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left)">
                                      <p:cBhvr>
                                        <p:cTn id="29" dur="500"/>
                                        <p:tgtEl>
                                          <p:spTgt spid="2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up)">
                                      <p:cBhvr>
                                        <p:cTn id="34" dur="500"/>
                                        <p:tgtEl>
                                          <p:spTgt spid="25"/>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up)">
                                      <p:cBhvr>
                                        <p:cTn id="37" dur="500"/>
                                        <p:tgtEl>
                                          <p:spTgt spid="2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4" grpId="0"/>
      <p:bldP spid="19" grpId="0"/>
      <p:bldP spid="10" grpId="0"/>
      <p:bldP spid="24" grpId="0"/>
      <p:bldP spid="25" grpId="0"/>
      <p:bldP spid="28" grpId="0"/>
      <p:bldP spid="11" grpId="0"/>
      <p:bldP spid="26" grpId="0"/>
      <p:bldP spid="2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当堂训练</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7" name="文本框 6"/>
          <p:cNvSpPr txBox="1"/>
          <p:nvPr>
            <p:custDataLst>
              <p:tags r:id="rId6"/>
            </p:custDataLst>
          </p:nvPr>
        </p:nvSpPr>
        <p:spPr>
          <a:xfrm>
            <a:off x="-97790" y="765810"/>
            <a:ext cx="12472035" cy="6185535"/>
          </a:xfrm>
          <a:prstGeom prst="rect">
            <a:avLst/>
          </a:prstGeom>
          <a:noFill/>
          <a:ln w="9525">
            <a:noFill/>
          </a:ln>
        </p:spPr>
        <p:txBody>
          <a:bodyPr wrap="square">
            <a:spAutoFit/>
          </a:bodyPr>
          <a:lstStyle/>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rPr>
              <a:t>1.</a:t>
            </a:r>
            <a:r>
              <a:rPr lang="zh-CN" altLang="en-US" sz="3000" b="1">
                <a:latin typeface="宋体" panose="02010600030101010101" pitchFamily="2" charset="-122"/>
                <a:ea typeface="宋体" panose="02010600030101010101" pitchFamily="2" charset="-122"/>
                <a:cs typeface="宋体" panose="02010600030101010101" pitchFamily="2" charset="-122"/>
              </a:rPr>
              <a:t>下列有关构造原理的说法错误的是（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基态原子核外电子填充</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4s</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能级的顺序为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3p→4s→3d</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B.</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某基态原子部分核外电子的排布式为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所有基态原子的核外电子排布都遵循构造原理。</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构造原理中的电子排布能级顺序，实质是各能级能量由低到高的顺序。</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某原子的电子排布式为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5</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，下列说法中不正确的是（</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该元素原子核外共有</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25</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个电子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B.</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该元素原子核外有</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个能层</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该元素原子最外层电子有</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个电子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M</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能层共有</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8</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个电子</a:t>
            </a:r>
            <a:endParaRPr lang="zh-CN" altLang="en-US" sz="3000" b="1" baseline="30000">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1" name="文本框 20"/>
          <p:cNvSpPr txBox="1"/>
          <p:nvPr>
            <p:custDataLst>
              <p:tags r:id="rId7"/>
            </p:custDataLst>
          </p:nvPr>
        </p:nvSpPr>
        <p:spPr>
          <a:xfrm>
            <a:off x="6527165" y="837565"/>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C</a:t>
            </a:r>
            <a:endParaRPr lang="en-US" sz="2800" b="1">
              <a:solidFill>
                <a:srgbClr val="FF0000"/>
              </a:solidFill>
              <a:cs typeface="方正书宋_GBK" charset="0"/>
              <a:sym typeface="+mn-ea"/>
            </a:endParaRPr>
          </a:p>
        </p:txBody>
      </p:sp>
      <p:sp>
        <p:nvSpPr>
          <p:cNvPr id="12" name="文本框 11"/>
          <p:cNvSpPr txBox="1"/>
          <p:nvPr>
            <p:custDataLst>
              <p:tags r:id="rId8"/>
            </p:custDataLst>
          </p:nvPr>
        </p:nvSpPr>
        <p:spPr>
          <a:xfrm>
            <a:off x="333375" y="4149725"/>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D</a:t>
            </a:r>
            <a:endParaRPr lang="en-US" sz="2800" b="1">
              <a:solidFill>
                <a:srgbClr val="FF0000"/>
              </a:solidFill>
              <a:cs typeface="方正书宋_GBK" charset="0"/>
              <a:sym typeface="+mn-ea"/>
            </a:endParaRPr>
          </a:p>
        </p:txBody>
      </p:sp>
    </p:spTree>
  </p:cSld>
  <p:clrMapOvr>
    <a:masterClrMapping/>
  </p:clrMapOvr>
  <p:transition spd="slow">
    <p:circle/>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圆角矩形 1"/>
          <p:cNvSpPr/>
          <p:nvPr>
            <p:custDataLst>
              <p:tags r:id="rId3"/>
            </p:custDataLst>
          </p:nvPr>
        </p:nvSpPr>
        <p:spPr>
          <a:xfrm>
            <a:off x="0" y="244475"/>
            <a:ext cx="144145" cy="5759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custDataLst>
              <p:tags r:id="rId4"/>
            </p:custDataLst>
          </p:nvPr>
        </p:nvSpPr>
        <p:spPr>
          <a:xfrm>
            <a:off x="189865" y="333375"/>
            <a:ext cx="76200" cy="3930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custDataLst>
              <p:tags r:id="rId5"/>
            </p:custDataLst>
          </p:nvPr>
        </p:nvSpPr>
        <p:spPr>
          <a:xfrm>
            <a:off x="406685" y="189423"/>
            <a:ext cx="2879945" cy="735965"/>
          </a:xfrm>
          <a:prstGeom prst="rect">
            <a:avLst/>
          </a:prstGeom>
          <a:noFill/>
        </p:spPr>
        <p:txBody>
          <a:bodyPr wrap="square" lIns="121912" tIns="60956" rIns="121912" bIns="60956" rtlCol="0">
            <a:spAutoFit/>
          </a:bodyPr>
          <a:lstStyle/>
          <a:p>
            <a:pPr defTabSz="1219200" fontAlgn="base">
              <a:spcBef>
                <a:spcPct val="0"/>
              </a:spcBef>
              <a:spcAft>
                <a:spcPct val="0"/>
              </a:spcAft>
            </a:pPr>
            <a:r>
              <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rPr>
              <a:t>当堂训练</a:t>
            </a:r>
            <a:endParaRPr lang="zh-CN" altLang="en-US" sz="4000" b="1">
              <a:ln w="22225">
                <a:solidFill>
                  <a:schemeClr val="accent2"/>
                </a:solidFill>
                <a:prstDash val="solid"/>
              </a:ln>
              <a:solidFill>
                <a:schemeClr val="accent2">
                  <a:lumMod val="40000"/>
                  <a:lumOff val="60000"/>
                </a:schemeClr>
              </a:solidFill>
              <a:latin typeface="黑体" panose="02010609060101010101" charset="-122"/>
              <a:ea typeface="黑体" panose="02010609060101010101" charset="-122"/>
            </a:endParaRPr>
          </a:p>
        </p:txBody>
      </p:sp>
      <p:sp>
        <p:nvSpPr>
          <p:cNvPr id="7" name="文本框 6"/>
          <p:cNvSpPr txBox="1"/>
          <p:nvPr>
            <p:custDataLst>
              <p:tags r:id="rId6"/>
            </p:custDataLst>
          </p:nvPr>
        </p:nvSpPr>
        <p:spPr>
          <a:xfrm>
            <a:off x="117475" y="837565"/>
            <a:ext cx="12243435" cy="1753235"/>
          </a:xfrm>
          <a:prstGeom prst="rect">
            <a:avLst/>
          </a:prstGeom>
          <a:noFill/>
          <a:ln w="9525">
            <a:noFill/>
          </a:ln>
        </p:spPr>
        <p:txBody>
          <a:bodyPr wrap="square">
            <a:spAutoFit/>
          </a:bodyPr>
          <a:lstStyle/>
          <a:p>
            <a:pPr indent="0" fontAlgn="auto">
              <a:lnSpc>
                <a:spcPct val="120000"/>
              </a:lnSpc>
              <a:spcBef>
                <a:spcPct val="0"/>
              </a:spcBef>
              <a:spcAft>
                <a:spcPct val="0"/>
              </a:spcAft>
            </a:pPr>
            <a:r>
              <a:rPr lang="en-US" sz="3000" b="1">
                <a:latin typeface="宋体" panose="02010600030101010101" pitchFamily="2" charset="-122"/>
                <a:ea typeface="宋体" panose="02010600030101010101" pitchFamily="2" charset="-122"/>
                <a:cs typeface="宋体" panose="02010600030101010101" pitchFamily="2" charset="-122"/>
              </a:rPr>
              <a:t>3.X</a:t>
            </a:r>
            <a:r>
              <a:rPr lang="zh-CN" altLang="en-US" sz="3000" b="1">
                <a:latin typeface="宋体" panose="02010600030101010101" pitchFamily="2" charset="-122"/>
                <a:ea typeface="宋体" panose="02010600030101010101" pitchFamily="2" charset="-122"/>
                <a:cs typeface="宋体" panose="02010600030101010101" pitchFamily="2" charset="-122"/>
              </a:rPr>
              <a:t>、</a:t>
            </a:r>
            <a:r>
              <a:rPr lang="en-US" altLang="zh-CN" sz="3000" b="1">
                <a:latin typeface="宋体" panose="02010600030101010101" pitchFamily="2" charset="-122"/>
                <a:ea typeface="宋体" panose="02010600030101010101" pitchFamily="2" charset="-122"/>
                <a:cs typeface="宋体" panose="02010600030101010101" pitchFamily="2" charset="-122"/>
              </a:rPr>
              <a:t>Y</a:t>
            </a:r>
            <a:r>
              <a:rPr lang="zh-CN" altLang="en-US" sz="3000" b="1">
                <a:latin typeface="宋体" panose="02010600030101010101" pitchFamily="2" charset="-122"/>
                <a:ea typeface="宋体" panose="02010600030101010101" pitchFamily="2" charset="-122"/>
                <a:cs typeface="宋体" panose="02010600030101010101" pitchFamily="2" charset="-122"/>
              </a:rPr>
              <a:t>、</a:t>
            </a:r>
            <a:r>
              <a:rPr lang="en-US" altLang="zh-CN" sz="3000" b="1">
                <a:latin typeface="宋体" panose="02010600030101010101" pitchFamily="2" charset="-122"/>
                <a:ea typeface="宋体" panose="02010600030101010101" pitchFamily="2" charset="-122"/>
                <a:cs typeface="宋体" panose="02010600030101010101" pitchFamily="2" charset="-122"/>
              </a:rPr>
              <a:t>Z</a:t>
            </a:r>
            <a:r>
              <a:rPr lang="zh-CN" altLang="en-US" sz="3000" b="1">
                <a:latin typeface="宋体" panose="02010600030101010101" pitchFamily="2" charset="-122"/>
                <a:ea typeface="宋体" panose="02010600030101010101" pitchFamily="2" charset="-122"/>
                <a:cs typeface="宋体" panose="02010600030101010101" pitchFamily="2" charset="-122"/>
              </a:rPr>
              <a:t>三种主族元素的原子，其最外层电子排布式分别为</a:t>
            </a:r>
            <a:r>
              <a:rPr lang="en-US" altLang="zh-CN" sz="3000" b="1">
                <a:latin typeface="宋体" panose="02010600030101010101" pitchFamily="2" charset="-122"/>
                <a:ea typeface="宋体" panose="02010600030101010101" pitchFamily="2" charset="-122"/>
                <a:cs typeface="宋体" panose="02010600030101010101" pitchFamily="2" charset="-122"/>
              </a:rPr>
              <a:t>ns</a:t>
            </a:r>
            <a:r>
              <a:rPr lang="en-US" altLang="zh-CN" sz="3000" b="1" baseline="30000">
                <a:latin typeface="宋体" panose="02010600030101010101" pitchFamily="2" charset="-122"/>
                <a:ea typeface="宋体" panose="02010600030101010101" pitchFamily="2" charset="-122"/>
                <a:cs typeface="宋体" panose="02010600030101010101" pitchFamily="2" charset="-122"/>
              </a:rPr>
              <a:t>1</a:t>
            </a:r>
            <a:r>
              <a:rPr lang="zh-CN" altLang="en-US" sz="3000" b="1">
                <a:latin typeface="宋体" panose="02010600030101010101" pitchFamily="2" charset="-122"/>
                <a:ea typeface="宋体" panose="02010600030101010101" pitchFamily="2" charset="-122"/>
                <a:cs typeface="宋体" panose="02010600030101010101" pitchFamily="2" charset="-122"/>
              </a:rPr>
              <a:t>、</a:t>
            </a:r>
            <a:r>
              <a:rPr lang="en-US" altLang="zh-CN" sz="3000" b="1">
                <a:latin typeface="宋体" panose="02010600030101010101" pitchFamily="2" charset="-122"/>
                <a:ea typeface="宋体" panose="02010600030101010101" pitchFamily="2" charset="-122"/>
                <a:cs typeface="宋体" panose="02010600030101010101" pitchFamily="2" charset="-122"/>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rPr>
              <a:t>2</a:t>
            </a:r>
            <a:r>
              <a:rPr lang="en-US" altLang="zh-CN" sz="3000" b="1">
                <a:latin typeface="宋体" panose="02010600030101010101" pitchFamily="2" charset="-122"/>
                <a:ea typeface="宋体" panose="02010600030101010101" pitchFamily="2" charset="-122"/>
                <a:cs typeface="宋体" panose="02010600030101010101" pitchFamily="2" charset="-122"/>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rPr>
              <a:t>1</a:t>
            </a:r>
            <a:r>
              <a:rPr lang="zh-CN" altLang="en-US" sz="3000" b="1">
                <a:latin typeface="宋体" panose="02010600030101010101" pitchFamily="2" charset="-122"/>
                <a:ea typeface="宋体" panose="02010600030101010101" pitchFamily="2" charset="-122"/>
                <a:cs typeface="宋体" panose="02010600030101010101" pitchFamily="2" charset="-122"/>
              </a:rPr>
              <a:t>和</a:t>
            </a:r>
            <a:r>
              <a:rPr lang="en-US" altLang="zh-CN" sz="3000" b="1">
                <a:latin typeface="宋体" panose="02010600030101010101" pitchFamily="2" charset="-122"/>
                <a:ea typeface="宋体" panose="02010600030101010101" pitchFamily="2" charset="-122"/>
                <a:cs typeface="宋体" panose="02010600030101010101" pitchFamily="2" charset="-122"/>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rPr>
              <a:t>2</a:t>
            </a:r>
            <a:r>
              <a:rPr lang="en-US" altLang="zh-CN" sz="3000" b="1">
                <a:latin typeface="宋体" panose="02010600030101010101" pitchFamily="2" charset="-122"/>
                <a:ea typeface="宋体" panose="02010600030101010101" pitchFamily="2" charset="-122"/>
                <a:cs typeface="宋体" panose="02010600030101010101" pitchFamily="2" charset="-122"/>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rPr>
              <a:t>4</a:t>
            </a:r>
            <a:r>
              <a:rPr lang="zh-CN" altLang="en-US" sz="3000" b="1">
                <a:latin typeface="宋体" panose="02010600030101010101" pitchFamily="2" charset="-122"/>
                <a:ea typeface="宋体" panose="02010600030101010101" pitchFamily="2" charset="-122"/>
                <a:cs typeface="宋体" panose="02010600030101010101" pitchFamily="2" charset="-122"/>
              </a:rPr>
              <a:t>，由这三种元素组成的化合物的化学式可能是（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A.X</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YZ</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3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B.XYZ</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2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C.X</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YZ</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2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D.XYZ</a:t>
            </a:r>
            <a:r>
              <a:rPr lang="en-US" altLang="zh-CN" sz="3000" b="1" baseline="-25000">
                <a:latin typeface="宋体" panose="02010600030101010101" pitchFamily="2" charset="-122"/>
                <a:ea typeface="宋体" panose="02010600030101010101" pitchFamily="2" charset="-122"/>
                <a:cs typeface="宋体" panose="02010600030101010101" pitchFamily="2" charset="-122"/>
                <a:sym typeface="+mn-ea"/>
              </a:rPr>
              <a:t>3 </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21" name="文本框 20"/>
          <p:cNvSpPr txBox="1"/>
          <p:nvPr>
            <p:custDataLst>
              <p:tags r:id="rId7"/>
            </p:custDataLst>
          </p:nvPr>
        </p:nvSpPr>
        <p:spPr>
          <a:xfrm>
            <a:off x="10703560" y="1485265"/>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B</a:t>
            </a:r>
            <a:endParaRPr lang="en-US" sz="2800" b="1">
              <a:solidFill>
                <a:srgbClr val="FF0000"/>
              </a:solidFill>
              <a:cs typeface="方正书宋_GBK" charset="0"/>
              <a:sym typeface="+mn-ea"/>
            </a:endParaRPr>
          </a:p>
        </p:txBody>
      </p:sp>
      <p:sp>
        <p:nvSpPr>
          <p:cNvPr id="4" name="文本框 3"/>
          <p:cNvSpPr txBox="1"/>
          <p:nvPr>
            <p:custDataLst>
              <p:tags r:id="rId8"/>
            </p:custDataLst>
          </p:nvPr>
        </p:nvSpPr>
        <p:spPr>
          <a:xfrm>
            <a:off x="46990" y="2781300"/>
            <a:ext cx="12243435" cy="1753235"/>
          </a:xfrm>
          <a:prstGeom prst="rect">
            <a:avLst/>
          </a:prstGeom>
          <a:noFill/>
          <a:ln w="9525">
            <a:noFill/>
          </a:ln>
        </p:spPr>
        <p:txBody>
          <a:bodyPr wrap="square">
            <a:spAutoFit/>
          </a:bodyPr>
          <a:lstStyle/>
          <a:p>
            <a:pPr indent="0" fontAlgn="auto">
              <a:lnSpc>
                <a:spcPct val="120000"/>
              </a:lnSpc>
              <a:spcBef>
                <a:spcPct val="0"/>
              </a:spcBef>
              <a:spcAft>
                <a:spcPct val="0"/>
              </a:spcAft>
            </a:pPr>
            <a:r>
              <a:rPr lang="en-US" sz="3000" b="1">
                <a:latin typeface="宋体" panose="02010600030101010101" pitchFamily="2" charset="-122"/>
                <a:ea typeface="宋体" panose="02010600030101010101" pitchFamily="2" charset="-122"/>
                <a:cs typeface="宋体" panose="02010600030101010101" pitchFamily="2" charset="-122"/>
              </a:rPr>
              <a:t>4.</a:t>
            </a:r>
            <a:r>
              <a:rPr lang="zh-CN" altLang="en-US" sz="3000" b="1">
                <a:latin typeface="宋体" panose="02010600030101010101" pitchFamily="2" charset="-122"/>
                <a:ea typeface="宋体" panose="02010600030101010101" pitchFamily="2" charset="-122"/>
                <a:cs typeface="宋体" panose="02010600030101010101" pitchFamily="2" charset="-122"/>
              </a:rPr>
              <a:t>下列各项中，前面的能级先填入电子的是（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①</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和</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4s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②</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4p</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和</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5s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③</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5s</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和</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4d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④</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5p</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和</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4d</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①②</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B.</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②③</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C.</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②④</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③④</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custDataLst>
              <p:tags r:id="rId9"/>
            </p:custDataLst>
          </p:nvPr>
        </p:nvSpPr>
        <p:spPr>
          <a:xfrm>
            <a:off x="7751445" y="285369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B</a:t>
            </a:r>
            <a:endParaRPr lang="en-US" sz="2800" b="1">
              <a:solidFill>
                <a:srgbClr val="FF0000"/>
              </a:solidFill>
              <a:cs typeface="方正书宋_GBK" charset="0"/>
              <a:sym typeface="+mn-ea"/>
            </a:endParaRPr>
          </a:p>
        </p:txBody>
      </p:sp>
      <p:sp>
        <p:nvSpPr>
          <p:cNvPr id="8" name="文本框 7"/>
          <p:cNvSpPr txBox="1"/>
          <p:nvPr>
            <p:custDataLst>
              <p:tags r:id="rId10"/>
            </p:custDataLst>
          </p:nvPr>
        </p:nvSpPr>
        <p:spPr>
          <a:xfrm>
            <a:off x="-26670" y="4437380"/>
            <a:ext cx="12243435" cy="1753235"/>
          </a:xfrm>
          <a:prstGeom prst="rect">
            <a:avLst/>
          </a:prstGeom>
          <a:noFill/>
          <a:ln w="9525">
            <a:noFill/>
          </a:ln>
        </p:spPr>
        <p:txBody>
          <a:bodyPr wrap="square">
            <a:spAutoFit/>
          </a:bodyPr>
          <a:lstStyle/>
          <a:p>
            <a:pPr indent="0" fontAlgn="auto">
              <a:lnSpc>
                <a:spcPct val="120000"/>
              </a:lnSpc>
              <a:spcBef>
                <a:spcPct val="0"/>
              </a:spcBef>
              <a:spcAft>
                <a:spcPct val="0"/>
              </a:spcAft>
            </a:pPr>
            <a:r>
              <a:rPr lang="en-US" sz="3000" b="1">
                <a:latin typeface="宋体" panose="02010600030101010101" pitchFamily="2" charset="-122"/>
                <a:ea typeface="宋体" panose="02010600030101010101" pitchFamily="2" charset="-122"/>
                <a:cs typeface="宋体" panose="02010600030101010101" pitchFamily="2" charset="-122"/>
              </a:rPr>
              <a:t>5.</a:t>
            </a:r>
            <a:r>
              <a:rPr lang="zh-CN" altLang="en-US" sz="3000" b="1">
                <a:latin typeface="宋体" panose="02010600030101010101" pitchFamily="2" charset="-122"/>
                <a:ea typeface="宋体" panose="02010600030101010101" pitchFamily="2" charset="-122"/>
                <a:cs typeface="宋体" panose="02010600030101010101" pitchFamily="2" charset="-122"/>
              </a:rPr>
              <a:t>下列原子或离子核外电子排布不属于基态排布的是（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A.N:1s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3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B.S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endPar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C.Na:1s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5</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D.Si:1s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custDataLst>
              <p:tags r:id="rId11"/>
            </p:custDataLst>
          </p:nvPr>
        </p:nvSpPr>
        <p:spPr>
          <a:xfrm>
            <a:off x="9190990" y="4534535"/>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C</a:t>
            </a:r>
            <a:endParaRPr lang="en-US" sz="2800" b="1">
              <a:solidFill>
                <a:srgbClr val="FF0000"/>
              </a:solidFill>
              <a:cs typeface="方正书宋_GBK" charset="0"/>
              <a:sym typeface="+mn-ea"/>
            </a:endParaRPr>
          </a:p>
        </p:txBody>
      </p:sp>
    </p:spTree>
  </p:cSld>
  <p:clrMapOvr>
    <a:masterClrMapping/>
  </p:clrMapOvr>
  <p:transition spd="slow">
    <p:circle/>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文本框 7"/>
          <p:cNvSpPr txBox="1"/>
          <p:nvPr>
            <p:custDataLst>
              <p:tags r:id="rId3"/>
            </p:custDataLst>
          </p:nvPr>
        </p:nvSpPr>
        <p:spPr>
          <a:xfrm>
            <a:off x="46355" y="836930"/>
            <a:ext cx="12243435" cy="5631180"/>
          </a:xfrm>
          <a:prstGeom prst="rect">
            <a:avLst/>
          </a:prstGeom>
          <a:noFill/>
          <a:ln w="9525">
            <a:noFill/>
          </a:ln>
        </p:spPr>
        <p:txBody>
          <a:bodyPr wrap="square">
            <a:spAutoFit/>
          </a:bodyPr>
          <a:lstStyle/>
          <a:p>
            <a:pPr indent="0" fontAlgn="auto">
              <a:lnSpc>
                <a:spcPct val="120000"/>
              </a:lnSpc>
              <a:spcBef>
                <a:spcPct val="0"/>
              </a:spcBef>
              <a:spcAft>
                <a:spcPct val="0"/>
              </a:spcAft>
            </a:pPr>
            <a:r>
              <a:rPr lang="en-US" sz="3000" b="1">
                <a:latin typeface="宋体" panose="02010600030101010101" pitchFamily="2" charset="-122"/>
                <a:ea typeface="宋体" panose="02010600030101010101" pitchFamily="2" charset="-122"/>
                <a:cs typeface="宋体" panose="02010600030101010101" pitchFamily="2" charset="-122"/>
              </a:rPr>
              <a:t>5.</a:t>
            </a:r>
            <a:r>
              <a:rPr lang="zh-CN" altLang="en-US" sz="3000" b="1">
                <a:latin typeface="宋体" panose="02010600030101010101" pitchFamily="2" charset="-122"/>
                <a:ea typeface="宋体" panose="02010600030101010101" pitchFamily="2" charset="-122"/>
                <a:cs typeface="宋体" panose="02010600030101010101" pitchFamily="2" charset="-122"/>
              </a:rPr>
              <a:t>下列各组原子中，彼此化学性质一定相似的是（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原子核外电子排布式为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x</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原子与原子核外电子排布式为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B.</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原子核外</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M</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层上仅有两个电子的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X</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原子与原子核外</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N</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层上仅有两个电子的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C.2p</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能级上只有两个电子的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X</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原子与</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能级上只有两个电子的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最外层都只有两个电子的</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X</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Y</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原子。</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6.</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某元素原子</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轨道上有</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5</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个电子，则该原子最外层电子的排布可能是（</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A.4s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1</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B.4s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1         </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C.4s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4p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3</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D.3s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5</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a:t>
            </a:r>
            <a:endParaRPr lang="en-US" altLang="zh-CN" sz="300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custDataLst>
              <p:tags r:id="rId4"/>
            </p:custDataLst>
          </p:nvPr>
        </p:nvSpPr>
        <p:spPr>
          <a:xfrm>
            <a:off x="8543290" y="83693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C</a:t>
            </a:r>
            <a:endParaRPr lang="en-US" sz="2800" b="1">
              <a:solidFill>
                <a:srgbClr val="FF0000"/>
              </a:solidFill>
              <a:cs typeface="方正书宋_GBK" charset="0"/>
              <a:sym typeface="+mn-ea"/>
            </a:endParaRPr>
          </a:p>
        </p:txBody>
      </p:sp>
      <p:sp>
        <p:nvSpPr>
          <p:cNvPr id="2" name="文本框 1"/>
          <p:cNvSpPr txBox="1"/>
          <p:nvPr>
            <p:custDataLst>
              <p:tags r:id="rId5"/>
            </p:custDataLst>
          </p:nvPr>
        </p:nvSpPr>
        <p:spPr>
          <a:xfrm>
            <a:off x="478155" y="522986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A</a:t>
            </a:r>
            <a:endParaRPr lang="en-US" sz="2800" b="1">
              <a:solidFill>
                <a:srgbClr val="FF0000"/>
              </a:solidFill>
              <a:cs typeface="方正书宋_GBK" charset="0"/>
              <a:sym typeface="+mn-ea"/>
            </a:endParaRPr>
          </a:p>
        </p:txBody>
      </p:sp>
    </p:spTree>
  </p:cSld>
  <p:clrMapOvr>
    <a:masterClrMapping/>
  </p:clrMapOvr>
  <p:transition spd="slow">
    <p:circle/>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8" name="文本框 7"/>
          <p:cNvSpPr txBox="1"/>
          <p:nvPr>
            <p:custDataLst>
              <p:tags r:id="rId3"/>
            </p:custDataLst>
          </p:nvPr>
        </p:nvSpPr>
        <p:spPr>
          <a:xfrm>
            <a:off x="-26035" y="189230"/>
            <a:ext cx="12243435" cy="6185535"/>
          </a:xfrm>
          <a:prstGeom prst="rect">
            <a:avLst/>
          </a:prstGeom>
          <a:noFill/>
          <a:ln w="9525">
            <a:noFill/>
          </a:ln>
        </p:spPr>
        <p:txBody>
          <a:bodyPr wrap="square">
            <a:spAutoFit/>
          </a:bodyPr>
          <a:lstStyle/>
          <a:p>
            <a:pPr indent="0" fontAlgn="auto">
              <a:lnSpc>
                <a:spcPct val="120000"/>
              </a:lnSpc>
              <a:spcBef>
                <a:spcPct val="0"/>
              </a:spcBef>
              <a:spcAft>
                <a:spcPct val="0"/>
              </a:spcAft>
            </a:pPr>
            <a:r>
              <a:rPr lang="en-US" sz="3000" b="1">
                <a:latin typeface="宋体" panose="02010600030101010101" pitchFamily="2" charset="-122"/>
                <a:ea typeface="宋体" panose="02010600030101010101" pitchFamily="2" charset="-122"/>
                <a:cs typeface="宋体" panose="02010600030101010101" pitchFamily="2" charset="-122"/>
              </a:rPr>
              <a:t>7.</a:t>
            </a:r>
            <a:r>
              <a:rPr lang="zh-CN" sz="3000" b="1">
                <a:latin typeface="宋体" panose="02010600030101010101" pitchFamily="2" charset="-122"/>
                <a:ea typeface="宋体" panose="02010600030101010101" pitchFamily="2" charset="-122"/>
                <a:cs typeface="宋体" panose="02010600030101010101" pitchFamily="2" charset="-122"/>
              </a:rPr>
              <a:t>隐形战机的核心材料是金属钛，我国探明钛储量世界第一，其中有</a:t>
            </a:r>
            <a:r>
              <a:rPr lang="en-US" altLang="zh-CN" sz="3000" b="1">
                <a:latin typeface="宋体" panose="02010600030101010101" pitchFamily="2" charset="-122"/>
                <a:ea typeface="宋体" panose="02010600030101010101" pitchFamily="2" charset="-122"/>
                <a:cs typeface="宋体" panose="02010600030101010101" pitchFamily="2" charset="-122"/>
              </a:rPr>
              <a:t>“</a:t>
            </a:r>
            <a:r>
              <a:rPr lang="zh-CN" altLang="en-US" sz="3000" b="1">
                <a:latin typeface="宋体" panose="02010600030101010101" pitchFamily="2" charset="-122"/>
                <a:ea typeface="宋体" panose="02010600030101010101" pitchFamily="2" charset="-122"/>
                <a:cs typeface="宋体" panose="02010600030101010101" pitchFamily="2" charset="-122"/>
              </a:rPr>
              <a:t>第三金属</a:t>
            </a:r>
            <a:r>
              <a:rPr lang="en-US" altLang="zh-CN" sz="3000" b="1">
                <a:latin typeface="宋体" panose="02010600030101010101" pitchFamily="2" charset="-122"/>
                <a:ea typeface="宋体" panose="02010600030101010101" pitchFamily="2" charset="-122"/>
                <a:cs typeface="宋体" panose="02010600030101010101" pitchFamily="2" charset="-122"/>
              </a:rPr>
              <a:t>”</a:t>
            </a:r>
            <a:r>
              <a:rPr lang="zh-CN" altLang="en-US" sz="3000" b="1">
                <a:latin typeface="宋体" panose="02010600030101010101" pitchFamily="2" charset="-122"/>
                <a:ea typeface="宋体" panose="02010600030101010101" pitchFamily="2" charset="-122"/>
                <a:cs typeface="宋体" panose="02010600030101010101" pitchFamily="2" charset="-122"/>
              </a:rPr>
              <a:t>之美称。下列推断不正确的是（</a:t>
            </a:r>
            <a:r>
              <a:rPr lang="en-US" altLang="zh-CN" sz="3000" b="1">
                <a:latin typeface="宋体" panose="02010600030101010101" pitchFamily="2" charset="-122"/>
                <a:ea typeface="宋体" panose="02010600030101010101" pitchFamily="2" charset="-122"/>
                <a:cs typeface="宋体" panose="02010600030101010101" pitchFamily="2" charset="-122"/>
              </a:rPr>
              <a:t>    </a:t>
            </a:r>
            <a:r>
              <a:rPr lang="zh-CN" altLang="en-US" sz="3000" b="1">
                <a:latin typeface="宋体" panose="02010600030101010101" pitchFamily="2" charset="-122"/>
                <a:ea typeface="宋体" panose="02010600030101010101" pitchFamily="2" charset="-122"/>
                <a:cs typeface="宋体" panose="02010600030101010101" pitchFamily="2" charset="-122"/>
              </a:rPr>
              <a:t>）</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rPr>
              <a:t>A.</a:t>
            </a:r>
            <a:r>
              <a:rPr lang="zh-CN" altLang="en-US" sz="3000" b="1">
                <a:latin typeface="宋体" panose="02010600030101010101" pitchFamily="2" charset="-122"/>
                <a:ea typeface="宋体" panose="02010600030101010101" pitchFamily="2" charset="-122"/>
                <a:cs typeface="宋体" panose="02010600030101010101" pitchFamily="2" charset="-122"/>
              </a:rPr>
              <a:t>钛的原子序数为</a:t>
            </a:r>
            <a:r>
              <a:rPr lang="en-US" altLang="zh-CN" sz="3000" b="1">
                <a:latin typeface="宋体" panose="02010600030101010101" pitchFamily="2" charset="-122"/>
                <a:ea typeface="宋体" panose="02010600030101010101" pitchFamily="2" charset="-122"/>
                <a:cs typeface="宋体" panose="02010600030101010101" pitchFamily="2" charset="-122"/>
              </a:rPr>
              <a:t>22      B.</a:t>
            </a:r>
            <a:r>
              <a:rPr lang="zh-CN" altLang="en-US" sz="3000" b="1">
                <a:latin typeface="宋体" panose="02010600030101010101" pitchFamily="2" charset="-122"/>
                <a:ea typeface="宋体" panose="02010600030101010101" pitchFamily="2" charset="-122"/>
                <a:cs typeface="宋体" panose="02010600030101010101" pitchFamily="2" charset="-122"/>
              </a:rPr>
              <a:t>钛位于元素周期表第四周期</a:t>
            </a:r>
            <a:endParaRPr lang="zh-CN" altLang="en-US" sz="3000" b="1">
              <a:latin typeface="宋体" panose="02010600030101010101" pitchFamily="2" charset="-122"/>
              <a:ea typeface="宋体" panose="02010600030101010101" pitchFamily="2" charset="-122"/>
              <a:cs typeface="宋体" panose="02010600030101010101" pitchFamily="2" charset="-122"/>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rPr>
              <a:t>C.</a:t>
            </a:r>
            <a:r>
              <a:rPr lang="zh-CN" altLang="en-US" sz="3000" b="1">
                <a:latin typeface="宋体" panose="02010600030101010101" pitchFamily="2" charset="-122"/>
                <a:ea typeface="宋体" panose="02010600030101010101" pitchFamily="2" charset="-122"/>
                <a:cs typeface="宋体" panose="02010600030101010101" pitchFamily="2" charset="-122"/>
              </a:rPr>
              <a:t>基态钛原子核外电子排布式为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3s</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2</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3p</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6</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3d</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4</a:t>
            </a:r>
            <a:endPar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D.</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钛属于过渡元素</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8.</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某元素的原子序数为</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33</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，则：</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1</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）该元素原子的核外电子总数是</a:t>
            </a:r>
            <a:r>
              <a:rPr lang="zh-CN" altLang="en-US" sz="3000" b="1" u="sng">
                <a:latin typeface="宋体" panose="02010600030101010101" pitchFamily="2" charset="-122"/>
                <a:ea typeface="宋体" panose="02010600030101010101" pitchFamily="2" charset="-122"/>
                <a:cs typeface="宋体" panose="02010600030101010101" pitchFamily="2" charset="-122"/>
                <a:sym typeface="+mn-ea"/>
              </a:rPr>
              <a:t> </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2</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）该元素原子有</a:t>
            </a:r>
            <a:r>
              <a:rPr lang="zh-CN" altLang="en-US" sz="3000" b="1" u="sng">
                <a:latin typeface="宋体" panose="02010600030101010101" pitchFamily="2" charset="-122"/>
                <a:ea typeface="宋体" panose="02010600030101010101" pitchFamily="2" charset="-122"/>
                <a:cs typeface="宋体" panose="02010600030101010101" pitchFamily="2" charset="-122"/>
                <a:sym typeface="+mn-ea"/>
              </a:rPr>
              <a:t> </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个能层，</a:t>
            </a:r>
            <a:r>
              <a:rPr lang="zh-CN" altLang="en-US" sz="3000" b="1" u="sng">
                <a:latin typeface="宋体" panose="02010600030101010101" pitchFamily="2" charset="-122"/>
                <a:ea typeface="宋体" panose="02010600030101010101" pitchFamily="2" charset="-122"/>
                <a:cs typeface="宋体" panose="02010600030101010101" pitchFamily="2" charset="-122"/>
                <a:sym typeface="+mn-ea"/>
              </a:rPr>
              <a:t> </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个能级，该元素的电子排布式为：</a:t>
            </a:r>
            <a:r>
              <a:rPr lang="zh-CN" altLang="en-US" sz="3000" b="1" u="sng">
                <a:latin typeface="宋体" panose="02010600030101010101" pitchFamily="2" charset="-122"/>
                <a:ea typeface="宋体" panose="02010600030101010101" pitchFamily="2" charset="-122"/>
                <a:cs typeface="宋体" panose="02010600030101010101" pitchFamily="2" charset="-122"/>
                <a:sym typeface="+mn-ea"/>
              </a:rPr>
              <a:t> </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3</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）写出基态</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S</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Cl</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的电子排布式：</a:t>
            </a:r>
            <a:endParaRPr lang="zh-CN" altLang="en-US" sz="300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ct val="120000"/>
              </a:lnSpc>
              <a:spcBef>
                <a:spcPct val="0"/>
              </a:spcBef>
              <a:spcAft>
                <a:spcPct val="0"/>
              </a:spcAft>
            </a:pP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①</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S</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②</a:t>
            </a:r>
            <a:r>
              <a:rPr lang="en-US" altLang="zh-CN" sz="3000" b="1">
                <a:latin typeface="宋体" panose="02010600030101010101" pitchFamily="2" charset="-122"/>
                <a:ea typeface="宋体" panose="02010600030101010101" pitchFamily="2" charset="-122"/>
                <a:cs typeface="宋体" panose="02010600030101010101" pitchFamily="2" charset="-122"/>
                <a:sym typeface="+mn-ea"/>
              </a:rPr>
              <a:t>Cl</a:t>
            </a:r>
            <a:r>
              <a:rPr lang="en-US" altLang="zh-CN" sz="3000" b="1" baseline="30000">
                <a:latin typeface="宋体" panose="02010600030101010101" pitchFamily="2" charset="-122"/>
                <a:ea typeface="宋体" panose="02010600030101010101" pitchFamily="2" charset="-122"/>
                <a:cs typeface="宋体" panose="02010600030101010101" pitchFamily="2" charset="-122"/>
                <a:sym typeface="+mn-ea"/>
              </a:rPr>
              <a:t>-</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000" b="1" u="sng">
                <a:latin typeface="宋体" panose="02010600030101010101" pitchFamily="2" charset="-122"/>
                <a:ea typeface="宋体" panose="02010600030101010101" pitchFamily="2" charset="-122"/>
                <a:cs typeface="宋体" panose="02010600030101010101" pitchFamily="2" charset="-122"/>
                <a:sym typeface="+mn-ea"/>
              </a:rPr>
              <a:t> </a:t>
            </a:r>
            <a:r>
              <a:rPr lang="en-US" altLang="zh-CN" sz="3000" b="1" u="sng">
                <a:latin typeface="宋体" panose="02010600030101010101" pitchFamily="2" charset="-122"/>
                <a:ea typeface="宋体" panose="02010600030101010101" pitchFamily="2" charset="-122"/>
                <a:cs typeface="宋体" panose="02010600030101010101" pitchFamily="2" charset="-122"/>
                <a:sym typeface="+mn-ea"/>
              </a:rPr>
              <a:t>              </a:t>
            </a:r>
            <a:r>
              <a:rPr lang="zh-CN" altLang="en-US" sz="30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3000" b="1" u="sng" baseline="30000">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custDataLst>
              <p:tags r:id="rId4"/>
            </p:custDataLst>
          </p:nvPr>
        </p:nvSpPr>
        <p:spPr>
          <a:xfrm>
            <a:off x="7750810" y="83693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C</a:t>
            </a:r>
            <a:endParaRPr lang="en-US" sz="2800" b="1">
              <a:solidFill>
                <a:srgbClr val="FF0000"/>
              </a:solidFill>
              <a:cs typeface="方正书宋_GBK" charset="0"/>
              <a:sym typeface="+mn-ea"/>
            </a:endParaRPr>
          </a:p>
        </p:txBody>
      </p:sp>
      <p:sp>
        <p:nvSpPr>
          <p:cNvPr id="3" name="文本框 2"/>
          <p:cNvSpPr txBox="1"/>
          <p:nvPr>
            <p:custDataLst>
              <p:tags r:id="rId5"/>
            </p:custDataLst>
          </p:nvPr>
        </p:nvSpPr>
        <p:spPr>
          <a:xfrm>
            <a:off x="6094730" y="357378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33</a:t>
            </a:r>
            <a:endParaRPr lang="en-US" sz="2800" b="1">
              <a:solidFill>
                <a:srgbClr val="FF0000"/>
              </a:solidFill>
              <a:cs typeface="方正书宋_GBK" charset="0"/>
              <a:sym typeface="+mn-ea"/>
            </a:endParaRPr>
          </a:p>
        </p:txBody>
      </p:sp>
      <p:sp>
        <p:nvSpPr>
          <p:cNvPr id="4" name="文本框 3"/>
          <p:cNvSpPr txBox="1"/>
          <p:nvPr>
            <p:custDataLst>
              <p:tags r:id="rId6"/>
            </p:custDataLst>
          </p:nvPr>
        </p:nvSpPr>
        <p:spPr>
          <a:xfrm>
            <a:off x="3430270" y="4077335"/>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4</a:t>
            </a:r>
            <a:endParaRPr lang="en-US" sz="2800" b="1">
              <a:solidFill>
                <a:srgbClr val="FF0000"/>
              </a:solidFill>
              <a:cs typeface="方正书宋_GBK" charset="0"/>
              <a:sym typeface="+mn-ea"/>
            </a:endParaRPr>
          </a:p>
        </p:txBody>
      </p:sp>
      <p:sp>
        <p:nvSpPr>
          <p:cNvPr id="5" name="文本框 4"/>
          <p:cNvSpPr txBox="1"/>
          <p:nvPr>
            <p:custDataLst>
              <p:tags r:id="rId7"/>
            </p:custDataLst>
          </p:nvPr>
        </p:nvSpPr>
        <p:spPr>
          <a:xfrm>
            <a:off x="5518150" y="4095750"/>
            <a:ext cx="718820" cy="521970"/>
          </a:xfrm>
          <a:prstGeom prst="rect">
            <a:avLst/>
          </a:prstGeom>
          <a:noFill/>
          <a:ln w="9525">
            <a:noFill/>
          </a:ln>
        </p:spPr>
        <p:txBody>
          <a:bodyPr wrap="square">
            <a:spAutoFit/>
          </a:bodyPr>
          <a:lstStyle/>
          <a:p>
            <a:pPr indent="0" fontAlgn="auto"/>
            <a:r>
              <a:rPr lang="en-US" sz="2800" b="1">
                <a:solidFill>
                  <a:srgbClr val="FF0000"/>
                </a:solidFill>
                <a:cs typeface="方正书宋_GBK" charset="0"/>
                <a:sym typeface="+mn-ea"/>
              </a:rPr>
              <a:t>8</a:t>
            </a:r>
            <a:endParaRPr lang="en-US" sz="2800" b="1">
              <a:solidFill>
                <a:srgbClr val="FF0000"/>
              </a:solidFill>
              <a:cs typeface="方正书宋_GBK" charset="0"/>
              <a:sym typeface="+mn-ea"/>
            </a:endParaRPr>
          </a:p>
        </p:txBody>
      </p:sp>
      <p:sp>
        <p:nvSpPr>
          <p:cNvPr id="7" name="文本框 6"/>
          <p:cNvSpPr txBox="1"/>
          <p:nvPr>
            <p:custDataLst>
              <p:tags r:id="rId8"/>
            </p:custDataLst>
          </p:nvPr>
        </p:nvSpPr>
        <p:spPr>
          <a:xfrm>
            <a:off x="694055" y="4653915"/>
            <a:ext cx="5399405" cy="521970"/>
          </a:xfrm>
          <a:prstGeom prst="rect">
            <a:avLst/>
          </a:prstGeom>
          <a:noFill/>
          <a:ln w="9525">
            <a:noFill/>
          </a:ln>
        </p:spPr>
        <p:txBody>
          <a:bodyPr wrap="square">
            <a:spAutoFit/>
          </a:bodyPr>
          <a:lstStyle/>
          <a:p>
            <a:pPr indent="0" fontAlgn="auto"/>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3d</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10</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4s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4p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a:t>
            </a:r>
            <a:endPar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custDataLst>
              <p:tags r:id="rId9"/>
            </p:custDataLst>
          </p:nvPr>
        </p:nvSpPr>
        <p:spPr>
          <a:xfrm>
            <a:off x="838200" y="5733415"/>
            <a:ext cx="5399405" cy="521970"/>
          </a:xfrm>
          <a:prstGeom prst="rect">
            <a:avLst/>
          </a:prstGeom>
          <a:noFill/>
          <a:ln w="9525">
            <a:noFill/>
          </a:ln>
        </p:spPr>
        <p:txBody>
          <a:bodyPr wrap="square">
            <a:spAutoFit/>
          </a:bodyPr>
          <a:lstStyle/>
          <a:p>
            <a:pPr indent="0" fontAlgn="auto"/>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4</a:t>
            </a:r>
            <a:endPar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custDataLst>
              <p:tags r:id="rId10"/>
            </p:custDataLst>
          </p:nvPr>
        </p:nvSpPr>
        <p:spPr>
          <a:xfrm>
            <a:off x="5807075" y="5733415"/>
            <a:ext cx="5399405" cy="521970"/>
          </a:xfrm>
          <a:prstGeom prst="rect">
            <a:avLst/>
          </a:prstGeom>
          <a:noFill/>
          <a:ln w="9525">
            <a:noFill/>
          </a:ln>
        </p:spPr>
        <p:txBody>
          <a:bodyPr wrap="square">
            <a:spAutoFit/>
          </a:bodyPr>
          <a:lstStyle/>
          <a:p>
            <a:pPr indent="0" fontAlgn="auto"/>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1s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6</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3s</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2</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3p</a:t>
            </a:r>
            <a:r>
              <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6</a:t>
            </a:r>
            <a:endParaRPr lang="en-US" altLang="zh-CN" sz="2800" b="1" baseline="30000">
              <a:solidFill>
                <a:srgbClr val="FF0000"/>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1" name="New picture"/>
          <p:cNvPicPr/>
          <p:nvPr>
            <p:custDataLst>
              <p:tags r:id="rId12"/>
            </p:custDataLst>
          </p:nvPr>
        </p:nvPicPr>
        <p:blipFill>
          <a:blip r:embed="rId11"/>
          <a:stretch>
            <a:fillRect/>
          </a:stretch>
        </p:blipFill>
        <p:spPr>
          <a:xfrm>
            <a:off x="10871200" y="11277600"/>
            <a:ext cx="317500" cy="228600"/>
          </a:xfrm>
          <a:prstGeom prst="cube">
            <a:avLst/>
          </a:prstGeom>
        </p:spPr>
      </p:pic>
    </p:spTree>
  </p:cSld>
  <p:clrMapOvr>
    <a:masterClrMapping/>
  </p:clrMapOvr>
  <p:transition spd="slow">
    <p:circle/>
  </p:transition>
  <p:timing/>
</p:sld>
</file>

<file path=ppt/tags/tag1.xml><?xml version="1.0" encoding="utf-8"?>
<p:tagLst xmlns:p="http://schemas.openxmlformats.org/presentationml/2006/main">
  <p:tag name="AS_UNIQUEID" val="1089"/>
</p:tagLst>
</file>

<file path=ppt/tags/tag2.xml><?xml version="1.0" encoding="utf-8"?>
<p:tagLst xmlns:p="http://schemas.openxmlformats.org/presentationml/2006/main">
  <p:tag name="AS_UNIQUEID" val="1090"/>
</p:tagLst>
</file>

<file path=ppt/tags/tag3.xml><?xml version="1.0" encoding="utf-8"?>
<p:tagLst xmlns:p="http://schemas.openxmlformats.org/presentationml/2006/main">
  <p:tag name="AS_UNIQUEID" val="1091"/>
</p:tagLst>
</file>

<file path=ppt/tags/tag4.xml><?xml version="1.0" encoding="utf-8"?>
<p:tagLst xmlns:p="http://schemas.openxmlformats.org/presentationml/2006/main">
  <p:tag name="AS_UNIQUEID" val="1092"/>
</p:tagLst>
</file>

<file path=ppt/tags/tag5.xml><?xml version="1.0" encoding="utf-8"?>
<p:tagLst xmlns:p="http://schemas.openxmlformats.org/presentationml/2006/main">
  <p:tag name="AS_UNIQUEID" val="1093"/>
</p:tagLst>
</file>

<file path=ppt/tags/tag6.xml><?xml version="1.0" encoding="utf-8"?>
<p:tagLst xmlns:p="http://schemas.openxmlformats.org/presentationml/2006/main">
  <p:tag name="AS_UNIQUEID" val="1094"/>
</p:tagLst>
</file>

<file path=ppt/tags/tag7.xml><?xml version="1.0" encoding="utf-8"?>
<p:tagLst xmlns:p="http://schemas.openxmlformats.org/presentationml/2006/main">
  <p:tag name="AS_UNIQUEID" val="1095"/>
</p:tagLst>
</file>

<file path=ppt/tags/tag8.xml><?xml version="1.0" encoding="utf-8"?>
<p:tagLst xmlns:p="http://schemas.openxmlformats.org/presentationml/2006/main">
  <p:tag name="AS_UNIQUEID" val="1096"/>
</p:tagLst>
</file>

<file path=ppt/tags/tag9.xml><?xml version="1.0" encoding="utf-8"?>
<p:tagLst xmlns:p="http://schemas.openxmlformats.org/presentationml/2006/main">
  <p:tag name="AS_UNIQUEID" val="1097"/>
</p:tagLst>
</file>

<file path=ppt/tags/tag10.xml><?xml version="1.0" encoding="utf-8"?>
<p:tagLst xmlns:p="http://schemas.openxmlformats.org/presentationml/2006/main">
  <p:tag name="AS_UNIQUEID" val="1098"/>
</p:tagLst>
</file>

<file path=ppt/tags/tag11.xml><?xml version="1.0" encoding="utf-8"?>
<p:tagLst xmlns:p="http://schemas.openxmlformats.org/presentationml/2006/main">
  <p:tag name="AS_UNIQUEID" val="1099"/>
</p:tagLst>
</file>

<file path=ppt/tags/tag12.xml><?xml version="1.0" encoding="utf-8"?>
<p:tagLst xmlns:p="http://schemas.openxmlformats.org/presentationml/2006/main">
  <p:tag name="AS_UNIQUEID" val="1100"/>
</p:tagLst>
</file>

<file path=ppt/tags/tag13.xml><?xml version="1.0" encoding="utf-8"?>
<p:tagLst xmlns:p="http://schemas.openxmlformats.org/presentationml/2006/main">
  <p:tag name="AS_UNIQUEID" val="1101"/>
</p:tagLst>
</file>

<file path=ppt/tags/tag14.xml><?xml version="1.0" encoding="utf-8"?>
<p:tagLst xmlns:p="http://schemas.openxmlformats.org/presentationml/2006/main">
  <p:tag name="AS_UNIQUEID" val="1102"/>
</p:tagLst>
</file>

<file path=ppt/tags/tag15.xml><?xml version="1.0" encoding="utf-8"?>
<p:tagLst xmlns:p="http://schemas.openxmlformats.org/presentationml/2006/main">
  <p:tag name="AS_UNIQUEID" val="1103"/>
</p:tagLst>
</file>

<file path=ppt/tags/tag16.xml><?xml version="1.0" encoding="utf-8"?>
<p:tagLst xmlns:p="http://schemas.openxmlformats.org/presentationml/2006/main">
  <p:tag name="AS_UNIQUEID" val="1104"/>
</p:tagLst>
</file>

<file path=ppt/tags/tag17.xml><?xml version="1.0" encoding="utf-8"?>
<p:tagLst xmlns:p="http://schemas.openxmlformats.org/presentationml/2006/main">
  <p:tag name="AS_UNIQUEID" val="1105"/>
</p:tagLst>
</file>

<file path=ppt/tags/tag18.xml><?xml version="1.0" encoding="utf-8"?>
<p:tagLst xmlns:p="http://schemas.openxmlformats.org/presentationml/2006/main">
  <p:tag name="AS_UNIQUEID" val="1106"/>
</p:tagLst>
</file>

<file path=ppt/tags/tag19.xml><?xml version="1.0" encoding="utf-8"?>
<p:tagLst xmlns:p="http://schemas.openxmlformats.org/presentationml/2006/main">
  <p:tag name="AS_UNIQUEID" val="1107"/>
</p:tagLst>
</file>

<file path=ppt/tags/tag20.xml><?xml version="1.0" encoding="utf-8"?>
<p:tagLst xmlns:p="http://schemas.openxmlformats.org/presentationml/2006/main">
  <p:tag name="AS_UNIQUEID" val="1108"/>
</p:tagLst>
</file>

<file path=ppt/tags/tag21.xml><?xml version="1.0" encoding="utf-8"?>
<p:tagLst xmlns:p="http://schemas.openxmlformats.org/presentationml/2006/main">
  <p:tag name="AS_UNIQUEID" val="1109"/>
</p:tagLst>
</file>

<file path=ppt/tags/tag22.xml><?xml version="1.0" encoding="utf-8"?>
<p:tagLst xmlns:p="http://schemas.openxmlformats.org/presentationml/2006/main">
  <p:tag name="AS_UNIQUEID" val="1110"/>
</p:tagLst>
</file>

<file path=ppt/tags/tag23.xml><?xml version="1.0" encoding="utf-8"?>
<p:tagLst xmlns:p="http://schemas.openxmlformats.org/presentationml/2006/main">
  <p:tag name="AS_UNIQUEID" val="1111"/>
</p:tagLst>
</file>

<file path=ppt/tags/tag24.xml><?xml version="1.0" encoding="utf-8"?>
<p:tagLst xmlns:p="http://schemas.openxmlformats.org/presentationml/2006/main">
  <p:tag name="AS_UNIQUEID" val="1112"/>
</p:tagLst>
</file>

<file path=ppt/tags/tag25.xml><?xml version="1.0" encoding="utf-8"?>
<p:tagLst xmlns:p="http://schemas.openxmlformats.org/presentationml/2006/main">
  <p:tag name="AS_UNIQUEID" val="1113"/>
</p:tagLst>
</file>

<file path=ppt/tags/tag26.xml><?xml version="1.0" encoding="utf-8"?>
<p:tagLst xmlns:p="http://schemas.openxmlformats.org/presentationml/2006/main">
  <p:tag name="AS_UNIQUEID" val="1114"/>
</p:tagLst>
</file>

<file path=ppt/tags/tag27.xml><?xml version="1.0" encoding="utf-8"?>
<p:tagLst xmlns:p="http://schemas.openxmlformats.org/presentationml/2006/main">
  <p:tag name="AS_UNIQUEID" val="1115"/>
</p:tagLst>
</file>

<file path=ppt/tags/tag28.xml><?xml version="1.0" encoding="utf-8"?>
<p:tagLst xmlns:p="http://schemas.openxmlformats.org/presentationml/2006/main">
  <p:tag name="AS_UNIQUEID" val="1116"/>
</p:tagLst>
</file>

<file path=ppt/tags/tag29.xml><?xml version="1.0" encoding="utf-8"?>
<p:tagLst xmlns:p="http://schemas.openxmlformats.org/presentationml/2006/main">
  <p:tag name="AS_UNIQUEID" val="1117"/>
</p:tagLst>
</file>

<file path=ppt/tags/tag30.xml><?xml version="1.0" encoding="utf-8"?>
<p:tagLst xmlns:p="http://schemas.openxmlformats.org/presentationml/2006/main">
  <p:tag name="AS_UNIQUEID" val="1118"/>
</p:tagLst>
</file>

<file path=ppt/tags/tag31.xml><?xml version="1.0" encoding="utf-8"?>
<p:tagLst xmlns:p="http://schemas.openxmlformats.org/presentationml/2006/main">
  <p:tag name="AS_UNIQUEID" val="1119"/>
</p:tagLst>
</file>

<file path=ppt/tags/tag32.xml><?xml version="1.0" encoding="utf-8"?>
<p:tagLst xmlns:p="http://schemas.openxmlformats.org/presentationml/2006/main">
  <p:tag name="AS_UNIQUEID" val="1120"/>
</p:tagLst>
</file>

<file path=ppt/tags/tag33.xml><?xml version="1.0" encoding="utf-8"?>
<p:tagLst xmlns:p="http://schemas.openxmlformats.org/presentationml/2006/main">
  <p:tag name="AS_UNIQUEID" val="1121"/>
</p:tagLst>
</file>

<file path=ppt/tags/tag34.xml><?xml version="1.0" encoding="utf-8"?>
<p:tagLst xmlns:p="http://schemas.openxmlformats.org/presentationml/2006/main">
  <p:tag name="AS_UNIQUEID" val="1122"/>
</p:tagLst>
</file>

<file path=ppt/tags/tag35.xml><?xml version="1.0" encoding="utf-8"?>
<p:tagLst xmlns:p="http://schemas.openxmlformats.org/presentationml/2006/main">
  <p:tag name="AS_UNIQUEID" val="1123"/>
</p:tagLst>
</file>

<file path=ppt/tags/tag36.xml><?xml version="1.0" encoding="utf-8"?>
<p:tagLst xmlns:p="http://schemas.openxmlformats.org/presentationml/2006/main">
  <p:tag name="AS_UNIQUEID" val="1124"/>
</p:tagLst>
</file>

<file path=ppt/tags/tag37.xml><?xml version="1.0" encoding="utf-8"?>
<p:tagLst xmlns:p="http://schemas.openxmlformats.org/presentationml/2006/main">
  <p:tag name="AS_UNIQUEID" val="1125"/>
</p:tagLst>
</file>

<file path=ppt/tags/tag38.xml><?xml version="1.0" encoding="utf-8"?>
<p:tagLst xmlns:p="http://schemas.openxmlformats.org/presentationml/2006/main">
  <p:tag name="AS_UNIQUEID" val="1126"/>
</p:tagLst>
</file>

<file path=ppt/tags/tag39.xml><?xml version="1.0" encoding="utf-8"?>
<p:tagLst xmlns:p="http://schemas.openxmlformats.org/presentationml/2006/main">
  <p:tag name="AS_UNIQUEID" val="1127"/>
</p:tagLst>
</file>

<file path=ppt/tags/tag40.xml><?xml version="1.0" encoding="utf-8"?>
<p:tagLst xmlns:p="http://schemas.openxmlformats.org/presentationml/2006/main">
  <p:tag name="AS_UNIQUEID" val="1128"/>
</p:tagLst>
</file>

<file path=ppt/tags/tag41.xml><?xml version="1.0" encoding="utf-8"?>
<p:tagLst xmlns:p="http://schemas.openxmlformats.org/presentationml/2006/main">
  <p:tag name="AS_UNIQUEID" val="1129"/>
</p:tagLst>
</file>

<file path=ppt/tags/tag42.xml><?xml version="1.0" encoding="utf-8"?>
<p:tagLst xmlns:p="http://schemas.openxmlformats.org/presentationml/2006/main">
  <p:tag name="AS_UNIQUEID" val="1130"/>
</p:tagLst>
</file>

<file path=ppt/tags/tag43.xml><?xml version="1.0" encoding="utf-8"?>
<p:tagLst xmlns:p="http://schemas.openxmlformats.org/presentationml/2006/main">
  <p:tag name="AS_UNIQUEID" val="1131"/>
</p:tagLst>
</file>

<file path=ppt/tags/tag44.xml><?xml version="1.0" encoding="utf-8"?>
<p:tagLst xmlns:p="http://schemas.openxmlformats.org/presentationml/2006/main">
  <p:tag name="AS_UNIQUEID" val="1132"/>
</p:tagLst>
</file>

<file path=ppt/tags/tag45.xml><?xml version="1.0" encoding="utf-8"?>
<p:tagLst xmlns:p="http://schemas.openxmlformats.org/presentationml/2006/main">
  <p:tag name="AS_UNIQUEID" val="1133"/>
</p:tagLst>
</file>

<file path=ppt/tags/tag46.xml><?xml version="1.0" encoding="utf-8"?>
<p:tagLst xmlns:p="http://schemas.openxmlformats.org/presentationml/2006/main">
  <p:tag name="AS_UNIQUEID" val="1134"/>
</p:tagLst>
</file>

<file path=ppt/tags/tag47.xml><?xml version="1.0" encoding="utf-8"?>
<p:tagLst xmlns:p="http://schemas.openxmlformats.org/presentationml/2006/main">
  <p:tag name="AS_UNIQUEID" val="1135"/>
</p:tagLst>
</file>

<file path=ppt/tags/tag48.xml><?xml version="1.0" encoding="utf-8"?>
<p:tagLst xmlns:p="http://schemas.openxmlformats.org/presentationml/2006/main">
  <p:tag name="AS_UNIQUEID" val="1136"/>
</p:tagLst>
</file>

<file path=ppt/tags/tag49.xml><?xml version="1.0" encoding="utf-8"?>
<p:tagLst xmlns:p="http://schemas.openxmlformats.org/presentationml/2006/main">
  <p:tag name="AS_UNIQUEID" val="1137"/>
</p:tagLst>
</file>

<file path=ppt/tags/tag50.xml><?xml version="1.0" encoding="utf-8"?>
<p:tagLst xmlns:p="http://schemas.openxmlformats.org/presentationml/2006/main">
  <p:tag name="AS_UNIQUEID" val="1138"/>
</p:tagLst>
</file>

<file path=ppt/tags/tag51.xml><?xml version="1.0" encoding="utf-8"?>
<p:tagLst xmlns:p="http://schemas.openxmlformats.org/presentationml/2006/main">
  <p:tag name="AS_UNIQUEID" val="1139"/>
</p:tagLst>
</file>

<file path=ppt/tags/tag52.xml><?xml version="1.0" encoding="utf-8"?>
<p:tagLst xmlns:p="http://schemas.openxmlformats.org/presentationml/2006/main">
  <p:tag name="AS_UNIQUEID" val="1140"/>
</p:tagLst>
</file>

<file path=ppt/tags/tag53.xml><?xml version="1.0" encoding="utf-8"?>
<p:tagLst xmlns:p="http://schemas.openxmlformats.org/presentationml/2006/main">
  <p:tag name="AS_UNIQUEID" val="1141"/>
</p:tagLst>
</file>

<file path=ppt/tags/tag54.xml><?xml version="1.0" encoding="utf-8"?>
<p:tagLst xmlns:p="http://schemas.openxmlformats.org/presentationml/2006/main">
  <p:tag name="AS_UNIQUEID" val="1142"/>
</p:tagLst>
</file>

<file path=ppt/tags/tag55.xml><?xml version="1.0" encoding="utf-8"?>
<p:tagLst xmlns:p="http://schemas.openxmlformats.org/presentationml/2006/main">
  <p:tag name="AS_UNIQUEID" val="1143"/>
</p:tagLst>
</file>

<file path=ppt/tags/tag56.xml><?xml version="1.0" encoding="utf-8"?>
<p:tagLst xmlns:p="http://schemas.openxmlformats.org/presentationml/2006/main">
  <p:tag name="AS_UNIQUEID" val="1144"/>
</p:tagLst>
</file>

<file path=ppt/tags/tag57.xml><?xml version="1.0" encoding="utf-8"?>
<p:tagLst xmlns:p="http://schemas.openxmlformats.org/presentationml/2006/main">
  <p:tag name="AS_UNIQUEID" val="1145"/>
</p:tagLst>
</file>

<file path=ppt/tags/tag58.xml><?xml version="1.0" encoding="utf-8"?>
<p:tagLst xmlns:p="http://schemas.openxmlformats.org/presentationml/2006/main">
  <p:tag name="AS_UNIQUEID" val="1146"/>
</p:tagLst>
</file>

<file path=ppt/tags/tag59.xml><?xml version="1.0" encoding="utf-8"?>
<p:tagLst xmlns:p="http://schemas.openxmlformats.org/presentationml/2006/main">
  <p:tag name="AS_UNIQUEID" val="1147"/>
</p:tagLst>
</file>

<file path=ppt/tags/tag60.xml><?xml version="1.0" encoding="utf-8"?>
<p:tagLst xmlns:p="http://schemas.openxmlformats.org/presentationml/2006/main">
  <p:tag name="AS_UNIQUEID" val="1148"/>
</p:tagLst>
</file>

<file path=ppt/tags/tag61.xml><?xml version="1.0" encoding="utf-8"?>
<p:tagLst xmlns:p="http://schemas.openxmlformats.org/presentationml/2006/main">
  <p:tag name="AS_UNIQUEID" val="1149"/>
</p:tagLst>
</file>

<file path=ppt/tags/tag62.xml><?xml version="1.0" encoding="utf-8"?>
<p:tagLst xmlns:p="http://schemas.openxmlformats.org/presentationml/2006/main">
  <p:tag name="AS_UNIQUEID" val="1150"/>
</p:tagLst>
</file>

<file path=ppt/tags/tag63.xml><?xml version="1.0" encoding="utf-8"?>
<p:tagLst xmlns:p="http://schemas.openxmlformats.org/presentationml/2006/main">
  <p:tag name="AS_UNIQUEID" val="1151"/>
</p:tagLst>
</file>

<file path=ppt/tags/tag64.xml><?xml version="1.0" encoding="utf-8"?>
<p:tagLst xmlns:p="http://schemas.openxmlformats.org/presentationml/2006/main">
  <p:tag name="AS_UNIQUEID" val="1152"/>
</p:tagLst>
</file>

<file path=ppt/tags/tag65.xml><?xml version="1.0" encoding="utf-8"?>
<p:tagLst xmlns:p="http://schemas.openxmlformats.org/presentationml/2006/main">
  <p:tag name="AS_UNIQUEID" val="1153"/>
</p:tagLst>
</file>

<file path=ppt/tags/tag66.xml><?xml version="1.0" encoding="utf-8"?>
<p:tagLst xmlns:p="http://schemas.openxmlformats.org/presentationml/2006/main">
  <p:tag name="AS_UNIQUEID" val="1154"/>
</p:tagLst>
</file>

<file path=ppt/tags/tag67.xml><?xml version="1.0" encoding="utf-8"?>
<p:tagLst xmlns:p="http://schemas.openxmlformats.org/presentationml/2006/main">
  <p:tag name="AS_UNIQUEID" val="1155"/>
</p:tagLst>
</file>

<file path=ppt/tags/tag68.xml><?xml version="1.0" encoding="utf-8"?>
<p:tagLst xmlns:p="http://schemas.openxmlformats.org/presentationml/2006/main">
  <p:tag name="AS_UNIQUEID" val="1156"/>
</p:tagLst>
</file>

<file path=ppt/tags/tag69.xml><?xml version="1.0" encoding="utf-8"?>
<p:tagLst xmlns:p="http://schemas.openxmlformats.org/presentationml/2006/main">
  <p:tag name="AS_UNIQUEID" val="1157"/>
</p:tagLst>
</file>

<file path=ppt/tags/tag70.xml><?xml version="1.0" encoding="utf-8"?>
<p:tagLst xmlns:p="http://schemas.openxmlformats.org/presentationml/2006/main">
  <p:tag name="AS_UNIQUEID" val="1158"/>
</p:tagLst>
</file>

<file path=ppt/tags/tag71.xml><?xml version="1.0" encoding="utf-8"?>
<p:tagLst xmlns:p="http://schemas.openxmlformats.org/presentationml/2006/main">
  <p:tag name="AS_UNIQUEID" val="1159"/>
</p:tagLst>
</file>

<file path=ppt/tags/tag72.xml><?xml version="1.0" encoding="utf-8"?>
<p:tagLst xmlns:p="http://schemas.openxmlformats.org/presentationml/2006/main">
  <p:tag name="AS_UNIQUEID" val="1160"/>
</p:tagLst>
</file>

<file path=ppt/tags/tag73.xml><?xml version="1.0" encoding="utf-8"?>
<p:tagLst xmlns:p="http://schemas.openxmlformats.org/presentationml/2006/main">
  <p:tag name="AS_UNIQUEID" val="1161"/>
</p:tagLst>
</file>

<file path=ppt/tags/tag74.xml><?xml version="1.0" encoding="utf-8"?>
<p:tagLst xmlns:p="http://schemas.openxmlformats.org/presentationml/2006/main">
  <p:tag name="AS_UNIQUEID" val="1162"/>
</p:tagLst>
</file>

<file path=ppt/tags/tag75.xml><?xml version="1.0" encoding="utf-8"?>
<p:tagLst xmlns:p="http://schemas.openxmlformats.org/presentationml/2006/main">
  <p:tag name="AS_UNIQUEID" val="1163"/>
</p:tagLst>
</file>

<file path=ppt/tags/tag76.xml><?xml version="1.0" encoding="utf-8"?>
<p:tagLst xmlns:p="http://schemas.openxmlformats.org/presentationml/2006/main">
  <p:tag name="AS_UNIQUEID" val="1164"/>
</p:tagLst>
</file>

<file path=ppt/tags/tag77.xml><?xml version="1.0" encoding="utf-8"?>
<p:tagLst xmlns:p="http://schemas.openxmlformats.org/presentationml/2006/main">
  <p:tag name="AS_UNIQUEID" val="1165"/>
</p:tagLst>
</file>

<file path=ppt/tags/tag78.xml><?xml version="1.0" encoding="utf-8"?>
<p:tagLst xmlns:p="http://schemas.openxmlformats.org/presentationml/2006/main">
  <p:tag name="AS_UNIQUEID" val="1166"/>
</p:tagLst>
</file>

<file path=ppt/tags/tag79.xml><?xml version="1.0" encoding="utf-8"?>
<p:tagLst xmlns:p="http://schemas.openxmlformats.org/presentationml/2006/main">
  <p:tag name="AS_UNIQUEID" val="1167"/>
</p:tagLst>
</file>

<file path=ppt/tags/tag80.xml><?xml version="1.0" encoding="utf-8"?>
<p:tagLst xmlns:p="http://schemas.openxmlformats.org/presentationml/2006/main">
  <p:tag name="AS_UNIQUEID" val="1168"/>
</p:tagLst>
</file>

<file path=ppt/tags/tag81.xml><?xml version="1.0" encoding="utf-8"?>
<p:tagLst xmlns:p="http://schemas.openxmlformats.org/presentationml/2006/main">
  <p:tag name="AS_UNIQUEID" val="1169"/>
</p:tagLst>
</file>

<file path=ppt/tags/tag82.xml><?xml version="1.0" encoding="utf-8"?>
<p:tagLst xmlns:p="http://schemas.openxmlformats.org/presentationml/2006/main">
  <p:tag name="AS_UNIQUEID" val="1170"/>
</p:tagLst>
</file>

<file path=ppt/tags/tag83.xml><?xml version="1.0" encoding="utf-8"?>
<p:tagLst xmlns:p="http://schemas.openxmlformats.org/presentationml/2006/main">
  <p:tag name="AS_UNIQUEID" val="1171"/>
</p:tagLst>
</file>

<file path=ppt/tags/tag84.xml><?xml version="1.0" encoding="utf-8"?>
<p:tagLst xmlns:p="http://schemas.openxmlformats.org/presentationml/2006/main">
  <p:tag name="AS_UNIQUEID" val="1172"/>
</p:tagLst>
</file>

<file path=ppt/tags/tag85.xml><?xml version="1.0" encoding="utf-8"?>
<p:tagLst xmlns:p="http://schemas.openxmlformats.org/presentationml/2006/main">
  <p:tag name="AS_UNIQUEID" val="1173"/>
</p:tagLst>
</file>

<file path=ppt/tags/tag86.xml><?xml version="1.0" encoding="utf-8"?>
<p:tagLst xmlns:p="http://schemas.openxmlformats.org/presentationml/2006/main">
  <p:tag name="AS_UNIQUEID" val="1174"/>
</p:tagLst>
</file>

<file path=ppt/tags/tag87.xml><?xml version="1.0" encoding="utf-8"?>
<p:tagLst xmlns:p="http://schemas.openxmlformats.org/presentationml/2006/main">
  <p:tag name="AS_UNIQUEID" val="1175"/>
</p:tagLst>
</file>

<file path=ppt/tags/tag88.xml><?xml version="1.0" encoding="utf-8"?>
<p:tagLst xmlns:p="http://schemas.openxmlformats.org/presentationml/2006/main">
  <p:tag name="AS_UNIQUEID" val="1176"/>
</p:tagLst>
</file>

<file path=ppt/tags/tag89.xml><?xml version="1.0" encoding="utf-8"?>
<p:tagLst xmlns:p="http://schemas.openxmlformats.org/presentationml/2006/main">
  <p:tag name="AS_UNIQUEID" val="1177"/>
</p:tagLst>
</file>

<file path=ppt/tags/tag90.xml><?xml version="1.0" encoding="utf-8"?>
<p:tagLst xmlns:p="http://schemas.openxmlformats.org/presentationml/2006/main">
  <p:tag name="AS_UNIQUEID" val="1178"/>
</p:tagLst>
</file>

<file path=ppt/tags/tag91.xml><?xml version="1.0" encoding="utf-8"?>
<p:tagLst xmlns:p="http://schemas.openxmlformats.org/presentationml/2006/main">
  <p:tag name="AS_UNIQUEID" val="1179"/>
</p:tagLst>
</file>

<file path=ppt/tags/tag92.xml><?xml version="1.0" encoding="utf-8"?>
<p:tagLst xmlns:p="http://schemas.openxmlformats.org/presentationml/2006/main">
  <p:tag name="AS_UNIQUEID" val="1180"/>
</p:tagLst>
</file>

<file path=ppt/tags/tag93.xml><?xml version="1.0" encoding="utf-8"?>
<p:tagLst xmlns:p="http://schemas.openxmlformats.org/presentationml/2006/main">
  <p:tag name="AS_UNIQUEID" val="1181"/>
</p:tagLst>
</file>

<file path=ppt/tags/tag94.xml><?xml version="1.0" encoding="utf-8"?>
<p:tagLst xmlns:p="http://schemas.openxmlformats.org/presentationml/2006/main">
  <p:tag name="AS_UNIQUEID" val="1182"/>
</p:tagLst>
</file>

<file path=ppt/tags/tag95.xml><?xml version="1.0" encoding="utf-8"?>
<p:tagLst xmlns:p="http://schemas.openxmlformats.org/presentationml/2006/main">
  <p:tag name="AS_UNIQUEID" val="1183"/>
</p:tagLst>
</file>

<file path=ppt/tags/tag96.xml><?xml version="1.0" encoding="utf-8"?>
<p:tagLst xmlns:p="http://schemas.openxmlformats.org/presentationml/2006/main">
  <p:tag name="AS_UNIQUEID" val="1184"/>
</p:tagLst>
</file>

<file path=ppt/tags/tag97.xml><?xml version="1.0" encoding="utf-8"?>
<p:tagLst xmlns:p="http://schemas.openxmlformats.org/presentationml/2006/main">
  <p:tag name="AS_UNIQUEID" val="1185"/>
</p:tagLst>
</file>

<file path=ppt/tags/tag98.xml><?xml version="1.0" encoding="utf-8"?>
<p:tagLst xmlns:p="http://schemas.openxmlformats.org/presentationml/2006/main">
  <p:tag name="AS_UNIQUEID" val="1186"/>
</p:tagLst>
</file>

<file path=ppt/tags/tag99.xml><?xml version="1.0" encoding="utf-8"?>
<p:tagLst xmlns:p="http://schemas.openxmlformats.org/presentationml/2006/main">
  <p:tag name="AS_UNIQUEID" val="1187"/>
</p:tagLst>
</file>

<file path=ppt/tags/tag100.xml><?xml version="1.0" encoding="utf-8"?>
<p:tagLst xmlns:p="http://schemas.openxmlformats.org/presentationml/2006/main">
  <p:tag name="AS_UNIQUEID" val="1188"/>
</p:tagLst>
</file>

<file path=ppt/tags/tag101.xml><?xml version="1.0" encoding="utf-8"?>
<p:tagLst xmlns:p="http://schemas.openxmlformats.org/presentationml/2006/main">
  <p:tag name="AS_UNIQUEID" val="1189"/>
</p:tagLst>
</file>

<file path=ppt/tags/tag102.xml><?xml version="1.0" encoding="utf-8"?>
<p:tagLst xmlns:p="http://schemas.openxmlformats.org/presentationml/2006/main">
  <p:tag name="AS_UNIQUEID" val="1190"/>
</p:tagLst>
</file>

<file path=ppt/tags/tag103.xml><?xml version="1.0" encoding="utf-8"?>
<p:tagLst xmlns:p="http://schemas.openxmlformats.org/presentationml/2006/main">
  <p:tag name="AS_UNIQUEID" val="1191"/>
</p:tagLst>
</file>

<file path=ppt/tags/tag104.xml><?xml version="1.0" encoding="utf-8"?>
<p:tagLst xmlns:p="http://schemas.openxmlformats.org/presentationml/2006/main">
  <p:tag name="AS_UNIQUEID" val="1192"/>
</p:tagLst>
</file>

<file path=ppt/tags/tag105.xml><?xml version="1.0" encoding="utf-8"?>
<p:tagLst xmlns:p="http://schemas.openxmlformats.org/presentationml/2006/main">
  <p:tag name="AS_UNIQUEID" val="1193"/>
</p:tagLst>
</file>

<file path=ppt/tags/tag106.xml><?xml version="1.0" encoding="utf-8"?>
<p:tagLst xmlns:p="http://schemas.openxmlformats.org/presentationml/2006/main">
  <p:tag name="AS_UNIQUEID" val="1194"/>
</p:tagLst>
</file>

<file path=ppt/tags/tag107.xml><?xml version="1.0" encoding="utf-8"?>
<p:tagLst xmlns:p="http://schemas.openxmlformats.org/presentationml/2006/main">
  <p:tag name="AS_UNIQUEID" val="1195"/>
</p:tagLst>
</file>

<file path=ppt/tags/tag108.xml><?xml version="1.0" encoding="utf-8"?>
<p:tagLst xmlns:p="http://schemas.openxmlformats.org/presentationml/2006/main">
  <p:tag name="AS_UNIQUEID" val="1196"/>
</p:tagLst>
</file>

<file path=ppt/tags/tag109.xml><?xml version="1.0" encoding="utf-8"?>
<p:tagLst xmlns:p="http://schemas.openxmlformats.org/presentationml/2006/main">
  <p:tag name="AS_UNIQUEID" val="1197"/>
</p:tagLst>
</file>

<file path=ppt/tags/tag110.xml><?xml version="1.0" encoding="utf-8"?>
<p:tagLst xmlns:p="http://schemas.openxmlformats.org/presentationml/2006/main">
  <p:tag name="AS_UNIQUEID" val="1018"/>
</p:tagLst>
</file>

<file path=ppt/tags/tag111.xml><?xml version="1.0" encoding="utf-8"?>
<p:tagLst xmlns:p="http://schemas.openxmlformats.org/presentationml/2006/main">
  <p:tag name="AS_UNIQUEID" val="1019"/>
</p:tagLst>
</file>

<file path=ppt/tags/tag112.xml><?xml version="1.0" encoding="utf-8"?>
<p:tagLst xmlns:p="http://schemas.openxmlformats.org/presentationml/2006/main">
  <p:tag name="AS_UNIQUEID" val="1020"/>
</p:tagLst>
</file>

<file path=ppt/tags/tag113.xml><?xml version="1.0" encoding="utf-8"?>
<p:tagLst xmlns:p="http://schemas.openxmlformats.org/presentationml/2006/main">
  <p:tag name="AS_UNIQUEID" val="1021"/>
</p:tagLst>
</file>

<file path=ppt/tags/tag114.xml><?xml version="1.0" encoding="utf-8"?>
<p:tagLst xmlns:p="http://schemas.openxmlformats.org/presentationml/2006/main">
  <p:tag name="AS_UNIQUEID" val="1198"/>
</p:tagLst>
</file>

<file path=ppt/tags/tag115.xml><?xml version="1.0" encoding="utf-8"?>
<p:tagLst xmlns:p="http://schemas.openxmlformats.org/presentationml/2006/main">
  <p:tag name="AS_UNIQUEID" val="1083"/>
</p:tagLst>
</file>

<file path=ppt/tags/tag116.xml><?xml version="1.0" encoding="utf-8"?>
<p:tagLst xmlns:p="http://schemas.openxmlformats.org/presentationml/2006/main">
  <p:tag name="AS_UNIQUEID" val="1084"/>
</p:tagLst>
</file>

<file path=ppt/tags/tag117.xml><?xml version="1.0" encoding="utf-8"?>
<p:tagLst xmlns:p="http://schemas.openxmlformats.org/presentationml/2006/main">
  <p:tag name="AS_UNIQUEID" val="1085"/>
</p:tagLst>
</file>

<file path=ppt/tags/tag118.xml><?xml version="1.0" encoding="utf-8"?>
<p:tagLst xmlns:p="http://schemas.openxmlformats.org/presentationml/2006/main">
  <p:tag name="AS_UNIQUEID" val="1086"/>
</p:tagLst>
</file>

<file path=ppt/tags/tag119.xml><?xml version="1.0" encoding="utf-8"?>
<p:tagLst xmlns:p="http://schemas.openxmlformats.org/presentationml/2006/main">
  <p:tag name="AS_UNIQUEID" val="1087"/>
</p:tagLst>
</file>

<file path=ppt/tags/tag120.xml><?xml version="1.0" encoding="utf-8"?>
<p:tagLst xmlns:p="http://schemas.openxmlformats.org/presentationml/2006/main">
  <p:tag name="AS_UNIQUEID" val="1088"/>
</p:tagLst>
</file>

<file path=ppt/tags/tag121.xml><?xml version="1.0" encoding="utf-8"?>
<p:tagLst xmlns:p="http://schemas.openxmlformats.org/presentationml/2006/main">
  <p:tag name="AS_UNIQUEID" val="1199"/>
</p:tagLst>
</file>

<file path=ppt/tags/tag122.xml><?xml version="1.0" encoding="utf-8"?>
<p:tagLst xmlns:p="http://schemas.openxmlformats.org/presentationml/2006/main">
  <p:tag name="AS_UNIQUEID" val="1200"/>
</p:tagLst>
</file>

<file path=ppt/tags/tag123.xml><?xml version="1.0" encoding="utf-8"?>
<p:tagLst xmlns:p="http://schemas.openxmlformats.org/presentationml/2006/main">
  <p:tag name="AS_UNIQUEID" val="1201"/>
</p:tagLst>
</file>

<file path=ppt/tags/tag124.xml><?xml version="1.0" encoding="utf-8"?>
<p:tagLst xmlns:p="http://schemas.openxmlformats.org/presentationml/2006/main">
  <p:tag name="AS_UNIQUEID" val="1202"/>
</p:tagLst>
</file>

<file path=ppt/tags/tag125.xml><?xml version="1.0" encoding="utf-8"?>
<p:tagLst xmlns:p="http://schemas.openxmlformats.org/presentationml/2006/main">
  <p:tag name="AS_UNIQUEID" val="1203"/>
</p:tagLst>
</file>

<file path=ppt/tags/tag126.xml><?xml version="1.0" encoding="utf-8"?>
<p:tagLst xmlns:p="http://schemas.openxmlformats.org/presentationml/2006/main">
  <p:tag name="AS_UNIQUEID" val="1204"/>
</p:tagLst>
</file>

<file path=ppt/tags/tag127.xml><?xml version="1.0" encoding="utf-8"?>
<p:tagLst xmlns:p="http://schemas.openxmlformats.org/presentationml/2006/main">
  <p:tag name="AS_UNIQUEID" val="1205"/>
</p:tagLst>
</file>

<file path=ppt/tags/tag128.xml><?xml version="1.0" encoding="utf-8"?>
<p:tagLst xmlns:p="http://schemas.openxmlformats.org/presentationml/2006/main">
  <p:tag name="AS_UNIQUEID" val="1206"/>
</p:tagLst>
</file>

<file path=ppt/tags/tag129.xml><?xml version="1.0" encoding="utf-8"?>
<p:tagLst xmlns:p="http://schemas.openxmlformats.org/presentationml/2006/main">
  <p:tag name="AS_UNIQUEID" val="1207"/>
</p:tagLst>
</file>

<file path=ppt/tags/tag130.xml><?xml version="1.0" encoding="utf-8"?>
<p:tagLst xmlns:p="http://schemas.openxmlformats.org/presentationml/2006/main">
  <p:tag name="AS_UNIQUEID" val="1208"/>
</p:tagLst>
</file>

<file path=ppt/tags/tag131.xml><?xml version="1.0" encoding="utf-8"?>
<p:tagLst xmlns:p="http://schemas.openxmlformats.org/presentationml/2006/main">
  <p:tag name="AS_UNIQUEID" val="1209"/>
</p:tagLst>
</file>

<file path=ppt/tags/tag132.xml><?xml version="1.0" encoding="utf-8"?>
<p:tagLst xmlns:p="http://schemas.openxmlformats.org/presentationml/2006/main">
  <p:tag name="AS_UNIQUEID" val="1210"/>
</p:tagLst>
</file>

<file path=ppt/tags/tag133.xml><?xml version="1.0" encoding="utf-8"?>
<p:tagLst xmlns:p="http://schemas.openxmlformats.org/presentationml/2006/main">
  <p:tag name="AS_UNIQUEID" val="1211"/>
</p:tagLst>
</file>

<file path=ppt/tags/tag134.xml><?xml version="1.0" encoding="utf-8"?>
<p:tagLst xmlns:p="http://schemas.openxmlformats.org/presentationml/2006/main">
  <p:tag name="AS_UNIQUEID" val="1212"/>
</p:tagLst>
</file>

<file path=ppt/tags/tag135.xml><?xml version="1.0" encoding="utf-8"?>
<p:tagLst xmlns:p="http://schemas.openxmlformats.org/presentationml/2006/main">
  <p:tag name="AS_UNIQUEID" val="1213"/>
</p:tagLst>
</file>

<file path=ppt/tags/tag136.xml><?xml version="1.0" encoding="utf-8"?>
<p:tagLst xmlns:p="http://schemas.openxmlformats.org/presentationml/2006/main">
  <p:tag name="AS_UNIQUEID" val="1214"/>
</p:tagLst>
</file>

<file path=ppt/tags/tag137.xml><?xml version="1.0" encoding="utf-8"?>
<p:tagLst xmlns:p="http://schemas.openxmlformats.org/presentationml/2006/main">
  <p:tag name="AS_UNIQUEID" val="1215"/>
</p:tagLst>
</file>

<file path=ppt/tags/tag138.xml><?xml version="1.0" encoding="utf-8"?>
<p:tagLst xmlns:p="http://schemas.openxmlformats.org/presentationml/2006/main">
  <p:tag name="AS_UNIQUEID" val="1216"/>
</p:tagLst>
</file>

<file path=ppt/tags/tag139.xml><?xml version="1.0" encoding="utf-8"?>
<p:tagLst xmlns:p="http://schemas.openxmlformats.org/presentationml/2006/main">
  <p:tag name="AS_UNIQUEID" val="1217"/>
</p:tagLst>
</file>

<file path=ppt/tags/tag140.xml><?xml version="1.0" encoding="utf-8"?>
<p:tagLst xmlns:p="http://schemas.openxmlformats.org/presentationml/2006/main">
  <p:tag name="AS_UNIQUEID" val="1218"/>
</p:tagLst>
</file>

<file path=ppt/tags/tag141.xml><?xml version="1.0" encoding="utf-8"?>
<p:tagLst xmlns:p="http://schemas.openxmlformats.org/presentationml/2006/main">
  <p:tag name="AS_UNIQUEID" val="1219"/>
</p:tagLst>
</file>

<file path=ppt/tags/tag142.xml><?xml version="1.0" encoding="utf-8"?>
<p:tagLst xmlns:p="http://schemas.openxmlformats.org/presentationml/2006/main">
  <p:tag name="AS_UNIQUEID" val="1220"/>
</p:tagLst>
</file>

<file path=ppt/tags/tag143.xml><?xml version="1.0" encoding="utf-8"?>
<p:tagLst xmlns:p="http://schemas.openxmlformats.org/presentationml/2006/main">
  <p:tag name="AS_UNIQUEID" val="1221"/>
</p:tagLst>
</file>

<file path=ppt/tags/tag144.xml><?xml version="1.0" encoding="utf-8"?>
<p:tagLst xmlns:p="http://schemas.openxmlformats.org/presentationml/2006/main">
  <p:tag name="AS_UNIQUEID" val="1222"/>
</p:tagLst>
</file>

<file path=ppt/tags/tag145.xml><?xml version="1.0" encoding="utf-8"?>
<p:tagLst xmlns:p="http://schemas.openxmlformats.org/presentationml/2006/main">
  <p:tag name="AS_UNIQUEID" val="1223"/>
</p:tagLst>
</file>

<file path=ppt/tags/tag146.xml><?xml version="1.0" encoding="utf-8"?>
<p:tagLst xmlns:p="http://schemas.openxmlformats.org/presentationml/2006/main">
  <p:tag name="AS_UNIQUEID" val="1224"/>
</p:tagLst>
</file>

<file path=ppt/tags/tag147.xml><?xml version="1.0" encoding="utf-8"?>
<p:tagLst xmlns:p="http://schemas.openxmlformats.org/presentationml/2006/main">
  <p:tag name="AS_UNIQUEID" val="1225"/>
</p:tagLst>
</file>

<file path=ppt/tags/tag148.xml><?xml version="1.0" encoding="utf-8"?>
<p:tagLst xmlns:p="http://schemas.openxmlformats.org/presentationml/2006/main">
  <p:tag name="AS_UNIQUEID" val="1226"/>
</p:tagLst>
</file>

<file path=ppt/tags/tag149.xml><?xml version="1.0" encoding="utf-8"?>
<p:tagLst xmlns:p="http://schemas.openxmlformats.org/presentationml/2006/main">
  <p:tag name="AS_UNIQUEID" val="1227"/>
</p:tagLst>
</file>

<file path=ppt/tags/tag150.xml><?xml version="1.0" encoding="utf-8"?>
<p:tagLst xmlns:p="http://schemas.openxmlformats.org/presentationml/2006/main">
  <p:tag name="AS_UNIQUEID" val="1228"/>
</p:tagLst>
</file>

<file path=ppt/tags/tag151.xml><?xml version="1.0" encoding="utf-8"?>
<p:tagLst xmlns:p="http://schemas.openxmlformats.org/presentationml/2006/main">
  <p:tag name="AS_UNIQUEID" val="1229"/>
</p:tagLst>
</file>

<file path=ppt/tags/tag152.xml><?xml version="1.0" encoding="utf-8"?>
<p:tagLst xmlns:p="http://schemas.openxmlformats.org/presentationml/2006/main">
  <p:tag name="AS_UNIQUEID" val="1230"/>
</p:tagLst>
</file>

<file path=ppt/tags/tag153.xml><?xml version="1.0" encoding="utf-8"?>
<p:tagLst xmlns:p="http://schemas.openxmlformats.org/presentationml/2006/main">
  <p:tag name="AS_UNIQUEID" val="1231"/>
</p:tagLst>
</file>

<file path=ppt/tags/tag154.xml><?xml version="1.0" encoding="utf-8"?>
<p:tagLst xmlns:p="http://schemas.openxmlformats.org/presentationml/2006/main">
  <p:tag name="AS_UNIQUEID" val="1232"/>
</p:tagLst>
</file>

<file path=ppt/tags/tag155.xml><?xml version="1.0" encoding="utf-8"?>
<p:tagLst xmlns:p="http://schemas.openxmlformats.org/presentationml/2006/main">
  <p:tag name="AS_UNIQUEID" val="523"/>
</p:tagLst>
</file>

<file path=ppt/tags/tag156.xml><?xml version="1.0" encoding="utf-8"?>
<p:tagLst xmlns:p="http://schemas.openxmlformats.org/presentationml/2006/main">
  <p:tag name="AS_UNIQUEID" val="1233"/>
</p:tagLst>
</file>

<file path=ppt/tags/tag157.xml><?xml version="1.0" encoding="utf-8"?>
<p:tagLst xmlns:p="http://schemas.openxmlformats.org/presentationml/2006/main">
  <p:tag name="AS_UNIQUEID" val="1234"/>
</p:tagLst>
</file>

<file path=ppt/tags/tag158.xml><?xml version="1.0" encoding="utf-8"?>
<p:tagLst xmlns:p="http://schemas.openxmlformats.org/presentationml/2006/main">
  <p:tag name="AS_UNIQUEID" val="1235"/>
</p:tagLst>
</file>

<file path=ppt/tags/tag159.xml><?xml version="1.0" encoding="utf-8"?>
<p:tagLst xmlns:p="http://schemas.openxmlformats.org/presentationml/2006/main">
  <p:tag name="AS_UNIQUEID" val="1236"/>
</p:tagLst>
</file>

<file path=ppt/tags/tag160.xml><?xml version="1.0" encoding="utf-8"?>
<p:tagLst xmlns:p="http://schemas.openxmlformats.org/presentationml/2006/main">
  <p:tag name="AS_UNIQUEID" val="523"/>
</p:tagLst>
</file>

<file path=ppt/tags/tag161.xml><?xml version="1.0" encoding="utf-8"?>
<p:tagLst xmlns:p="http://schemas.openxmlformats.org/presentationml/2006/main">
  <p:tag name="AS_UNIQUEID" val="1237"/>
</p:tagLst>
</file>

<file path=ppt/tags/tag162.xml><?xml version="1.0" encoding="utf-8"?>
<p:tagLst xmlns:p="http://schemas.openxmlformats.org/presentationml/2006/main">
  <p:tag name="AS_UNIQUEID" val="523"/>
</p:tagLst>
</file>

<file path=ppt/tags/tag163.xml><?xml version="1.0" encoding="utf-8"?>
<p:tagLst xmlns:p="http://schemas.openxmlformats.org/presentationml/2006/main">
  <p:tag name="AS_UNIQUEID" val="523"/>
</p:tagLst>
</file>

<file path=ppt/tags/tag164.xml><?xml version="1.0" encoding="utf-8"?>
<p:tagLst xmlns:p="http://schemas.openxmlformats.org/presentationml/2006/main">
  <p:tag name="AS_UNIQUEID" val="1238"/>
</p:tagLst>
</file>

<file path=ppt/tags/tag165.xml><?xml version="1.0" encoding="utf-8"?>
<p:tagLst xmlns:p="http://schemas.openxmlformats.org/presentationml/2006/main">
  <p:tag name="AS_UNIQUEID" val="1239"/>
  <p:tag name="KSO_WM_UNIT_TABLE_BEAUTIFY" val="smartTable{f8d5abff-9a88-47ac-b75d-975896542a55}"/>
  <p:tag name="TABLE_ENDDRAG_ORIGIN_RECT" val="664*248"/>
  <p:tag name="TABLE_ENDDRAG_RECT" val="18*264*664*248"/>
</p:tagLst>
</file>

<file path=ppt/tags/tag166.xml><?xml version="1.0" encoding="utf-8"?>
<p:tagLst xmlns:p="http://schemas.openxmlformats.org/presentationml/2006/main">
  <p:tag name="AS_UNIQUEID" val="1240"/>
</p:tagLst>
</file>

<file path=ppt/tags/tag167.xml><?xml version="1.0" encoding="utf-8"?>
<p:tagLst xmlns:p="http://schemas.openxmlformats.org/presentationml/2006/main">
  <p:tag name="AS_UNIQUEID" val="1241"/>
</p:tagLst>
</file>

<file path=ppt/tags/tag168.xml><?xml version="1.0" encoding="utf-8"?>
<p:tagLst xmlns:p="http://schemas.openxmlformats.org/presentationml/2006/main">
  <p:tag name="AS_UNIQUEID" val="1242"/>
</p:tagLst>
</file>

<file path=ppt/tags/tag169.xml><?xml version="1.0" encoding="utf-8"?>
<p:tagLst xmlns:p="http://schemas.openxmlformats.org/presentationml/2006/main">
  <p:tag name="AS_UNIQUEID" val="1243"/>
</p:tagLst>
</file>

<file path=ppt/tags/tag170.xml><?xml version="1.0" encoding="utf-8"?>
<p:tagLst xmlns:p="http://schemas.openxmlformats.org/presentationml/2006/main">
  <p:tag name="AS_UNIQUEID" val="1244"/>
</p:tagLst>
</file>

<file path=ppt/tags/tag171.xml><?xml version="1.0" encoding="utf-8"?>
<p:tagLst xmlns:p="http://schemas.openxmlformats.org/presentationml/2006/main">
  <p:tag name="AS_UNIQUEID" val="1245"/>
</p:tagLst>
</file>

<file path=ppt/tags/tag172.xml><?xml version="1.0" encoding="utf-8"?>
<p:tagLst xmlns:p="http://schemas.openxmlformats.org/presentationml/2006/main">
  <p:tag name="AS_UNIQUEID" val="1246"/>
</p:tagLst>
</file>

<file path=ppt/tags/tag173.xml><?xml version="1.0" encoding="utf-8"?>
<p:tagLst xmlns:p="http://schemas.openxmlformats.org/presentationml/2006/main">
  <p:tag name="AS_UNIQUEID" val="1247"/>
</p:tagLst>
</file>

<file path=ppt/tags/tag174.xml><?xml version="1.0" encoding="utf-8"?>
<p:tagLst xmlns:p="http://schemas.openxmlformats.org/presentationml/2006/main">
  <p:tag name="AS_UNIQUEID" val="1248"/>
</p:tagLst>
</file>

<file path=ppt/tags/tag175.xml><?xml version="1.0" encoding="utf-8"?>
<p:tagLst xmlns:p="http://schemas.openxmlformats.org/presentationml/2006/main">
  <p:tag name="AS_UNIQUEID" val="1249"/>
</p:tagLst>
</file>

<file path=ppt/tags/tag176.xml><?xml version="1.0" encoding="utf-8"?>
<p:tagLst xmlns:p="http://schemas.openxmlformats.org/presentationml/2006/main">
  <p:tag name="AS_UNIQUEID" val="1250"/>
</p:tagLst>
</file>

<file path=ppt/tags/tag177.xml><?xml version="1.0" encoding="utf-8"?>
<p:tagLst xmlns:p="http://schemas.openxmlformats.org/presentationml/2006/main">
  <p:tag name="AS_UNIQUEID" val="1251"/>
</p:tagLst>
</file>

<file path=ppt/tags/tag178.xml><?xml version="1.0" encoding="utf-8"?>
<p:tagLst xmlns:p="http://schemas.openxmlformats.org/presentationml/2006/main">
  <p:tag name="AS_UNIQUEID" val="1252"/>
</p:tagLst>
</file>

<file path=ppt/tags/tag179.xml><?xml version="1.0" encoding="utf-8"?>
<p:tagLst xmlns:p="http://schemas.openxmlformats.org/presentationml/2006/main">
  <p:tag name="AS_UNIQUEID" val="1253"/>
</p:tagLst>
</file>

<file path=ppt/tags/tag180.xml><?xml version="1.0" encoding="utf-8"?>
<p:tagLst xmlns:p="http://schemas.openxmlformats.org/presentationml/2006/main">
  <p:tag name="AS_UNIQUEID" val="1254"/>
</p:tagLst>
</file>

<file path=ppt/tags/tag181.xml><?xml version="1.0" encoding="utf-8"?>
<p:tagLst xmlns:p="http://schemas.openxmlformats.org/presentationml/2006/main">
  <p:tag name="AS_UNIQUEID" val="1255"/>
</p:tagLst>
</file>

<file path=ppt/tags/tag182.xml><?xml version="1.0" encoding="utf-8"?>
<p:tagLst xmlns:p="http://schemas.openxmlformats.org/presentationml/2006/main">
  <p:tag name="AS_UNIQUEID" val="1256"/>
</p:tagLst>
</file>

<file path=ppt/tags/tag183.xml><?xml version="1.0" encoding="utf-8"?>
<p:tagLst xmlns:p="http://schemas.openxmlformats.org/presentationml/2006/main">
  <p:tag name="AS_UNIQUEID" val="1257"/>
</p:tagLst>
</file>

<file path=ppt/tags/tag184.xml><?xml version="1.0" encoding="utf-8"?>
<p:tagLst xmlns:p="http://schemas.openxmlformats.org/presentationml/2006/main">
  <p:tag name="AS_UNIQUEID" val="1258"/>
</p:tagLst>
</file>

<file path=ppt/tags/tag185.xml><?xml version="1.0" encoding="utf-8"?>
<p:tagLst xmlns:p="http://schemas.openxmlformats.org/presentationml/2006/main">
  <p:tag name="AS_UNIQUEID" val="1259"/>
</p:tagLst>
</file>

<file path=ppt/tags/tag186.xml><?xml version="1.0" encoding="utf-8"?>
<p:tagLst xmlns:p="http://schemas.openxmlformats.org/presentationml/2006/main">
  <p:tag name="AS_UNIQUEID" val="1260"/>
</p:tagLst>
</file>

<file path=ppt/tags/tag187.xml><?xml version="1.0" encoding="utf-8"?>
<p:tagLst xmlns:p="http://schemas.openxmlformats.org/presentationml/2006/main">
  <p:tag name="AS_UNIQUEID" val="1261"/>
</p:tagLst>
</file>

<file path=ppt/tags/tag188.xml><?xml version="1.0" encoding="utf-8"?>
<p:tagLst xmlns:p="http://schemas.openxmlformats.org/presentationml/2006/main">
  <p:tag name="AS_UNIQUEID" val="1262"/>
</p:tagLst>
</file>

<file path=ppt/tags/tag189.xml><?xml version="1.0" encoding="utf-8"?>
<p:tagLst xmlns:p="http://schemas.openxmlformats.org/presentationml/2006/main">
  <p:tag name="AS_UNIQUEID" val="1263"/>
</p:tagLst>
</file>

<file path=ppt/tags/tag190.xml><?xml version="1.0" encoding="utf-8"?>
<p:tagLst xmlns:p="http://schemas.openxmlformats.org/presentationml/2006/main">
  <p:tag name="AS_UNIQUEID" val="1264"/>
</p:tagLst>
</file>

<file path=ppt/tags/tag191.xml><?xml version="1.0" encoding="utf-8"?>
<p:tagLst xmlns:p="http://schemas.openxmlformats.org/presentationml/2006/main">
  <p:tag name="AS_UNIQUEID" val="1265"/>
</p:tagLst>
</file>

<file path=ppt/tags/tag192.xml><?xml version="1.0" encoding="utf-8"?>
<p:tagLst xmlns:p="http://schemas.openxmlformats.org/presentationml/2006/main">
  <p:tag name="AS_UNIQUEID" val="1266"/>
</p:tagLst>
</file>

<file path=ppt/tags/tag193.xml><?xml version="1.0" encoding="utf-8"?>
<p:tagLst xmlns:p="http://schemas.openxmlformats.org/presentationml/2006/main">
  <p:tag name="AS_UNIQUEID" val="1267"/>
</p:tagLst>
</file>

<file path=ppt/tags/tag194.xml><?xml version="1.0" encoding="utf-8"?>
<p:tagLst xmlns:p="http://schemas.openxmlformats.org/presentationml/2006/main">
  <p:tag name="AS_UNIQUEID" val="1268"/>
</p:tagLst>
</file>

<file path=ppt/tags/tag195.xml><?xml version="1.0" encoding="utf-8"?>
<p:tagLst xmlns:p="http://schemas.openxmlformats.org/presentationml/2006/main">
  <p:tag name="AS_UNIQUEID" val="1269"/>
</p:tagLst>
</file>

<file path=ppt/tags/tag196.xml><?xml version="1.0" encoding="utf-8"?>
<p:tagLst xmlns:p="http://schemas.openxmlformats.org/presentationml/2006/main">
  <p:tag name="AS_UNIQUEID" val="523"/>
</p:tagLst>
</file>

<file path=ppt/tags/tag197.xml><?xml version="1.0" encoding="utf-8"?>
<p:tagLst xmlns:p="http://schemas.openxmlformats.org/presentationml/2006/main">
  <p:tag name="AS_UNIQUEID" val="523"/>
</p:tagLst>
</file>

<file path=ppt/tags/tag198.xml><?xml version="1.0" encoding="utf-8"?>
<p:tagLst xmlns:p="http://schemas.openxmlformats.org/presentationml/2006/main">
  <p:tag name="AS_UNIQUEID" val="1270"/>
  <p:tag name="KSO_WM_UNIT_TABLE_BEAUTIFY" val="smartTable{27988b88-e3a5-4f49-a8cb-4d3a9ce283e5}"/>
  <p:tag name="TABLE_ENDDRAG_ORIGIN_RECT" val="930*79"/>
  <p:tag name="TABLE_ENDDRAG_RECT" val="20*146*930*79"/>
</p:tagLst>
</file>

<file path=ppt/tags/tag199.xml><?xml version="1.0" encoding="utf-8"?>
<p:tagLst xmlns:p="http://schemas.openxmlformats.org/presentationml/2006/main">
  <p:tag name="AS_UNIQUEID" val="1271"/>
</p:tagLst>
</file>

<file path=ppt/tags/tag200.xml><?xml version="1.0" encoding="utf-8"?>
<p:tagLst xmlns:p="http://schemas.openxmlformats.org/presentationml/2006/main">
  <p:tag name="AS_UNIQUEID" val="1272"/>
</p:tagLst>
</file>

<file path=ppt/tags/tag201.xml><?xml version="1.0" encoding="utf-8"?>
<p:tagLst xmlns:p="http://schemas.openxmlformats.org/presentationml/2006/main">
  <p:tag name="AS_UNIQUEID" val="1273"/>
</p:tagLst>
</file>

<file path=ppt/tags/tag202.xml><?xml version="1.0" encoding="utf-8"?>
<p:tagLst xmlns:p="http://schemas.openxmlformats.org/presentationml/2006/main">
  <p:tag name="AS_UNIQUEID" val="1274"/>
</p:tagLst>
</file>

<file path=ppt/tags/tag203.xml><?xml version="1.0" encoding="utf-8"?>
<p:tagLst xmlns:p="http://schemas.openxmlformats.org/presentationml/2006/main">
  <p:tag name="AS_UNIQUEID" val="1275"/>
</p:tagLst>
</file>

<file path=ppt/tags/tag204.xml><?xml version="1.0" encoding="utf-8"?>
<p:tagLst xmlns:p="http://schemas.openxmlformats.org/presentationml/2006/main">
  <p:tag name="AS_UNIQUEID" val="1276"/>
</p:tagLst>
</file>

<file path=ppt/tags/tag205.xml><?xml version="1.0" encoding="utf-8"?>
<p:tagLst xmlns:p="http://schemas.openxmlformats.org/presentationml/2006/main">
  <p:tag name="AS_UNIQUEID" val="1277"/>
</p:tagLst>
</file>

<file path=ppt/tags/tag206.xml><?xml version="1.0" encoding="utf-8"?>
<p:tagLst xmlns:p="http://schemas.openxmlformats.org/presentationml/2006/main">
  <p:tag name="AS_UNIQUEID" val="1278"/>
</p:tagLst>
</file>

<file path=ppt/tags/tag207.xml><?xml version="1.0" encoding="utf-8"?>
<p:tagLst xmlns:p="http://schemas.openxmlformats.org/presentationml/2006/main">
  <p:tag name="AS_UNIQUEID" val="1279"/>
</p:tagLst>
</file>

<file path=ppt/tags/tag208.xml><?xml version="1.0" encoding="utf-8"?>
<p:tagLst xmlns:p="http://schemas.openxmlformats.org/presentationml/2006/main">
  <p:tag name="AS_UNIQUEID" val="1280"/>
</p:tagLst>
</file>

<file path=ppt/tags/tag209.xml><?xml version="1.0" encoding="utf-8"?>
<p:tagLst xmlns:p="http://schemas.openxmlformats.org/presentationml/2006/main">
  <p:tag name="AS_UNIQUEID" val="1281"/>
</p:tagLst>
</file>

<file path=ppt/tags/tag210.xml><?xml version="1.0" encoding="utf-8"?>
<p:tagLst xmlns:p="http://schemas.openxmlformats.org/presentationml/2006/main">
  <p:tag name="AS_UNIQUEID" val="1282"/>
</p:tagLst>
</file>

<file path=ppt/tags/tag211.xml><?xml version="1.0" encoding="utf-8"?>
<p:tagLst xmlns:p="http://schemas.openxmlformats.org/presentationml/2006/main">
  <p:tag name="AS_UNIQUEID" val="1283"/>
</p:tagLst>
</file>

<file path=ppt/tags/tag212.xml><?xml version="1.0" encoding="utf-8"?>
<p:tagLst xmlns:p="http://schemas.openxmlformats.org/presentationml/2006/main">
  <p:tag name="AS_UNIQUEID" val="523"/>
</p:tagLst>
</file>

<file path=ppt/tags/tag213.xml><?xml version="1.0" encoding="utf-8"?>
<p:tagLst xmlns:p="http://schemas.openxmlformats.org/presentationml/2006/main">
  <p:tag name="AS_UNIQUEID" val="1284"/>
</p:tagLst>
</file>

<file path=ppt/tags/tag214.xml><?xml version="1.0" encoding="utf-8"?>
<p:tagLst xmlns:p="http://schemas.openxmlformats.org/presentationml/2006/main">
  <p:tag name="AS_UNIQUEID" val="1285"/>
</p:tagLst>
</file>

<file path=ppt/tags/tag215.xml><?xml version="1.0" encoding="utf-8"?>
<p:tagLst xmlns:p="http://schemas.openxmlformats.org/presentationml/2006/main">
  <p:tag name="AS_UNIQUEID" val="1286"/>
</p:tagLst>
</file>

<file path=ppt/tags/tag216.xml><?xml version="1.0" encoding="utf-8"?>
<p:tagLst xmlns:p="http://schemas.openxmlformats.org/presentationml/2006/main">
  <p:tag name="AS_UNIQUEID" val="1287"/>
</p:tagLst>
</file>

<file path=ppt/tags/tag217.xml><?xml version="1.0" encoding="utf-8"?>
<p:tagLst xmlns:p="http://schemas.openxmlformats.org/presentationml/2006/main">
  <p:tag name="AS_UNIQUEID" val="1288"/>
</p:tagLst>
</file>

<file path=ppt/tags/tag218.xml><?xml version="1.0" encoding="utf-8"?>
<p:tagLst xmlns:p="http://schemas.openxmlformats.org/presentationml/2006/main">
  <p:tag name="AS_UNIQUEID" val="523"/>
</p:tagLst>
</file>

<file path=ppt/tags/tag219.xml><?xml version="1.0" encoding="utf-8"?>
<p:tagLst xmlns:p="http://schemas.openxmlformats.org/presentationml/2006/main">
  <p:tag name="AS_UNIQUEID" val="1289"/>
</p:tagLst>
</file>

<file path=ppt/tags/tag220.xml><?xml version="1.0" encoding="utf-8"?>
<p:tagLst xmlns:p="http://schemas.openxmlformats.org/presentationml/2006/main">
  <p:tag name="AS_UNIQUEID" val="1290"/>
</p:tagLst>
</file>

<file path=ppt/tags/tag221.xml><?xml version="1.0" encoding="utf-8"?>
<p:tagLst xmlns:p="http://schemas.openxmlformats.org/presentationml/2006/main">
  <p:tag name="AS_UNIQUEID" val="1291"/>
</p:tagLst>
</file>

<file path=ppt/tags/tag222.xml><?xml version="1.0" encoding="utf-8"?>
<p:tagLst xmlns:p="http://schemas.openxmlformats.org/presentationml/2006/main">
  <p:tag name="AS_UNIQUEID" val="1292"/>
</p:tagLst>
</file>

<file path=ppt/tags/tag223.xml><?xml version="1.0" encoding="utf-8"?>
<p:tagLst xmlns:p="http://schemas.openxmlformats.org/presentationml/2006/main">
  <p:tag name="AS_UNIQUEID" val="1293"/>
</p:tagLst>
</file>

<file path=ppt/tags/tag224.xml><?xml version="1.0" encoding="utf-8"?>
<p:tagLst xmlns:p="http://schemas.openxmlformats.org/presentationml/2006/main">
  <p:tag name="AS_UNIQUEID" val="1294"/>
</p:tagLst>
</file>

<file path=ppt/tags/tag225.xml><?xml version="1.0" encoding="utf-8"?>
<p:tagLst xmlns:p="http://schemas.openxmlformats.org/presentationml/2006/main">
  <p:tag name="AS_UNIQUEID" val="1295"/>
</p:tagLst>
</file>

<file path=ppt/tags/tag226.xml><?xml version="1.0" encoding="utf-8"?>
<p:tagLst xmlns:p="http://schemas.openxmlformats.org/presentationml/2006/main">
  <p:tag name="AS_UNIQUEID" val="1296"/>
</p:tagLst>
</file>

<file path=ppt/tags/tag227.xml><?xml version="1.0" encoding="utf-8"?>
<p:tagLst xmlns:p="http://schemas.openxmlformats.org/presentationml/2006/main">
  <p:tag name="AS_UNIQUEID" val="1297"/>
</p:tagLst>
</file>

<file path=ppt/tags/tag228.xml><?xml version="1.0" encoding="utf-8"?>
<p:tagLst xmlns:p="http://schemas.openxmlformats.org/presentationml/2006/main">
  <p:tag name="AS_UNIQUEID" val="523"/>
</p:tagLst>
</file>

<file path=ppt/tags/tag229.xml><?xml version="1.0" encoding="utf-8"?>
<p:tagLst xmlns:p="http://schemas.openxmlformats.org/presentationml/2006/main">
  <p:tag name="AS_UNIQUEID" val="1298"/>
</p:tagLst>
</file>

<file path=ppt/tags/tag230.xml><?xml version="1.0" encoding="utf-8"?>
<p:tagLst xmlns:p="http://schemas.openxmlformats.org/presentationml/2006/main">
  <p:tag name="AS_UNIQUEID" val="1299"/>
</p:tagLst>
</file>

<file path=ppt/tags/tag231.xml><?xml version="1.0" encoding="utf-8"?>
<p:tagLst xmlns:p="http://schemas.openxmlformats.org/presentationml/2006/main">
  <p:tag name="AS_UNIQUEID" val="1300"/>
</p:tagLst>
</file>

<file path=ppt/tags/tag232.xml><?xml version="1.0" encoding="utf-8"?>
<p:tagLst xmlns:p="http://schemas.openxmlformats.org/presentationml/2006/main">
  <p:tag name="AS_UNIQUEID" val="1301"/>
</p:tagLst>
</file>

<file path=ppt/tags/tag233.xml><?xml version="1.0" encoding="utf-8"?>
<p:tagLst xmlns:p="http://schemas.openxmlformats.org/presentationml/2006/main">
  <p:tag name="AS_UNIQUEID" val="1302"/>
</p:tagLst>
</file>

<file path=ppt/tags/tag234.xml><?xml version="1.0" encoding="utf-8"?>
<p:tagLst xmlns:p="http://schemas.openxmlformats.org/presentationml/2006/main">
  <p:tag name="AS_UNIQUEID" val="1303"/>
  <p:tag name="KSO_WM_UNIT_PLACING_PICTURE_USER_VIEWPORT" val="{&quot;height&quot;:13185,&quot;width&quot;:13545}"/>
</p:tagLst>
</file>

<file path=ppt/tags/tag235.xml><?xml version="1.0" encoding="utf-8"?>
<p:tagLst xmlns:p="http://schemas.openxmlformats.org/presentationml/2006/main">
  <p:tag name="AS_UNIQUEID" val="523"/>
</p:tagLst>
</file>

<file path=ppt/tags/tag236.xml><?xml version="1.0" encoding="utf-8"?>
<p:tagLst xmlns:p="http://schemas.openxmlformats.org/presentationml/2006/main">
  <p:tag name="AS_UNIQUEID" val="1304"/>
</p:tagLst>
</file>

<file path=ppt/tags/tag237.xml><?xml version="1.0" encoding="utf-8"?>
<p:tagLst xmlns:p="http://schemas.openxmlformats.org/presentationml/2006/main">
  <p:tag name="AS_UNIQUEID" val="1305"/>
</p:tagLst>
</file>

<file path=ppt/tags/tag238.xml><?xml version="1.0" encoding="utf-8"?>
<p:tagLst xmlns:p="http://schemas.openxmlformats.org/presentationml/2006/main">
  <p:tag name="AS_UNIQUEID" val="1306"/>
</p:tagLst>
</file>

<file path=ppt/tags/tag239.xml><?xml version="1.0" encoding="utf-8"?>
<p:tagLst xmlns:p="http://schemas.openxmlformats.org/presentationml/2006/main">
  <p:tag name="AS_UNIQUEID" val="1307"/>
</p:tagLst>
</file>

<file path=ppt/tags/tag240.xml><?xml version="1.0" encoding="utf-8"?>
<p:tagLst xmlns:p="http://schemas.openxmlformats.org/presentationml/2006/main">
  <p:tag name="AS_UNIQUEID" val="1308"/>
</p:tagLst>
</file>

<file path=ppt/tags/tag241.xml><?xml version="1.0" encoding="utf-8"?>
<p:tagLst xmlns:p="http://schemas.openxmlformats.org/presentationml/2006/main">
  <p:tag name="AS_UNIQUEID" val="1309"/>
</p:tagLst>
</file>

<file path=ppt/tags/tag242.xml><?xml version="1.0" encoding="utf-8"?>
<p:tagLst xmlns:p="http://schemas.openxmlformats.org/presentationml/2006/main">
  <p:tag name="AS_UNIQUEID" val="523"/>
</p:tagLst>
</file>

<file path=ppt/tags/tag243.xml><?xml version="1.0" encoding="utf-8"?>
<p:tagLst xmlns:p="http://schemas.openxmlformats.org/presentationml/2006/main">
  <p:tag name="AS_UNIQUEID" val="1310"/>
</p:tagLst>
</file>

<file path=ppt/tags/tag244.xml><?xml version="1.0" encoding="utf-8"?>
<p:tagLst xmlns:p="http://schemas.openxmlformats.org/presentationml/2006/main">
  <p:tag name="AS_UNIQUEID" val="523"/>
</p:tagLst>
</file>

<file path=ppt/tags/tag245.xml><?xml version="1.0" encoding="utf-8"?>
<p:tagLst xmlns:p="http://schemas.openxmlformats.org/presentationml/2006/main">
  <p:tag name="AS_UNIQUEID" val="523"/>
</p:tagLst>
</file>

<file path=ppt/tags/tag246.xml><?xml version="1.0" encoding="utf-8"?>
<p:tagLst xmlns:p="http://schemas.openxmlformats.org/presentationml/2006/main">
  <p:tag name="AS_UNIQUEID" val="1311"/>
</p:tagLst>
</file>

<file path=ppt/tags/tag247.xml><?xml version="1.0" encoding="utf-8"?>
<p:tagLst xmlns:p="http://schemas.openxmlformats.org/presentationml/2006/main">
  <p:tag name="AS_UNIQUEID" val="1312"/>
</p:tagLst>
</file>

<file path=ppt/tags/tag248.xml><?xml version="1.0" encoding="utf-8"?>
<p:tagLst xmlns:p="http://schemas.openxmlformats.org/presentationml/2006/main">
  <p:tag name="AS_UNIQUEID" val="1313"/>
</p:tagLst>
</file>

<file path=ppt/tags/tag249.xml><?xml version="1.0" encoding="utf-8"?>
<p:tagLst xmlns:p="http://schemas.openxmlformats.org/presentationml/2006/main">
  <p:tag name="AS_UNIQUEID" val="1314"/>
</p:tagLst>
</file>

<file path=ppt/tags/tag250.xml><?xml version="1.0" encoding="utf-8"?>
<p:tagLst xmlns:p="http://schemas.openxmlformats.org/presentationml/2006/main">
  <p:tag name="AS_UNIQUEID" val="523"/>
</p:tagLst>
</file>

<file path=ppt/tags/tag251.xml><?xml version="1.0" encoding="utf-8"?>
<p:tagLst xmlns:p="http://schemas.openxmlformats.org/presentationml/2006/main">
  <p:tag name="AS_UNIQUEID" val="1315"/>
</p:tagLst>
</file>

<file path=ppt/tags/tag252.xml><?xml version="1.0" encoding="utf-8"?>
<p:tagLst xmlns:p="http://schemas.openxmlformats.org/presentationml/2006/main">
  <p:tag name="AS_UNIQUEID" val="523"/>
</p:tagLst>
</file>

<file path=ppt/tags/tag253.xml><?xml version="1.0" encoding="utf-8"?>
<p:tagLst xmlns:p="http://schemas.openxmlformats.org/presentationml/2006/main">
  <p:tag name="AS_UNIQUEID" val="1316"/>
</p:tagLst>
</file>

<file path=ppt/tags/tag254.xml><?xml version="1.0" encoding="utf-8"?>
<p:tagLst xmlns:p="http://schemas.openxmlformats.org/presentationml/2006/main">
  <p:tag name="AS_UNIQUEID" val="523"/>
</p:tagLst>
</file>

<file path=ppt/tags/tag255.xml><?xml version="1.0" encoding="utf-8"?>
<p:tagLst xmlns:p="http://schemas.openxmlformats.org/presentationml/2006/main">
  <p:tag name="AS_UNIQUEID" val="1317"/>
</p:tagLst>
</file>

<file path=ppt/tags/tag256.xml><?xml version="1.0" encoding="utf-8"?>
<p:tagLst xmlns:p="http://schemas.openxmlformats.org/presentationml/2006/main">
  <p:tag name="AS_UNIQUEID" val="1318"/>
</p:tagLst>
</file>

<file path=ppt/tags/tag257.xml><?xml version="1.0" encoding="utf-8"?>
<p:tagLst xmlns:p="http://schemas.openxmlformats.org/presentationml/2006/main">
  <p:tag name="AS_UNIQUEID" val="1319"/>
</p:tagLst>
</file>

<file path=ppt/tags/tag258.xml><?xml version="1.0" encoding="utf-8"?>
<p:tagLst xmlns:p="http://schemas.openxmlformats.org/presentationml/2006/main">
  <p:tag name="AS_UNIQUEID" val="523"/>
</p:tagLst>
</file>

<file path=ppt/tags/tag259.xml><?xml version="1.0" encoding="utf-8"?>
<p:tagLst xmlns:p="http://schemas.openxmlformats.org/presentationml/2006/main">
  <p:tag name="AS_UNIQUEID" val="523"/>
</p:tagLst>
</file>

<file path=ppt/tags/tag260.xml><?xml version="1.0" encoding="utf-8"?>
<p:tagLst xmlns:p="http://schemas.openxmlformats.org/presentationml/2006/main">
  <p:tag name="AS_UNIQUEID" val="1320"/>
</p:tagLst>
</file>

<file path=ppt/tags/tag261.xml><?xml version="1.0" encoding="utf-8"?>
<p:tagLst xmlns:p="http://schemas.openxmlformats.org/presentationml/2006/main">
  <p:tag name="AS_UNIQUEID" val="1321"/>
</p:tagLst>
</file>

<file path=ppt/tags/tag262.xml><?xml version="1.0" encoding="utf-8"?>
<p:tagLst xmlns:p="http://schemas.openxmlformats.org/presentationml/2006/main">
  <p:tag name="AS_UNIQUEID" val="1322"/>
</p:tagLst>
</file>

<file path=ppt/tags/tag263.xml><?xml version="1.0" encoding="utf-8"?>
<p:tagLst xmlns:p="http://schemas.openxmlformats.org/presentationml/2006/main">
  <p:tag name="AS_UNIQUEID" val="1323"/>
</p:tagLst>
</file>

<file path=ppt/tags/tag264.xml><?xml version="1.0" encoding="utf-8"?>
<p:tagLst xmlns:p="http://schemas.openxmlformats.org/presentationml/2006/main">
  <p:tag name="AS_UNIQUEID" val="523"/>
</p:tagLst>
</file>

<file path=ppt/tags/tag265.xml><?xml version="1.0" encoding="utf-8"?>
<p:tagLst xmlns:p="http://schemas.openxmlformats.org/presentationml/2006/main">
  <p:tag name="AS_UNIQUEID" val="1324"/>
</p:tagLst>
</file>

<file path=ppt/tags/tag266.xml><?xml version="1.0" encoding="utf-8"?>
<p:tagLst xmlns:p="http://schemas.openxmlformats.org/presentationml/2006/main">
  <p:tag name="AS_UNIQUEID" val="523"/>
</p:tagLst>
</file>

<file path=ppt/tags/tag267.xml><?xml version="1.0" encoding="utf-8"?>
<p:tagLst xmlns:p="http://schemas.openxmlformats.org/presentationml/2006/main">
  <p:tag name="AS_UNIQUEID" val="1325"/>
</p:tagLst>
</file>

<file path=ppt/tags/tag268.xml><?xml version="1.0" encoding="utf-8"?>
<p:tagLst xmlns:p="http://schemas.openxmlformats.org/presentationml/2006/main">
  <p:tag name="AS_UNIQUEID" val="523"/>
</p:tagLst>
</file>

<file path=ppt/tags/tag269.xml><?xml version="1.0" encoding="utf-8"?>
<p:tagLst xmlns:p="http://schemas.openxmlformats.org/presentationml/2006/main">
  <p:tag name="AS_UNIQUEID" val="1326"/>
</p:tagLst>
</file>

<file path=ppt/tags/tag270.xml><?xml version="1.0" encoding="utf-8"?>
<p:tagLst xmlns:p="http://schemas.openxmlformats.org/presentationml/2006/main">
  <p:tag name="AS_UNIQUEID" val="1327"/>
</p:tagLst>
</file>

<file path=ppt/tags/tag271.xml><?xml version="1.0" encoding="utf-8"?>
<p:tagLst xmlns:p="http://schemas.openxmlformats.org/presentationml/2006/main">
  <p:tag name="AS_UNIQUEID" val="1328"/>
</p:tagLst>
</file>

<file path=ppt/tags/tag272.xml><?xml version="1.0" encoding="utf-8"?>
<p:tagLst xmlns:p="http://schemas.openxmlformats.org/presentationml/2006/main">
  <p:tag name="AS_UNIQUEID" val="1329"/>
</p:tagLst>
</file>

<file path=ppt/tags/tag273.xml><?xml version="1.0" encoding="utf-8"?>
<p:tagLst xmlns:p="http://schemas.openxmlformats.org/presentationml/2006/main">
  <p:tag name="AS_UNIQUEID" val="1330"/>
</p:tagLst>
</file>

<file path=ppt/tags/tag274.xml><?xml version="1.0" encoding="utf-8"?>
<p:tagLst xmlns:p="http://schemas.openxmlformats.org/presentationml/2006/main">
  <p:tag name="AS_UNIQUEID" val="523"/>
</p:tagLst>
</file>

<file path=ppt/tags/tag275.xml><?xml version="1.0" encoding="utf-8"?>
<p:tagLst xmlns:p="http://schemas.openxmlformats.org/presentationml/2006/main">
  <p:tag name="AS_UNIQUEID" val="1331"/>
</p:tagLst>
</file>

<file path=ppt/tags/tag276.xml><?xml version="1.0" encoding="utf-8"?>
<p:tagLst xmlns:p="http://schemas.openxmlformats.org/presentationml/2006/main">
  <p:tag name="AS_UNIQUEID" val="1332"/>
</p:tagLst>
</file>

<file path=ppt/tags/tag277.xml><?xml version="1.0" encoding="utf-8"?>
<p:tagLst xmlns:p="http://schemas.openxmlformats.org/presentationml/2006/main">
  <p:tag name="AS_UNIQUEID" val="1333"/>
</p:tagLst>
</file>

<file path=ppt/tags/tag278.xml><?xml version="1.0" encoding="utf-8"?>
<p:tagLst xmlns:p="http://schemas.openxmlformats.org/presentationml/2006/main">
  <p:tag name="AS_UNIQUEID" val="1334"/>
</p:tagLst>
</file>

<file path=ppt/tags/tag279.xml><?xml version="1.0" encoding="utf-8"?>
<p:tagLst xmlns:p="http://schemas.openxmlformats.org/presentationml/2006/main">
  <p:tag name="AS_UNIQUEID" val="1335"/>
</p:tagLst>
</file>

<file path=ppt/tags/tag280.xml><?xml version="1.0" encoding="utf-8"?>
<p:tagLst xmlns:p="http://schemas.openxmlformats.org/presentationml/2006/main">
  <p:tag name="AS_UNIQUEID" val="1336"/>
</p:tagLst>
</file>

<file path=ppt/tags/tag281.xml><?xml version="1.0" encoding="utf-8"?>
<p:tagLst xmlns:p="http://schemas.openxmlformats.org/presentationml/2006/main">
  <p:tag name="AS_UNIQUEID" val="523"/>
</p:tagLst>
</file>

<file path=ppt/tags/tag282.xml><?xml version="1.0" encoding="utf-8"?>
<p:tagLst xmlns:p="http://schemas.openxmlformats.org/presentationml/2006/main">
  <p:tag name="AS_UNIQUEID" val="1337"/>
</p:tagLst>
</file>

<file path=ppt/tags/tag283.xml><?xml version="1.0" encoding="utf-8"?>
<p:tagLst xmlns:p="http://schemas.openxmlformats.org/presentationml/2006/main">
  <p:tag name="AS_UNIQUEID" val="523"/>
</p:tagLst>
</file>

<file path=ppt/tags/tag284.xml><?xml version="1.0" encoding="utf-8"?>
<p:tagLst xmlns:p="http://schemas.openxmlformats.org/presentationml/2006/main">
  <p:tag name="AS_UNIQUEID" val="1338"/>
</p:tagLst>
</file>

<file path=ppt/tags/tag285.xml><?xml version="1.0" encoding="utf-8"?>
<p:tagLst xmlns:p="http://schemas.openxmlformats.org/presentationml/2006/main">
  <p:tag name="AS_UNIQUEID" val="523"/>
</p:tagLst>
</file>

<file path=ppt/tags/tag286.xml><?xml version="1.0" encoding="utf-8"?>
<p:tagLst xmlns:p="http://schemas.openxmlformats.org/presentationml/2006/main">
  <p:tag name="AS_UNIQUEID" val="1339"/>
</p:tagLst>
</file>

<file path=ppt/tags/tag287.xml><?xml version="1.0" encoding="utf-8"?>
<p:tagLst xmlns:p="http://schemas.openxmlformats.org/presentationml/2006/main">
  <p:tag name="AS_UNIQUEID" val="1340"/>
</p:tagLst>
</file>

<file path=ppt/tags/tag288.xml><?xml version="1.0" encoding="utf-8"?>
<p:tagLst xmlns:p="http://schemas.openxmlformats.org/presentationml/2006/main">
  <p:tag name="AS_UNIQUEID" val="523"/>
</p:tagLst>
</file>

<file path=ppt/tags/tag289.xml><?xml version="1.0" encoding="utf-8"?>
<p:tagLst xmlns:p="http://schemas.openxmlformats.org/presentationml/2006/main">
  <p:tag name="AS_UNIQUEID" val="1341"/>
</p:tagLst>
</file>

<file path=ppt/tags/tag290.xml><?xml version="1.0" encoding="utf-8"?>
<p:tagLst xmlns:p="http://schemas.openxmlformats.org/presentationml/2006/main">
  <p:tag name="AS_UNIQUEID" val="1342"/>
</p:tagLst>
</file>

<file path=ppt/tags/tag291.xml><?xml version="1.0" encoding="utf-8"?>
<p:tagLst xmlns:p="http://schemas.openxmlformats.org/presentationml/2006/main">
  <p:tag name="AS_UNIQUEID" val="1343"/>
</p:tagLst>
</file>

<file path=ppt/tags/tag292.xml><?xml version="1.0" encoding="utf-8"?>
<p:tagLst xmlns:p="http://schemas.openxmlformats.org/presentationml/2006/main">
  <p:tag name="AS_UNIQUEID" val="523"/>
</p:tagLst>
</file>

<file path=ppt/tags/tag293.xml><?xml version="1.0" encoding="utf-8"?>
<p:tagLst xmlns:p="http://schemas.openxmlformats.org/presentationml/2006/main">
  <p:tag name="AS_UNIQUEID" val="1344"/>
</p:tagLst>
</file>

<file path=ppt/tags/tag294.xml><?xml version="1.0" encoding="utf-8"?>
<p:tagLst xmlns:p="http://schemas.openxmlformats.org/presentationml/2006/main">
  <p:tag name="AS_UNIQUEID" val="1345"/>
</p:tagLst>
</file>

<file path=ppt/tags/tag295.xml><?xml version="1.0" encoding="utf-8"?>
<p:tagLst xmlns:p="http://schemas.openxmlformats.org/presentationml/2006/main">
  <p:tag name="AS_UNIQUEID" val="1346"/>
</p:tagLst>
</file>

<file path=ppt/tags/tag296.xml><?xml version="1.0" encoding="utf-8"?>
<p:tagLst xmlns:p="http://schemas.openxmlformats.org/presentationml/2006/main">
  <p:tag name="AS_UNIQUEID" val="1347"/>
</p:tagLst>
</file>

<file path=ppt/tags/tag297.xml><?xml version="1.0" encoding="utf-8"?>
<p:tagLst xmlns:p="http://schemas.openxmlformats.org/presentationml/2006/main">
  <p:tag name="AS_UNIQUEID" val="1348"/>
</p:tagLst>
</file>

<file path=ppt/tags/tag298.xml><?xml version="1.0" encoding="utf-8"?>
<p:tagLst xmlns:p="http://schemas.openxmlformats.org/presentationml/2006/main">
  <p:tag name="AS_UNIQUEID" val="1349"/>
</p:tagLst>
</file>

<file path=ppt/tags/tag299.xml><?xml version="1.0" encoding="utf-8"?>
<p:tagLst xmlns:p="http://schemas.openxmlformats.org/presentationml/2006/main">
  <p:tag name="AS_UNIQUEID" val="1350"/>
</p:tagLst>
</file>

<file path=ppt/tags/tag300.xml><?xml version="1.0" encoding="utf-8"?>
<p:tagLst xmlns:p="http://schemas.openxmlformats.org/presentationml/2006/main">
  <p:tag name="AS_UNIQUEID" val="1351"/>
</p:tagLst>
</file>

<file path=ppt/tags/tag301.xml><?xml version="1.0" encoding="utf-8"?>
<p:tagLst xmlns:p="http://schemas.openxmlformats.org/presentationml/2006/main">
  <p:tag name="AS_OS" val="Unix 3.10 unknown"/>
  <p:tag name="AS_RELEASE_DATE" val="2020.11.30"/>
  <p:tag name="AS_TITLE" val="Aspose.Slides for Java"/>
  <p:tag name="AS_VERSION" val="20.11"/>
</p:tagLst>
</file>

<file path=ppt/theme/_rels/theme2.xml.rels>&#65279;<?xml version="1.0" encoding="utf-8" standalone="yes"?><Relationships xmlns="http://schemas.openxmlformats.org/package/2006/relationships"><Relationship Id="rId1" Type="http://schemas.openxmlformats.org/officeDocument/2006/relationships/image" Target="../media/image2.jpeg" /></Relationships>
</file>

<file path=ppt/theme/theme1.xml><?xml version="1.0" encoding="utf-8"?>
<a:theme xmlns:r="http://schemas.openxmlformats.org/officeDocument/2006/relationships"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Arial"/>
        <a:cs typeface="Arial"/>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质朴">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OALA">
      <a:majorFont>
        <a:latin typeface="Times New Roman" panose="02020603050405020304"/>
        <a:ea typeface="微软雅黑" panose="020b0503020204020204" charset="-122"/>
        <a:cs typeface="Arial"/>
      </a:majorFont>
      <a:minorFont>
        <a:latin typeface="Times New Roman" panose="02020603050405020304"/>
        <a:ea typeface="黑体" panose="02010609060101010101" charset="-122"/>
        <a:cs typeface="Arial"/>
      </a:minorFont>
    </a:fontScheme>
    <a:fmtScheme name="质朴">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r:embed="rId1">
            <a:duotone>
              <a:schemeClr val="phClr">
                <a:shade val="6000"/>
                <a:satMod val="120000"/>
              </a:schemeClr>
              <a:schemeClr val="phClr">
                <a:tint val="90000"/>
              </a:schemeClr>
            </a:duotone>
          </a:blip>
          <a:tile tx="0" ty="0" sx="35000" sy="40000" flip="x"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126</Paragraphs>
  <Slides>14</Slides>
  <Notes>1</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14</vt:i4>
      </vt:variant>
    </vt:vector>
  </HeadingPairs>
  <TitlesOfParts>
    <vt:vector baseType="lpstr" size="26">
      <vt:lpstr>Arial</vt:lpstr>
      <vt:lpstr>Arial Black</vt:lpstr>
      <vt:lpstr>Calibri</vt:lpstr>
      <vt:lpstr>宋体</vt:lpstr>
      <vt:lpstr>Wingdings 3</vt:lpstr>
      <vt:lpstr>Wingdings</vt:lpstr>
      <vt:lpstr>Times New Roman</vt:lpstr>
      <vt:lpstr>黑体</vt:lpstr>
      <vt:lpstr>微软雅黑</vt:lpstr>
      <vt:lpstr>迷你简菱心</vt:lpstr>
      <vt:lpstr>方正书宋_GBK</vt:lpstr>
      <vt:lpstr>8_Office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2021-12-28T10:55:52.668</cp:lastPrinted>
  <dcterms:created xsi:type="dcterms:W3CDTF">2021-12-28T10:55:52Z</dcterms:created>
  <dcterms:modified xsi:type="dcterms:W3CDTF">2021-12-28T02:55:55Z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