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321" r:id="rId3"/>
    <p:sldId id="302" r:id="rId4"/>
    <p:sldId id="296" r:id="rId5"/>
    <p:sldId id="259" r:id="rId6"/>
    <p:sldId id="303" r:id="rId7"/>
    <p:sldId id="286" r:id="rId8"/>
    <p:sldId id="287" r:id="rId10"/>
    <p:sldId id="263" r:id="rId11"/>
    <p:sldId id="288" r:id="rId12"/>
    <p:sldId id="304" r:id="rId13"/>
    <p:sldId id="305" r:id="rId14"/>
    <p:sldId id="307" r:id="rId15"/>
    <p:sldId id="266" r:id="rId16"/>
    <p:sldId id="309" r:id="rId17"/>
    <p:sldId id="290" r:id="rId18"/>
    <p:sldId id="270" r:id="rId19"/>
    <p:sldId id="312" r:id="rId20"/>
    <p:sldId id="293" r:id="rId21"/>
    <p:sldId id="322" r:id="rId22"/>
    <p:sldId id="318" r:id="rId23"/>
    <p:sldId id="292" r:id="rId24"/>
    <p:sldId id="314" r:id="rId25"/>
    <p:sldId id="315" r:id="rId26"/>
    <p:sldId id="316" r:id="rId27"/>
  </p:sldIdLst>
  <p:sldSz cx="9144000" cy="6858000" type="screen4x3"/>
  <p:notesSz cx="6858000" cy="9144000"/>
  <p:embeddedFontLst>
    <p:embeddedFont>
      <p:font typeface="黑体" panose="02010609060101010101" pitchFamily="49" charset="-122"/>
      <p:regular r:id="rId31"/>
    </p:embeddedFont>
    <p:embeddedFont>
      <p:font typeface="Tahoma" panose="020B0604030504040204" pitchFamily="34" charset="0"/>
      <p:regular r:id="rId32"/>
      <p:bold r:id="rId33"/>
    </p:embeddedFont>
  </p:embeddedFontLst>
  <p:custDataLst>
    <p:tags r:id="rId34"/>
  </p:custDataLst>
  <p:defaultTextStyle>
    <a:defPPr>
      <a:defRPr lang="ko-KR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Pct val="100000"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1pPr>
    <a:lvl2pPr marL="457200" lvl="1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2pPr>
    <a:lvl3pPr marL="914400" lvl="2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3pPr>
    <a:lvl4pPr marL="1371600" lvl="3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4pPr>
    <a:lvl5pPr marL="1828800" lvl="4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5pPr>
    <a:lvl6pPr marL="2286000" lvl="5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6pPr>
    <a:lvl7pPr marL="2743200" lvl="6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7pPr>
    <a:lvl8pPr marL="3200400" lvl="7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8pPr>
    <a:lvl9pPr marL="3657600" lvl="8" indent="0" algn="l" defTabSz="914400" rtl="0" eaLnBrk="1" fontAlgn="base" latinLnBrk="1" hangingPunct="1">
      <a:lnSpc>
        <a:spcPct val="100000"/>
      </a:lnSpc>
      <a:spcBef>
        <a:spcPct val="0"/>
      </a:spcBef>
      <a:spcAft>
        <a:spcPct val="0"/>
      </a:spcAft>
      <a:buClrTx/>
      <a:buSzPct val="100000"/>
      <a:buFontTx/>
      <a:buNone/>
      <a:defRPr sz="2400" b="0" i="0" u="none" kern="1200" baseline="0">
        <a:solidFill>
          <a:schemeClr val="tx1"/>
        </a:solidFill>
        <a:latin typeface="Gulim" pitchFamily="34" charset="-127"/>
        <a:ea typeface="Gulim" pitchFamily="34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15646"/>
    <p:restoredTop sz="94557"/>
  </p:normalViewPr>
  <p:slideViewPr>
    <p:cSldViewPr showGuides="1">
      <p:cViewPr varScale="1">
        <p:scale>
          <a:sx n="94" d="100"/>
          <a:sy n="94" d="100"/>
        </p:scale>
        <p:origin x="-102" y="-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gs" Target="tags/tag296.xml"/><Relationship Id="rId33" Type="http://schemas.openxmlformats.org/officeDocument/2006/relationships/font" Target="fonts/font3.fntdata"/><Relationship Id="rId32" Type="http://schemas.openxmlformats.org/officeDocument/2006/relationships/font" Target="fonts/font2.fntdata"/><Relationship Id="rId31" Type="http://schemas.openxmlformats.org/officeDocument/2006/relationships/font" Target="fonts/font1.fntdata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295.xml"/><Relationship Id="rId5" Type="http://schemas.openxmlformats.org/officeDocument/2006/relationships/tags" Target="../tags/tag294.xml"/><Relationship Id="rId4" Type="http://schemas.openxmlformats.org/officeDocument/2006/relationships/tags" Target="../tags/tag293.xml"/><Relationship Id="rId3" Type="http://schemas.openxmlformats.org/officeDocument/2006/relationships/tags" Target="../tags/tag292.xml"/><Relationship Id="rId2" Type="http://schemas.openxmlformats.org/officeDocument/2006/relationships/tags" Target="../tags/tag291.xml"/><Relationship Id="rId1" Type="http://schemas.openxmlformats.org/officeDocument/2006/relationships/tags" Target="../tags/tag29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页眉占位符 27649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/>
          </a:p>
        </p:txBody>
      </p:sp>
      <p:sp>
        <p:nvSpPr>
          <p:cNvPr id="27651" name="日期占位符 27650"/>
          <p:cNvSpPr>
            <a:spLocks noGrp="1"/>
          </p:cNvSpPr>
          <p:nvPr>
            <p:ph type="dt" idx="2"/>
            <p:custDataLst>
              <p:tags r:id="rId2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fld id="{BB962C8B-B14F-4D97-AF65-F5344CB8AC3E}" type="datetime1">
              <a:rPr lang="zh-CN" altLang="en-US" sz="1200"/>
            </a:fld>
            <a:endParaRPr lang="zh-CN" altLang="en-US" sz="1200"/>
          </a:p>
        </p:txBody>
      </p:sp>
      <p:sp>
        <p:nvSpPr>
          <p:cNvPr id="27652" name="幻灯片图像占位符 27651"/>
          <p:cNvSpPr>
            <a:spLocks noRot="1" noTextEdit="1"/>
          </p:cNvSpPr>
          <p:nvPr>
            <p:ph type="sldImg" idx="5"/>
            <p:custDataLst>
              <p:tags r:id="rId3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7653" name="文本占位符 27652"/>
          <p:cNvSpPr>
            <a:spLocks noGrp="1"/>
          </p:cNvSpPr>
          <p:nvPr>
            <p:ph type="body" sz="quarter" idx="1"/>
            <p:custDataLst>
              <p:tags r:id="rId4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ko-KR" altLang="en-US"/>
              <a:t>单击此处编辑母版文本样式</a:t>
            </a:r>
            <a:endParaRPr lang="ko-KR" altLang="en-US"/>
          </a:p>
          <a:p>
            <a:pPr lvl="1"/>
            <a:r>
              <a:rPr lang="ko-KR" altLang="en-US"/>
              <a:t>第二级</a:t>
            </a:r>
            <a:endParaRPr lang="ko-KR" altLang="en-US"/>
          </a:p>
          <a:p>
            <a:pPr lvl="2"/>
            <a:r>
              <a:rPr lang="ko-KR" altLang="en-US"/>
              <a:t>第三级</a:t>
            </a:r>
            <a:endParaRPr lang="ko-KR" altLang="en-US"/>
          </a:p>
          <a:p>
            <a:pPr lvl="3"/>
            <a:r>
              <a:rPr lang="ko-KR" altLang="en-US"/>
              <a:t>第四级</a:t>
            </a:r>
            <a:endParaRPr lang="ko-KR" altLang="en-US"/>
          </a:p>
          <a:p>
            <a:pPr lvl="4"/>
            <a:r>
              <a:rPr lang="ko-KR" altLang="en-US"/>
              <a:t>第五级</a:t>
            </a:r>
            <a:endParaRPr lang="ko-KR" altLang="en-US"/>
          </a:p>
        </p:txBody>
      </p:sp>
      <p:sp>
        <p:nvSpPr>
          <p:cNvPr id="27654" name="页脚占位符 27653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/>
          </a:p>
        </p:txBody>
      </p:sp>
      <p:sp>
        <p:nvSpPr>
          <p:cNvPr id="27655" name="灯片编号占位符 27654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1pPr>
    <a:lvl2pPr marL="457200" lvl="1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2pPr>
    <a:lvl3pPr marL="914400" lvl="2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3pPr>
    <a:lvl4pPr marL="1371600" lvl="3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4pPr>
    <a:lvl5pPr marL="1828800" lvl="4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5pPr>
    <a:lvl6pPr marL="2286000" lvl="5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6pPr>
    <a:lvl7pPr marL="2743200" lvl="6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7pPr>
    <a:lvl8pPr marL="3200400" lvl="7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8pPr>
    <a:lvl9pPr marL="3657600" lvl="8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4" Type="http://schemas.openxmlformats.org/officeDocument/2006/relationships/tags" Target="../tags/tag156.xml"/><Relationship Id="rId3" Type="http://schemas.openxmlformats.org/officeDocument/2006/relationships/tags" Target="../tags/tag155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4" Type="http://schemas.openxmlformats.org/officeDocument/2006/relationships/tags" Target="../tags/tag196.xml"/><Relationship Id="rId3" Type="http://schemas.openxmlformats.org/officeDocument/2006/relationships/tags" Target="../tags/tag195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4" Type="http://schemas.openxmlformats.org/officeDocument/2006/relationships/tags" Target="../tags/tag281.xml"/><Relationship Id="rId3" Type="http://schemas.openxmlformats.org/officeDocument/2006/relationships/tags" Target="../tags/tag280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幻灯片图像占位符 28673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28675" name="文本占位符 28674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endParaRPr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29697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29699" name="文本占位符 29698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endParaRPr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幻灯片图像占位符 30721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30723" name="文本占位符 3072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r>
              <a:rPr lang="ko-KR" altLang="en-US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ko-KR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www.21cnjy.com</a:t>
            </a:r>
            <a:endParaRPr lang="en-US" altLang="ko-KR"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幻灯片图像占位符 31745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31747" name="文本占位符 31746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r>
              <a:rPr lang="ko-KR" altLang="en-US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ko-KR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www.21cnjy.com</a:t>
            </a:r>
            <a:endParaRPr lang="en-US" altLang="ko-KR"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幻灯片图像占位符 32769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32771" name="文本占位符 32770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r>
              <a:rPr lang="ko-KR" altLang="en-US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ko-KR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www.21cnjy.com</a:t>
            </a:r>
            <a:endParaRPr lang="en-US" altLang="ko-KR"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幻灯片图像占位符 33793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33795" name="文本占位符 33794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r>
              <a:rPr lang="ko-KR" altLang="en-US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本资料来自于资源最齐全的２１世纪教育网</a:t>
            </a:r>
            <a:r>
              <a:rPr lang="en-US" altLang="ko-KR" sz="1200" u="none" baseline="0">
                <a:solidFill>
                  <a:schemeClr val="tx1"/>
                </a:solidFill>
                <a:effectLst/>
                <a:latin typeface="Gulim" pitchFamily="34" charset="-127"/>
                <a:ea typeface="宋体" panose="02010600030101010101" pitchFamily="2" charset="-122"/>
              </a:rPr>
              <a:t>www.21cnjy.com</a:t>
            </a:r>
            <a:endParaRPr lang="en-US" altLang="ko-KR"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34817"/>
          <p:cNvSpPr>
            <a:spLocks noRot="1" noTextEdit="1"/>
          </p:cNvSpPr>
          <p:nvPr>
            <p:ph type="sldImg"/>
            <p:custDataLst>
              <p:tags r:id="rId3"/>
            </p:custDataLst>
          </p:nvPr>
        </p:nvSpPr>
        <p:spPr>
          <a:ln/>
        </p:spPr>
      </p:sp>
      <p:sp>
        <p:nvSpPr>
          <p:cNvPr id="34819" name="文本占位符 34818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ln/>
        </p:spPr>
        <p:txBody>
          <a:bodyPr/>
          <a:p>
            <a:pPr marL="0" lvl="0" indent="0" algn="l" defTabSz="914400" rtl="0" eaLnBrk="1" fontAlgn="base" latinLnBrk="1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Pct val="100000"/>
              <a:buFontTx/>
              <a:buNone/>
            </a:pPr>
            <a:endParaRPr sz="1200" u="none" baseline="0">
              <a:solidFill>
                <a:schemeClr val="tx1"/>
              </a:solidFill>
              <a:effectLst/>
              <a:latin typeface="Gulim" pitchFamily="34" charset="-127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C:/Users/86139/AppData/Local/Temp/360zip$Temp/360$0/&#48708;&#51648;&#45768;&#49828;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>
  <p:cSld name="Title Slide">
    <p:bg>
      <p:bgPr>
        <a:blipFill rotWithShape="0">
          <a:blip r:link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/>
            <a:endParaRPr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0"/>
            <a:ext cx="7772400" cy="1066800"/>
          </a:xfrm>
        </p:spPr>
        <p:txBody>
          <a:bodyPr/>
          <a:lstStyle/>
          <a:p>
            <a:pPr lvl="0"/>
            <a:r>
              <a:t>Click to edit Master title style</a:t>
            </a:r>
            <a:endParaRPr kumimoji="1" lang="en-US" altLang="en-US" sz="32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95400"/>
            <a:ext cx="7772400" cy="4572000"/>
          </a:xfrm>
        </p:spPr>
        <p:txBody>
          <a:bodyPr/>
          <a:lstStyle/>
          <a:p>
            <a:r>
              <a:rPr kumimoji="1" lang="en-US" altLang="en-US" sz="22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1" lang="en-US" altLang="en-US" sz="2200" b="0" i="0" u="none" strike="noStrike" kern="1200" cap="none" spc="0" normalizeH="0" baseline="0" noProof="0">
              <a:uLnTx/>
              <a:uFillTx/>
            </a:endParaRPr>
          </a:p>
          <a:p>
            <a:pPr lvl="1"/>
            <a:r>
              <a:rPr kumimoji="1" lang="en-US" altLang="en-US" sz="20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1" lang="en-US" altLang="en-US" sz="2000" b="0" i="0" u="none" strike="noStrike" kern="1200" cap="none" spc="0" normalizeH="0" baseline="0" noProof="0">
              <a:uLnTx/>
              <a:uFillTx/>
            </a:endParaRPr>
          </a:p>
          <a:p>
            <a:pPr lvl="2"/>
            <a:r>
              <a:rPr kumimoji="1" lang="en-US" altLang="en-US" sz="18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1" lang="en-US" altLang="en-US" sz="1800" b="0" i="0" u="none" strike="noStrike" kern="1200" cap="none" spc="0" normalizeH="0" baseline="0" noProof="0">
              <a:uLnTx/>
              <a:uFillTx/>
            </a:endParaRPr>
          </a:p>
          <a:p>
            <a:pPr lvl="3"/>
            <a:r>
              <a:rPr kumimoji="1" lang="en-US" altLang="en-US" sz="16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1" lang="en-US" altLang="en-US" sz="1600" b="0" i="0" u="none" strike="noStrike" kern="1200" cap="none" spc="0" normalizeH="0" baseline="0" noProof="0">
              <a:uLnTx/>
              <a:uFillTx/>
            </a:endParaRPr>
          </a:p>
          <a:p>
            <a:pPr lvl="4"/>
            <a:r>
              <a:rPr kumimoji="1" lang="en-US" altLang="en-US" sz="14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1" lang="en-US" altLang="en-US" sz="1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/>
            <a:endParaRPr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/>
            <a:endParaRPr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/>
            <a:endParaRPr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/>
            <a:endParaRPr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../C:/Users/86139/AppData/Local/Temp/360zip$Temp/360$0/BL02_2_1"/><Relationship Id="rId5" Type="http://schemas.openxmlformats.org/officeDocument/2006/relationships/image" Target="C:/Users/86139/AppData/Local/Temp/360zip$Temp/360$0/BL02_2_1" TargetMode="Externa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link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C:/Users/86139/AppData/Local/Temp/360zip$Temp/360$0/BL02_2_1"/>
          <p:cNvPicPr>
            <a:picLocks noChangeAspect="1"/>
          </p:cNvPicPr>
          <p:nvPr/>
        </p:nvPicPr>
        <p:blipFill>
          <a:blip r:embed="rId6" r:link="rId5"/>
          <a:stretch>
            <a:fillRect/>
          </a:stretch>
        </p:blipFill>
        <p:spPr>
          <a:xfrm>
            <a:off x="0" y="-1587"/>
            <a:ext cx="9144000" cy="6851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 1026"/>
          <p:cNvSpPr>
            <a:spLocks noGrp="1"/>
          </p:cNvSpPr>
          <p:nvPr>
            <p:ph type="title"/>
          </p:nvPr>
        </p:nvSpPr>
        <p:spPr>
          <a:xfrm>
            <a:off x="1219200" y="0"/>
            <a:ext cx="77724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028" name="文本占位符 1027"/>
          <p:cNvSpPr>
            <a:spLocks noGrp="1"/>
          </p:cNvSpPr>
          <p:nvPr>
            <p:ph type="body" idx="1"/>
          </p:nvPr>
        </p:nvSpPr>
        <p:spPr>
          <a:xfrm>
            <a:off x="1219200" y="1295400"/>
            <a:ext cx="7772400" cy="4572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674688" y="5991225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-윤고딕140" pitchFamily="18" charset="-127"/>
                <a:ea typeface="-윤고딕140" pitchFamily="18" charset="-127"/>
              </a:defRPr>
            </a:lvl1pPr>
          </a:lstStyle>
          <a:p>
            <a:pPr lvl="0"/>
            <a:endParaRPr/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3113088" y="5991225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-윤고딕140" pitchFamily="18" charset="-127"/>
                <a:ea typeface="-윤고딕140" pitchFamily="18" charset="-127"/>
              </a:defRPr>
            </a:lvl1pPr>
          </a:lstStyle>
          <a:p>
            <a:pPr lvl="0"/>
            <a:endParaRPr/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6472238" y="5991225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-윤고딕140" pitchFamily="18" charset="-127"/>
                <a:ea typeface="-윤고딕140" pitchFamily="18" charset="-127"/>
              </a:defRPr>
            </a:lvl1pPr>
          </a:lstStyle>
          <a:p>
            <a:pPr lvl="0"/>
            <a:fld id="{9A0DB2DC-4C9A-4742-B13C-FB6460FD3503}" type="slidenum">
              <a:rPr lang="ko-KR" altLang="en-US"/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marL="0" lvl="0" indent="0" algn="l" defTabSz="914400" rtl="0" eaLnBrk="1" fontAlgn="base" latinLnBrk="1" hangingPunct="1">
        <a:lnSpc>
          <a:spcPct val="100000"/>
        </a:lnSpc>
        <a:spcBef>
          <a:spcPct val="0"/>
        </a:spcBef>
        <a:spcAft>
          <a:spcPct val="0"/>
        </a:spcAft>
        <a:buSzPct val="100000"/>
        <a:buNone/>
        <a:defRPr sz="3200" b="0" i="0" u="none" kern="1200" baseline="0">
          <a:solidFill>
            <a:schemeClr val="tx2"/>
          </a:solidFill>
          <a:latin typeface="-윤고딕160" pitchFamily="18" charset="-127"/>
          <a:ea typeface="-윤고딕160" pitchFamily="18" charset="-127"/>
        </a:defRPr>
      </a:lvl1pPr>
    </p:titleStyle>
    <p:bodyStyle>
      <a:lvl1pPr marL="342900" lvl="0" indent="-3429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Char char="•"/>
        <a:defRPr sz="22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1pPr>
      <a:lvl2pPr marL="742950" lvl="1" indent="-28575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20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2pPr>
      <a:lvl3pPr marL="1143000" lvl="2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18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3pPr>
      <a:lvl4pPr marL="1600200" lvl="3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16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4pPr>
      <a:lvl5pPr marL="2057400" lvl="4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14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5pPr>
      <a:lvl6pPr marL="2514600" lvl="5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Tx/>
        <a:buSzPct val="100000"/>
        <a:buFontTx/>
        <a:buChar char="•"/>
        <a:defRPr sz="14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6pPr>
      <a:lvl7pPr marL="2971800" lvl="6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Tx/>
        <a:buSzPct val="100000"/>
        <a:buFontTx/>
        <a:buChar char="•"/>
        <a:defRPr sz="14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7pPr>
      <a:lvl8pPr marL="3429000" lvl="7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Tx/>
        <a:buSzPct val="100000"/>
        <a:buFontTx/>
        <a:buChar char="•"/>
        <a:defRPr sz="14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8pPr>
      <a:lvl9pPr marL="3886200" lvl="8" indent="-228600" algn="l" defTabSz="914400" rtl="0" eaLnBrk="1" fontAlgn="base" latinLnBrk="1" hangingPunct="1">
        <a:lnSpc>
          <a:spcPct val="100000"/>
        </a:lnSpc>
        <a:spcBef>
          <a:spcPct val="20000"/>
        </a:spcBef>
        <a:spcAft>
          <a:spcPct val="0"/>
        </a:spcAft>
        <a:buClrTx/>
        <a:buSzPct val="100000"/>
        <a:buFontTx/>
        <a:buChar char="•"/>
        <a:defRPr sz="1400" b="0" i="0" u="none" kern="1200" baseline="0">
          <a:solidFill>
            <a:schemeClr val="tx1"/>
          </a:solidFill>
          <a:latin typeface="-윤고딕140" pitchFamily="18" charset="-127"/>
          <a:ea typeface="-윤고딕140" pitchFamily="18" charset="-127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SzPct val="100000"/>
        <a:buFont typeface="Times New Roman" panose="02020603050405020304" pitchFamily="18" charset="0"/>
        <a:buNone/>
        <a:defRPr sz="1800" b="0" i="0" u="none" kern="1200" baseline="0">
          <a:solidFill>
            <a:schemeClr val="tx1"/>
          </a:solidFill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C:/Users/86139/AppData/Local/Temp/360zip$Temp/360$0/11562710" TargetMode="Externa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C:/Users/86139/AppData/Local/Temp/360zip$Temp/360$0/df41976b2e0317b33c02ceeb383a6af4" TargetMode="External"/><Relationship Id="rId3" Type="http://schemas.openxmlformats.org/officeDocument/2006/relationships/image" Target="../media/image3.jpeg"/><Relationship Id="rId2" Type="http://schemas.openxmlformats.org/officeDocument/2006/relationships/image" Target="C:/Users/86139/AppData/Local/Temp/360zip$Temp/360$0/&#28023;&#26848;&#33457;" TargetMode="Externa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23.xml"/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image" Target="C:/Users/86139/AppData/Local/Temp/360zip$Temp/360$0/df41976b2e0317b33c02ceeb383a6af4" TargetMode="External"/><Relationship Id="rId6" Type="http://schemas.openxmlformats.org/officeDocument/2006/relationships/image" Target="../media/image3.jpeg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image" Target="C:/Users/86139/AppData/Local/Temp/360zip$Temp/360$0/&#28023;&#26848;&#33457;" TargetMode="External"/><Relationship Id="rId2" Type="http://schemas.openxmlformats.org/officeDocument/2006/relationships/image" Target="../media/image2.jpeg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34.xml"/><Relationship Id="rId14" Type="http://schemas.openxmlformats.org/officeDocument/2006/relationships/tags" Target="../tags/tag33.xml"/><Relationship Id="rId13" Type="http://schemas.openxmlformats.org/officeDocument/2006/relationships/tags" Target="../tags/tag32.xml"/><Relationship Id="rId12" Type="http://schemas.openxmlformats.org/officeDocument/2006/relationships/tags" Target="../tags/tag31.xml"/><Relationship Id="rId11" Type="http://schemas.openxmlformats.org/officeDocument/2006/relationships/tags" Target="../tags/tag30.xml"/><Relationship Id="rId10" Type="http://schemas.openxmlformats.org/officeDocument/2006/relationships/tags" Target="../tags/tag29.xml"/><Relationship Id="rId1" Type="http://schemas.openxmlformats.org/officeDocument/2006/relationships/tags" Target="../tags/tag24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42.xml"/><Relationship Id="rId8" Type="http://schemas.openxmlformats.org/officeDocument/2006/relationships/tags" Target="../tags/tag41.xml"/><Relationship Id="rId7" Type="http://schemas.openxmlformats.org/officeDocument/2006/relationships/tags" Target="../tags/tag40.xml"/><Relationship Id="rId6" Type="http://schemas.openxmlformats.org/officeDocument/2006/relationships/slide" Target="slide1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7" Type="http://schemas.openxmlformats.org/officeDocument/2006/relationships/notesSlide" Target="../notesSlides/notesSlide1.xml"/><Relationship Id="rId26" Type="http://schemas.openxmlformats.org/officeDocument/2006/relationships/slideLayout" Target="../slideLayouts/slideLayout2.xml"/><Relationship Id="rId25" Type="http://schemas.openxmlformats.org/officeDocument/2006/relationships/tags" Target="../tags/tag58.xml"/><Relationship Id="rId24" Type="http://schemas.openxmlformats.org/officeDocument/2006/relationships/tags" Target="../tags/tag57.xml"/><Relationship Id="rId23" Type="http://schemas.openxmlformats.org/officeDocument/2006/relationships/tags" Target="../tags/tag56.xml"/><Relationship Id="rId22" Type="http://schemas.openxmlformats.org/officeDocument/2006/relationships/tags" Target="../tags/tag55.xml"/><Relationship Id="rId21" Type="http://schemas.openxmlformats.org/officeDocument/2006/relationships/tags" Target="../tags/tag54.xml"/><Relationship Id="rId20" Type="http://schemas.openxmlformats.org/officeDocument/2006/relationships/tags" Target="../tags/tag53.xml"/><Relationship Id="rId2" Type="http://schemas.openxmlformats.org/officeDocument/2006/relationships/tags" Target="../tags/tag36.xml"/><Relationship Id="rId19" Type="http://schemas.openxmlformats.org/officeDocument/2006/relationships/tags" Target="../tags/tag52.xml"/><Relationship Id="rId18" Type="http://schemas.openxmlformats.org/officeDocument/2006/relationships/tags" Target="../tags/tag51.xml"/><Relationship Id="rId17" Type="http://schemas.openxmlformats.org/officeDocument/2006/relationships/tags" Target="../tags/tag50.xml"/><Relationship Id="rId16" Type="http://schemas.openxmlformats.org/officeDocument/2006/relationships/tags" Target="../tags/tag49.xml"/><Relationship Id="rId15" Type="http://schemas.openxmlformats.org/officeDocument/2006/relationships/tags" Target="../tags/tag48.xml"/><Relationship Id="rId14" Type="http://schemas.openxmlformats.org/officeDocument/2006/relationships/tags" Target="../tags/tag47.xml"/><Relationship Id="rId13" Type="http://schemas.openxmlformats.org/officeDocument/2006/relationships/tags" Target="../tags/tag46.xml"/><Relationship Id="rId12" Type="http://schemas.openxmlformats.org/officeDocument/2006/relationships/tags" Target="../tags/tag45.xml"/><Relationship Id="rId11" Type="http://schemas.openxmlformats.org/officeDocument/2006/relationships/tags" Target="../tags/tag44.xml"/><Relationship Id="rId10" Type="http://schemas.openxmlformats.org/officeDocument/2006/relationships/tags" Target="../tags/tag43.xml"/><Relationship Id="rId1" Type="http://schemas.openxmlformats.org/officeDocument/2006/relationships/tags" Target="../tags/tag35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69.xml"/><Relationship Id="rId8" Type="http://schemas.openxmlformats.org/officeDocument/2006/relationships/tags" Target="../tags/tag68.xml"/><Relationship Id="rId7" Type="http://schemas.openxmlformats.org/officeDocument/2006/relationships/tags" Target="../tags/tag67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71.xml"/><Relationship Id="rId10" Type="http://schemas.openxmlformats.org/officeDocument/2006/relationships/tags" Target="../tags/tag70.xml"/><Relationship Id="rId1" Type="http://schemas.openxmlformats.org/officeDocument/2006/relationships/tags" Target="../tags/tag61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82.xml"/><Relationship Id="rId8" Type="http://schemas.openxmlformats.org/officeDocument/2006/relationships/tags" Target="../tags/tag81.xml"/><Relationship Id="rId7" Type="http://schemas.openxmlformats.org/officeDocument/2006/relationships/tags" Target="../tags/tag80.xml"/><Relationship Id="rId6" Type="http://schemas.openxmlformats.org/officeDocument/2006/relationships/tags" Target="../tags/tag79.xml"/><Relationship Id="rId5" Type="http://schemas.openxmlformats.org/officeDocument/2006/relationships/tags" Target="../tags/tag78.xml"/><Relationship Id="rId4" Type="http://schemas.openxmlformats.org/officeDocument/2006/relationships/tags" Target="../tags/tag77.xml"/><Relationship Id="rId3" Type="http://schemas.openxmlformats.org/officeDocument/2006/relationships/tags" Target="../tags/tag76.xml"/><Relationship Id="rId20" Type="http://schemas.openxmlformats.org/officeDocument/2006/relationships/slideLayout" Target="../slideLayouts/slideLayout2.xml"/><Relationship Id="rId2" Type="http://schemas.openxmlformats.org/officeDocument/2006/relationships/tags" Target="../tags/tag75.xml"/><Relationship Id="rId19" Type="http://schemas.openxmlformats.org/officeDocument/2006/relationships/tags" Target="../tags/tag92.xml"/><Relationship Id="rId18" Type="http://schemas.openxmlformats.org/officeDocument/2006/relationships/tags" Target="../tags/tag91.xml"/><Relationship Id="rId17" Type="http://schemas.openxmlformats.org/officeDocument/2006/relationships/tags" Target="../tags/tag90.xml"/><Relationship Id="rId16" Type="http://schemas.openxmlformats.org/officeDocument/2006/relationships/tags" Target="../tags/tag89.xml"/><Relationship Id="rId15" Type="http://schemas.openxmlformats.org/officeDocument/2006/relationships/tags" Target="../tags/tag88.xml"/><Relationship Id="rId14" Type="http://schemas.openxmlformats.org/officeDocument/2006/relationships/tags" Target="../tags/tag87.xml"/><Relationship Id="rId13" Type="http://schemas.openxmlformats.org/officeDocument/2006/relationships/tags" Target="../tags/tag86.xml"/><Relationship Id="rId12" Type="http://schemas.openxmlformats.org/officeDocument/2006/relationships/tags" Target="../tags/tag85.xml"/><Relationship Id="rId11" Type="http://schemas.openxmlformats.org/officeDocument/2006/relationships/tags" Target="../tags/tag84.xml"/><Relationship Id="rId10" Type="http://schemas.openxmlformats.org/officeDocument/2006/relationships/tags" Target="../tags/tag83.xml"/><Relationship Id="rId1" Type="http://schemas.openxmlformats.org/officeDocument/2006/relationships/tags" Target="../tags/tag74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01.xml"/><Relationship Id="rId8" Type="http://schemas.openxmlformats.org/officeDocument/2006/relationships/tags" Target="../tags/tag100.xml"/><Relationship Id="rId7" Type="http://schemas.openxmlformats.org/officeDocument/2006/relationships/tags" Target="../tags/tag99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7" Type="http://schemas.openxmlformats.org/officeDocument/2006/relationships/slideLayout" Target="../slideLayouts/slideLayout2.xml"/><Relationship Id="rId26" Type="http://schemas.openxmlformats.org/officeDocument/2006/relationships/tags" Target="../tags/tag118.xml"/><Relationship Id="rId25" Type="http://schemas.openxmlformats.org/officeDocument/2006/relationships/tags" Target="../tags/tag117.xml"/><Relationship Id="rId24" Type="http://schemas.openxmlformats.org/officeDocument/2006/relationships/tags" Target="../tags/tag116.xml"/><Relationship Id="rId23" Type="http://schemas.openxmlformats.org/officeDocument/2006/relationships/tags" Target="../tags/tag115.xml"/><Relationship Id="rId22" Type="http://schemas.openxmlformats.org/officeDocument/2006/relationships/tags" Target="../tags/tag114.xml"/><Relationship Id="rId21" Type="http://schemas.openxmlformats.org/officeDocument/2006/relationships/tags" Target="../tags/tag113.xml"/><Relationship Id="rId20" Type="http://schemas.openxmlformats.org/officeDocument/2006/relationships/tags" Target="../tags/tag112.xml"/><Relationship Id="rId2" Type="http://schemas.openxmlformats.org/officeDocument/2006/relationships/tags" Target="../tags/tag94.xml"/><Relationship Id="rId19" Type="http://schemas.openxmlformats.org/officeDocument/2006/relationships/tags" Target="../tags/tag111.xml"/><Relationship Id="rId18" Type="http://schemas.openxmlformats.org/officeDocument/2006/relationships/tags" Target="../tags/tag110.xml"/><Relationship Id="rId17" Type="http://schemas.openxmlformats.org/officeDocument/2006/relationships/tags" Target="../tags/tag109.xml"/><Relationship Id="rId16" Type="http://schemas.openxmlformats.org/officeDocument/2006/relationships/tags" Target="../tags/tag108.xml"/><Relationship Id="rId15" Type="http://schemas.openxmlformats.org/officeDocument/2006/relationships/tags" Target="../tags/tag107.xml"/><Relationship Id="rId14" Type="http://schemas.openxmlformats.org/officeDocument/2006/relationships/tags" Target="../tags/tag106.xml"/><Relationship Id="rId13" Type="http://schemas.openxmlformats.org/officeDocument/2006/relationships/tags" Target="../tags/tag105.xml"/><Relationship Id="rId12" Type="http://schemas.openxmlformats.org/officeDocument/2006/relationships/tags" Target="../tags/tag104.xml"/><Relationship Id="rId11" Type="http://schemas.openxmlformats.org/officeDocument/2006/relationships/tags" Target="../tags/tag103.xml"/><Relationship Id="rId10" Type="http://schemas.openxmlformats.org/officeDocument/2006/relationships/tags" Target="../tags/tag102.xml"/><Relationship Id="rId1" Type="http://schemas.openxmlformats.org/officeDocument/2006/relationships/tags" Target="../tags/tag93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21.xml"/><Relationship Id="rId2" Type="http://schemas.openxmlformats.org/officeDocument/2006/relationships/tags" Target="../tags/tag120.xml"/><Relationship Id="rId1" Type="http://schemas.openxmlformats.org/officeDocument/2006/relationships/tags" Target="../tags/tag119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130.xml"/><Relationship Id="rId6" Type="http://schemas.openxmlformats.org/officeDocument/2006/relationships/tags" Target="../tags/tag129.xml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39.xml"/><Relationship Id="rId8" Type="http://schemas.openxmlformats.org/officeDocument/2006/relationships/tags" Target="../tags/tag138.xml"/><Relationship Id="rId7" Type="http://schemas.openxmlformats.org/officeDocument/2006/relationships/tags" Target="../tags/tag137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image" Target="C:/Users/86139/AppData/Local/Temp/360zip$Temp/360$0/&#26495;&#22836;(&#32511;&#33394;)1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34.xml"/><Relationship Id="rId11" Type="http://schemas.openxmlformats.org/officeDocument/2006/relationships/slideLayout" Target="../slideLayouts/slideLayout3.xml"/><Relationship Id="rId10" Type="http://schemas.openxmlformats.org/officeDocument/2006/relationships/tags" Target="../tags/tag140.xml"/><Relationship Id="rId1" Type="http://schemas.openxmlformats.org/officeDocument/2006/relationships/tags" Target="../tags/tag133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tags" Target="../tags/tag147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" Type="http://schemas.openxmlformats.org/officeDocument/2006/relationships/tags" Target="../tags/tag144.xml"/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5" Type="http://schemas.openxmlformats.org/officeDocument/2006/relationships/slideLayout" Target="../slideLayouts/slideLayout2.xml"/><Relationship Id="rId14" Type="http://schemas.openxmlformats.org/officeDocument/2006/relationships/audio" Target="../media/audio4.wav"/><Relationship Id="rId13" Type="http://schemas.openxmlformats.org/officeDocument/2006/relationships/audio" Target="../media/audio3.wav"/><Relationship Id="rId12" Type="http://schemas.openxmlformats.org/officeDocument/2006/relationships/audio" Target="../media/audio2.wav"/><Relationship Id="rId11" Type="http://schemas.openxmlformats.org/officeDocument/2006/relationships/audio" Target="../media/audio1.wav"/><Relationship Id="rId10" Type="http://schemas.openxmlformats.org/officeDocument/2006/relationships/tags" Target="../tags/tag150.xml"/><Relationship Id="rId1" Type="http://schemas.openxmlformats.org/officeDocument/2006/relationships/tags" Target="../tags/tag141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" Type="http://schemas.openxmlformats.org/officeDocument/2006/relationships/tags" Target="../tags/tag151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65.xml"/><Relationship Id="rId8" Type="http://schemas.openxmlformats.org/officeDocument/2006/relationships/tags" Target="../tags/tag164.xml"/><Relationship Id="rId7" Type="http://schemas.openxmlformats.org/officeDocument/2006/relationships/tags" Target="../tags/tag163.xml"/><Relationship Id="rId6" Type="http://schemas.openxmlformats.org/officeDocument/2006/relationships/tags" Target="../tags/tag162.xml"/><Relationship Id="rId5" Type="http://schemas.openxmlformats.org/officeDocument/2006/relationships/tags" Target="../tags/tag161.xml"/><Relationship Id="rId4" Type="http://schemas.openxmlformats.org/officeDocument/2006/relationships/tags" Target="../tags/tag160.xml"/><Relationship Id="rId3" Type="http://schemas.openxmlformats.org/officeDocument/2006/relationships/tags" Target="../tags/tag159.xml"/><Relationship Id="rId21" Type="http://schemas.openxmlformats.org/officeDocument/2006/relationships/slideLayout" Target="../slideLayouts/slideLayout2.xml"/><Relationship Id="rId20" Type="http://schemas.openxmlformats.org/officeDocument/2006/relationships/audio" Target="../media/audio7.wav"/><Relationship Id="rId2" Type="http://schemas.openxmlformats.org/officeDocument/2006/relationships/tags" Target="../tags/tag158.xml"/><Relationship Id="rId19" Type="http://schemas.openxmlformats.org/officeDocument/2006/relationships/audio" Target="../media/audio3.wav"/><Relationship Id="rId18" Type="http://schemas.openxmlformats.org/officeDocument/2006/relationships/audio" Target="../media/audio6.wav"/><Relationship Id="rId17" Type="http://schemas.openxmlformats.org/officeDocument/2006/relationships/audio" Target="../media/audio1.wav"/><Relationship Id="rId16" Type="http://schemas.openxmlformats.org/officeDocument/2006/relationships/audio" Target="../media/audio4.wav"/><Relationship Id="rId15" Type="http://schemas.openxmlformats.org/officeDocument/2006/relationships/audio" Target="../media/audio5.wav"/><Relationship Id="rId14" Type="http://schemas.openxmlformats.org/officeDocument/2006/relationships/tags" Target="../tags/tag170.xml"/><Relationship Id="rId13" Type="http://schemas.openxmlformats.org/officeDocument/2006/relationships/tags" Target="../tags/tag169.xml"/><Relationship Id="rId12" Type="http://schemas.openxmlformats.org/officeDocument/2006/relationships/tags" Target="../tags/tag168.xml"/><Relationship Id="rId11" Type="http://schemas.openxmlformats.org/officeDocument/2006/relationships/tags" Target="../tags/tag167.xml"/><Relationship Id="rId10" Type="http://schemas.openxmlformats.org/officeDocument/2006/relationships/tags" Target="../tags/tag166.xml"/><Relationship Id="rId1" Type="http://schemas.openxmlformats.org/officeDocument/2006/relationships/tags" Target="../tags/tag157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79.xml"/><Relationship Id="rId8" Type="http://schemas.openxmlformats.org/officeDocument/2006/relationships/tags" Target="../tags/tag178.xml"/><Relationship Id="rId7" Type="http://schemas.openxmlformats.org/officeDocument/2006/relationships/tags" Target="../tags/tag177.xml"/><Relationship Id="rId6" Type="http://schemas.openxmlformats.org/officeDocument/2006/relationships/tags" Target="../tags/tag176.xml"/><Relationship Id="rId5" Type="http://schemas.openxmlformats.org/officeDocument/2006/relationships/tags" Target="../tags/tag175.xml"/><Relationship Id="rId4" Type="http://schemas.openxmlformats.org/officeDocument/2006/relationships/tags" Target="../tags/tag174.xml"/><Relationship Id="rId3" Type="http://schemas.openxmlformats.org/officeDocument/2006/relationships/tags" Target="../tags/tag173.xml"/><Relationship Id="rId21" Type="http://schemas.openxmlformats.org/officeDocument/2006/relationships/slideLayout" Target="../slideLayouts/slideLayout2.xml"/><Relationship Id="rId20" Type="http://schemas.openxmlformats.org/officeDocument/2006/relationships/tags" Target="../tags/tag188.xml"/><Relationship Id="rId2" Type="http://schemas.openxmlformats.org/officeDocument/2006/relationships/tags" Target="../tags/tag172.xml"/><Relationship Id="rId19" Type="http://schemas.openxmlformats.org/officeDocument/2006/relationships/tags" Target="../tags/tag187.xml"/><Relationship Id="rId18" Type="http://schemas.openxmlformats.org/officeDocument/2006/relationships/tags" Target="../tags/tag186.xml"/><Relationship Id="rId17" Type="http://schemas.openxmlformats.org/officeDocument/2006/relationships/slide" Target="slide21.xml"/><Relationship Id="rId16" Type="http://schemas.openxmlformats.org/officeDocument/2006/relationships/tags" Target="../tags/tag185.xml"/><Relationship Id="rId15" Type="http://schemas.openxmlformats.org/officeDocument/2006/relationships/slide" Target="slide22.xml"/><Relationship Id="rId14" Type="http://schemas.openxmlformats.org/officeDocument/2006/relationships/tags" Target="../tags/tag184.xml"/><Relationship Id="rId13" Type="http://schemas.openxmlformats.org/officeDocument/2006/relationships/tags" Target="../tags/tag183.xml"/><Relationship Id="rId12" Type="http://schemas.openxmlformats.org/officeDocument/2006/relationships/tags" Target="../tags/tag182.xml"/><Relationship Id="rId11" Type="http://schemas.openxmlformats.org/officeDocument/2006/relationships/tags" Target="../tags/tag181.xml"/><Relationship Id="rId10" Type="http://schemas.openxmlformats.org/officeDocument/2006/relationships/tags" Target="../tags/tag180.xml"/><Relationship Id="rId1" Type="http://schemas.openxmlformats.org/officeDocument/2006/relationships/tags" Target="../tags/tag171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194.xml"/><Relationship Id="rId6" Type="http://schemas.openxmlformats.org/officeDocument/2006/relationships/slide" Target="slide24.xml"/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tags" Target="../tags/tag189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" Target="slide22.xml"/><Relationship Id="rId8" Type="http://schemas.openxmlformats.org/officeDocument/2006/relationships/tags" Target="../tags/tag204.xml"/><Relationship Id="rId7" Type="http://schemas.openxmlformats.org/officeDocument/2006/relationships/tags" Target="../tags/tag203.xml"/><Relationship Id="rId6" Type="http://schemas.openxmlformats.org/officeDocument/2006/relationships/tags" Target="../tags/tag202.xml"/><Relationship Id="rId5" Type="http://schemas.openxmlformats.org/officeDocument/2006/relationships/tags" Target="../tags/tag201.xml"/><Relationship Id="rId4" Type="http://schemas.openxmlformats.org/officeDocument/2006/relationships/tags" Target="../tags/tag200.xml"/><Relationship Id="rId3" Type="http://schemas.openxmlformats.org/officeDocument/2006/relationships/tags" Target="../tags/tag199.xml"/><Relationship Id="rId28" Type="http://schemas.openxmlformats.org/officeDocument/2006/relationships/slideLayout" Target="../slideLayouts/slideLayout2.xml"/><Relationship Id="rId27" Type="http://schemas.openxmlformats.org/officeDocument/2006/relationships/tags" Target="../tags/tag221.xml"/><Relationship Id="rId26" Type="http://schemas.openxmlformats.org/officeDocument/2006/relationships/tags" Target="../tags/tag220.xml"/><Relationship Id="rId25" Type="http://schemas.openxmlformats.org/officeDocument/2006/relationships/slide" Target="slide19.xml"/><Relationship Id="rId24" Type="http://schemas.openxmlformats.org/officeDocument/2006/relationships/tags" Target="../tags/tag219.xml"/><Relationship Id="rId23" Type="http://schemas.openxmlformats.org/officeDocument/2006/relationships/tags" Target="../tags/tag218.xml"/><Relationship Id="rId22" Type="http://schemas.openxmlformats.org/officeDocument/2006/relationships/tags" Target="../tags/tag217.xml"/><Relationship Id="rId21" Type="http://schemas.openxmlformats.org/officeDocument/2006/relationships/tags" Target="../tags/tag216.xml"/><Relationship Id="rId20" Type="http://schemas.openxmlformats.org/officeDocument/2006/relationships/tags" Target="../tags/tag215.xml"/><Relationship Id="rId2" Type="http://schemas.openxmlformats.org/officeDocument/2006/relationships/tags" Target="../tags/tag198.xml"/><Relationship Id="rId19" Type="http://schemas.openxmlformats.org/officeDocument/2006/relationships/tags" Target="../tags/tag214.xml"/><Relationship Id="rId18" Type="http://schemas.openxmlformats.org/officeDocument/2006/relationships/tags" Target="../tags/tag213.xml"/><Relationship Id="rId17" Type="http://schemas.openxmlformats.org/officeDocument/2006/relationships/tags" Target="../tags/tag212.xml"/><Relationship Id="rId16" Type="http://schemas.openxmlformats.org/officeDocument/2006/relationships/tags" Target="../tags/tag211.xml"/><Relationship Id="rId15" Type="http://schemas.openxmlformats.org/officeDocument/2006/relationships/tags" Target="../tags/tag210.xml"/><Relationship Id="rId14" Type="http://schemas.openxmlformats.org/officeDocument/2006/relationships/tags" Target="../tags/tag209.xml"/><Relationship Id="rId13" Type="http://schemas.openxmlformats.org/officeDocument/2006/relationships/tags" Target="../tags/tag208.xml"/><Relationship Id="rId12" Type="http://schemas.openxmlformats.org/officeDocument/2006/relationships/tags" Target="../tags/tag207.xml"/><Relationship Id="rId11" Type="http://schemas.openxmlformats.org/officeDocument/2006/relationships/tags" Target="../tags/tag206.xml"/><Relationship Id="rId10" Type="http://schemas.openxmlformats.org/officeDocument/2006/relationships/tags" Target="../tags/tag205.xml"/><Relationship Id="rId1" Type="http://schemas.openxmlformats.org/officeDocument/2006/relationships/tags" Target="../tags/tag197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226.xml"/><Relationship Id="rId8" Type="http://schemas.openxmlformats.org/officeDocument/2006/relationships/tags" Target="../tags/tag225.xml"/><Relationship Id="rId7" Type="http://schemas.openxmlformats.org/officeDocument/2006/relationships/tags" Target="../tags/tag224.xml"/><Relationship Id="rId6" Type="http://schemas.openxmlformats.org/officeDocument/2006/relationships/image" Target="C:/Users/86139/AppData/Local/Temp/360zip$Temp/360$0/GL_026" TargetMode="External"/><Relationship Id="rId5" Type="http://schemas.openxmlformats.org/officeDocument/2006/relationships/image" Target="../media/image5.GIF"/><Relationship Id="rId4" Type="http://schemas.openxmlformats.org/officeDocument/2006/relationships/tags" Target="../tags/tag223.xml"/><Relationship Id="rId3" Type="http://schemas.openxmlformats.org/officeDocument/2006/relationships/image" Target="C:/Users/86139/AppData/Local/Temp/360zip$Temp/360$0/&#26495;&#22836;(&#32511;&#33394;)1" TargetMode="External"/><Relationship Id="rId2" Type="http://schemas.openxmlformats.org/officeDocument/2006/relationships/image" Target="../media/image4.png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231.xml"/><Relationship Id="rId14" Type="http://schemas.openxmlformats.org/officeDocument/2006/relationships/tags" Target="../tags/tag230.xml"/><Relationship Id="rId13" Type="http://schemas.openxmlformats.org/officeDocument/2006/relationships/tags" Target="../tags/tag229.xml"/><Relationship Id="rId12" Type="http://schemas.openxmlformats.org/officeDocument/2006/relationships/tags" Target="../tags/tag228.xml"/><Relationship Id="rId11" Type="http://schemas.openxmlformats.org/officeDocument/2006/relationships/slide" Target="slide10.xml"/><Relationship Id="rId10" Type="http://schemas.openxmlformats.org/officeDocument/2006/relationships/tags" Target="../tags/tag227.xml"/><Relationship Id="rId1" Type="http://schemas.openxmlformats.org/officeDocument/2006/relationships/tags" Target="../tags/tag222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238.xml"/><Relationship Id="rId8" Type="http://schemas.openxmlformats.org/officeDocument/2006/relationships/tags" Target="../tags/tag237.xml"/><Relationship Id="rId7" Type="http://schemas.openxmlformats.org/officeDocument/2006/relationships/tags" Target="../tags/tag236.xml"/><Relationship Id="rId6" Type="http://schemas.openxmlformats.org/officeDocument/2006/relationships/tags" Target="../tags/tag235.xml"/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image" Target="C:/Users/86139/AppData/Local/Temp/360zip$Temp/360$0/&#26495;&#22836;(&#32511;&#33394;)1" TargetMode="External"/><Relationship Id="rId2" Type="http://schemas.openxmlformats.org/officeDocument/2006/relationships/image" Target="../media/image4.png"/><Relationship Id="rId16" Type="http://schemas.openxmlformats.org/officeDocument/2006/relationships/slideLayout" Target="../slideLayouts/slideLayout4.xml"/><Relationship Id="rId15" Type="http://schemas.openxmlformats.org/officeDocument/2006/relationships/tags" Target="../tags/tag244.xml"/><Relationship Id="rId14" Type="http://schemas.openxmlformats.org/officeDocument/2006/relationships/tags" Target="../tags/tag243.xml"/><Relationship Id="rId13" Type="http://schemas.openxmlformats.org/officeDocument/2006/relationships/tags" Target="../tags/tag242.xml"/><Relationship Id="rId12" Type="http://schemas.openxmlformats.org/officeDocument/2006/relationships/tags" Target="../tags/tag241.xml"/><Relationship Id="rId11" Type="http://schemas.openxmlformats.org/officeDocument/2006/relationships/tags" Target="../tags/tag240.xml"/><Relationship Id="rId10" Type="http://schemas.openxmlformats.org/officeDocument/2006/relationships/tags" Target="../tags/tag239.xml"/><Relationship Id="rId1" Type="http://schemas.openxmlformats.org/officeDocument/2006/relationships/tags" Target="../tags/tag232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252.xml"/><Relationship Id="rId8" Type="http://schemas.openxmlformats.org/officeDocument/2006/relationships/tags" Target="../tags/tag251.xml"/><Relationship Id="rId7" Type="http://schemas.openxmlformats.org/officeDocument/2006/relationships/tags" Target="../tags/tag250.xml"/><Relationship Id="rId6" Type="http://schemas.openxmlformats.org/officeDocument/2006/relationships/slide" Target="slide6.xml"/><Relationship Id="rId5" Type="http://schemas.openxmlformats.org/officeDocument/2006/relationships/tags" Target="../tags/tag249.xml"/><Relationship Id="rId4" Type="http://schemas.openxmlformats.org/officeDocument/2006/relationships/tags" Target="../tags/tag248.xml"/><Relationship Id="rId3" Type="http://schemas.openxmlformats.org/officeDocument/2006/relationships/tags" Target="../tags/tag247.xml"/><Relationship Id="rId27" Type="http://schemas.openxmlformats.org/officeDocument/2006/relationships/slideLayout" Target="../slideLayouts/slideLayout2.xml"/><Relationship Id="rId26" Type="http://schemas.openxmlformats.org/officeDocument/2006/relationships/tags" Target="../tags/tag269.xml"/><Relationship Id="rId25" Type="http://schemas.openxmlformats.org/officeDocument/2006/relationships/tags" Target="../tags/tag268.xml"/><Relationship Id="rId24" Type="http://schemas.openxmlformats.org/officeDocument/2006/relationships/tags" Target="../tags/tag267.xml"/><Relationship Id="rId23" Type="http://schemas.openxmlformats.org/officeDocument/2006/relationships/tags" Target="../tags/tag266.xml"/><Relationship Id="rId22" Type="http://schemas.openxmlformats.org/officeDocument/2006/relationships/tags" Target="../tags/tag265.xml"/><Relationship Id="rId21" Type="http://schemas.openxmlformats.org/officeDocument/2006/relationships/tags" Target="../tags/tag264.xml"/><Relationship Id="rId20" Type="http://schemas.openxmlformats.org/officeDocument/2006/relationships/tags" Target="../tags/tag263.xml"/><Relationship Id="rId2" Type="http://schemas.openxmlformats.org/officeDocument/2006/relationships/tags" Target="../tags/tag246.xml"/><Relationship Id="rId19" Type="http://schemas.openxmlformats.org/officeDocument/2006/relationships/tags" Target="../tags/tag262.xml"/><Relationship Id="rId18" Type="http://schemas.openxmlformats.org/officeDocument/2006/relationships/tags" Target="../tags/tag261.xml"/><Relationship Id="rId17" Type="http://schemas.openxmlformats.org/officeDocument/2006/relationships/tags" Target="../tags/tag260.xml"/><Relationship Id="rId16" Type="http://schemas.openxmlformats.org/officeDocument/2006/relationships/tags" Target="../tags/tag259.xml"/><Relationship Id="rId15" Type="http://schemas.openxmlformats.org/officeDocument/2006/relationships/tags" Target="../tags/tag258.xml"/><Relationship Id="rId14" Type="http://schemas.openxmlformats.org/officeDocument/2006/relationships/tags" Target="../tags/tag257.xml"/><Relationship Id="rId13" Type="http://schemas.openxmlformats.org/officeDocument/2006/relationships/tags" Target="../tags/tag256.xml"/><Relationship Id="rId12" Type="http://schemas.openxmlformats.org/officeDocument/2006/relationships/tags" Target="../tags/tag255.xml"/><Relationship Id="rId11" Type="http://schemas.openxmlformats.org/officeDocument/2006/relationships/tags" Target="../tags/tag254.xml"/><Relationship Id="rId10" Type="http://schemas.openxmlformats.org/officeDocument/2006/relationships/tags" Target="../tags/tag253.xml"/><Relationship Id="rId1" Type="http://schemas.openxmlformats.org/officeDocument/2006/relationships/tags" Target="../tags/tag24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tags" Target="../tags/tag274.xml"/><Relationship Id="rId6" Type="http://schemas.openxmlformats.org/officeDocument/2006/relationships/tags" Target="../tags/tag273.xml"/><Relationship Id="rId5" Type="http://schemas.openxmlformats.org/officeDocument/2006/relationships/image" Target="C:/Users/86139/AppData/Local/Temp/360zip$Temp/360$0/FR_075" TargetMode="External"/><Relationship Id="rId4" Type="http://schemas.openxmlformats.org/officeDocument/2006/relationships/image" Target="../media/image6.png"/><Relationship Id="rId3" Type="http://schemas.openxmlformats.org/officeDocument/2006/relationships/tags" Target="../tags/tag272.xml"/><Relationship Id="rId2" Type="http://schemas.openxmlformats.org/officeDocument/2006/relationships/tags" Target="../tags/tag271.xml"/><Relationship Id="rId1" Type="http://schemas.openxmlformats.org/officeDocument/2006/relationships/tags" Target="../tags/tag270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audio" Target="../media/audio8.wav"/><Relationship Id="rId8" Type="http://schemas.openxmlformats.org/officeDocument/2006/relationships/tags" Target="../tags/tag279.xml"/><Relationship Id="rId7" Type="http://schemas.openxmlformats.org/officeDocument/2006/relationships/image" Target="../media/image8.GIF"/><Relationship Id="rId6" Type="http://schemas.openxmlformats.org/officeDocument/2006/relationships/tags" Target="../tags/tag278.xml"/><Relationship Id="rId5" Type="http://schemas.openxmlformats.org/officeDocument/2006/relationships/tags" Target="../tags/tag277.xml"/><Relationship Id="rId4" Type="http://schemas.openxmlformats.org/officeDocument/2006/relationships/tags" Target="../tags/tag276.xml"/><Relationship Id="rId3" Type="http://schemas.openxmlformats.org/officeDocument/2006/relationships/image" Target="C:/Users/86139/AppData/Local/Temp/360zip$Temp/360$0/&#22270;&#29255;1" TargetMode="External"/><Relationship Id="rId2" Type="http://schemas.openxmlformats.org/officeDocument/2006/relationships/image" Target="../media/image7.GIF"/><Relationship Id="rId11" Type="http://schemas.openxmlformats.org/officeDocument/2006/relationships/notesSlide" Target="../notesSlides/notesSlide7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275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tags" Target="../tags/tag286.xml"/><Relationship Id="rId8" Type="http://schemas.openxmlformats.org/officeDocument/2006/relationships/image" Target="C:/Users/86139/AppData/Local/Temp/360zip$Temp/360$0/GL_027" TargetMode="External"/><Relationship Id="rId7" Type="http://schemas.openxmlformats.org/officeDocument/2006/relationships/image" Target="../media/image10.GIF"/><Relationship Id="rId6" Type="http://schemas.openxmlformats.org/officeDocument/2006/relationships/tags" Target="../tags/tag285.xml"/><Relationship Id="rId5" Type="http://schemas.openxmlformats.org/officeDocument/2006/relationships/tags" Target="../tags/tag284.xml"/><Relationship Id="rId4" Type="http://schemas.openxmlformats.org/officeDocument/2006/relationships/tags" Target="../tags/tag283.xml"/><Relationship Id="rId3" Type="http://schemas.openxmlformats.org/officeDocument/2006/relationships/image" Target="C:/Users/86139/AppData/Local/Temp/360zip$Temp/360$0/5" TargetMode="External"/><Relationship Id="rId2" Type="http://schemas.openxmlformats.org/officeDocument/2006/relationships/image" Target="../media/image9.png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11.png"/><Relationship Id="rId12" Type="http://schemas.openxmlformats.org/officeDocument/2006/relationships/tags" Target="../tags/tag289.xml"/><Relationship Id="rId11" Type="http://schemas.openxmlformats.org/officeDocument/2006/relationships/tags" Target="../tags/tag288.xml"/><Relationship Id="rId10" Type="http://schemas.openxmlformats.org/officeDocument/2006/relationships/tags" Target="../tags/tag287.xml"/><Relationship Id="rId1" Type="http://schemas.openxmlformats.org/officeDocument/2006/relationships/tags" Target="../tags/tag2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3073" descr="C:/Users/86139/AppData/Local/Temp/360zip$Temp/360$0/11562710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标题 3074"/>
          <p:cNvSpPr>
            <a:spLocks noGrp="1"/>
          </p:cNvSpPr>
          <p:nvPr>
            <p:ph type="ctrTitle" idx="4294967295"/>
          </p:nvPr>
        </p:nvSpPr>
        <p:spPr>
          <a:xfrm>
            <a:off x="443230" y="796290"/>
            <a:ext cx="8077200" cy="1470025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ctr"/>
          <a:lstStyle>
            <a:lvl1pPr marL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 sz="3200" b="0" i="0" u="none" baseline="0">
                <a:solidFill>
                  <a:schemeClr val="tx2"/>
                </a:solidFill>
                <a:latin typeface="-윤고딕160" pitchFamily="18" charset="-127"/>
                <a:ea typeface="-윤고딕160" pitchFamily="18" charset="-127"/>
              </a:defRPr>
            </a:lvl1pPr>
          </a:lstStyle>
          <a:p>
            <a:pPr lvl="0"/>
            <a:br>
              <a:rPr lang="zh-CN" altLang="en-US" sz="6000" b="1">
                <a:solidFill>
                  <a:srgbClr val="FF0000"/>
                </a:solidFill>
                <a:ea typeface="黑体" panose="02010609060101010101" pitchFamily="49" charset="-122"/>
              </a:rPr>
            </a:br>
            <a:r>
              <a:rPr lang="zh-CN" altLang="en-US" sz="6000" b="1">
                <a:solidFill>
                  <a:srgbClr val="FF0000"/>
                </a:solidFill>
                <a:ea typeface="黑体" panose="02010609060101010101" pitchFamily="49" charset="-122"/>
              </a:rPr>
              <a:t>    同底数幂的乘法</a:t>
            </a:r>
            <a:br>
              <a:rPr lang="zh-CN" altLang="en-US" sz="6000" b="1">
                <a:solidFill>
                  <a:srgbClr val="FF0000"/>
                </a:solidFill>
                <a:ea typeface="黑体" panose="02010609060101010101" pitchFamily="49" charset="-122"/>
              </a:rPr>
            </a:br>
            <a:endParaRPr lang="zh-CN" altLang="en-US" sz="60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4097" descr="C:/Users/86139/AppData/Local/Temp/360zip$Temp/360$0/海棠花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0" y="-4762"/>
            <a:ext cx="9144000" cy="6862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矩形 4098"/>
          <p:cNvSpPr/>
          <p:nvPr/>
        </p:nvSpPr>
        <p:spPr>
          <a:xfrm>
            <a:off x="1692275" y="5300663"/>
            <a:ext cx="40465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600" b="1" baseline="3000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×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600" b="1" baseline="3000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 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endParaRPr lang="en-US" altLang="zh-CN" sz="3600" b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0" name="矩形 4099"/>
          <p:cNvSpPr/>
          <p:nvPr/>
        </p:nvSpPr>
        <p:spPr>
          <a:xfrm>
            <a:off x="5508625" y="4868863"/>
            <a:ext cx="1081088" cy="1433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88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endParaRPr lang="zh-CN" altLang="en-US" sz="88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101" name="图片 4100" descr="C:/Users/86139/AppData/Local/Temp/360zip$Temp/360$0/df41976b2e0317b33c02ceeb383a6af4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0" y="0"/>
            <a:ext cx="9144000" cy="1916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2" name="矩形 4101"/>
          <p:cNvSpPr/>
          <p:nvPr/>
        </p:nvSpPr>
        <p:spPr>
          <a:xfrm>
            <a:off x="0" y="1916113"/>
            <a:ext cx="9144000" cy="301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　 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嫦娥一号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卫星用了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天时间走完了探月的路程。与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嫦娥一号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卫星的这种间接方式相比，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嫦娥二号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卫星行程缩短了一半，整个探月路程只要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天时间。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“嫦娥二号”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飞行的速度约为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200" b="1" baseline="30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米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秒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，每天飞行时间约为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200" b="1" baseline="30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秒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。那它每天约飞行了多少米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0" grpId="0" animBg="1"/>
      <p:bldP spid="410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2" name="组合 5121"/>
          <p:cNvGrpSpPr/>
          <p:nvPr/>
        </p:nvGrpSpPr>
        <p:grpSpPr>
          <a:xfrm>
            <a:off x="3505200" y="2819400"/>
            <a:ext cx="1371600" cy="1098550"/>
            <a:chOff x="960" y="1468"/>
            <a:chExt cx="864" cy="692"/>
          </a:xfrm>
        </p:grpSpPr>
        <p:sp>
          <p:nvSpPr>
            <p:cNvPr id="5123" name="矩形 5122"/>
            <p:cNvSpPr/>
            <p:nvPr>
              <p:custDataLst>
                <p:tags r:id="rId1"/>
              </p:custDataLst>
            </p:nvPr>
          </p:nvSpPr>
          <p:spPr>
            <a:xfrm>
              <a:off x="960" y="1536"/>
              <a:ext cx="672" cy="624"/>
            </a:xfrm>
            <a:prstGeom prst="rect">
              <a:avLst/>
            </a:prstGeom>
            <a:solidFill>
              <a:srgbClr val="CCFFFF"/>
            </a:solidFill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5124" name="组合 5123"/>
            <p:cNvGrpSpPr/>
            <p:nvPr/>
          </p:nvGrpSpPr>
          <p:grpSpPr>
            <a:xfrm>
              <a:off x="1056" y="1468"/>
              <a:ext cx="768" cy="692"/>
              <a:chOff x="1056" y="1387"/>
              <a:chExt cx="768" cy="692"/>
            </a:xfrm>
          </p:grpSpPr>
          <p:sp>
            <p:nvSpPr>
              <p:cNvPr id="5125" name="矩形 5124"/>
              <p:cNvSpPr/>
              <p:nvPr>
                <p:custDataLst>
                  <p:tags r:id="rId2"/>
                </p:custDataLst>
              </p:nvPr>
            </p:nvSpPr>
            <p:spPr>
              <a:xfrm>
                <a:off x="1056" y="1387"/>
                <a:ext cx="768" cy="6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66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sz="66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26" name="矩形 5125"/>
              <p:cNvSpPr/>
              <p:nvPr>
                <p:custDataLst>
                  <p:tags r:id="rId3"/>
                </p:custDataLst>
              </p:nvPr>
            </p:nvSpPr>
            <p:spPr>
              <a:xfrm>
                <a:off x="1296" y="1440"/>
                <a:ext cx="48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3200" b="1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cxnSp>
        <p:nvCxnSpPr>
          <p:cNvPr id="5127" name="直接连接符 5126"/>
          <p:cNvCxnSpPr/>
          <p:nvPr>
            <p:custDataLst>
              <p:tags r:id="rId4"/>
            </p:custDataLst>
          </p:nvPr>
        </p:nvCxnSpPr>
        <p:spPr>
          <a:xfrm rot="-10800000" flipV="1">
            <a:off x="4343400" y="2743200"/>
            <a:ext cx="914400" cy="381000"/>
          </a:xfrm>
          <a:prstGeom prst="line">
            <a:avLst/>
          </a:prstGeom>
          <a:ln w="28575" cap="flat" cmpd="sng">
            <a:solidFill>
              <a:srgbClr val="FF33CC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5128" name="直接连接符 5127"/>
          <p:cNvCxnSpPr/>
          <p:nvPr>
            <p:custDataLst>
              <p:tags r:id="rId5"/>
            </p:custDataLst>
          </p:nvPr>
        </p:nvCxnSpPr>
        <p:spPr>
          <a:xfrm rot="-20580000" flipV="1">
            <a:off x="2743200" y="3309938"/>
            <a:ext cx="919163" cy="271462"/>
          </a:xfrm>
          <a:prstGeom prst="line">
            <a:avLst/>
          </a:prstGeom>
          <a:ln w="28575" cap="flat" cmpd="sng">
            <a:solidFill>
              <a:srgbClr val="FF33CC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5129" name="矩形 5128"/>
          <p:cNvSpPr/>
          <p:nvPr>
            <p:custDataLst>
              <p:tags r:id="rId6"/>
            </p:custDataLst>
          </p:nvPr>
        </p:nvSpPr>
        <p:spPr>
          <a:xfrm>
            <a:off x="5334000" y="2133600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指数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30" name="矩形 5129"/>
          <p:cNvSpPr/>
          <p:nvPr>
            <p:custDataLst>
              <p:tags r:id="rId7"/>
            </p:custDataLst>
          </p:nvPr>
        </p:nvSpPr>
        <p:spPr>
          <a:xfrm>
            <a:off x="3657600" y="4648200"/>
            <a:ext cx="83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幂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5131" name="组合 5130"/>
          <p:cNvGrpSpPr/>
          <p:nvPr/>
        </p:nvGrpSpPr>
        <p:grpSpPr>
          <a:xfrm>
            <a:off x="4800600" y="2971800"/>
            <a:ext cx="3124200" cy="1736725"/>
            <a:chOff x="3312" y="1344"/>
            <a:chExt cx="1968" cy="1094"/>
          </a:xfrm>
        </p:grpSpPr>
        <p:sp>
          <p:nvSpPr>
            <p:cNvPr id="5132" name="矩形 5131"/>
            <p:cNvSpPr/>
            <p:nvPr>
              <p:custDataLst>
                <p:tags r:id="rId8"/>
              </p:custDataLst>
            </p:nvPr>
          </p:nvSpPr>
          <p:spPr>
            <a:xfrm>
              <a:off x="3312" y="1344"/>
              <a:ext cx="1968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5400" b="1">
                  <a:latin typeface="Times New Roman" panose="02020603050405020304" pitchFamily="18" charset="0"/>
                  <a:ea typeface="宋体" panose="02010600030101010101" pitchFamily="2" charset="-122"/>
                </a:rPr>
                <a:t>= a·a· </a:t>
              </a:r>
              <a:r>
                <a:rPr lang="en-US" altLang="zh-CN" sz="40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…  </a:t>
              </a:r>
              <a:r>
                <a:rPr lang="en-US" altLang="zh-CN" sz="5400" b="1">
                  <a:latin typeface="Times New Roman" panose="02020603050405020304" pitchFamily="18" charset="0"/>
                  <a:ea typeface="宋体" panose="02010600030101010101" pitchFamily="2" charset="-122"/>
                </a:rPr>
                <a:t>·a</a:t>
              </a:r>
              <a:endParaRPr lang="en-US" altLang="zh-CN" sz="5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33" name="左大括号 5132"/>
            <p:cNvSpPr/>
            <p:nvPr>
              <p:custDataLst>
                <p:tags r:id="rId9"/>
              </p:custDataLst>
            </p:nvPr>
          </p:nvSpPr>
          <p:spPr>
            <a:xfrm rot="16200000">
              <a:off x="4344" y="1320"/>
              <a:ext cx="192" cy="1200"/>
            </a:xfrm>
            <a:prstGeom prst="leftBrace">
              <a:avLst>
                <a:gd name="adj1" fmla="val 52083"/>
                <a:gd name="adj2" fmla="val 50000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4" name="矩形 5133"/>
            <p:cNvSpPr/>
            <p:nvPr>
              <p:custDataLst>
                <p:tags r:id="rId10"/>
              </p:custDataLst>
            </p:nvPr>
          </p:nvSpPr>
          <p:spPr>
            <a:xfrm>
              <a:off x="4128" y="2073"/>
              <a:ext cx="72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r>
                <a:rPr lang="zh-CN" altLang="en-US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个</a:t>
              </a: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35" name="矩形 5134"/>
          <p:cNvSpPr/>
          <p:nvPr>
            <p:custDataLst>
              <p:tags r:id="rId11"/>
            </p:custDataLst>
          </p:nvPr>
        </p:nvSpPr>
        <p:spPr>
          <a:xfrm>
            <a:off x="1600200" y="294005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底数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5136" name="直接连接符 5135"/>
          <p:cNvCxnSpPr/>
          <p:nvPr>
            <p:custDataLst>
              <p:tags r:id="rId12"/>
            </p:custDataLst>
          </p:nvPr>
        </p:nvCxnSpPr>
        <p:spPr>
          <a:xfrm rot="-4380000" flipV="1">
            <a:off x="3636963" y="4198938"/>
            <a:ext cx="690562" cy="217487"/>
          </a:xfrm>
          <a:prstGeom prst="line">
            <a:avLst/>
          </a:prstGeom>
          <a:ln w="28575" cap="flat" cmpd="sng">
            <a:solidFill>
              <a:srgbClr val="FF33CC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5137" name="矩形 5136"/>
          <p:cNvSpPr/>
          <p:nvPr>
            <p:custDataLst>
              <p:tags r:id="rId13"/>
            </p:custDataLst>
          </p:nvPr>
        </p:nvSpPr>
        <p:spPr>
          <a:xfrm>
            <a:off x="1187450" y="1268413"/>
            <a:ext cx="30241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r>
              <a:rPr lang="en-US" altLang="zh-CN" sz="2800" b="1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1.</a:t>
            </a:r>
            <a:r>
              <a:rPr lang="zh-CN" altLang="en-US" sz="2800" b="1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什么叫乘方？</a:t>
            </a:r>
            <a:endParaRPr lang="zh-CN" altLang="en-US" sz="2800" b="1">
              <a:solidFill>
                <a:srgbClr val="FF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138" name="矩形 5137"/>
          <p:cNvSpPr/>
          <p:nvPr>
            <p:custDataLst>
              <p:tags r:id="rId14"/>
            </p:custDataLst>
          </p:nvPr>
        </p:nvSpPr>
        <p:spPr>
          <a:xfrm>
            <a:off x="1331913" y="1700213"/>
            <a:ext cx="63722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r>
              <a:rPr lang="zh-CN" altLang="en-US" sz="2800" b="1">
                <a:solidFill>
                  <a:srgbClr val="080808"/>
                </a:solidFill>
                <a:latin typeface="Arial" panose="020B0604020202020204" pitchFamily="34" charset="0"/>
                <a:ea typeface="楷体_GB2312" pitchFamily="49" charset="-122"/>
              </a:rPr>
              <a:t>求几个相同因数的积的运算叫做乘方。</a:t>
            </a:r>
            <a:endParaRPr lang="zh-CN" altLang="en-US" sz="2800" b="1">
              <a:solidFill>
                <a:srgbClr val="080808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5139" name="矩形 5138"/>
          <p:cNvSpPr/>
          <p:nvPr>
            <p:custDataLst>
              <p:tags r:id="rId15"/>
            </p:custDataLst>
          </p:nvPr>
        </p:nvSpPr>
        <p:spPr>
          <a:xfrm>
            <a:off x="1331913" y="0"/>
            <a:ext cx="2268537" cy="701675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chemeClr val="tx1"/>
            </a:prstShdw>
          </a:effectLst>
        </p:spPr>
        <p:txBody>
          <a:bodyPr>
            <a:spAutoFit/>
          </a:bodyPr>
          <a:p>
            <a:pPr algn="ctr">
              <a:spcBef>
                <a:spcPct val="50000"/>
              </a:spcBef>
              <a:buSzPct val="100000"/>
            </a:pPr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知识回顾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nimBg="1"/>
      <p:bldP spid="5130" grpId="0" animBg="1"/>
      <p:bldP spid="5135" grpId="0" animBg="1"/>
      <p:bldP spid="5137" grpId="0" animBg="1"/>
      <p:bldP spid="51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6145"/>
          <p:cNvSpPr/>
          <p:nvPr>
            <p:custDataLst>
              <p:tags r:id="rId1"/>
            </p:custDataLst>
          </p:nvPr>
        </p:nvSpPr>
        <p:spPr>
          <a:xfrm>
            <a:off x="0" y="1066800"/>
            <a:ext cx="9144000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Tx/>
              <a:buSzPct val="100000"/>
              <a:buFont typeface="Wingdings" panose="05000000000000000000" pitchFamily="2" charset="2"/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28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表示什么？     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  <a:buClrTx/>
              <a:buSzPct val="100000"/>
              <a:buFont typeface="Wingdings" panose="05000000000000000000" pitchFamily="2" charset="2"/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10×10×10×10×10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可以写成什么形式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7" name="矩形 6146"/>
          <p:cNvSpPr/>
          <p:nvPr>
            <p:custDataLst>
              <p:tags r:id="rId2"/>
            </p:custDataLst>
          </p:nvPr>
        </p:nvSpPr>
        <p:spPr>
          <a:xfrm>
            <a:off x="0" y="3357563"/>
            <a:ext cx="8001000" cy="2043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.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 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8" name="矩形 6147"/>
          <p:cNvSpPr/>
          <p:nvPr>
            <p:custDataLst>
              <p:tags r:id="rId3"/>
            </p:custDataLst>
          </p:nvPr>
        </p:nvSpPr>
        <p:spPr>
          <a:xfrm>
            <a:off x="1187450" y="3284538"/>
            <a:ext cx="5867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2×2×2×2×2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9" name="矩形 6148"/>
          <p:cNvSpPr/>
          <p:nvPr>
            <p:custDataLst>
              <p:tags r:id="rId4"/>
            </p:custDataLst>
          </p:nvPr>
        </p:nvSpPr>
        <p:spPr>
          <a:xfrm>
            <a:off x="5003800" y="4005263"/>
            <a:ext cx="11811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50" name="矩形 6149"/>
          <p:cNvSpPr/>
          <p:nvPr>
            <p:custDataLst>
              <p:tags r:id="rId5"/>
            </p:custDataLst>
          </p:nvPr>
        </p:nvSpPr>
        <p:spPr>
          <a:xfrm>
            <a:off x="0" y="4076700"/>
            <a:ext cx="693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10×10×10×10×10 = </a:t>
            </a:r>
            <a:r>
              <a:rPr lang="en-US" altLang="zh-CN" sz="32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51" name="矩形 6150"/>
          <p:cNvSpPr/>
          <p:nvPr>
            <p:custDataLst>
              <p:tags r:id="rId6"/>
            </p:custDataLst>
          </p:nvPr>
        </p:nvSpPr>
        <p:spPr>
          <a:xfrm>
            <a:off x="4572000" y="3284538"/>
            <a:ext cx="3048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乘方的意义）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52" name="矩形 6151"/>
          <p:cNvSpPr/>
          <p:nvPr>
            <p:custDataLst>
              <p:tags r:id="rId7"/>
            </p:custDataLst>
          </p:nvPr>
        </p:nvSpPr>
        <p:spPr>
          <a:xfrm>
            <a:off x="6096000" y="4076700"/>
            <a:ext cx="3048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乘方的意义）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53" name="矩形 6152"/>
          <p:cNvSpPr/>
          <p:nvPr>
            <p:custDataLst>
              <p:tags r:id="rId8"/>
            </p:custDataLst>
          </p:nvPr>
        </p:nvSpPr>
        <p:spPr>
          <a:xfrm>
            <a:off x="1258888" y="0"/>
            <a:ext cx="22320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知识回顾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47" grpId="0" animBg="1"/>
      <p:bldP spid="6148" grpId="0" animBg="1"/>
      <p:bldP spid="6149" grpId="0" animBg="1"/>
      <p:bldP spid="6150" grpId="0" animBg="1"/>
      <p:bldP spid="6151" grpId="0" animBg="1"/>
      <p:bldP spid="6152" grpId="0" animBg="1"/>
      <p:bldP spid="615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7169" descr="C:/Users/86139/AppData/Local/Temp/360zip$Temp/360$0/海棠花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r:link="rId3"/>
          <a:stretch>
            <a:fillRect/>
          </a:stretch>
        </p:blipFill>
        <p:spPr>
          <a:xfrm>
            <a:off x="0" y="-4762"/>
            <a:ext cx="9144000" cy="6862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矩形 7170"/>
          <p:cNvSpPr/>
          <p:nvPr>
            <p:custDataLst>
              <p:tags r:id="rId4"/>
            </p:custDataLst>
          </p:nvPr>
        </p:nvSpPr>
        <p:spPr>
          <a:xfrm>
            <a:off x="0" y="3573463"/>
            <a:ext cx="88931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600" b="1" baseline="3000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黑体" panose="02010609060101010101" pitchFamily="49" charset="-122"/>
              </a:rPr>
              <a:t>×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600" b="1" baseline="30000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 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2" name="图片 7171" descr="C:/Users/86139/AppData/Local/Temp/360zip$Temp/360$0/df41976b2e0317b33c02ceeb383a6af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r:link="rId7"/>
          <a:stretch>
            <a:fillRect/>
          </a:stretch>
        </p:blipFill>
        <p:spPr>
          <a:xfrm>
            <a:off x="0" y="0"/>
            <a:ext cx="9144000" cy="1916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矩形 7172"/>
          <p:cNvSpPr/>
          <p:nvPr>
            <p:custDataLst>
              <p:tags r:id="rId8"/>
            </p:custDataLst>
          </p:nvPr>
        </p:nvSpPr>
        <p:spPr>
          <a:xfrm>
            <a:off x="0" y="1916113"/>
            <a:ext cx="91440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　 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49" charset="-122"/>
              </a:rPr>
              <a:t>“嫦娥二号”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飞行的速度约为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200" b="1" baseline="300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米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秒，每天飞行时间约为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en-US" altLang="zh-CN" sz="3200" b="1" baseline="300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秒。那它每天约飞行了多少米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4" name="矩形 7173"/>
          <p:cNvSpPr/>
          <p:nvPr>
            <p:custDataLst>
              <p:tags r:id="rId9"/>
            </p:custDataLst>
          </p:nvPr>
        </p:nvSpPr>
        <p:spPr>
          <a:xfrm>
            <a:off x="0" y="4149725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r>
              <a:rPr lang="en-US" altLang="zh-CN"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r>
              <a:rPr lang="en-US" altLang="zh-CN" sz="32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2×</a:t>
            </a:r>
            <a:r>
              <a: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(10×10×10×10)×(10×10×10×10×10)</a:t>
            </a:r>
            <a:endParaRPr lang="en-US" altLang="zh-CN" sz="32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5" name="矩形 7174"/>
          <p:cNvSpPr/>
          <p:nvPr>
            <p:custDataLst>
              <p:tags r:id="rId10"/>
            </p:custDataLst>
          </p:nvPr>
        </p:nvSpPr>
        <p:spPr>
          <a:xfrm>
            <a:off x="0" y="5876925"/>
            <a:ext cx="2089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r>
              <a:rPr lang="en-US" altLang="zh-CN" sz="36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 </a:t>
            </a:r>
            <a:r>
              <a:rPr lang="en-US" altLang="zh-CN" sz="3600" b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2×</a:t>
            </a:r>
            <a:r>
              <a:rPr lang="en-US" altLang="zh-CN" sz="36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en-US" altLang="zh-CN" sz="3600" b="1" baseline="30000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endParaRPr lang="en-US" altLang="zh-CN" sz="3600" b="1" baseline="30000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176" name="组合 7175"/>
          <p:cNvGrpSpPr/>
          <p:nvPr/>
        </p:nvGrpSpPr>
        <p:grpSpPr>
          <a:xfrm>
            <a:off x="0" y="4797425"/>
            <a:ext cx="8964613" cy="1249363"/>
            <a:chOff x="0" y="3022"/>
            <a:chExt cx="5647" cy="787"/>
          </a:xfrm>
        </p:grpSpPr>
        <p:sp>
          <p:nvSpPr>
            <p:cNvPr id="7177" name="矩形 7176"/>
            <p:cNvSpPr/>
            <p:nvPr>
              <p:custDataLst>
                <p:tags r:id="rId11"/>
              </p:custDataLst>
            </p:nvPr>
          </p:nvSpPr>
          <p:spPr>
            <a:xfrm>
              <a:off x="0" y="3022"/>
              <a:ext cx="564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SzPct val="100000"/>
              </a:pPr>
              <a:r>
                <a:rPr lang="en-US" altLang="zh-CN" sz="3600" b="1">
                  <a:solidFill>
                    <a:srgbClr val="0000CC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=</a:t>
              </a:r>
              <a:r>
                <a:rPr lang="en-US" altLang="zh-CN" sz="3600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200" b="1">
                  <a:solidFill>
                    <a:srgbClr val="000099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宋体" panose="02010600030101010101" pitchFamily="2" charset="-122"/>
                </a:rPr>
                <a:t>2×</a:t>
              </a:r>
              <a:r>
                <a:rPr lang="en-US" altLang="zh-CN" sz="3200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200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10×10×</a:t>
              </a:r>
              <a:r>
                <a:rPr lang="en-US" altLang="zh-CN" sz="1800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‥‥‥</a:t>
              </a:r>
              <a:r>
                <a:rPr lang="en-US" altLang="zh-CN" sz="3200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×10 )</a:t>
              </a:r>
              <a:endPara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78" name="左大括号 7177"/>
            <p:cNvSpPr/>
            <p:nvPr>
              <p:custDataLst>
                <p:tags r:id="rId12"/>
              </p:custDataLst>
            </p:nvPr>
          </p:nvSpPr>
          <p:spPr>
            <a:xfrm rot="16140000">
              <a:off x="1786" y="2527"/>
              <a:ext cx="192" cy="1905"/>
            </a:xfrm>
            <a:prstGeom prst="leftBrace">
              <a:avLst>
                <a:gd name="adj1" fmla="val 82682"/>
                <a:gd name="adj2" fmla="val 50000"/>
              </a:avLst>
            </a:prstGeom>
            <a:noFill/>
            <a:ln w="28575" cap="flat" cmpd="sng">
              <a:solidFill>
                <a:srgbClr val="CC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9" name="矩形 7178"/>
            <p:cNvSpPr/>
            <p:nvPr>
              <p:custDataLst>
                <p:tags r:id="rId13"/>
              </p:custDataLst>
            </p:nvPr>
          </p:nvSpPr>
          <p:spPr>
            <a:xfrm>
              <a:off x="1701" y="3521"/>
              <a:ext cx="5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SzPct val="100000"/>
              </a:pPr>
              <a:r>
                <a:rPr lang="en-US" altLang="zh-CN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9</a:t>
              </a:r>
              <a:r>
                <a:rPr lang="zh-CN" altLang="en-US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个</a:t>
              </a:r>
              <a:endParaRPr lang="zh-CN" altLang="en-US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80" name="矩形 7179"/>
          <p:cNvSpPr/>
          <p:nvPr>
            <p:custDataLst>
              <p:tags r:id="rId14"/>
            </p:custDataLst>
          </p:nvPr>
        </p:nvSpPr>
        <p:spPr>
          <a:xfrm>
            <a:off x="5364163" y="5516563"/>
            <a:ext cx="3379787" cy="366712"/>
          </a:xfrm>
          <a:prstGeom prst="rect">
            <a:avLst/>
          </a:prstGeom>
          <a:noFill/>
          <a:ln w="7937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zh-CN" altLang="en-US" sz="1800" b="1">
                <a:latin typeface="Arial" panose="020B0604020202020204" pitchFamily="34" charset="0"/>
                <a:ea typeface="宋体" panose="02010600030101010101" pitchFamily="2" charset="-122"/>
              </a:rPr>
              <a:t>式子中的两个因数有何特点？</a:t>
            </a:r>
            <a:endParaRPr lang="zh-CN" altLang="en-US" sz="1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1" name="矩形 7180"/>
          <p:cNvSpPr/>
          <p:nvPr>
            <p:custDataLst>
              <p:tags r:id="rId15"/>
            </p:custDataLst>
          </p:nvPr>
        </p:nvSpPr>
        <p:spPr>
          <a:xfrm>
            <a:off x="5219700" y="6165850"/>
            <a:ext cx="3636963" cy="366713"/>
          </a:xfrm>
          <a:prstGeom prst="rect">
            <a:avLst/>
          </a:prstGeom>
          <a:noFill/>
          <a:ln w="7937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  <a:buClr>
                <a:srgbClr val="FF0000"/>
              </a:buClr>
              <a:buSzPct val="100000"/>
              <a:buFont typeface="Wingdings" panose="05000000000000000000" pitchFamily="2" charset="2"/>
            </a:pPr>
            <a:r>
              <a:rPr lang="zh-CN" altLang="en-US" sz="1800" b="1">
                <a:latin typeface="Arial" panose="020B0604020202020204" pitchFamily="34" charset="0"/>
                <a:ea typeface="宋体" panose="02010600030101010101" pitchFamily="2" charset="-122"/>
              </a:rPr>
              <a:t>我们把底数相同的幂称为</a:t>
            </a:r>
            <a:r>
              <a:rPr lang="zh-CN" altLang="en-US" sz="1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同底数幂</a:t>
            </a:r>
            <a:endParaRPr lang="zh-CN" altLang="en-US" sz="1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  <p:bldP spid="7173" grpId="0" animBg="1"/>
      <p:bldP spid="7174" grpId="0" animBg="1"/>
      <p:bldP spid="7175" grpId="0" animBg="1"/>
      <p:bldP spid="7180" grpId="0" animBg="1"/>
      <p:bldP spid="71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矩形 8193"/>
          <p:cNvSpPr/>
          <p:nvPr>
            <p:custDataLst>
              <p:tags r:id="rId1"/>
            </p:custDataLst>
          </p:nvPr>
        </p:nvSpPr>
        <p:spPr>
          <a:xfrm>
            <a:off x="457200" y="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8195" name="组合 8194"/>
          <p:cNvGrpSpPr/>
          <p:nvPr/>
        </p:nvGrpSpPr>
        <p:grpSpPr>
          <a:xfrm>
            <a:off x="6877050" y="908050"/>
            <a:ext cx="3124200" cy="762000"/>
            <a:chOff x="4272" y="528"/>
            <a:chExt cx="1968" cy="480"/>
          </a:xfrm>
        </p:grpSpPr>
        <p:sp>
          <p:nvSpPr>
            <p:cNvPr id="8196" name="云形标注 8195"/>
            <p:cNvSpPr/>
            <p:nvPr>
              <p:custDataLst>
                <p:tags r:id="rId2"/>
              </p:custDataLst>
            </p:nvPr>
          </p:nvSpPr>
          <p:spPr>
            <a:xfrm>
              <a:off x="4272" y="528"/>
              <a:ext cx="1488" cy="480"/>
            </a:xfrm>
            <a:prstGeom prst="cloudCallout">
              <a:avLst>
                <a:gd name="adj1" fmla="val -59880"/>
                <a:gd name="adj2" fmla="val 82708"/>
              </a:avLst>
            </a:prstGeom>
            <a:solidFill>
              <a:schemeClr val="accent2"/>
            </a:solidFill>
            <a:ln w="9525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/>
              <a:endParaRPr lang="zh-CN" altLang="en-US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197" name="矩形 8196"/>
            <p:cNvSpPr/>
            <p:nvPr>
              <p:custDataLst>
                <p:tags r:id="rId3"/>
              </p:custDataLst>
            </p:nvPr>
          </p:nvSpPr>
          <p:spPr>
            <a:xfrm>
              <a:off x="4368" y="624"/>
              <a:ext cx="18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底数相同 </a:t>
              </a:r>
              <a:endParaRPr lang="zh-CN" altLang="en-US" sz="320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8198" name="矩形 8197"/>
          <p:cNvSpPr/>
          <p:nvPr>
            <p:custDataLst>
              <p:tags r:id="rId4"/>
            </p:custDataLst>
          </p:nvPr>
        </p:nvSpPr>
        <p:spPr>
          <a:xfrm>
            <a:off x="7812088" y="2693988"/>
            <a:ext cx="762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199" name="矩形 8198"/>
          <p:cNvSpPr/>
          <p:nvPr>
            <p:custDataLst>
              <p:tags r:id="rId5"/>
            </p:custDataLst>
          </p:nvPr>
        </p:nvSpPr>
        <p:spPr>
          <a:xfrm>
            <a:off x="609600" y="57912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0" name="矩形 8199">
            <a:hlinkClick r:id="rId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1403350" y="3500438"/>
            <a:ext cx="45370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2×2×2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2×2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1" name="矩形 8200"/>
          <p:cNvSpPr/>
          <p:nvPr>
            <p:custDataLst>
              <p:tags r:id="rId8"/>
            </p:custDataLst>
          </p:nvPr>
        </p:nvSpPr>
        <p:spPr>
          <a:xfrm>
            <a:off x="2051050" y="4149725"/>
            <a:ext cx="576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8202" name="直接连接符 8201"/>
          <p:cNvCxnSpPr/>
          <p:nvPr>
            <p:custDataLst>
              <p:tags r:id="rId9"/>
            </p:custDataLst>
          </p:nvPr>
        </p:nvCxnSpPr>
        <p:spPr>
          <a:xfrm>
            <a:off x="381000" y="4038600"/>
            <a:ext cx="14288" cy="1046163"/>
          </a:xfrm>
          <a:prstGeom prst="line">
            <a:avLst/>
          </a:prstGeom>
          <a:ln w="9525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8203" name="直接连接符 8202"/>
          <p:cNvCxnSpPr/>
          <p:nvPr>
            <p:custDataLst>
              <p:tags r:id="rId10"/>
            </p:custDataLst>
          </p:nvPr>
        </p:nvCxnSpPr>
        <p:spPr>
          <a:xfrm flipH="1">
            <a:off x="1187450" y="4076700"/>
            <a:ext cx="0" cy="1008063"/>
          </a:xfrm>
          <a:prstGeom prst="line">
            <a:avLst/>
          </a:prstGeom>
          <a:ln w="9525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8204" name="矩形 8203"/>
          <p:cNvSpPr/>
          <p:nvPr>
            <p:custDataLst>
              <p:tags r:id="rId11"/>
            </p:custDataLst>
          </p:nvPr>
        </p:nvSpPr>
        <p:spPr>
          <a:xfrm>
            <a:off x="34925" y="4946650"/>
            <a:ext cx="891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×a</a:t>
            </a:r>
            <a:r>
              <a:rPr lang="en-US" altLang="zh-CN" sz="36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2  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600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 =  a</a:t>
            </a:r>
            <a:r>
              <a:rPr lang="zh-CN" altLang="en-US" sz="36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（      ）</a:t>
            </a:r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5" name="矩形 8204"/>
          <p:cNvSpPr/>
          <p:nvPr>
            <p:custDataLst>
              <p:tags r:id="rId12"/>
            </p:custDataLst>
          </p:nvPr>
        </p:nvSpPr>
        <p:spPr>
          <a:xfrm>
            <a:off x="7502525" y="487045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6" name="矩形 8205"/>
          <p:cNvSpPr/>
          <p:nvPr>
            <p:custDataLst>
              <p:tags r:id="rId13"/>
            </p:custDataLst>
          </p:nvPr>
        </p:nvSpPr>
        <p:spPr>
          <a:xfrm>
            <a:off x="1639888" y="4868863"/>
            <a:ext cx="1600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a a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7" name="矩形 8206"/>
          <p:cNvSpPr/>
          <p:nvPr>
            <p:custDataLst>
              <p:tags r:id="rId14"/>
            </p:custDataLst>
          </p:nvPr>
        </p:nvSpPr>
        <p:spPr>
          <a:xfrm>
            <a:off x="3087688" y="4868863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a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08" name="矩形 8207"/>
          <p:cNvSpPr/>
          <p:nvPr>
            <p:custDataLst>
              <p:tags r:id="rId15"/>
            </p:custDataLst>
          </p:nvPr>
        </p:nvSpPr>
        <p:spPr>
          <a:xfrm>
            <a:off x="5219700" y="3500438"/>
            <a:ext cx="35290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=2×2×2×2×2</a:t>
            </a:r>
            <a:endParaRPr lang="en-US" altLang="zh-CN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矩形 8208"/>
          <p:cNvSpPr/>
          <p:nvPr>
            <p:custDataLst>
              <p:tags r:id="rId16"/>
            </p:custDataLst>
          </p:nvPr>
        </p:nvSpPr>
        <p:spPr>
          <a:xfrm>
            <a:off x="4230688" y="4868863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= a a a a a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10" name="左大括号 8209"/>
          <p:cNvSpPr/>
          <p:nvPr>
            <p:custDataLst>
              <p:tags r:id="rId17"/>
            </p:custDataLst>
          </p:nvPr>
        </p:nvSpPr>
        <p:spPr>
          <a:xfrm rot="-5340000" flipV="1">
            <a:off x="2243138" y="5237163"/>
            <a:ext cx="457200" cy="1066800"/>
          </a:xfrm>
          <a:prstGeom prst="leftBrace">
            <a:avLst>
              <a:gd name="adj1" fmla="val 19444"/>
              <a:gd name="adj2" fmla="val 47889"/>
            </a:avLst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11" name="矩形 8210"/>
          <p:cNvSpPr/>
          <p:nvPr>
            <p:custDataLst>
              <p:tags r:id="rId18"/>
            </p:custDataLst>
          </p:nvPr>
        </p:nvSpPr>
        <p:spPr>
          <a:xfrm>
            <a:off x="2168525" y="5924550"/>
            <a:ext cx="1006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12" name="左大括号 8211"/>
          <p:cNvSpPr/>
          <p:nvPr>
            <p:custDataLst>
              <p:tags r:id="rId19"/>
            </p:custDataLst>
          </p:nvPr>
        </p:nvSpPr>
        <p:spPr>
          <a:xfrm rot="16200000">
            <a:off x="3616325" y="5467350"/>
            <a:ext cx="381000" cy="685800"/>
          </a:xfrm>
          <a:prstGeom prst="leftBrace">
            <a:avLst>
              <a:gd name="adj1" fmla="val 15000"/>
              <a:gd name="adj2" fmla="val 49301"/>
            </a:avLst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213" name="矩形 8212"/>
          <p:cNvSpPr/>
          <p:nvPr>
            <p:custDataLst>
              <p:tags r:id="rId20"/>
            </p:custDataLst>
          </p:nvPr>
        </p:nvSpPr>
        <p:spPr>
          <a:xfrm>
            <a:off x="3463925" y="592455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14" name="矩形 8213"/>
          <p:cNvSpPr/>
          <p:nvPr>
            <p:custDataLst>
              <p:tags r:id="rId21"/>
            </p:custDataLst>
          </p:nvPr>
        </p:nvSpPr>
        <p:spPr>
          <a:xfrm>
            <a:off x="5140325" y="592455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215" name="左大括号 8214"/>
          <p:cNvSpPr/>
          <p:nvPr>
            <p:custDataLst>
              <p:tags r:id="rId22"/>
            </p:custDataLst>
          </p:nvPr>
        </p:nvSpPr>
        <p:spPr>
          <a:xfrm rot="16140000">
            <a:off x="5216525" y="5010150"/>
            <a:ext cx="457200" cy="1524000"/>
          </a:xfrm>
          <a:prstGeom prst="leftBrace">
            <a:avLst>
              <a:gd name="adj1" fmla="val 27777"/>
              <a:gd name="adj2" fmla="val 50000"/>
            </a:avLst>
          </a:prstGeom>
          <a:noFill/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216" name="组合 8215"/>
          <p:cNvGrpSpPr/>
          <p:nvPr/>
        </p:nvGrpSpPr>
        <p:grpSpPr>
          <a:xfrm>
            <a:off x="0" y="2133600"/>
            <a:ext cx="9144000" cy="4178300"/>
            <a:chOff x="0" y="1286"/>
            <a:chExt cx="5760" cy="2632"/>
          </a:xfrm>
        </p:grpSpPr>
        <p:sp>
          <p:nvSpPr>
            <p:cNvPr id="8217" name="矩形 8216"/>
            <p:cNvSpPr/>
            <p:nvPr>
              <p:custDataLst>
                <p:tags r:id="rId23"/>
              </p:custDataLst>
            </p:nvPr>
          </p:nvSpPr>
          <p:spPr>
            <a:xfrm>
              <a:off x="0" y="1286"/>
              <a:ext cx="5760" cy="26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>
                <a:spcBef>
                  <a:spcPct val="50000"/>
                </a:spcBef>
                <a:buSzPct val="100000"/>
                <a:buChar char="•"/>
              </a:pPr>
              <a:r>
                <a:rPr lang="zh-CN" altLang="en-US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请同学们先根据自己的理解，解答下列各题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.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just"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 10</a:t>
              </a:r>
              <a:r>
                <a:rPr lang="en-US" altLang="zh-CN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3 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×10</a:t>
              </a:r>
              <a:r>
                <a:rPr lang="en-US" altLang="zh-CN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=</a:t>
              </a:r>
              <a:r>
                <a:rPr lang="zh-CN" altLang="en-US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10×10×10</a:t>
              </a:r>
              <a:r>
                <a:rPr lang="zh-CN" altLang="en-US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r>
                <a:rPr lang="en-US" altLang="zh-CN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×</a:t>
              </a:r>
              <a:r>
                <a:rPr lang="zh-CN" altLang="en-US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（</a:t>
              </a:r>
              <a:r>
                <a:rPr lang="en-US" altLang="zh-CN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10×10</a:t>
              </a:r>
              <a:r>
                <a:rPr lang="zh-CN" altLang="en-US" sz="2800" u="sng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）</a:t>
              </a:r>
              <a:r>
                <a:rPr lang="zh-CN" altLang="en-US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= 10</a:t>
              </a:r>
              <a:r>
                <a:rPr lang="zh-CN" altLang="en-US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（      ） </a:t>
              </a:r>
              <a:r>
                <a:rPr lang="zh-CN" altLang="en-US" sz="3200">
                  <a:latin typeface="Times New Roman" panose="02020603050405020304" pitchFamily="18" charset="0"/>
                  <a:ea typeface="宋体" panose="02010600030101010101" pitchFamily="2" charset="-122"/>
                </a:rPr>
                <a:t>；  </a:t>
              </a:r>
              <a:endParaRPr lang="zh-CN" altLang="en-US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just">
                <a:spcBef>
                  <a:spcPct val="50000"/>
                </a:spcBef>
              </a:pPr>
              <a:r>
                <a:rPr lang="zh-CN" altLang="en-US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×2</a:t>
              </a:r>
              <a:r>
                <a:rPr lang="en-US" altLang="zh-CN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= </a:t>
              </a:r>
              <a:r>
                <a:rPr lang="en-US" altLang="zh-CN" sz="3200" u="sng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                                   </a:t>
              </a: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just">
                <a:spcBef>
                  <a:spcPct val="50000"/>
                </a:spcBef>
              </a:pPr>
              <a:r>
                <a:rPr lang="en-US" altLang="zh-CN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= 2</a:t>
              </a:r>
              <a:r>
                <a:rPr lang="zh-CN" altLang="en-US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（       ） </a:t>
              </a:r>
              <a:r>
                <a:rPr lang="zh-CN" altLang="en-US" sz="3200">
                  <a:latin typeface="Times New Roman" panose="02020603050405020304" pitchFamily="18" charset="0"/>
                  <a:ea typeface="宋体" panose="02010600030101010101" pitchFamily="2" charset="-122"/>
                </a:rPr>
                <a:t>；</a:t>
              </a:r>
              <a:r>
                <a:rPr lang="zh-CN" altLang="en-US" sz="3200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  </a:t>
              </a:r>
              <a:endParaRPr lang="zh-CN" altLang="en-US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just">
                <a:spcBef>
                  <a:spcPct val="50000"/>
                </a:spcBef>
              </a:pPr>
              <a:r>
                <a:rPr lang="zh-CN" altLang="en-US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zh-CN" altLang="en-US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just">
                <a:spcBef>
                  <a:spcPct val="50000"/>
                </a:spcBef>
                <a:buSzPct val="100000"/>
              </a:pPr>
              <a:r>
                <a:rPr lang="zh-CN" altLang="en-US" sz="32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zh-CN" altLang="en-US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cxnSp>
          <p:nvCxnSpPr>
            <p:cNvPr id="8218" name="直接连接符 8217"/>
            <p:cNvCxnSpPr/>
            <p:nvPr>
              <p:custDataLst>
                <p:tags r:id="rId24"/>
              </p:custDataLst>
            </p:nvPr>
          </p:nvCxnSpPr>
          <p:spPr>
            <a:xfrm>
              <a:off x="1066" y="2523"/>
              <a:ext cx="394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8219" name="矩形 8218"/>
          <p:cNvSpPr/>
          <p:nvPr>
            <p:custDataLst>
              <p:tags r:id="rId25"/>
            </p:custDataLst>
          </p:nvPr>
        </p:nvSpPr>
        <p:spPr>
          <a:xfrm>
            <a:off x="1187450" y="122238"/>
            <a:ext cx="3384550" cy="701675"/>
          </a:xfrm>
          <a:prstGeom prst="rect">
            <a:avLst/>
          </a:prstGeom>
          <a:noFill/>
          <a:ln w="7937">
            <a:noFill/>
          </a:ln>
        </p:spPr>
        <p:txBody>
          <a:bodyPr>
            <a:spAutoFit/>
          </a:bodyPr>
          <a:p>
            <a:pPr eaLnBrk="0" hangingPunct="0">
              <a:buSzPct val="100000"/>
            </a:pPr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探究新知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75"/>
                                        <p:tgtEl>
                                          <p:spTgt spid="820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25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75"/>
                                        <p:tgtEl>
                                          <p:spTgt spid="821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75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75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200" grpId="0" animBg="1"/>
      <p:bldP spid="8201" grpId="0" animBg="1"/>
      <p:bldP spid="8204" grpId="0" animBg="1"/>
      <p:bldP spid="8205" grpId="0" animBg="1"/>
      <p:bldP spid="8206" grpId="0" animBg="1" build="p"/>
      <p:bldP spid="8207" grpId="0" animBg="1"/>
      <p:bldP spid="8208" grpId="0" animBg="1"/>
      <p:bldP spid="8209" grpId="0" animBg="1"/>
      <p:bldP spid="8211" grpId="0" animBg="1" build="p"/>
      <p:bldP spid="8213" grpId="0" animBg="1"/>
      <p:bldP spid="82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矩形 9217"/>
          <p:cNvSpPr/>
          <p:nvPr>
            <p:custDataLst>
              <p:tags r:id="rId1"/>
            </p:custDataLst>
          </p:nvPr>
        </p:nvSpPr>
        <p:spPr>
          <a:xfrm>
            <a:off x="457200" y="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latinLnBrk="0"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9" name="矩形 9218"/>
          <p:cNvSpPr/>
          <p:nvPr>
            <p:custDataLst>
              <p:tags r:id="rId2"/>
            </p:custDataLst>
          </p:nvPr>
        </p:nvSpPr>
        <p:spPr>
          <a:xfrm>
            <a:off x="0" y="1268413"/>
            <a:ext cx="9144000" cy="3417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SzPct val="100000"/>
              <a:buChar char="•"/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请同学们观察下面各题左右两边，底数、指数有什么关系？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×10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altLang="en-US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）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×2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2</a:t>
            </a:r>
            <a:r>
              <a:rPr lang="zh-CN" altLang="en-US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 ）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  <a:buSzPct val="100000"/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 a</a:t>
            </a:r>
            <a:r>
              <a:rPr lang="en-US" altLang="zh-CN" sz="36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 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a</a:t>
            </a:r>
            <a:r>
              <a:rPr lang="zh-CN" altLang="en-US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）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0" name="矩形 9219"/>
          <p:cNvSpPr/>
          <p:nvPr>
            <p:custDataLst>
              <p:tags r:id="rId3"/>
            </p:custDataLst>
          </p:nvPr>
        </p:nvSpPr>
        <p:spPr>
          <a:xfrm>
            <a:off x="4356100" y="2420938"/>
            <a:ext cx="762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1" name="矩形 9220"/>
          <p:cNvSpPr/>
          <p:nvPr>
            <p:custDataLst>
              <p:tags r:id="rId4"/>
            </p:custDataLst>
          </p:nvPr>
        </p:nvSpPr>
        <p:spPr>
          <a:xfrm>
            <a:off x="3924300" y="3141663"/>
            <a:ext cx="762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2" name="矩形 9221"/>
          <p:cNvSpPr/>
          <p:nvPr>
            <p:custDataLst>
              <p:tags r:id="rId5"/>
            </p:custDataLst>
          </p:nvPr>
        </p:nvSpPr>
        <p:spPr>
          <a:xfrm>
            <a:off x="4211638" y="4005263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3" name="矩形 9222"/>
          <p:cNvSpPr/>
          <p:nvPr>
            <p:custDataLst>
              <p:tags r:id="rId6"/>
            </p:custDataLst>
          </p:nvPr>
        </p:nvSpPr>
        <p:spPr>
          <a:xfrm>
            <a:off x="0" y="4724400"/>
            <a:ext cx="9525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猜想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   a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a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                 ?   (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都是正整数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分组讨论，并尝试证明你的猜想是否正确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4" name="矩形 9223"/>
          <p:cNvSpPr/>
          <p:nvPr>
            <p:custDataLst>
              <p:tags r:id="rId7"/>
            </p:custDataLst>
          </p:nvPr>
        </p:nvSpPr>
        <p:spPr>
          <a:xfrm>
            <a:off x="6011863" y="3068638"/>
            <a:ext cx="990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3+2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5" name="矩形 9224"/>
          <p:cNvSpPr/>
          <p:nvPr>
            <p:custDataLst>
              <p:tags r:id="rId8"/>
            </p:custDataLst>
          </p:nvPr>
        </p:nvSpPr>
        <p:spPr>
          <a:xfrm>
            <a:off x="6156325" y="2349500"/>
            <a:ext cx="990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3+2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6" name="矩形 9225"/>
          <p:cNvSpPr/>
          <p:nvPr>
            <p:custDataLst>
              <p:tags r:id="rId9"/>
            </p:custDataLst>
          </p:nvPr>
        </p:nvSpPr>
        <p:spPr>
          <a:xfrm>
            <a:off x="6011863" y="4005263"/>
            <a:ext cx="990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3+2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7" name="矩形 9226"/>
          <p:cNvSpPr/>
          <p:nvPr>
            <p:custDataLst>
              <p:tags r:id="rId10"/>
            </p:custDataLst>
          </p:nvPr>
        </p:nvSpPr>
        <p:spPr>
          <a:xfrm>
            <a:off x="5076825" y="2349500"/>
            <a:ext cx="2808288" cy="2770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altLang="en-US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    ）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zh-CN" altLang="en-US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a</a:t>
            </a:r>
            <a:r>
              <a:rPr lang="zh-CN" altLang="en-US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       ）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。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aseline="300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8" name="矩形 9227"/>
          <p:cNvSpPr/>
          <p:nvPr>
            <p:custDataLst>
              <p:tags r:id="rId11"/>
            </p:custDataLst>
          </p:nvPr>
        </p:nvSpPr>
        <p:spPr>
          <a:xfrm>
            <a:off x="1403350" y="115888"/>
            <a:ext cx="2222500" cy="976312"/>
          </a:xfrm>
          <a:prstGeom prst="rect">
            <a:avLst/>
          </a:prstGeom>
          <a:noFill/>
          <a:ln w="7937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观察讨论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>
              <a:buSzPct val="100000"/>
            </a:pPr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5" grpId="0" animBg="1"/>
      <p:bldP spid="9226" grpId="0" animBg="1"/>
      <p:bldP spid="92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10241"/>
          <p:cNvSpPr/>
          <p:nvPr>
            <p:custDataLst>
              <p:tags r:id="rId1"/>
            </p:custDataLst>
          </p:nvPr>
        </p:nvSpPr>
        <p:spPr>
          <a:xfrm>
            <a:off x="0" y="1268413"/>
            <a:ext cx="9144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猜想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en-US" altLang="zh-CN" sz="32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 a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32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         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(m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都是正整数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3" name="矩形 10242"/>
          <p:cNvSpPr/>
          <p:nvPr>
            <p:custDataLst>
              <p:tags r:id="rId2"/>
            </p:custDataLst>
          </p:nvPr>
        </p:nvSpPr>
        <p:spPr>
          <a:xfrm>
            <a:off x="468313" y="1844675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 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4" name="左大括号 10243"/>
          <p:cNvSpPr/>
          <p:nvPr>
            <p:custDataLst>
              <p:tags r:id="rId3"/>
            </p:custDataLst>
          </p:nvPr>
        </p:nvSpPr>
        <p:spPr>
          <a:xfrm rot="16200000">
            <a:off x="2838450" y="3146425"/>
            <a:ext cx="228600" cy="936625"/>
          </a:xfrm>
          <a:prstGeom prst="leftBrace">
            <a:avLst>
              <a:gd name="adj1" fmla="val 34143"/>
              <a:gd name="adj2" fmla="val 50000"/>
            </a:avLst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 wrap="none" anchor="ctr"/>
          <a:p>
            <a:pPr algn="ctr"/>
            <a:endParaRPr lang="zh-CN" altLang="en-US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5" name="左大括号 10244"/>
          <p:cNvSpPr/>
          <p:nvPr>
            <p:custDataLst>
              <p:tags r:id="rId4"/>
            </p:custDataLst>
          </p:nvPr>
        </p:nvSpPr>
        <p:spPr>
          <a:xfrm rot="16140000">
            <a:off x="4889500" y="1887538"/>
            <a:ext cx="228600" cy="1295400"/>
          </a:xfrm>
          <a:prstGeom prst="leftBrace">
            <a:avLst>
              <a:gd name="adj1" fmla="val 47222"/>
              <a:gd name="adj2" fmla="val 50000"/>
            </a:avLst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 wrap="none" anchor="ctr"/>
          <a:p>
            <a:pPr algn="ctr"/>
            <a:endParaRPr lang="zh-CN" altLang="en-US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6" name="左大括号 10245"/>
          <p:cNvSpPr/>
          <p:nvPr>
            <p:custDataLst>
              <p:tags r:id="rId5"/>
            </p:custDataLst>
          </p:nvPr>
        </p:nvSpPr>
        <p:spPr>
          <a:xfrm rot="16140000">
            <a:off x="3152775" y="2039938"/>
            <a:ext cx="228600" cy="990600"/>
          </a:xfrm>
          <a:prstGeom prst="leftBrace">
            <a:avLst>
              <a:gd name="adj1" fmla="val 36111"/>
              <a:gd name="adj2" fmla="val 50000"/>
            </a:avLst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0" vert="eaVert" wrap="none" anchor="ctr"/>
          <a:p>
            <a:pPr algn="ctr"/>
            <a:endParaRPr lang="zh-CN" altLang="en-US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7" name="矩形 10246"/>
          <p:cNvSpPr/>
          <p:nvPr>
            <p:custDataLst>
              <p:tags r:id="rId6"/>
            </p:custDataLst>
          </p:nvPr>
        </p:nvSpPr>
        <p:spPr>
          <a:xfrm>
            <a:off x="2700338" y="2636838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8" name="矩形 10247"/>
          <p:cNvSpPr/>
          <p:nvPr>
            <p:custDataLst>
              <p:tags r:id="rId7"/>
            </p:custDataLst>
          </p:nvPr>
        </p:nvSpPr>
        <p:spPr>
          <a:xfrm>
            <a:off x="4572000" y="2636838"/>
            <a:ext cx="1219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9" name="矩形 10248"/>
          <p:cNvSpPr/>
          <p:nvPr>
            <p:custDataLst>
              <p:tags r:id="rId8"/>
            </p:custDataLst>
          </p:nvPr>
        </p:nvSpPr>
        <p:spPr>
          <a:xfrm>
            <a:off x="2051050" y="2997200"/>
            <a:ext cx="52562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aa…a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矩形 10249"/>
          <p:cNvSpPr/>
          <p:nvPr>
            <p:custDataLst>
              <p:tags r:id="rId9"/>
            </p:custDataLst>
          </p:nvPr>
        </p:nvSpPr>
        <p:spPr>
          <a:xfrm>
            <a:off x="2051050" y="4149725"/>
            <a:ext cx="6696075" cy="1220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                                           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（乘方的意义）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1" name="矩形 10250"/>
          <p:cNvSpPr/>
          <p:nvPr>
            <p:custDataLst>
              <p:tags r:id="rId10"/>
            </p:custDataLst>
          </p:nvPr>
        </p:nvSpPr>
        <p:spPr>
          <a:xfrm>
            <a:off x="2195513" y="3644900"/>
            <a:ext cx="1676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(m+n)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2" name="矩形 10251"/>
          <p:cNvSpPr/>
          <p:nvPr>
            <p:custDataLst>
              <p:tags r:id="rId11"/>
            </p:custDataLst>
          </p:nvPr>
        </p:nvSpPr>
        <p:spPr>
          <a:xfrm>
            <a:off x="539750" y="4581525"/>
            <a:ext cx="5832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由此可得同底数幂的乘法性质：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3" name="矩形 10252"/>
          <p:cNvSpPr/>
          <p:nvPr>
            <p:custDataLst>
              <p:tags r:id="rId12"/>
            </p:custDataLst>
          </p:nvPr>
        </p:nvSpPr>
        <p:spPr>
          <a:xfrm>
            <a:off x="684213" y="5157788"/>
            <a:ext cx="76739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a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a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(m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都是正整数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4" name="矩形 10253"/>
          <p:cNvSpPr/>
          <p:nvPr>
            <p:custDataLst>
              <p:tags r:id="rId13"/>
            </p:custDataLst>
          </p:nvPr>
        </p:nvSpPr>
        <p:spPr>
          <a:xfrm>
            <a:off x="2195513" y="1844675"/>
            <a:ext cx="25923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aa…a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5" name="矩形 10254"/>
          <p:cNvSpPr/>
          <p:nvPr>
            <p:custDataLst>
              <p:tags r:id="rId14"/>
            </p:custDataLst>
          </p:nvPr>
        </p:nvSpPr>
        <p:spPr>
          <a:xfrm>
            <a:off x="3924300" y="1844675"/>
            <a:ext cx="5041900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aa…a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6" name="矩形 10255"/>
          <p:cNvSpPr/>
          <p:nvPr>
            <p:custDataLst>
              <p:tags r:id="rId15"/>
            </p:custDataLst>
          </p:nvPr>
        </p:nvSpPr>
        <p:spPr>
          <a:xfrm>
            <a:off x="2771775" y="1196975"/>
            <a:ext cx="1676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</a:t>
            </a:r>
            <a:endParaRPr lang="en-US" altLang="zh-CN" sz="40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57" name="矩形 10256"/>
          <p:cNvSpPr/>
          <p:nvPr>
            <p:custDataLst>
              <p:tags r:id="rId16"/>
            </p:custDataLst>
          </p:nvPr>
        </p:nvSpPr>
        <p:spPr>
          <a:xfrm>
            <a:off x="1187450" y="0"/>
            <a:ext cx="22320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猜想证明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6152" name="矩形 176151"/>
          <p:cNvSpPr/>
          <p:nvPr>
            <p:custDataLst>
              <p:tags r:id="rId17"/>
            </p:custDataLst>
          </p:nvPr>
        </p:nvSpPr>
        <p:spPr>
          <a:xfrm>
            <a:off x="5903913" y="1916113"/>
            <a:ext cx="3240088" cy="519113"/>
          </a:xfrm>
          <a:prstGeom prst="rect">
            <a:avLst/>
          </a:prstGeom>
          <a:noFill/>
          <a:ln w="7938">
            <a:noFill/>
            <a:miter lim="800000"/>
          </a:ln>
          <a:effectLst/>
        </p:spPr>
        <p:txBody>
          <a:bodyPr>
            <a:spAutoFit/>
          </a:bodyPr>
          <a:p>
            <a:pPr eaLnBrk="0" hangingPunct="0">
              <a:spcBef>
                <a:spcPct val="50000"/>
              </a:spcBef>
              <a:buSzPct val="100000"/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（乘方的意义）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矩形 10258"/>
          <p:cNvSpPr/>
          <p:nvPr>
            <p:custDataLst>
              <p:tags r:id="rId18"/>
            </p:custDataLst>
          </p:nvPr>
        </p:nvSpPr>
        <p:spPr>
          <a:xfrm>
            <a:off x="6011863" y="3284538"/>
            <a:ext cx="2684462" cy="793750"/>
          </a:xfrm>
          <a:prstGeom prst="rect">
            <a:avLst/>
          </a:prstGeom>
          <a:noFill/>
          <a:ln w="7937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（乘法结合律）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buSzPct val="100000"/>
            </a:pPr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矩形 10259"/>
          <p:cNvSpPr/>
          <p:nvPr>
            <p:custDataLst>
              <p:tags r:id="rId19"/>
            </p:custDataLst>
          </p:nvPr>
        </p:nvSpPr>
        <p:spPr>
          <a:xfrm>
            <a:off x="3995738" y="1844675"/>
            <a:ext cx="311150" cy="641350"/>
          </a:xfrm>
          <a:prstGeom prst="rect">
            <a:avLst/>
          </a:prstGeom>
          <a:noFill/>
          <a:ln w="7937">
            <a:noFill/>
          </a:ln>
        </p:spPr>
        <p:txBody>
          <a:bodyPr wrap="none" anchor="t">
            <a:spAutoFit/>
          </a:bodyPr>
          <a:p>
            <a:pPr eaLnBrk="0" hangingPunct="0">
              <a:buSzPct val="100000"/>
            </a:pP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endParaRPr lang="zh-CN" altLang="en-US" sz="36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75"/>
                                        <p:tgtEl>
                                          <p:spTgt spid="1024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"/>
                                        <p:tgtEl>
                                          <p:spTgt spid="1025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"/>
                                        <p:tgtEl>
                                          <p:spTgt spid="1024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"/>
                                        <p:tgtEl>
                                          <p:spTgt spid="102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"/>
                                        <p:tgtEl>
                                          <p:spTgt spid="1024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75"/>
                                        <p:tgtEl>
                                          <p:spTgt spid="1024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75"/>
                                        <p:tgtEl>
                                          <p:spTgt spid="1025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75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0253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43" grpId="0" animBg="1" build="p"/>
      <p:bldP spid="10244" grpId="0" animBg="1"/>
      <p:bldP spid="10245" grpId="0" animBg="1"/>
      <p:bldP spid="10246" grpId="0" animBg="1"/>
      <p:bldP spid="10247" grpId="0" animBg="1" build="p"/>
      <p:bldP spid="10248" grpId="0" animBg="1" build="p"/>
      <p:bldP spid="10249" grpId="0" animBg="1" build="p"/>
      <p:bldP spid="10250" grpId="0" animBg="1"/>
      <p:bldP spid="10251" grpId="0" animBg="1" build="p"/>
      <p:bldP spid="10252" grpId="0" animBg="1"/>
      <p:bldP spid="10253" grpId="0" animBg="1" build="p"/>
      <p:bldP spid="10254" grpId="0" animBg="1" build="p"/>
      <p:bldP spid="10255" grpId="0" animBg="1" build="p"/>
      <p:bldP spid="10256" grpId="0" animBg="1"/>
      <p:bldP spid="176152" grpId="0" animBg="1"/>
      <p:bldP spid="10259" grpId="0" animBg="1"/>
      <p:bldP spid="102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矩形 11265"/>
          <p:cNvSpPr/>
          <p:nvPr>
            <p:custDataLst>
              <p:tags r:id="rId1"/>
            </p:custDataLst>
          </p:nvPr>
        </p:nvSpPr>
        <p:spPr>
          <a:xfrm>
            <a:off x="762000" y="1125538"/>
            <a:ext cx="8382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6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60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6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a</a:t>
            </a:r>
            <a:r>
              <a:rPr lang="en-US" altLang="zh-CN" sz="60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60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6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a</a:t>
            </a:r>
            <a:r>
              <a:rPr lang="en-US" altLang="zh-CN" sz="60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(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都是正整数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7" name="矩形 11266"/>
          <p:cNvSpPr/>
          <p:nvPr>
            <p:custDataLst>
              <p:tags r:id="rId2"/>
            </p:custDataLst>
          </p:nvPr>
        </p:nvSpPr>
        <p:spPr>
          <a:xfrm>
            <a:off x="755650" y="2565400"/>
            <a:ext cx="34988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同底数幂相乘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044" name="矩形 215043"/>
          <p:cNvSpPr/>
          <p:nvPr>
            <p:custDataLst>
              <p:tags r:id="rId3"/>
            </p:custDataLst>
          </p:nvPr>
        </p:nvSpPr>
        <p:spPr>
          <a:xfrm>
            <a:off x="180975" y="5303838"/>
            <a:ext cx="9144000" cy="1077913"/>
          </a:xfrm>
          <a:prstGeom prst="rect">
            <a:avLst/>
          </a:prstGeom>
          <a:noFill/>
          <a:ln>
            <a:solidFill>
              <a:schemeClr val="accent2"/>
            </a:solidFill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想一想</a:t>
            </a:r>
            <a:r>
              <a:rPr lang="zh-CN" altLang="en-US" sz="28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当三个或三个以上同底数幂相乘时，是否也      </a:t>
            </a:r>
            <a:r>
              <a:rPr lang="zh-CN" altLang="en-US" sz="2800">
                <a:solidFill>
                  <a:srgbClr val="FFCC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3600">
                <a:solidFill>
                  <a:schemeClr val="accent2"/>
                </a:solidFill>
                <a:latin typeface="MS Outlook" pitchFamily="2" charset="2"/>
                <a:ea typeface="宋体" panose="02010600030101010101" pitchFamily="2" charset="-122"/>
                <a:sym typeface="MS Outlook" pitchFamily="2" charset="2"/>
              </a:rPr>
              <a:t>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具有这一性质呢？ 怎样用公式表示？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9" name="矩形 11268"/>
          <p:cNvSpPr/>
          <p:nvPr>
            <p:custDataLst>
              <p:tags r:id="rId4"/>
            </p:custDataLst>
          </p:nvPr>
        </p:nvSpPr>
        <p:spPr>
          <a:xfrm>
            <a:off x="3563938" y="2565400"/>
            <a:ext cx="426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底数　　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32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指数　</a:t>
            </a:r>
            <a:r>
              <a:rPr lang="zh-CN" altLang="en-US" sz="3200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0" name="矩形 11269"/>
          <p:cNvSpPr/>
          <p:nvPr>
            <p:custDataLst>
              <p:tags r:id="rId5"/>
            </p:custDataLst>
          </p:nvPr>
        </p:nvSpPr>
        <p:spPr>
          <a:xfrm>
            <a:off x="4356100" y="2565400"/>
            <a:ext cx="1143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不变</a:t>
            </a:r>
            <a:endParaRPr lang="zh-CN" altLang="en-US" b="1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1" name="矩形 11270"/>
          <p:cNvSpPr/>
          <p:nvPr>
            <p:custDataLst>
              <p:tags r:id="rId6"/>
            </p:custDataLst>
          </p:nvPr>
        </p:nvSpPr>
        <p:spPr>
          <a:xfrm>
            <a:off x="6372225" y="256540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 u="sng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相加 </a:t>
            </a:r>
            <a:endParaRPr lang="zh-CN" altLang="en-US" b="1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2" name="矩形 11271"/>
          <p:cNvSpPr/>
          <p:nvPr>
            <p:custDataLst>
              <p:tags r:id="rId7"/>
            </p:custDataLst>
          </p:nvPr>
        </p:nvSpPr>
        <p:spPr>
          <a:xfrm>
            <a:off x="1116013" y="115888"/>
            <a:ext cx="579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r>
              <a:rPr lang="zh-CN" altLang="en-US" sz="360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同底数幂的乘法性质：</a:t>
            </a:r>
            <a:endParaRPr lang="zh-CN" altLang="en-US" sz="360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3" name="椭圆形标注 11272"/>
          <p:cNvSpPr/>
          <p:nvPr>
            <p:custDataLst>
              <p:tags r:id="rId8"/>
            </p:custDataLst>
          </p:nvPr>
        </p:nvSpPr>
        <p:spPr>
          <a:xfrm>
            <a:off x="5867400" y="-14287"/>
            <a:ext cx="3276600" cy="1066800"/>
          </a:xfrm>
          <a:prstGeom prst="wedgeEllipseCallout">
            <a:avLst>
              <a:gd name="adj1" fmla="val -70060"/>
              <a:gd name="adj2" fmla="val 73213"/>
            </a:avLst>
          </a:prstGeom>
          <a:solidFill>
            <a:srgbClr val="F9D3D5"/>
          </a:solidFill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74" name="矩形 11273"/>
          <p:cNvSpPr/>
          <p:nvPr>
            <p:custDataLst>
              <p:tags r:id="rId9"/>
            </p:custDataLst>
          </p:nvPr>
        </p:nvSpPr>
        <p:spPr>
          <a:xfrm>
            <a:off x="6124575" y="158750"/>
            <a:ext cx="32004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请你尝试用文字概括这个结论。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11275" name="直接连接符 11274"/>
          <p:cNvCxnSpPr/>
          <p:nvPr>
            <p:custDataLst>
              <p:tags r:id="rId10"/>
            </p:custDataLst>
          </p:nvPr>
        </p:nvCxnSpPr>
        <p:spPr>
          <a:xfrm flipH="1">
            <a:off x="609600" y="1125538"/>
            <a:ext cx="1588" cy="1201737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1276" name="直接连接符 11275"/>
          <p:cNvCxnSpPr/>
          <p:nvPr>
            <p:custDataLst>
              <p:tags r:id="rId11"/>
            </p:custDataLst>
          </p:nvPr>
        </p:nvCxnSpPr>
        <p:spPr>
          <a:xfrm>
            <a:off x="647700" y="2371725"/>
            <a:ext cx="8153400" cy="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1277" name="直接连接符 11276"/>
          <p:cNvCxnSpPr/>
          <p:nvPr>
            <p:custDataLst>
              <p:tags r:id="rId12"/>
            </p:custDataLst>
          </p:nvPr>
        </p:nvCxnSpPr>
        <p:spPr>
          <a:xfrm>
            <a:off x="609600" y="1125538"/>
            <a:ext cx="8153400" cy="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1278" name="直接连接符 11277"/>
          <p:cNvCxnSpPr/>
          <p:nvPr>
            <p:custDataLst>
              <p:tags r:id="rId13"/>
            </p:custDataLst>
          </p:nvPr>
        </p:nvCxnSpPr>
        <p:spPr>
          <a:xfrm>
            <a:off x="8763000" y="1600200"/>
            <a:ext cx="0" cy="914400"/>
          </a:xfrm>
          <a:prstGeom prst="line">
            <a:avLst/>
          </a:prstGeom>
          <a:ln w="9525" cap="flat" cmpd="sng">
            <a:solidFill>
              <a:schemeClr val="bg2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1279" name="椭圆形标注 11278"/>
          <p:cNvSpPr/>
          <p:nvPr>
            <p:custDataLst>
              <p:tags r:id="rId14"/>
            </p:custDataLst>
          </p:nvPr>
        </p:nvSpPr>
        <p:spPr>
          <a:xfrm>
            <a:off x="5638800" y="-14287"/>
            <a:ext cx="3505200" cy="1066800"/>
          </a:xfrm>
          <a:prstGeom prst="wedgeEllipseCallout">
            <a:avLst>
              <a:gd name="adj1" fmla="val -62907"/>
              <a:gd name="adj2" fmla="val 73514"/>
            </a:avLst>
          </a:prstGeom>
          <a:solidFill>
            <a:srgbClr val="CCECFF"/>
          </a:solidFill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0" name="矩形 11279"/>
          <p:cNvSpPr/>
          <p:nvPr>
            <p:custDataLst>
              <p:tags r:id="rId15"/>
            </p:custDataLst>
          </p:nvPr>
        </p:nvSpPr>
        <p:spPr>
          <a:xfrm>
            <a:off x="6008688" y="158750"/>
            <a:ext cx="26670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我们可以直接利用它进行计算</a:t>
            </a:r>
            <a:r>
              <a:rPr lang="en-US" altLang="zh-CN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1" name="矩形 11280"/>
          <p:cNvSpPr/>
          <p:nvPr>
            <p:custDataLst>
              <p:tags r:id="rId16"/>
            </p:custDataLst>
          </p:nvPr>
        </p:nvSpPr>
        <p:spPr>
          <a:xfrm>
            <a:off x="4343400" y="4149725"/>
            <a:ext cx="2590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×4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2" name="矩形 11281"/>
          <p:cNvSpPr/>
          <p:nvPr>
            <p:custDataLst>
              <p:tags r:id="rId17"/>
            </p:custDataLst>
          </p:nvPr>
        </p:nvSpPr>
        <p:spPr>
          <a:xfrm>
            <a:off x="6324600" y="4149725"/>
            <a:ext cx="914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3+5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3" name="矩形 11282"/>
          <p:cNvSpPr/>
          <p:nvPr>
            <p:custDataLst>
              <p:tags r:id="rId18"/>
            </p:custDataLst>
          </p:nvPr>
        </p:nvSpPr>
        <p:spPr>
          <a:xfrm>
            <a:off x="7086600" y="4149725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=4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4" name="矩形 11283"/>
          <p:cNvSpPr/>
          <p:nvPr>
            <p:custDataLst>
              <p:tags r:id="rId19"/>
            </p:custDataLst>
          </p:nvPr>
        </p:nvSpPr>
        <p:spPr>
          <a:xfrm>
            <a:off x="381000" y="5562600"/>
            <a:ext cx="38862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SzPct val="100000"/>
              <a:buChar char="•"/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如</a:t>
            </a:r>
            <a:r>
              <a:rPr lang="zh-CN" altLang="en-US" sz="44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·a</a:t>
            </a:r>
            <a:r>
              <a:rPr lang="en-US" altLang="zh-CN" sz="44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·a</a:t>
            </a:r>
            <a:r>
              <a:rPr lang="en-US" altLang="zh-CN" sz="44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5" name="矩形 11284"/>
          <p:cNvSpPr/>
          <p:nvPr>
            <p:custDataLst>
              <p:tags r:id="rId20"/>
            </p:custDataLst>
          </p:nvPr>
        </p:nvSpPr>
        <p:spPr>
          <a:xfrm>
            <a:off x="3505200" y="5562600"/>
            <a:ext cx="16002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m+n+p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6" name="矩形 11285"/>
          <p:cNvSpPr/>
          <p:nvPr>
            <p:custDataLst>
              <p:tags r:id="rId21"/>
            </p:custDataLst>
          </p:nvPr>
        </p:nvSpPr>
        <p:spPr>
          <a:xfrm>
            <a:off x="4876800" y="5638800"/>
            <a:ext cx="464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都是正整数）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7" name="矩形 11286"/>
          <p:cNvSpPr/>
          <p:nvPr>
            <p:custDataLst>
              <p:tags r:id="rId22"/>
            </p:custDataLst>
          </p:nvPr>
        </p:nvSpPr>
        <p:spPr>
          <a:xfrm>
            <a:off x="539750" y="3357563"/>
            <a:ext cx="2514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左边：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8" name="矩形 11287"/>
          <p:cNvSpPr/>
          <p:nvPr>
            <p:custDataLst>
              <p:tags r:id="rId23"/>
            </p:custDataLst>
          </p:nvPr>
        </p:nvSpPr>
        <p:spPr>
          <a:xfrm>
            <a:off x="4716463" y="3332163"/>
            <a:ext cx="2514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右边：</a:t>
            </a:r>
            <a:endParaRPr lang="zh-CN" altLang="en-US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89" name="矩形 11288"/>
          <p:cNvSpPr/>
          <p:nvPr>
            <p:custDataLst>
              <p:tags r:id="rId24"/>
            </p:custDataLst>
          </p:nvPr>
        </p:nvSpPr>
        <p:spPr>
          <a:xfrm>
            <a:off x="1403350" y="3357563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同底、乘法</a:t>
            </a:r>
            <a:endParaRPr lang="zh-CN" altLang="en-US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0" name="矩形 11289"/>
          <p:cNvSpPr/>
          <p:nvPr>
            <p:custDataLst>
              <p:tags r:id="rId25"/>
            </p:custDataLst>
          </p:nvPr>
        </p:nvSpPr>
        <p:spPr>
          <a:xfrm>
            <a:off x="5580063" y="3357563"/>
            <a:ext cx="3276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底数不变、指数相加</a:t>
            </a:r>
            <a:endParaRPr lang="zh-CN" altLang="en-US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91" name="矩形 11290"/>
          <p:cNvSpPr/>
          <p:nvPr>
            <p:custDataLst>
              <p:tags r:id="rId26"/>
            </p:custDataLst>
          </p:nvPr>
        </p:nvSpPr>
        <p:spPr>
          <a:xfrm>
            <a:off x="528638" y="4079875"/>
            <a:ext cx="33226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9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8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 animBg="1"/>
      <p:bldP spid="215044" grpId="0" animBg="1"/>
      <p:bldP spid="11269" grpId="0" animBg="1"/>
      <p:bldP spid="11270" grpId="0" animBg="1"/>
      <p:bldP spid="11271" grpId="0" animBg="1"/>
      <p:bldP spid="11273" grpId="0" animBg="1"/>
      <p:bldP spid="11274" grpId="0" animBg="1"/>
      <p:bldP spid="11279" grpId="0" animBg="1"/>
      <p:bldP spid="11280" grpId="0" animBg="1"/>
      <p:bldP spid="11281" grpId="0" animBg="1"/>
      <p:bldP spid="11282" grpId="0" animBg="1"/>
      <p:bldP spid="11283" grpId="0" animBg="1"/>
      <p:bldP spid="11284" grpId="0" animBg="1"/>
      <p:bldP spid="11285" grpId="0" animBg="1"/>
      <p:bldP spid="11286" grpId="0" animBg="1"/>
      <p:bldP spid="11287" grpId="0" animBg="1"/>
      <p:bldP spid="11288" grpId="0" animBg="1"/>
      <p:bldP spid="11289" grpId="0" animBg="1"/>
      <p:bldP spid="11290" grpId="0" animBg="1"/>
      <p:bldP spid="112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12289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82713" y="-242887"/>
            <a:ext cx="7761287" cy="1276350"/>
          </a:xfrm>
          <a:ln/>
        </p:spPr>
        <p:txBody>
          <a:bodyPr anchor="ctr"/>
          <a:p>
            <a:r>
              <a:rPr lang="zh-CN" altLang="en-US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同底数幂的乘法运算法则</a:t>
            </a:r>
            <a:endParaRPr lang="zh-CN" altLang="en-US" b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内容占位符 12290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505825" y="5526088"/>
            <a:ext cx="360363" cy="271462"/>
          </a:xfrm>
          <a:ln/>
        </p:spPr>
        <p:txBody>
          <a:bodyPr/>
          <a:p>
            <a:pPr>
              <a:lnSpc>
                <a:spcPct val="80000"/>
              </a:lnSpc>
            </a:pPr>
            <a:endParaRPr lang="zh-CN" altLang="en-US" sz="1100"/>
          </a:p>
        </p:txBody>
      </p:sp>
      <p:sp>
        <p:nvSpPr>
          <p:cNvPr id="12292" name="矩形 12291"/>
          <p:cNvSpPr/>
          <p:nvPr>
            <p:custDataLst>
              <p:tags r:id="rId3"/>
            </p:custDataLst>
          </p:nvPr>
        </p:nvSpPr>
        <p:spPr>
          <a:xfrm>
            <a:off x="323850" y="2781300"/>
            <a:ext cx="8610600" cy="1431925"/>
          </a:xfrm>
          <a:prstGeom prst="rect">
            <a:avLst/>
          </a:prstGeom>
          <a:gradFill rotWithShape="0">
            <a:gsLst>
              <a:gs pos="0">
                <a:srgbClr val="D5F1FF"/>
              </a:gs>
              <a:gs pos="100000">
                <a:srgbClr val="FFEBFF"/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  <a:buChar char="Ø"/>
            </a:pP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 · </a:t>
            </a: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  </a:t>
            </a: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0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40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(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都是正整数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　  　</a:t>
            </a: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400" b="1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4400" b="1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r>
              <a:rPr lang="en-US" altLang="zh-CN" sz="4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4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44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都是正整数）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0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 fill="hold"/>
                                        <p:tgtEl>
                                          <p:spTgt spid="12292">
                                            <p:txEl>
                                              <p:charRg st="0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内容占位符 13313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8913813" y="5662613"/>
            <a:ext cx="77787" cy="204787"/>
          </a:xfrm>
          <a:ln/>
        </p:spPr>
        <p:txBody>
          <a:bodyPr/>
          <a:p>
            <a:pPr>
              <a:lnSpc>
                <a:spcPct val="80000"/>
              </a:lnSpc>
            </a:pPr>
            <a:endParaRPr lang="zh-CN" altLang="en-US" sz="700" b="1"/>
          </a:p>
        </p:txBody>
      </p:sp>
      <p:sp>
        <p:nvSpPr>
          <p:cNvPr id="13315" name="矩形 13314"/>
          <p:cNvSpPr>
            <a:spLocks noTextEdit="1"/>
          </p:cNvSpPr>
          <p:nvPr>
            <p:custDataLst>
              <p:tags r:id="rId2"/>
            </p:custDataLst>
          </p:nvPr>
        </p:nvSpPr>
        <p:spPr>
          <a:xfrm>
            <a:off x="2484438" y="0"/>
            <a:ext cx="345598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>
            <a:lvl1pPr marL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100000"/>
              <a:buNone/>
              <a:defRPr sz="3200" u="none" kern="1200" baseline="0">
                <a:solidFill>
                  <a:schemeClr val="tx2"/>
                </a:solidFill>
                <a:latin typeface="-윤고딕160" pitchFamily="18" charset="-127"/>
                <a:ea typeface="-윤고딕160" pitchFamily="18" charset="-127"/>
              </a:defRPr>
            </a:lvl1pPr>
          </a:lstStyle>
          <a:p>
            <a:pPr lvl="0" algn="ctr"/>
            <a:r>
              <a:rPr lang="ko-KR" altLang="en-US" sz="44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EBFA">
                        <a:alpha val="100000"/>
                      </a:srgbClr>
                    </a:gs>
                    <a:gs pos="30000">
                      <a:srgbClr val="C4D6EB">
                        <a:alpha val="100000"/>
                      </a:srgbClr>
                    </a:gs>
                    <a:gs pos="60001">
                      <a:srgbClr val="85C2FF">
                        <a:alpha val="100000"/>
                      </a:srgbClr>
                    </a:gs>
                  </a:gsLst>
                  <a:lin ang="18900000" scaled="1"/>
                  <a:tileRect/>
                </a:gradFill>
                <a:effectLst>
                  <a:outerShdw dist="45791" dir="2021404" algn="ctr" rotWithShape="0">
                    <a:schemeClr val="bg2"/>
                  </a:outerShdw>
                </a:effectLst>
                <a:latin typeface="华文行楷" charset="0"/>
                <a:ea typeface="华文行楷" charset="0"/>
              </a:rPr>
              <a:t>例题讲解例题讲解</a:t>
            </a:r>
            <a:endParaRPr lang="ko-KR" altLang="en-US" sz="44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EBFA">
                      <a:alpha val="100000"/>
                    </a:srgbClr>
                  </a:gs>
                  <a:gs pos="30000">
                    <a:srgbClr val="C4D6EB">
                      <a:alpha val="100000"/>
                    </a:srgbClr>
                  </a:gs>
                  <a:gs pos="60001">
                    <a:srgbClr val="85C2FF">
                      <a:alpha val="100000"/>
                    </a:srgbClr>
                  </a:gs>
                </a:gsLst>
                <a:lin ang="18900000" scaled="1"/>
                <a:tileRect/>
              </a:gradFill>
              <a:effectLst>
                <a:outerShdw dist="45791" dir="2021404" algn="ctr" rotWithShape="0">
                  <a:schemeClr val="bg2"/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13316" name="矩形 13315"/>
          <p:cNvSpPr/>
          <p:nvPr>
            <p:custDataLst>
              <p:tags r:id="rId3"/>
            </p:custDataLst>
          </p:nvPr>
        </p:nvSpPr>
        <p:spPr>
          <a:xfrm>
            <a:off x="0" y="1628775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计算：</a:t>
            </a:r>
            <a:r>
              <a:rPr lang="zh-CN" altLang="en-US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7" name="矩形 13316"/>
          <p:cNvSpPr/>
          <p:nvPr>
            <p:custDataLst>
              <p:tags r:id="rId4"/>
            </p:custDataLst>
          </p:nvPr>
        </p:nvSpPr>
        <p:spPr>
          <a:xfrm>
            <a:off x="1908175" y="1628775"/>
            <a:ext cx="662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7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×10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；      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·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. 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8" name="矩形 13317"/>
          <p:cNvSpPr/>
          <p:nvPr>
            <p:custDataLst>
              <p:tags r:id="rId5"/>
            </p:custDataLst>
          </p:nvPr>
        </p:nvSpPr>
        <p:spPr>
          <a:xfrm>
            <a:off x="1258888" y="2276475"/>
            <a:ext cx="6172200" cy="1403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解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×10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=10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 + 4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10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+ 5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9" name="矩形 13318"/>
          <p:cNvSpPr/>
          <p:nvPr>
            <p:custDataLst>
              <p:tags r:id="rId6"/>
            </p:custDataLst>
          </p:nvPr>
        </p:nvSpPr>
        <p:spPr>
          <a:xfrm>
            <a:off x="34925" y="3860800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计算：（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×2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×2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rPr>
              <a:t>y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·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20" name="矩形 13319"/>
          <p:cNvSpPr/>
          <p:nvPr>
            <p:custDataLst>
              <p:tags r:id="rId7"/>
            </p:custDataLst>
          </p:nvPr>
        </p:nvSpPr>
        <p:spPr>
          <a:xfrm>
            <a:off x="684213" y="4724400"/>
            <a:ext cx="7391400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解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×2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×2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3+4+5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1+2+3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6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 fill="hold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8" grpId="0" animBg="1"/>
      <p:bldP spid="13319" grpId="0" animBg="1"/>
      <p:bldP spid="133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矩形 14337"/>
          <p:cNvSpPr/>
          <p:nvPr>
            <p:custDataLst>
              <p:tags r:id="rId1"/>
            </p:custDataLst>
          </p:nvPr>
        </p:nvSpPr>
        <p:spPr>
          <a:xfrm>
            <a:off x="533400" y="0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>
              <a:solidFill>
                <a:srgbClr val="FF0000"/>
              </a:solidFill>
              <a:latin typeface="Times New Roman" panose="02020603050405020304" pitchFamily="18" charset="0"/>
              <a:ea typeface="华文细黑" pitchFamily="2" charset="-122"/>
            </a:endParaRPr>
          </a:p>
        </p:txBody>
      </p:sp>
      <p:pic>
        <p:nvPicPr>
          <p:cNvPr id="14339" name="图片 14338" descr="C:/Users/86139/AppData/Local/Temp/360zip$Temp/360$0/板头(绿色)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r:link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矩形 14339"/>
          <p:cNvSpPr/>
          <p:nvPr>
            <p:custDataLst>
              <p:tags r:id="rId5"/>
            </p:custDataLst>
          </p:nvPr>
        </p:nvSpPr>
        <p:spPr>
          <a:xfrm>
            <a:off x="4005263" y="6842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36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1" name="矩形 14340"/>
          <p:cNvSpPr/>
          <p:nvPr>
            <p:custDataLst>
              <p:tags r:id="rId6"/>
            </p:custDataLst>
          </p:nvPr>
        </p:nvSpPr>
        <p:spPr>
          <a:xfrm>
            <a:off x="2339975" y="2781300"/>
            <a:ext cx="3527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计算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4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+4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2" name="矩形 14341"/>
          <p:cNvSpPr/>
          <p:nvPr>
            <p:custDataLst>
              <p:tags r:id="rId7"/>
            </p:custDataLst>
          </p:nvPr>
        </p:nvSpPr>
        <p:spPr>
          <a:xfrm>
            <a:off x="2339975" y="1700213"/>
            <a:ext cx="3743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计算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4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×6</a:t>
            </a:r>
            <a:r>
              <a:rPr lang="en-US" altLang="zh-CN" sz="36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3" name="矩形 14342"/>
          <p:cNvSpPr/>
          <p:nvPr>
            <p:custDataLst>
              <p:tags r:id="rId8"/>
            </p:custDataLst>
          </p:nvPr>
        </p:nvSpPr>
        <p:spPr>
          <a:xfrm>
            <a:off x="0" y="0"/>
            <a:ext cx="9144000" cy="641350"/>
          </a:xfrm>
          <a:prstGeom prst="rect">
            <a:avLst/>
          </a:prstGeom>
          <a:solidFill>
            <a:srgbClr val="0000CC"/>
          </a:solidFill>
          <a:ln w="9525">
            <a:noFill/>
          </a:ln>
        </p:spPr>
        <p:txBody>
          <a:bodyPr>
            <a:spAutoFit/>
          </a:bodyPr>
          <a:p>
            <a:pPr>
              <a:buSzPct val="100000"/>
            </a:pPr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r>
              <a:rPr lang="zh-CN" altLang="en-US" sz="3600" b="1">
                <a:solidFill>
                  <a:srgbClr val="FFFF00"/>
                </a:solidFill>
                <a:latin typeface="Arial" panose="020B0604020202020204" pitchFamily="34" charset="0"/>
                <a:ea typeface="楷体_GB2312" pitchFamily="49" charset="-122"/>
              </a:rPr>
              <a:t>要看仔细呦！</a:t>
            </a:r>
            <a:endParaRPr lang="zh-CN" altLang="en-US" sz="3600" b="1">
              <a:solidFill>
                <a:srgbClr val="FFFF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14344" name="组合 14343"/>
          <p:cNvGrpSpPr/>
          <p:nvPr/>
        </p:nvGrpSpPr>
        <p:grpSpPr>
          <a:xfrm>
            <a:off x="755650" y="4005263"/>
            <a:ext cx="8137525" cy="1811337"/>
            <a:chOff x="340" y="2795"/>
            <a:chExt cx="5126" cy="1141"/>
          </a:xfrm>
        </p:grpSpPr>
        <p:sp>
          <p:nvSpPr>
            <p:cNvPr id="14345" name="矩形 14344"/>
            <p:cNvSpPr/>
            <p:nvPr>
              <p:custDataLst>
                <p:tags r:id="rId9"/>
              </p:custDataLst>
            </p:nvPr>
          </p:nvSpPr>
          <p:spPr>
            <a:xfrm>
              <a:off x="340" y="2840"/>
              <a:ext cx="5126" cy="10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SzPct val="100000"/>
              </a:pPr>
              <a:r>
                <a:rPr lang="zh-CN" altLang="en-US" sz="3600" b="1">
                  <a:solidFill>
                    <a:srgbClr val="FF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运用同底数幂的乘法法则要注意：</a:t>
              </a:r>
              <a:endParaRPr lang="zh-CN" altLang="en-US" sz="36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SzPct val="100000"/>
              </a:pPr>
              <a:endParaRPr lang="zh-CN" altLang="en-US" sz="36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SzPct val="100000"/>
              </a:pPr>
              <a:r>
                <a:rPr lang="zh-CN" altLang="en-US" sz="36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条件：①同底           ②乘法</a:t>
              </a:r>
              <a:endParaRPr lang="zh-CN" altLang="en-US" sz="36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46" name="五角星 14345"/>
            <p:cNvSpPr/>
            <p:nvPr>
              <p:custDataLst>
                <p:tags r:id="rId10"/>
              </p:custDataLst>
            </p:nvPr>
          </p:nvSpPr>
          <p:spPr>
            <a:xfrm>
              <a:off x="476" y="2795"/>
              <a:ext cx="363" cy="363"/>
            </a:xfrm>
            <a:prstGeom prst="star5">
              <a:avLst/>
            </a:prstGeom>
            <a:solidFill>
              <a:srgbClr val="FF0066"/>
            </a:solidFill>
            <a:ln w="9525" cap="flat" cmpd="sng">
              <a:solidFill>
                <a:schemeClr val="hlink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nimBg="1"/>
      <p:bldP spid="143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15361"/>
          <p:cNvSpPr/>
          <p:nvPr>
            <p:custDataLst>
              <p:tags r:id="rId1"/>
            </p:custDataLst>
          </p:nvPr>
        </p:nvSpPr>
        <p:spPr>
          <a:xfrm>
            <a:off x="228600" y="1341438"/>
            <a:ext cx="8915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抢答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3" name="矩形 15362"/>
          <p:cNvSpPr/>
          <p:nvPr>
            <p:custDataLst>
              <p:tags r:id="rId2"/>
            </p:custDataLst>
          </p:nvPr>
        </p:nvSpPr>
        <p:spPr>
          <a:xfrm>
            <a:off x="3771900" y="1828800"/>
            <a:ext cx="1600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  7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)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4" name="矩形 15363"/>
          <p:cNvSpPr/>
          <p:nvPr>
            <p:custDataLst>
              <p:tags r:id="rId3"/>
            </p:custDataLst>
          </p:nvPr>
        </p:nvSpPr>
        <p:spPr>
          <a:xfrm>
            <a:off x="3657600" y="2651125"/>
            <a:ext cx="1600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 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15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)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5" name="矩形 15364"/>
          <p:cNvSpPr/>
          <p:nvPr>
            <p:custDataLst>
              <p:tags r:id="rId4"/>
            </p:custDataLst>
          </p:nvPr>
        </p:nvSpPr>
        <p:spPr>
          <a:xfrm>
            <a:off x="3429000" y="3810000"/>
            <a:ext cx="1752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6" name="矩形 15365"/>
          <p:cNvSpPr/>
          <p:nvPr>
            <p:custDataLst>
              <p:tags r:id="rId5"/>
            </p:custDataLst>
          </p:nvPr>
        </p:nvSpPr>
        <p:spPr>
          <a:xfrm>
            <a:off x="3543300" y="48768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 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7" name="矩形 15366"/>
          <p:cNvSpPr/>
          <p:nvPr>
            <p:custDataLst>
              <p:tags r:id="rId6"/>
            </p:custDataLst>
          </p:nvPr>
        </p:nvSpPr>
        <p:spPr>
          <a:xfrm>
            <a:off x="533400" y="2787650"/>
            <a:ext cx="2819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7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·a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endParaRPr lang="en-US" altLang="zh-CN" sz="36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8" name="矩形 15367"/>
          <p:cNvSpPr/>
          <p:nvPr>
            <p:custDataLst>
              <p:tags r:id="rId7"/>
            </p:custDataLst>
          </p:nvPr>
        </p:nvSpPr>
        <p:spPr>
          <a:xfrm>
            <a:off x="457200" y="3810000"/>
            <a:ext cx="2895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  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·x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6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9" name="矩形 15368"/>
          <p:cNvSpPr/>
          <p:nvPr>
            <p:custDataLst>
              <p:tags r:id="rId8"/>
            </p:custDataLst>
          </p:nvPr>
        </p:nvSpPr>
        <p:spPr>
          <a:xfrm>
            <a:off x="381000" y="4800600"/>
            <a:ext cx="3276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 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6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0" name="矩形 15369"/>
          <p:cNvSpPr/>
          <p:nvPr>
            <p:custDataLst>
              <p:tags r:id="rId9"/>
            </p:custDataLst>
          </p:nvPr>
        </p:nvSpPr>
        <p:spPr>
          <a:xfrm>
            <a:off x="533400" y="1828800"/>
            <a:ext cx="289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×7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32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71" name="矩形 15370"/>
          <p:cNvSpPr/>
          <p:nvPr>
            <p:custDataLst>
              <p:tags r:id="rId10"/>
            </p:custDataLst>
          </p:nvPr>
        </p:nvSpPr>
        <p:spPr>
          <a:xfrm>
            <a:off x="1187450" y="0"/>
            <a:ext cx="1800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试一试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4" grpId="0" animBg="1"/>
      <p:bldP spid="15365" grpId="0" animBg="1"/>
      <p:bldP spid="15366" grpId="0" animBg="1"/>
      <p:bldP spid="15367" grpId="0" animBg="1"/>
      <p:bldP spid="15368" grpId="0" animBg="1"/>
      <p:bldP spid="15369" grpId="0" animBg="1"/>
      <p:bldP spid="1537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内容占位符 16385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 flipH="1">
            <a:off x="8686800" y="5589588"/>
            <a:ext cx="69850" cy="576262"/>
          </a:xfrm>
          <a:ln/>
        </p:spPr>
        <p:txBody>
          <a:bodyPr/>
          <a:p>
            <a:pPr>
              <a:lnSpc>
                <a:spcPct val="90000"/>
              </a:lnSpc>
            </a:pPr>
            <a:endParaRPr lang="zh-CN" altLang="en-US"/>
          </a:p>
        </p:txBody>
      </p:sp>
      <p:sp>
        <p:nvSpPr>
          <p:cNvPr id="16387" name="矩形 16386"/>
          <p:cNvSpPr/>
          <p:nvPr>
            <p:custDataLst>
              <p:tags r:id="rId2"/>
            </p:custDataLst>
          </p:nvPr>
        </p:nvSpPr>
        <p:spPr>
          <a:xfrm>
            <a:off x="971550" y="404813"/>
            <a:ext cx="8839200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2.  </a:t>
            </a:r>
            <a:r>
              <a:rPr lang="zh-CN" altLang="en-US" sz="32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zh-CN" altLang="en-US" sz="32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endParaRPr lang="zh-CN" altLang="en-US" b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10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·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10×10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×10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                        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="1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8" name="矩形 16387"/>
          <p:cNvSpPr/>
          <p:nvPr>
            <p:custDataLst>
              <p:tags r:id="rId3"/>
            </p:custDataLst>
          </p:nvPr>
        </p:nvSpPr>
        <p:spPr>
          <a:xfrm>
            <a:off x="0" y="2514600"/>
            <a:ext cx="17637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 b="1">
                <a:solidFill>
                  <a:srgbClr val="FF33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   解：</a:t>
            </a:r>
            <a:endParaRPr lang="zh-CN" altLang="en-US" sz="3200" b="1">
              <a:solidFill>
                <a:srgbClr val="FF33CC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9" name="矩形 16388"/>
          <p:cNvSpPr/>
          <p:nvPr>
            <p:custDataLst>
              <p:tags r:id="rId4"/>
            </p:custDataLst>
          </p:nvPr>
        </p:nvSpPr>
        <p:spPr>
          <a:xfrm>
            <a:off x="914400" y="2819400"/>
            <a:ext cx="5410200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10+1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11 </a:t>
            </a:r>
            <a:endParaRPr lang="en-US" altLang="zh-CN" sz="32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10×10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×10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=10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1+2+4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=10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28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5+1+3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endParaRPr lang="en-US" altLang="zh-CN" sz="32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4+3+2+1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 b="1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32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  <p:bldP spid="1638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17409"/>
          <p:cNvSpPr/>
          <p:nvPr>
            <p:custDataLst>
              <p:tags r:id="rId1"/>
            </p:custDataLst>
          </p:nvPr>
        </p:nvSpPr>
        <p:spPr>
          <a:xfrm>
            <a:off x="228600" y="404813"/>
            <a:ext cx="8915400" cy="5702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endParaRPr lang="zh-CN" altLang="en-US" sz="32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下面的计算对不对？如果不对，怎样改正？</a:t>
            </a:r>
            <a:endParaRPr lang="zh-CN" altLang="en-US" sz="32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· b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= 2b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 baseline="300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zh-CN" altLang="en-US" sz="28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en-US" sz="3200" baseline="300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+ b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= b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10  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   ）</a:t>
            </a:r>
            <a:endParaRPr lang="zh-CN" altLang="en-US" sz="3200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endParaRPr lang="zh-CN" altLang="en-US" sz="32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     )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-y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y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y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11 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     )</a:t>
            </a:r>
            <a:endParaRPr lang="en-US" altLang="zh-CN" sz="2800" baseline="300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 · c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c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     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     )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+ m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m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     )</a:t>
            </a:r>
            <a:r>
              <a:rPr lang="en-US" altLang="zh-CN" sz="28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1" name="矩形 17410"/>
          <p:cNvSpPr/>
          <p:nvPr>
            <p:custDataLst>
              <p:tags r:id="rId2"/>
            </p:custDataLst>
          </p:nvPr>
        </p:nvSpPr>
        <p:spPr>
          <a:xfrm>
            <a:off x="5334000" y="5300663"/>
            <a:ext cx="3810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 + m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m + m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aseline="300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aseline="300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2" name="矩形 17411"/>
          <p:cNvSpPr/>
          <p:nvPr>
            <p:custDataLst>
              <p:tags r:id="rId3"/>
            </p:custDataLst>
          </p:nvPr>
        </p:nvSpPr>
        <p:spPr>
          <a:xfrm>
            <a:off x="1187450" y="2349500"/>
            <a:ext cx="312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b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b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32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3" name="矩形 17412"/>
          <p:cNvSpPr/>
          <p:nvPr>
            <p:custDataLst>
              <p:tags r:id="rId4"/>
            </p:custDataLst>
          </p:nvPr>
        </p:nvSpPr>
        <p:spPr>
          <a:xfrm>
            <a:off x="5435600" y="2420938"/>
            <a:ext cx="3276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b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2b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4" name="矩形 17413"/>
          <p:cNvSpPr/>
          <p:nvPr>
            <p:custDataLst>
              <p:tags r:id="rId5"/>
            </p:custDataLst>
          </p:nvPr>
        </p:nvSpPr>
        <p:spPr>
          <a:xfrm>
            <a:off x="971550" y="38608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 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zh-CN" sz="32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5" name="矩形 17414"/>
          <p:cNvSpPr/>
          <p:nvPr>
            <p:custDataLst>
              <p:tags r:id="rId6"/>
            </p:custDataLst>
          </p:nvPr>
        </p:nvSpPr>
        <p:spPr>
          <a:xfrm>
            <a:off x="5219700" y="3860800"/>
            <a:ext cx="327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-y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y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=-y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en-US" altLang="zh-CN" sz="3200" baseline="300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aseline="300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" name="矩形 17415"/>
          <p:cNvSpPr/>
          <p:nvPr>
            <p:custDataLst>
              <p:tags r:id="rId7"/>
            </p:custDataLst>
          </p:nvPr>
        </p:nvSpPr>
        <p:spPr>
          <a:xfrm>
            <a:off x="971550" y="5300663"/>
            <a:ext cx="3124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 · c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c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3200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7" name="矩形 17416"/>
          <p:cNvSpPr/>
          <p:nvPr>
            <p:custDataLst>
              <p:tags r:id="rId8"/>
            </p:custDataLst>
          </p:nvPr>
        </p:nvSpPr>
        <p:spPr>
          <a:xfrm>
            <a:off x="3492500" y="1844675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8" name="矩形 17417"/>
          <p:cNvSpPr/>
          <p:nvPr>
            <p:custDataLst>
              <p:tags r:id="rId9"/>
            </p:custDataLst>
          </p:nvPr>
        </p:nvSpPr>
        <p:spPr>
          <a:xfrm>
            <a:off x="7956550" y="1844675"/>
            <a:ext cx="990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9" name="矩形 17418"/>
          <p:cNvSpPr/>
          <p:nvPr>
            <p:custDataLst>
              <p:tags r:id="rId10"/>
            </p:custDataLst>
          </p:nvPr>
        </p:nvSpPr>
        <p:spPr>
          <a:xfrm>
            <a:off x="7812088" y="3429000"/>
            <a:ext cx="1143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0" name="矩形 17419"/>
          <p:cNvSpPr/>
          <p:nvPr>
            <p:custDataLst>
              <p:tags r:id="rId11"/>
            </p:custDataLst>
          </p:nvPr>
        </p:nvSpPr>
        <p:spPr>
          <a:xfrm>
            <a:off x="3419475" y="4868863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1" name="矩形 17420"/>
          <p:cNvSpPr/>
          <p:nvPr>
            <p:custDataLst>
              <p:tags r:id="rId12"/>
            </p:custDataLst>
          </p:nvPr>
        </p:nvSpPr>
        <p:spPr>
          <a:xfrm>
            <a:off x="8027988" y="479742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2" name="矩形 17421"/>
          <p:cNvSpPr/>
          <p:nvPr>
            <p:custDataLst>
              <p:tags r:id="rId13"/>
            </p:custDataLst>
          </p:nvPr>
        </p:nvSpPr>
        <p:spPr>
          <a:xfrm>
            <a:off x="3492500" y="34290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3" name="矩形 17422"/>
          <p:cNvSpPr/>
          <p:nvPr>
            <p:custDataLst>
              <p:tags r:id="rId14"/>
            </p:custDataLst>
          </p:nvPr>
        </p:nvSpPr>
        <p:spPr>
          <a:xfrm>
            <a:off x="1331913" y="0"/>
            <a:ext cx="2663825" cy="701675"/>
          </a:xfrm>
          <a:prstGeom prst="rect">
            <a:avLst/>
          </a:prstGeom>
          <a:noFill/>
          <a:ln w="7937">
            <a:noFill/>
          </a:ln>
        </p:spPr>
        <p:txBody>
          <a:bodyPr>
            <a:spAutoFit/>
          </a:bodyPr>
          <a:p>
            <a:pPr eaLnBrk="0" hangingPunct="0">
              <a:buSzPct val="100000"/>
            </a:pPr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辨一辨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8" name="1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9" name="4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0" name="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P spid="17412" grpId="0" animBg="1"/>
      <p:bldP spid="17413" grpId="0" animBg="1"/>
      <p:bldP spid="17414" grpId="0" animBg="1"/>
      <p:bldP spid="17415" grpId="0" animBg="1"/>
      <p:bldP spid="17416" grpId="0" animBg="1"/>
      <p:bldP spid="17417" grpId="0" animBg="1"/>
      <p:bldP spid="17418" grpId="0" animBg="1"/>
      <p:bldP spid="17419" grpId="0" animBg="1"/>
      <p:bldP spid="17420" grpId="0" animBg="1"/>
      <p:bldP spid="17421" grpId="0" animBg="1"/>
      <p:bldP spid="174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8433"/>
          <p:cNvSpPr/>
          <p:nvPr>
            <p:custDataLst>
              <p:tags r:id="rId1"/>
            </p:custDataLst>
          </p:nvPr>
        </p:nvSpPr>
        <p:spPr>
          <a:xfrm>
            <a:off x="838200" y="1905000"/>
            <a:ext cx="441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y · (-y)2 · y3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5" name="矩形 18434"/>
          <p:cNvSpPr/>
          <p:nvPr>
            <p:custDataLst>
              <p:tags r:id="rId2"/>
            </p:custDataLst>
          </p:nvPr>
        </p:nvSpPr>
        <p:spPr>
          <a:xfrm>
            <a:off x="838200" y="3657600"/>
            <a:ext cx="4724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    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(x+y)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(x+y)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6" name="矩形 18435"/>
          <p:cNvSpPr/>
          <p:nvPr>
            <p:custDataLst>
              <p:tags r:id="rId3"/>
            </p:custDataLst>
          </p:nvPr>
        </p:nvSpPr>
        <p:spPr>
          <a:xfrm>
            <a:off x="827088" y="1196975"/>
            <a:ext cx="190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600" b="1">
                <a:latin typeface="Times New Roman" panose="02020603050405020304" pitchFamily="18" charset="0"/>
                <a:ea typeface="宋体" panose="02010600030101010101" pitchFamily="2" charset="-122"/>
              </a:rPr>
              <a:t>计算</a:t>
            </a:r>
            <a:r>
              <a:rPr lang="en-US" altLang="zh-CN" sz="3600" b="1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en-US" altLang="zh-CN" sz="36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7" name="矩形 18436"/>
          <p:cNvSpPr/>
          <p:nvPr>
            <p:custDataLst>
              <p:tags r:id="rId4"/>
            </p:custDataLst>
          </p:nvPr>
        </p:nvSpPr>
        <p:spPr>
          <a:xfrm>
            <a:off x="914400" y="2787650"/>
            <a:ext cx="83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</a:rPr>
              <a:t>解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8" name="矩形 18437"/>
          <p:cNvSpPr/>
          <p:nvPr>
            <p:custDataLst>
              <p:tags r:id="rId5"/>
            </p:custDataLst>
          </p:nvPr>
        </p:nvSpPr>
        <p:spPr>
          <a:xfrm>
            <a:off x="1619250" y="2852738"/>
            <a:ext cx="7019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原式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2800" b="1">
                <a:latin typeface="Times New Roman" panose="02020603050405020304" pitchFamily="18" charset="0"/>
              </a:rPr>
              <a:t> -y · y2 · y3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-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y1+2+3=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y6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9" name="矩形 18438"/>
          <p:cNvSpPr/>
          <p:nvPr>
            <p:custDataLst>
              <p:tags r:id="rId6"/>
            </p:custDataLst>
          </p:nvPr>
        </p:nvSpPr>
        <p:spPr>
          <a:xfrm>
            <a:off x="914400" y="55626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40" name="矩形 18439"/>
          <p:cNvSpPr/>
          <p:nvPr>
            <p:custDataLst>
              <p:tags r:id="rId7"/>
            </p:custDataLst>
          </p:nvPr>
        </p:nvSpPr>
        <p:spPr>
          <a:xfrm>
            <a:off x="1835150" y="5589588"/>
            <a:ext cx="3352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(x+y)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(x+y)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endParaRPr lang="en-US" altLang="zh-CN" sz="3600" baseline="300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18441" name="直接连接符 18440"/>
          <p:cNvCxnSpPr/>
          <p:nvPr>
            <p:custDataLst>
              <p:tags r:id="rId8"/>
            </p:custDataLst>
          </p:nvPr>
        </p:nvCxnSpPr>
        <p:spPr>
          <a:xfrm>
            <a:off x="2057400" y="4267200"/>
            <a:ext cx="838200" cy="0"/>
          </a:xfrm>
          <a:prstGeom prst="line">
            <a:avLst/>
          </a:prstGeom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8442" name="直接连接符 18441"/>
          <p:cNvCxnSpPr/>
          <p:nvPr>
            <p:custDataLst>
              <p:tags r:id="rId9"/>
            </p:custDataLst>
          </p:nvPr>
        </p:nvCxnSpPr>
        <p:spPr>
          <a:xfrm>
            <a:off x="2362200" y="4267200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18443" name="矩形 18442"/>
          <p:cNvSpPr/>
          <p:nvPr>
            <p:custDataLst>
              <p:tags r:id="rId10"/>
            </p:custDataLst>
          </p:nvPr>
        </p:nvSpPr>
        <p:spPr>
          <a:xfrm>
            <a:off x="2133600" y="4648200"/>
            <a:ext cx="4495800" cy="71120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0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en-US" altLang="zh-CN" sz="40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</a:t>
            </a:r>
            <a:r>
              <a:rPr lang="en-US" altLang="zh-CN" sz="4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4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18444" name="直接连接符 18443"/>
          <p:cNvCxnSpPr/>
          <p:nvPr>
            <p:custDataLst>
              <p:tags r:id="rId11"/>
            </p:custDataLst>
          </p:nvPr>
        </p:nvCxnSpPr>
        <p:spPr>
          <a:xfrm>
            <a:off x="3505200" y="4267200"/>
            <a:ext cx="838200" cy="0"/>
          </a:xfrm>
          <a:prstGeom prst="line">
            <a:avLst/>
          </a:prstGeom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8445" name="直接连接符 18444"/>
          <p:cNvCxnSpPr/>
          <p:nvPr>
            <p:custDataLst>
              <p:tags r:id="rId12"/>
            </p:custDataLst>
          </p:nvPr>
        </p:nvCxnSpPr>
        <p:spPr>
          <a:xfrm>
            <a:off x="3810000" y="4267200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18446" name="直接连接符 18445"/>
          <p:cNvCxnSpPr/>
          <p:nvPr>
            <p:custDataLst>
              <p:tags r:id="rId13"/>
            </p:custDataLst>
          </p:nvPr>
        </p:nvCxnSpPr>
        <p:spPr>
          <a:xfrm>
            <a:off x="2133600" y="5257800"/>
            <a:ext cx="381000" cy="0"/>
          </a:xfrm>
          <a:prstGeom prst="line">
            <a:avLst/>
          </a:prstGeom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8447" name="直接连接符 18446"/>
          <p:cNvCxnSpPr/>
          <p:nvPr>
            <p:custDataLst>
              <p:tags r:id="rId14"/>
            </p:custDataLst>
          </p:nvPr>
        </p:nvCxnSpPr>
        <p:spPr>
          <a:xfrm>
            <a:off x="3733800" y="5257800"/>
            <a:ext cx="381000" cy="0"/>
          </a:xfrm>
          <a:prstGeom prst="line">
            <a:avLst/>
          </a:prstGeom>
          <a:ln w="952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8448" name="圆角矩形标注 18447">
            <a:hlinkClick r:id="rId15" action="ppaction://hlinksldjump"/>
          </p:cNvPr>
          <p:cNvSpPr/>
          <p:nvPr>
            <p:custDataLst>
              <p:tags r:id="rId16"/>
            </p:custDataLst>
          </p:nvPr>
        </p:nvSpPr>
        <p:spPr>
          <a:xfrm>
            <a:off x="6019800" y="3810000"/>
            <a:ext cx="2895600" cy="1524000"/>
          </a:xfrm>
          <a:prstGeom prst="wedgeRoundRectCallout">
            <a:avLst>
              <a:gd name="adj1" fmla="val -45065"/>
              <a:gd name="adj2" fmla="val 63958"/>
              <a:gd name="adj3" fmla="val 16667"/>
            </a:avLst>
          </a:prstGeom>
          <a:solidFill>
            <a:srgbClr val="133FFB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49" name="矩形 18448">
            <a:hlinkClick r:id="rId17" action="ppaction://hlinksldjump"/>
          </p:cNvPr>
          <p:cNvSpPr/>
          <p:nvPr>
            <p:custDataLst>
              <p:tags r:id="rId18"/>
            </p:custDataLst>
          </p:nvPr>
        </p:nvSpPr>
        <p:spPr>
          <a:xfrm>
            <a:off x="6172200" y="3962400"/>
            <a:ext cx="26670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公式中的</a:t>
            </a:r>
            <a:r>
              <a:rPr lang="en-US" altLang="zh-CN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可代表一个数、字母、式子等。</a:t>
            </a:r>
            <a:endParaRPr lang="zh-CN" altLang="en-US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50" name="矩形 18449"/>
          <p:cNvSpPr/>
          <p:nvPr>
            <p:custDataLst>
              <p:tags r:id="rId19"/>
            </p:custDataLst>
          </p:nvPr>
        </p:nvSpPr>
        <p:spPr>
          <a:xfrm>
            <a:off x="4953000" y="5638800"/>
            <a:ext cx="3581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(x+y)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3+4  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=(x+y)</a:t>
            </a:r>
            <a:r>
              <a:rPr lang="en-US" altLang="zh-CN" sz="36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endParaRPr lang="en-US" altLang="zh-CN" sz="3600" baseline="300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51" name="矩形 18450"/>
          <p:cNvSpPr/>
          <p:nvPr>
            <p:custDataLst>
              <p:tags r:id="rId20"/>
            </p:custDataLst>
          </p:nvPr>
        </p:nvSpPr>
        <p:spPr>
          <a:xfrm>
            <a:off x="1187450" y="0"/>
            <a:ext cx="31686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2"/>
              </a:buClr>
              <a:buSzPct val="130000"/>
              <a:buFont typeface="Wingdings" panose="05000000000000000000" pitchFamily="2" charset="2"/>
            </a:pPr>
            <a:r>
              <a: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拓展延伸</a:t>
            </a:r>
            <a:endParaRPr lang="zh-CN" altLang="en-US" sz="4000" b="1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38" grpId="0" animBg="1"/>
      <p:bldP spid="18439" grpId="0" animBg="1"/>
      <p:bldP spid="18440" grpId="0" animBg="1"/>
      <p:bldP spid="18443" grpId="0" animBg="1"/>
      <p:bldP spid="18448" grpId="0" animBg="1"/>
      <p:bldP spid="18449" grpId="0" animBg="1"/>
      <p:bldP spid="184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内容占位符 19457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8913813" y="5457825"/>
            <a:ext cx="77787" cy="409575"/>
          </a:xfrm>
          <a:ln/>
        </p:spPr>
        <p:txBody>
          <a:bodyPr/>
          <a:p>
            <a:pPr>
              <a:lnSpc>
                <a:spcPct val="90000"/>
              </a:lnSpc>
            </a:pPr>
            <a:endParaRPr lang="zh-CN" altLang="en-US" sz="1800"/>
          </a:p>
        </p:txBody>
      </p:sp>
      <p:sp>
        <p:nvSpPr>
          <p:cNvPr id="19459" name="矩形 19458"/>
          <p:cNvSpPr/>
          <p:nvPr>
            <p:custDataLst>
              <p:tags r:id="rId2"/>
            </p:custDataLst>
          </p:nvPr>
        </p:nvSpPr>
        <p:spPr>
          <a:xfrm>
            <a:off x="0" y="981075"/>
            <a:ext cx="9144000" cy="3506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填空：</a:t>
            </a:r>
            <a:endParaRPr lang="zh-CN" altLang="en-US" sz="32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     ）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8       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       ）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· 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    ）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= 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7           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i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latin typeface="Times New Roman" panose="02020603050405020304" pitchFamily="18" charset="0"/>
                <a:ea typeface="宋体" panose="02010600030101010101" pitchFamily="2" charset="-122"/>
              </a:rPr>
              <a:t> ·</a:t>
            </a:r>
            <a:r>
              <a:rPr lang="zh-CN" alt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（　   ）＝</a:t>
            </a:r>
            <a:r>
              <a:rPr lang="en-US" altLang="zh-CN" sz="3200" i="1"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i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endParaRPr lang="en-US" altLang="zh-CN" sz="3200" i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0" name="矩形 19459"/>
          <p:cNvSpPr/>
          <p:nvPr>
            <p:custDataLst>
              <p:tags r:id="rId3"/>
            </p:custDataLst>
          </p:nvPr>
        </p:nvSpPr>
        <p:spPr>
          <a:xfrm>
            <a:off x="2057400" y="16764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1" name="矩形 19460"/>
          <p:cNvSpPr/>
          <p:nvPr>
            <p:custDataLst>
              <p:tags r:id="rId4"/>
            </p:custDataLst>
          </p:nvPr>
        </p:nvSpPr>
        <p:spPr>
          <a:xfrm>
            <a:off x="6629400" y="16764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2" name="矩形 19461"/>
          <p:cNvSpPr/>
          <p:nvPr>
            <p:custDataLst>
              <p:tags r:id="rId5"/>
            </p:custDataLst>
          </p:nvPr>
        </p:nvSpPr>
        <p:spPr>
          <a:xfrm>
            <a:off x="2209800" y="313848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63" name="矩形 19462">
            <a:hlinkClick r:id="rId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6553200" y="3138488"/>
            <a:ext cx="990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i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endParaRPr lang="en-US" altLang="zh-CN" i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 fill="hold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 fill="hold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0" grpId="0" animBg="1"/>
      <p:bldP spid="19461" grpId="0" animBg="1"/>
      <p:bldP spid="19462" grpId="0" animBg="1"/>
      <p:bldP spid="1946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矩形 20481"/>
          <p:cNvSpPr/>
          <p:nvPr>
            <p:custDataLst>
              <p:tags r:id="rId1"/>
            </p:custDataLst>
          </p:nvPr>
        </p:nvSpPr>
        <p:spPr>
          <a:xfrm>
            <a:off x="250825" y="1125538"/>
            <a:ext cx="9144000" cy="4238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填空：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 =  2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，则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=</a:t>
            </a:r>
            <a:r>
              <a:rPr lang="en-US" altLang="zh-CN" sz="3200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8× 4 = 2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，则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=</a:t>
            </a:r>
            <a:r>
              <a:rPr lang="en-US" altLang="zh-CN" sz="3200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3×27×9 = 3</a:t>
            </a:r>
            <a:r>
              <a:rPr lang="en-US" altLang="zh-CN" sz="3200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，则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x =</a:t>
            </a:r>
            <a:r>
              <a:rPr lang="en-US" altLang="zh-CN" sz="3200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3" name="矩形 20482"/>
          <p:cNvSpPr/>
          <p:nvPr>
            <p:custDataLst>
              <p:tags r:id="rId2"/>
            </p:custDataLst>
          </p:nvPr>
        </p:nvSpPr>
        <p:spPr>
          <a:xfrm>
            <a:off x="4211638" y="1844675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矩形 20483"/>
          <p:cNvSpPr/>
          <p:nvPr>
            <p:custDataLst>
              <p:tags r:id="rId3"/>
            </p:custDataLst>
          </p:nvPr>
        </p:nvSpPr>
        <p:spPr>
          <a:xfrm>
            <a:off x="4932363" y="3284538"/>
            <a:ext cx="533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5" name="矩形 20484"/>
          <p:cNvSpPr/>
          <p:nvPr>
            <p:custDataLst>
              <p:tags r:id="rId4"/>
            </p:custDataLst>
          </p:nvPr>
        </p:nvSpPr>
        <p:spPr>
          <a:xfrm>
            <a:off x="5364163" y="4797425"/>
            <a:ext cx="990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6" name="矩形 20485"/>
          <p:cNvSpPr/>
          <p:nvPr>
            <p:custDataLst>
              <p:tags r:id="rId5"/>
            </p:custDataLst>
          </p:nvPr>
        </p:nvSpPr>
        <p:spPr>
          <a:xfrm>
            <a:off x="1258888" y="2708275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3200" baseline="3000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7" name="矩形 20486"/>
          <p:cNvSpPr/>
          <p:nvPr>
            <p:custDataLst>
              <p:tags r:id="rId6"/>
            </p:custDataLst>
          </p:nvPr>
        </p:nvSpPr>
        <p:spPr>
          <a:xfrm>
            <a:off x="1331913" y="42926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8" name="矩形 20487"/>
          <p:cNvSpPr/>
          <p:nvPr>
            <p:custDataLst>
              <p:tags r:id="rId7"/>
            </p:custDataLst>
          </p:nvPr>
        </p:nvSpPr>
        <p:spPr>
          <a:xfrm>
            <a:off x="1331913" y="5805488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9" name="矩形 20488"/>
          <p:cNvSpPr/>
          <p:nvPr>
            <p:custDataLst>
              <p:tags r:id="rId8"/>
            </p:custDataLst>
          </p:nvPr>
        </p:nvSpPr>
        <p:spPr>
          <a:xfrm>
            <a:off x="2987675" y="429260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3200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0" name="矩形 20489">
            <a:hlinkClick r:id="rId9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3563938" y="5805488"/>
            <a:ext cx="1066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20491" name="直接连接符 20490"/>
          <p:cNvCxnSpPr/>
          <p:nvPr>
            <p:custDataLst>
              <p:tags r:id="rId11"/>
            </p:custDataLst>
          </p:nvPr>
        </p:nvCxnSpPr>
        <p:spPr>
          <a:xfrm>
            <a:off x="1547813" y="2276475"/>
            <a:ext cx="0" cy="5334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0492" name="直接连接符 20491"/>
          <p:cNvCxnSpPr/>
          <p:nvPr>
            <p:custDataLst>
              <p:tags r:id="rId12"/>
            </p:custDataLst>
          </p:nvPr>
        </p:nvCxnSpPr>
        <p:spPr>
          <a:xfrm>
            <a:off x="1547813" y="3789363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0493" name="直接连接符 20492"/>
          <p:cNvCxnSpPr/>
          <p:nvPr>
            <p:custDataLst>
              <p:tags r:id="rId13"/>
            </p:custDataLst>
          </p:nvPr>
        </p:nvCxnSpPr>
        <p:spPr>
          <a:xfrm>
            <a:off x="2268538" y="3789363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0494" name="直接连接符 20493"/>
          <p:cNvCxnSpPr/>
          <p:nvPr>
            <p:custDataLst>
              <p:tags r:id="rId14"/>
            </p:custDataLst>
          </p:nvPr>
        </p:nvCxnSpPr>
        <p:spPr>
          <a:xfrm>
            <a:off x="2195513" y="5300663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0495" name="直接连接符 20494"/>
          <p:cNvCxnSpPr/>
          <p:nvPr>
            <p:custDataLst>
              <p:tags r:id="rId15"/>
            </p:custDataLst>
          </p:nvPr>
        </p:nvCxnSpPr>
        <p:spPr>
          <a:xfrm>
            <a:off x="2987675" y="5229225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0496" name="直接连接符 20495"/>
          <p:cNvCxnSpPr/>
          <p:nvPr>
            <p:custDataLst>
              <p:tags r:id="rId16"/>
            </p:custDataLst>
          </p:nvPr>
        </p:nvCxnSpPr>
        <p:spPr>
          <a:xfrm>
            <a:off x="1619250" y="5229225"/>
            <a:ext cx="0" cy="6096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20497" name="矩形 20496"/>
          <p:cNvSpPr/>
          <p:nvPr>
            <p:custDataLst>
              <p:tags r:id="rId17"/>
            </p:custDataLst>
          </p:nvPr>
        </p:nvSpPr>
        <p:spPr>
          <a:xfrm>
            <a:off x="2124075" y="4292600"/>
            <a:ext cx="609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aseline="300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8" name="矩形 20497"/>
          <p:cNvSpPr/>
          <p:nvPr>
            <p:custDataLst>
              <p:tags r:id="rId18"/>
            </p:custDataLst>
          </p:nvPr>
        </p:nvSpPr>
        <p:spPr>
          <a:xfrm>
            <a:off x="1692275" y="42926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9" name="矩形 20498"/>
          <p:cNvSpPr/>
          <p:nvPr>
            <p:custDataLst>
              <p:tags r:id="rId19"/>
            </p:custDataLst>
          </p:nvPr>
        </p:nvSpPr>
        <p:spPr>
          <a:xfrm>
            <a:off x="2555875" y="4292600"/>
            <a:ext cx="76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aseline="300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0" name="矩形 20499"/>
          <p:cNvSpPr/>
          <p:nvPr>
            <p:custDataLst>
              <p:tags r:id="rId20"/>
            </p:custDataLst>
          </p:nvPr>
        </p:nvSpPr>
        <p:spPr>
          <a:xfrm>
            <a:off x="1908175" y="5805488"/>
            <a:ext cx="685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aseline="300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1" name="矩形 20500"/>
          <p:cNvSpPr/>
          <p:nvPr>
            <p:custDataLst>
              <p:tags r:id="rId21"/>
            </p:custDataLst>
          </p:nvPr>
        </p:nvSpPr>
        <p:spPr>
          <a:xfrm>
            <a:off x="2700338" y="5805488"/>
            <a:ext cx="647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aseline="300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2" name="矩形 20501"/>
          <p:cNvSpPr/>
          <p:nvPr>
            <p:custDataLst>
              <p:tags r:id="rId22"/>
            </p:custDataLst>
          </p:nvPr>
        </p:nvSpPr>
        <p:spPr>
          <a:xfrm>
            <a:off x="1547813" y="5805488"/>
            <a:ext cx="838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3" name="矩形 20502"/>
          <p:cNvSpPr/>
          <p:nvPr>
            <p:custDataLst>
              <p:tags r:id="rId23"/>
            </p:custDataLst>
          </p:nvPr>
        </p:nvSpPr>
        <p:spPr>
          <a:xfrm>
            <a:off x="2195513" y="5805488"/>
            <a:ext cx="8001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4" name="矩形 20503"/>
          <p:cNvSpPr/>
          <p:nvPr>
            <p:custDataLst>
              <p:tags r:id="rId24"/>
            </p:custDataLst>
          </p:nvPr>
        </p:nvSpPr>
        <p:spPr>
          <a:xfrm>
            <a:off x="3203575" y="5805488"/>
            <a:ext cx="533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80808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endParaRPr lang="en-US" altLang="zh-CN" sz="3200">
              <a:solidFill>
                <a:srgbClr val="080808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05" name="右箭头 20504">
            <a:hlinkClick r:id="rId25" action="ppaction://hlinksldjump"/>
          </p:cNvPr>
          <p:cNvSpPr/>
          <p:nvPr>
            <p:custDataLst>
              <p:tags r:id="rId26"/>
            </p:custDataLst>
          </p:nvPr>
        </p:nvSpPr>
        <p:spPr>
          <a:xfrm>
            <a:off x="7543800" y="6248400"/>
            <a:ext cx="990600" cy="609600"/>
          </a:xfrm>
          <a:prstGeom prst="rightArrow">
            <a:avLst>
              <a:gd name="adj1" fmla="val 50000"/>
              <a:gd name="adj2" fmla="val 40625"/>
            </a:avLst>
          </a:prstGeom>
          <a:solidFill>
            <a:srgbClr val="FFE2C5"/>
          </a:solidFill>
          <a:ln w="9525" cap="flat" cmpd="sng">
            <a:solidFill>
              <a:srgbClr val="FFE2C5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506" name="矩形 20505"/>
          <p:cNvSpPr/>
          <p:nvPr>
            <p:custDataLst>
              <p:tags r:id="rId27"/>
            </p:custDataLst>
          </p:nvPr>
        </p:nvSpPr>
        <p:spPr>
          <a:xfrm>
            <a:off x="1403350" y="115888"/>
            <a:ext cx="5761038" cy="701675"/>
          </a:xfrm>
          <a:prstGeom prst="rect">
            <a:avLst/>
          </a:prstGeom>
          <a:noFill/>
          <a:ln w="7937">
            <a:noFill/>
          </a:ln>
        </p:spPr>
        <p:txBody>
          <a:bodyPr>
            <a:spAutoFit/>
          </a:bodyPr>
          <a:p>
            <a:pPr eaLnBrk="0" hangingPunct="0">
              <a:buSzPct val="100000"/>
            </a:pPr>
            <a:r>
              <a:rPr lang="zh-CN" altLang="en-US" sz="4000" b="1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我思，我进步</a:t>
            </a:r>
            <a:endParaRPr lang="zh-CN" altLang="en-US" sz="4000" b="1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animBg="1"/>
      <p:bldP spid="20484" grpId="0" animBg="1"/>
      <p:bldP spid="20485" grpId="0" animBg="1"/>
      <p:bldP spid="20486" grpId="0" animBg="1"/>
      <p:bldP spid="20487" grpId="0" animBg="1"/>
      <p:bldP spid="20488" grpId="0" animBg="1"/>
      <p:bldP spid="20489" grpId="0" animBg="1"/>
      <p:bldP spid="20490" grpId="0" animBg="1"/>
      <p:bldP spid="20497" grpId="0" animBg="1"/>
      <p:bldP spid="20498" grpId="0" animBg="1"/>
      <p:bldP spid="20499" grpId="0" animBg="1"/>
      <p:bldP spid="20500" grpId="0" animBg="1"/>
      <p:bldP spid="20501" grpId="0" animBg="1"/>
      <p:bldP spid="20502" grpId="0" animBg="1"/>
      <p:bldP spid="20503" grpId="0" animBg="1"/>
      <p:bldP spid="2050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图片 21505" descr="C:/Users/86139/AppData/Local/Temp/360zip$Temp/360$0/板头(绿色)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r:link="rId3"/>
          <a:stretch>
            <a:fillRect/>
          </a:stretch>
        </p:blipFill>
        <p:spPr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图片 21506" descr="C:/Users/86139/AppData/Local/Temp/360zip$Temp/360$0/GL_02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r:link="rId6"/>
          <a:stretch>
            <a:fillRect/>
          </a:stretch>
        </p:blipFill>
        <p:spPr>
          <a:xfrm>
            <a:off x="395288" y="404813"/>
            <a:ext cx="615950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图片 21507" descr="C:/Users/86139/AppData/Local/Temp/360zip$Temp/360$0/GL_02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5" r:link="rId6"/>
          <a:stretch>
            <a:fillRect/>
          </a:stretch>
        </p:blipFill>
        <p:spPr>
          <a:xfrm>
            <a:off x="1116013" y="476250"/>
            <a:ext cx="571500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图片 21508" descr="C:/Users/86139/AppData/Local/Temp/360zip$Temp/360$0/GL_026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5" r:link="rId6"/>
          <a:stretch>
            <a:fillRect/>
          </a:stretch>
        </p:blipFill>
        <p:spPr>
          <a:xfrm>
            <a:off x="1817688" y="476250"/>
            <a:ext cx="509587" cy="576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图片 21509" descr="C:/Users/86139/AppData/Local/Temp/360zip$Temp/360$0/GL_026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5" r:link="rId6"/>
          <a:stretch>
            <a:fillRect/>
          </a:stretch>
        </p:blipFill>
        <p:spPr>
          <a:xfrm>
            <a:off x="2411413" y="404813"/>
            <a:ext cx="647700" cy="576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1" name="矩形 21510"/>
          <p:cNvSpPr/>
          <p:nvPr>
            <p:custDataLst>
              <p:tags r:id="rId10"/>
            </p:custDataLst>
          </p:nvPr>
        </p:nvSpPr>
        <p:spPr>
          <a:xfrm>
            <a:off x="1547813" y="1844675"/>
            <a:ext cx="5761037" cy="1922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latin typeface="Times New Roman" panose="02020603050405020304" pitchFamily="18" charset="0"/>
                <a:ea typeface="宋体" panose="02010600030101010101" pitchFamily="2" charset="-122"/>
              </a:rPr>
              <a:t>已知：</a:t>
            </a:r>
            <a:r>
              <a:rPr lang="en-US" altLang="zh-CN" sz="4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800">
                <a:latin typeface="Times New Roman" panose="02020603050405020304" pitchFamily="18" charset="0"/>
                <a:ea typeface="宋体" panose="02010600030101010101" pitchFamily="2" charset="-122"/>
              </a:rPr>
              <a:t>=2</a:t>
            </a:r>
            <a:r>
              <a:rPr lang="zh-CN" altLang="en-US" sz="480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4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4800">
                <a:latin typeface="Times New Roman" panose="02020603050405020304" pitchFamily="18" charset="0"/>
                <a:ea typeface="宋体" panose="02010600030101010101" pitchFamily="2" charset="-122"/>
              </a:rPr>
              <a:t>=3.</a:t>
            </a:r>
            <a:endParaRPr lang="en-US" altLang="zh-CN" sz="4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800" b="1">
                <a:latin typeface="Times New Roman" panose="02020603050405020304" pitchFamily="18" charset="0"/>
                <a:ea typeface="宋体" panose="02010600030101010101" pitchFamily="2" charset="-122"/>
              </a:rPr>
              <a:t>求 </a:t>
            </a:r>
            <a:r>
              <a:rPr lang="en-US" altLang="zh-CN" sz="480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800" baseline="30000">
                <a:latin typeface="Times New Roman" panose="02020603050405020304" pitchFamily="18" charset="0"/>
                <a:ea typeface="宋体" panose="02010600030101010101" pitchFamily="2" charset="-122"/>
              </a:rPr>
              <a:t>m+n </a:t>
            </a:r>
            <a:r>
              <a:rPr lang="en-US" altLang="zh-CN" sz="4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4800" b="1">
                <a:latin typeface="Times New Roman" panose="02020603050405020304" pitchFamily="18" charset="0"/>
                <a:ea typeface="宋体" panose="02010600030101010101" pitchFamily="2" charset="-122"/>
              </a:rPr>
              <a:t>的值</a:t>
            </a:r>
            <a:r>
              <a:rPr lang="en-US" altLang="zh-CN" sz="48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4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2" name="十字星 21511">
            <a:hlinkClick r:id="rId11" action="ppaction://hlinksldjump"/>
          </p:cNvPr>
          <p:cNvSpPr/>
          <p:nvPr>
            <p:custDataLst>
              <p:tags r:id="rId12"/>
            </p:custDataLst>
          </p:nvPr>
        </p:nvSpPr>
        <p:spPr>
          <a:xfrm>
            <a:off x="8639175" y="6065838"/>
            <a:ext cx="504825" cy="792162"/>
          </a:xfrm>
          <a:prstGeom prst="star4">
            <a:avLst>
              <a:gd name="adj" fmla="val 1257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13" name="矩形 21512"/>
          <p:cNvSpPr/>
          <p:nvPr>
            <p:custDataLst>
              <p:tags r:id="rId13"/>
            </p:custDataLst>
          </p:nvPr>
        </p:nvSpPr>
        <p:spPr>
          <a:xfrm>
            <a:off x="1547813" y="3933825"/>
            <a:ext cx="36322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SzPct val="100000"/>
            </a:pPr>
            <a:r>
              <a:rPr lang="zh-CN" altLang="en-US" sz="4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解</a:t>
            </a:r>
            <a:r>
              <a:rPr lang="en-US" altLang="zh-CN" sz="4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: 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·a</a:t>
            </a:r>
            <a:r>
              <a:rPr lang="en-US" altLang="zh-CN" sz="40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endParaRPr lang="en-US" altLang="zh-CN" sz="4000" b="1" baseline="3000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4" name="矩形 21513"/>
          <p:cNvSpPr/>
          <p:nvPr>
            <p:custDataLst>
              <p:tags r:id="rId14"/>
            </p:custDataLst>
          </p:nvPr>
        </p:nvSpPr>
        <p:spPr>
          <a:xfrm>
            <a:off x="5148263" y="4076700"/>
            <a:ext cx="149066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SzPct val="100000"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15" name="矩形 21514"/>
          <p:cNvSpPr/>
          <p:nvPr>
            <p:custDataLst>
              <p:tags r:id="rId15"/>
            </p:custDataLst>
          </p:nvPr>
        </p:nvSpPr>
        <p:spPr>
          <a:xfrm>
            <a:off x="6659563" y="4076700"/>
            <a:ext cx="7270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SzPct val="100000"/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=6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 animBg="1"/>
      <p:bldP spid="21514" grpId="0" animBg="1"/>
      <p:bldP spid="215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内容占位符 22529" descr="C:/Users/86139/AppData/Local/Temp/360zip$Temp/360$0/板头(绿色)1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 r:link="rId3"/>
          <a:stretch>
            <a:fillRect/>
          </a:stretch>
        </p:blipFill>
        <p:spPr>
          <a:xfrm>
            <a:off x="0" y="-42862"/>
            <a:ext cx="9144000" cy="6900862"/>
          </a:xfrm>
          <a:ln/>
        </p:spPr>
      </p:pic>
      <p:sp>
        <p:nvSpPr>
          <p:cNvPr id="22531" name="矩形 22530"/>
          <p:cNvSpPr/>
          <p:nvPr>
            <p:custDataLst>
              <p:tags r:id="rId4"/>
            </p:custDataLst>
          </p:nvPr>
        </p:nvSpPr>
        <p:spPr>
          <a:xfrm>
            <a:off x="827088" y="333375"/>
            <a:ext cx="36718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3333CC"/>
                </a:solidFill>
                <a:latin typeface="Times New Roman" panose="02020603050405020304" pitchFamily="18" charset="0"/>
                <a:ea typeface="仿宋_GB2312" pitchFamily="49" charset="-122"/>
              </a:rPr>
              <a:t>拓展提高</a:t>
            </a:r>
            <a:endParaRPr lang="zh-CN" altLang="en-US" sz="4000" b="1">
              <a:solidFill>
                <a:srgbClr val="3333CC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22532" name="矩形 22531"/>
          <p:cNvSpPr/>
          <p:nvPr>
            <p:custDataLst>
              <p:tags r:id="rId5"/>
            </p:custDataLst>
          </p:nvPr>
        </p:nvSpPr>
        <p:spPr>
          <a:xfrm>
            <a:off x="838200" y="3124200"/>
            <a:ext cx="6324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SzPct val="100000"/>
              <a:buChar char="•"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3" name="矩形 22532"/>
          <p:cNvSpPr/>
          <p:nvPr>
            <p:custDataLst>
              <p:tags r:id="rId6"/>
            </p:custDataLst>
          </p:nvPr>
        </p:nvSpPr>
        <p:spPr>
          <a:xfrm>
            <a:off x="1066800" y="2957513"/>
            <a:ext cx="18256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457200" indent="-457200"/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+ 2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endParaRPr lang="en-US" altLang="zh-CN" sz="4000" b="1" baseline="30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4" name="矩形 22533"/>
          <p:cNvSpPr/>
          <p:nvPr>
            <p:custDataLst>
              <p:tags r:id="rId7"/>
            </p:custDataLst>
          </p:nvPr>
        </p:nvSpPr>
        <p:spPr>
          <a:xfrm>
            <a:off x="2987675" y="2997200"/>
            <a:ext cx="1981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 2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4000" b="1" baseline="300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5" name="矩形 22534"/>
          <p:cNvSpPr/>
          <p:nvPr>
            <p:custDataLst>
              <p:tags r:id="rId8"/>
            </p:custDataLst>
          </p:nvPr>
        </p:nvSpPr>
        <p:spPr>
          <a:xfrm>
            <a:off x="4572000" y="3068638"/>
            <a:ext cx="1676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2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4000" b="1" baseline="300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6" name="矩形 22535"/>
          <p:cNvSpPr/>
          <p:nvPr>
            <p:custDataLst>
              <p:tags r:id="rId9"/>
            </p:custDataLst>
          </p:nvPr>
        </p:nvSpPr>
        <p:spPr>
          <a:xfrm>
            <a:off x="1066800" y="4024313"/>
            <a:ext cx="21288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× 27=</a:t>
            </a:r>
            <a:endParaRPr lang="en-US" altLang="zh-CN" sz="4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7" name="矩形 22536"/>
          <p:cNvSpPr/>
          <p:nvPr>
            <p:custDataLst>
              <p:tags r:id="rId10"/>
            </p:custDataLst>
          </p:nvPr>
        </p:nvSpPr>
        <p:spPr>
          <a:xfrm>
            <a:off x="3203575" y="4062413"/>
            <a:ext cx="17557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× 3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sz="40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8" name="矩形 22537"/>
          <p:cNvSpPr/>
          <p:nvPr>
            <p:custDataLst>
              <p:tags r:id="rId11"/>
            </p:custDataLst>
          </p:nvPr>
        </p:nvSpPr>
        <p:spPr>
          <a:xfrm>
            <a:off x="5076825" y="4076700"/>
            <a:ext cx="9842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=3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4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39" name="矩形 22538"/>
          <p:cNvSpPr/>
          <p:nvPr>
            <p:custDataLst>
              <p:tags r:id="rId12"/>
            </p:custDataLst>
          </p:nvPr>
        </p:nvSpPr>
        <p:spPr>
          <a:xfrm>
            <a:off x="1042988" y="4945063"/>
            <a:ext cx="31686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· b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+b · b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rPr>
              <a:t> =</a:t>
            </a:r>
            <a:endParaRPr lang="en-US" altLang="zh-CN" sz="4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0" name="矩形 22539"/>
          <p:cNvSpPr/>
          <p:nvPr>
            <p:custDataLst>
              <p:tags r:id="rId13"/>
            </p:custDataLst>
          </p:nvPr>
        </p:nvSpPr>
        <p:spPr>
          <a:xfrm>
            <a:off x="4211638" y="4941888"/>
            <a:ext cx="15938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b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zh-CN" sz="4000" b="1" baseline="3000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1" name="矩形 22540"/>
          <p:cNvSpPr/>
          <p:nvPr>
            <p:custDataLst>
              <p:tags r:id="rId14"/>
            </p:custDataLst>
          </p:nvPr>
        </p:nvSpPr>
        <p:spPr>
          <a:xfrm>
            <a:off x="5703888" y="4972050"/>
            <a:ext cx="12668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=2b</a:t>
            </a:r>
            <a:r>
              <a:rPr lang="en-US" altLang="zh-CN" sz="40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altLang="zh-CN" sz="40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40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2542" name="矩形 22541"/>
          <p:cNvSpPr/>
          <p:nvPr>
            <p:custDataLst>
              <p:tags r:id="rId15"/>
            </p:custDataLst>
          </p:nvPr>
        </p:nvSpPr>
        <p:spPr>
          <a:xfrm>
            <a:off x="684213" y="1927225"/>
            <a:ext cx="475773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计算</a:t>
            </a:r>
            <a:r>
              <a:rPr lang="zh-CN" altLang="en-US" sz="44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结果写成幂的形式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="1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  <p:bldP spid="22534" grpId="0" animBg="1"/>
      <p:bldP spid="22535" grpId="0" animBg="1"/>
      <p:bldP spid="22536" grpId="0" animBg="1"/>
      <p:bldP spid="22537" grpId="0" animBg="1"/>
      <p:bldP spid="22538" grpId="0" animBg="1"/>
      <p:bldP spid="22539" grpId="0" animBg="1"/>
      <p:bldP spid="22540" grpId="0" animBg="1"/>
      <p:bldP spid="225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>
            <p:custDataLst>
              <p:tags r:id="rId1"/>
            </p:custDataLst>
          </p:nvPr>
        </p:nvSpPr>
        <p:spPr>
          <a:xfrm>
            <a:off x="5364163" y="1268413"/>
            <a:ext cx="3200400" cy="1562100"/>
          </a:xfrm>
          <a:prstGeom prst="rect">
            <a:avLst/>
          </a:prstGeom>
          <a:solidFill>
            <a:srgbClr val="F0CFF1"/>
          </a:solidFill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同底数幂相乘，　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底数　　   指数　</a:t>
            </a:r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endParaRPr lang="zh-CN" altLang="en-US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· a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 a</a:t>
            </a:r>
            <a:r>
              <a:rPr lang="en-US" altLang="zh-CN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m+n</a:t>
            </a:r>
            <a:r>
              <a:rPr lang="en-US" altLang="zh-CN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(m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1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正整数</a:t>
            </a:r>
            <a:r>
              <a:rPr lang="en-US" altLang="zh-CN" sz="18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18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5" name="矩形 23554"/>
          <p:cNvSpPr/>
          <p:nvPr>
            <p:custDataLst>
              <p:tags r:id="rId2"/>
            </p:custDataLst>
          </p:nvPr>
        </p:nvSpPr>
        <p:spPr>
          <a:xfrm>
            <a:off x="1258888" y="115888"/>
            <a:ext cx="2438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  <a:buSzPct val="120000"/>
              <a:buFont typeface="Wingdings" panose="05000000000000000000" pitchFamily="2" charset="2"/>
            </a:pPr>
            <a:r>
              <a:rPr lang="zh-CN" altLang="en-US" sz="400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小结</a:t>
            </a:r>
            <a:endParaRPr lang="zh-CN" altLang="en-US" sz="400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6" name="矩形 23555"/>
          <p:cNvSpPr/>
          <p:nvPr>
            <p:custDataLst>
              <p:tags r:id="rId3"/>
            </p:custDataLst>
          </p:nvPr>
        </p:nvSpPr>
        <p:spPr>
          <a:xfrm>
            <a:off x="179388" y="2492375"/>
            <a:ext cx="1619250" cy="831850"/>
          </a:xfrm>
          <a:prstGeom prst="rect">
            <a:avLst/>
          </a:prstGeom>
          <a:solidFill>
            <a:srgbClr val="F0CFF1"/>
          </a:solidFill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我学到了什么？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7" name="矩形 23556"/>
          <p:cNvSpPr/>
          <p:nvPr>
            <p:custDataLst>
              <p:tags r:id="rId4"/>
            </p:custDataLst>
          </p:nvPr>
        </p:nvSpPr>
        <p:spPr>
          <a:xfrm>
            <a:off x="2987675" y="1700213"/>
            <a:ext cx="1066800" cy="466725"/>
          </a:xfrm>
          <a:prstGeom prst="rect">
            <a:avLst/>
          </a:prstGeom>
          <a:solidFill>
            <a:srgbClr val="F0CFF1"/>
          </a:solidFill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知识</a:t>
            </a:r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       </a:t>
            </a:r>
            <a:endParaRPr lang="zh-CN" altLang="en-US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8" name="矩形 23557"/>
          <p:cNvSpPr/>
          <p:nvPr>
            <p:custDataLst>
              <p:tags r:id="rId5"/>
            </p:custDataLst>
          </p:nvPr>
        </p:nvSpPr>
        <p:spPr>
          <a:xfrm>
            <a:off x="2987675" y="3716338"/>
            <a:ext cx="1066800" cy="466725"/>
          </a:xfrm>
          <a:prstGeom prst="rect">
            <a:avLst/>
          </a:prstGeom>
          <a:solidFill>
            <a:srgbClr val="F0CFF1"/>
          </a:solidFill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方法</a:t>
            </a:r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　</a:t>
            </a:r>
            <a:endParaRPr lang="zh-CN" altLang="en-US">
              <a:solidFill>
                <a:schemeClr val="bg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9" name="矩形 23558">
            <a:hlinkClick r:id="rId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5364163" y="3284538"/>
            <a:ext cx="3200400" cy="1562100"/>
          </a:xfrm>
          <a:prstGeom prst="rect">
            <a:avLst/>
          </a:prstGeom>
          <a:solidFill>
            <a:srgbClr val="F0CFF1"/>
          </a:solidFill>
          <a:ln w="9525" cap="flat" cmpd="sng">
            <a:solidFill>
              <a:srgbClr val="080808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bg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“特殊→一般→特殊”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 例子     公式    应用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23560" name="直接连接符 23559"/>
          <p:cNvCxnSpPr/>
          <p:nvPr>
            <p:custDataLst>
              <p:tags r:id="rId8"/>
            </p:custDataLst>
          </p:nvPr>
        </p:nvCxnSpPr>
        <p:spPr>
          <a:xfrm flipV="1">
            <a:off x="2339975" y="1989138"/>
            <a:ext cx="609600" cy="0"/>
          </a:xfrm>
          <a:prstGeom prst="line">
            <a:avLst/>
          </a:prstGeom>
          <a:ln w="9525" cap="flat" cmpd="sng">
            <a:solidFill>
              <a:srgbClr val="080808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61" name="直接连接符 23560"/>
          <p:cNvCxnSpPr/>
          <p:nvPr>
            <p:custDataLst>
              <p:tags r:id="rId9"/>
            </p:custDataLst>
          </p:nvPr>
        </p:nvCxnSpPr>
        <p:spPr>
          <a:xfrm>
            <a:off x="2339975" y="4005263"/>
            <a:ext cx="609600" cy="0"/>
          </a:xfrm>
          <a:prstGeom prst="line">
            <a:avLst/>
          </a:prstGeom>
          <a:ln w="9525" cap="flat" cmpd="sng">
            <a:solidFill>
              <a:srgbClr val="080808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62" name="直接连接符 23561"/>
          <p:cNvCxnSpPr/>
          <p:nvPr>
            <p:custDataLst>
              <p:tags r:id="rId10"/>
            </p:custDataLst>
          </p:nvPr>
        </p:nvCxnSpPr>
        <p:spPr>
          <a:xfrm>
            <a:off x="2339975" y="1989138"/>
            <a:ext cx="0" cy="2057400"/>
          </a:xfrm>
          <a:prstGeom prst="line">
            <a:avLst/>
          </a:prstGeom>
          <a:ln w="9525" cap="flat" cmpd="sng">
            <a:solidFill>
              <a:srgbClr val="080808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63" name="直接连接符 23562"/>
          <p:cNvCxnSpPr/>
          <p:nvPr>
            <p:custDataLst>
              <p:tags r:id="rId11"/>
            </p:custDataLst>
          </p:nvPr>
        </p:nvCxnSpPr>
        <p:spPr>
          <a:xfrm>
            <a:off x="1763713" y="2852738"/>
            <a:ext cx="609600" cy="0"/>
          </a:xfrm>
          <a:prstGeom prst="line">
            <a:avLst/>
          </a:prstGeom>
          <a:ln w="9525" cap="flat" cmpd="sng">
            <a:solidFill>
              <a:srgbClr val="080808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64" name="直接连接符 23563"/>
          <p:cNvCxnSpPr/>
          <p:nvPr>
            <p:custDataLst>
              <p:tags r:id="rId12"/>
            </p:custDataLst>
          </p:nvPr>
        </p:nvCxnSpPr>
        <p:spPr>
          <a:xfrm>
            <a:off x="4067175" y="1916113"/>
            <a:ext cx="1295400" cy="0"/>
          </a:xfrm>
          <a:prstGeom prst="line">
            <a:avLst/>
          </a:prstGeom>
          <a:ln w="9525" cap="flat" cmpd="sng">
            <a:solidFill>
              <a:srgbClr val="080808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65" name="直接连接符 23564"/>
          <p:cNvCxnSpPr/>
          <p:nvPr>
            <p:custDataLst>
              <p:tags r:id="rId13"/>
            </p:custDataLst>
          </p:nvPr>
        </p:nvCxnSpPr>
        <p:spPr>
          <a:xfrm flipV="1">
            <a:off x="4067175" y="3933825"/>
            <a:ext cx="1295400" cy="0"/>
          </a:xfrm>
          <a:prstGeom prst="line">
            <a:avLst/>
          </a:prstGeom>
          <a:ln w="9525" cap="flat" cmpd="sng">
            <a:solidFill>
              <a:srgbClr val="080808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23566" name="矩形 23565"/>
          <p:cNvSpPr/>
          <p:nvPr>
            <p:custDataLst>
              <p:tags r:id="rId14"/>
            </p:custDataLst>
          </p:nvPr>
        </p:nvSpPr>
        <p:spPr>
          <a:xfrm>
            <a:off x="5940425" y="1773238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不变，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7" name="矩形 23566"/>
          <p:cNvSpPr/>
          <p:nvPr>
            <p:custDataLst>
              <p:tags r:id="rId15"/>
            </p:custDataLst>
          </p:nvPr>
        </p:nvSpPr>
        <p:spPr>
          <a:xfrm>
            <a:off x="7380288" y="1773238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相加</a:t>
            </a:r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cxnSp>
        <p:nvCxnSpPr>
          <p:cNvPr id="23568" name="直接连接符 23567"/>
          <p:cNvCxnSpPr/>
          <p:nvPr>
            <p:custDataLst>
              <p:tags r:id="rId16"/>
            </p:custDataLst>
          </p:nvPr>
        </p:nvCxnSpPr>
        <p:spPr>
          <a:xfrm>
            <a:off x="6588125" y="4581525"/>
            <a:ext cx="304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69" name="直接连接符 23568"/>
          <p:cNvCxnSpPr/>
          <p:nvPr>
            <p:custDataLst>
              <p:tags r:id="rId17"/>
            </p:custDataLst>
          </p:nvPr>
        </p:nvCxnSpPr>
        <p:spPr>
          <a:xfrm>
            <a:off x="7451725" y="4581525"/>
            <a:ext cx="304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70" name="直接连接符 23569"/>
          <p:cNvCxnSpPr/>
          <p:nvPr>
            <p:custDataLst>
              <p:tags r:id="rId18"/>
            </p:custDataLst>
          </p:nvPr>
        </p:nvCxnSpPr>
        <p:spPr>
          <a:xfrm>
            <a:off x="6227763" y="3860800"/>
            <a:ext cx="0" cy="45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71" name="直接连接符 23570"/>
          <p:cNvCxnSpPr/>
          <p:nvPr>
            <p:custDataLst>
              <p:tags r:id="rId19"/>
            </p:custDataLst>
          </p:nvPr>
        </p:nvCxnSpPr>
        <p:spPr>
          <a:xfrm>
            <a:off x="7164388" y="3860800"/>
            <a:ext cx="0" cy="45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cxnSp>
        <p:nvCxnSpPr>
          <p:cNvPr id="23572" name="直接连接符 23571"/>
          <p:cNvCxnSpPr/>
          <p:nvPr>
            <p:custDataLst>
              <p:tags r:id="rId20"/>
            </p:custDataLst>
          </p:nvPr>
        </p:nvCxnSpPr>
        <p:spPr>
          <a:xfrm>
            <a:off x="7956550" y="3860800"/>
            <a:ext cx="0" cy="45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23573" name="右箭头 23572">
            <a:hlinkClick r:id="rId6" action="ppaction://hlinksldjump"/>
          </p:cNvPr>
          <p:cNvSpPr/>
          <p:nvPr>
            <p:custDataLst>
              <p:tags r:id="rId21"/>
            </p:custDataLst>
          </p:nvPr>
        </p:nvSpPr>
        <p:spPr>
          <a:xfrm>
            <a:off x="8153400" y="5867400"/>
            <a:ext cx="685800" cy="533400"/>
          </a:xfrm>
          <a:prstGeom prst="rightArrow">
            <a:avLst>
              <a:gd name="adj1" fmla="val 50000"/>
              <a:gd name="adj2" fmla="val 32142"/>
            </a:avLst>
          </a:prstGeom>
          <a:solidFill>
            <a:srgbClr val="FFE2C5"/>
          </a:solidFill>
          <a:ln w="9525" cap="flat" cmpd="sng">
            <a:solidFill>
              <a:srgbClr val="FFE2C5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23574" name="直接连接符 23573"/>
          <p:cNvCxnSpPr/>
          <p:nvPr>
            <p:custDataLst>
              <p:tags r:id="rId22"/>
            </p:custDataLst>
          </p:nvPr>
        </p:nvCxnSpPr>
        <p:spPr>
          <a:xfrm>
            <a:off x="5508625" y="1700213"/>
            <a:ext cx="609600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75" name="直接连接符 23574"/>
          <p:cNvCxnSpPr/>
          <p:nvPr>
            <p:custDataLst>
              <p:tags r:id="rId23"/>
            </p:custDataLst>
          </p:nvPr>
        </p:nvCxnSpPr>
        <p:spPr>
          <a:xfrm>
            <a:off x="6732588" y="1700213"/>
            <a:ext cx="609600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76" name="直接连接符 23575"/>
          <p:cNvCxnSpPr/>
          <p:nvPr>
            <p:custDataLst>
              <p:tags r:id="rId24"/>
            </p:custDataLst>
          </p:nvPr>
        </p:nvCxnSpPr>
        <p:spPr>
          <a:xfrm>
            <a:off x="6084888" y="2205038"/>
            <a:ext cx="609600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23577" name="直接连接符 23576"/>
          <p:cNvCxnSpPr/>
          <p:nvPr>
            <p:custDataLst>
              <p:tags r:id="rId25"/>
            </p:custDataLst>
          </p:nvPr>
        </p:nvCxnSpPr>
        <p:spPr>
          <a:xfrm>
            <a:off x="7524750" y="2205038"/>
            <a:ext cx="609600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3578" name="矩形 23577"/>
          <p:cNvSpPr/>
          <p:nvPr>
            <p:custDataLst>
              <p:tags r:id="rId26"/>
            </p:custDataLst>
          </p:nvPr>
        </p:nvSpPr>
        <p:spPr>
          <a:xfrm>
            <a:off x="879475" y="5195888"/>
            <a:ext cx="309880" cy="583565"/>
          </a:xfrm>
          <a:prstGeom prst="rect">
            <a:avLst/>
          </a:prstGeom>
          <a:noFill/>
          <a:ln w="7937">
            <a:noFill/>
          </a:ln>
        </p:spPr>
        <p:txBody>
          <a:bodyPr wrap="none" anchor="t">
            <a:spAutoFit/>
          </a:bodyPr>
          <a:p>
            <a:pPr eaLnBrk="0" hangingPunct="0">
              <a:buSzPct val="100000"/>
            </a:pP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"/>
                            </p:stCondLst>
                            <p:childTnLst>
                              <p:par>
                                <p:cTn id="13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500"/>
                            </p:stCondLst>
                            <p:childTnLst>
                              <p:par>
                                <p:cTn id="14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  <p:bldP spid="23555" grpId="0" animBg="1"/>
      <p:bldP spid="23556" grpId="0" animBg="1"/>
      <p:bldP spid="23557" grpId="0" animBg="1"/>
      <p:bldP spid="23558" grpId="0" animBg="1"/>
      <p:bldP spid="23559" grpId="0" animBg="1"/>
      <p:bldP spid="23566" grpId="0" animBg="1"/>
      <p:bldP spid="23567" grpId="0" animBg="1"/>
      <p:bldP spid="2357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ln/>
        </p:spPr>
        <p:txBody>
          <a:bodyPr anchor="ctr"/>
          <a:p/>
        </p:txBody>
      </p:sp>
      <p:sp>
        <p:nvSpPr>
          <p:cNvPr id="24579" name="内容占位符 24578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ln/>
        </p:spPr>
        <p:txBody>
          <a:bodyPr/>
          <a:p/>
        </p:txBody>
      </p:sp>
      <p:pic>
        <p:nvPicPr>
          <p:cNvPr id="24580" name="图片 24579" descr="C:/Users/86139/AppData/Local/Temp/360zip$Temp/360$0/FR_07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r:link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矩形 24580"/>
          <p:cNvSpPr/>
          <p:nvPr>
            <p:custDataLst>
              <p:tags r:id="rId6"/>
            </p:custDataLst>
          </p:nvPr>
        </p:nvSpPr>
        <p:spPr>
          <a:xfrm>
            <a:off x="2555875" y="2276475"/>
            <a:ext cx="40322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2" name="矩形 24581"/>
          <p:cNvSpPr/>
          <p:nvPr>
            <p:custDataLst>
              <p:tags r:id="rId7"/>
            </p:custDataLst>
          </p:nvPr>
        </p:nvSpPr>
        <p:spPr>
          <a:xfrm>
            <a:off x="2195513" y="1916113"/>
            <a:ext cx="4873625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r>
              <a:rPr lang="zh-CN" altLang="en-US" sz="4000">
                <a:solidFill>
                  <a:srgbClr val="0000FF"/>
                </a:solidFill>
                <a:latin typeface="Tahoma" panose="020B0604030504040204" pitchFamily="34" charset="0"/>
                <a:ea typeface="华文行楷" pitchFamily="2" charset="-122"/>
              </a:rPr>
              <a:t>     </a:t>
            </a:r>
            <a:r>
              <a:rPr lang="zh-CN" altLang="en-US" sz="4000" b="1">
                <a:solidFill>
                  <a:srgbClr val="0000FF"/>
                </a:solidFill>
                <a:latin typeface="Tahoma" panose="020B0604030504040204" pitchFamily="34" charset="0"/>
                <a:ea typeface="华文行楷" pitchFamily="2" charset="-122"/>
              </a:rPr>
              <a:t>通过对本节课的学习，你有哪些收获呢？</a:t>
            </a:r>
            <a:endParaRPr lang="zh-CN" altLang="en-US" sz="4000" b="1">
              <a:solidFill>
                <a:srgbClr val="0000FF"/>
              </a:solidFill>
              <a:latin typeface="Tahoma" panose="020B0604030504040204" pitchFamily="34" charset="0"/>
              <a:ea typeface="华文行楷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C:/Users/86139/AppData/Local/Temp/360zip$Temp/360$0/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r:link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25602"/>
          <p:cNvSpPr/>
          <p:nvPr>
            <p:custDataLst>
              <p:tags r:id="rId4"/>
            </p:custDataLst>
          </p:nvPr>
        </p:nvSpPr>
        <p:spPr>
          <a:xfrm>
            <a:off x="1143000" y="1447800"/>
            <a:ext cx="7620000" cy="2286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20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lvl="2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8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lvl="3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6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lvl="4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4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5pPr>
          </a:lstStyle>
          <a:p>
            <a:pPr lvl="0" eaLnBrk="0" hangingPunct="0"/>
            <a:r>
              <a:rPr lang="zh-CN" altLang="en-US" sz="4000" b="1">
                <a:solidFill>
                  <a:srgbClr val="FF0000"/>
                </a:solidFill>
                <a:latin typeface="华文新魏" pitchFamily="2" charset="-122"/>
              </a:rPr>
              <a:t>在数学的学习道路上，</a:t>
            </a:r>
            <a:endParaRPr lang="zh-CN" altLang="en-US" sz="4000" b="1">
              <a:solidFill>
                <a:srgbClr val="FF0000"/>
              </a:solidFill>
              <a:latin typeface="华文新魏" pitchFamily="2" charset="-122"/>
            </a:endParaRPr>
          </a:p>
          <a:p>
            <a:pPr lvl="0" eaLnBrk="0" hangingPunct="0">
              <a:buNone/>
            </a:pPr>
            <a:r>
              <a:rPr lang="zh-CN" altLang="en-US" sz="4000" b="1">
                <a:solidFill>
                  <a:srgbClr val="FF0000"/>
                </a:solidFill>
                <a:latin typeface="华文新魏" pitchFamily="2" charset="-122"/>
              </a:rPr>
              <a:t>  “神马”都不是“浮云”。</a:t>
            </a:r>
            <a:endParaRPr lang="zh-CN" altLang="en-US" sz="4000" b="1">
              <a:solidFill>
                <a:srgbClr val="FF0000"/>
              </a:solidFill>
              <a:latin typeface="华文新魏" pitchFamily="2" charset="-122"/>
            </a:endParaRPr>
          </a:p>
        </p:txBody>
      </p:sp>
      <p:sp>
        <p:nvSpPr>
          <p:cNvPr id="25604" name="矩形 25603"/>
          <p:cNvSpPr/>
          <p:nvPr>
            <p:custDataLst>
              <p:tags r:id="rId5"/>
            </p:custDataLst>
          </p:nvPr>
        </p:nvSpPr>
        <p:spPr>
          <a:xfrm>
            <a:off x="1187450" y="3141663"/>
            <a:ext cx="7620000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20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lvl="2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8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lvl="3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6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lvl="4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4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5pPr>
          </a:lstStyle>
          <a:p>
            <a:pPr lvl="0" eaLnBrk="0" hangingPunct="0"/>
            <a:r>
              <a:rPr lang="zh-CN" altLang="en-US" sz="40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没有人能随随便便成功</a:t>
            </a:r>
            <a:r>
              <a:rPr lang="en-US" altLang="zh-CN" sz="40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!</a:t>
            </a:r>
            <a:endParaRPr lang="en-US" altLang="zh-CN" sz="40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605" name="矩形 25604"/>
          <p:cNvSpPr/>
          <p:nvPr>
            <p:custDataLst>
              <p:tags r:id="rId6"/>
            </p:custDataLst>
          </p:nvPr>
        </p:nvSpPr>
        <p:spPr>
          <a:xfrm>
            <a:off x="2195513" y="5373688"/>
            <a:ext cx="5832475" cy="71437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 latinLnBrk="1"/>
            <a:r>
              <a:rPr lang="ko-KR" altLang="en-US" sz="6600" b="1">
                <a:blipFill rotWithShape="0">
                  <a:blip r:embed="rId7"/>
                  <a:stretch>
                    <a:fillRect/>
                  </a:stretch>
                </a:blip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charset="0"/>
                <a:ea typeface="华文行楷" charset="0"/>
              </a:rPr>
              <a:t>再见再见</a:t>
            </a:r>
            <a:endParaRPr lang="ko-KR" altLang="en-US" sz="6600" b="1">
              <a:blipFill rotWithShape="0">
                <a:blip r:embed="rId7"/>
                <a:stretch>
                  <a:fillRect/>
                </a:stretch>
              </a:blipFill>
              <a:effectLst>
                <a:outerShdw dist="35921" dir="2699999" algn="ctr" rotWithShape="0">
                  <a:srgbClr val="808080"/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25606" name="矩形 25605"/>
          <p:cNvSpPr/>
          <p:nvPr>
            <p:custDataLst>
              <p:tags r:id="rId8"/>
            </p:custDataLst>
          </p:nvPr>
        </p:nvSpPr>
        <p:spPr>
          <a:xfrm>
            <a:off x="1187450" y="4221163"/>
            <a:ext cx="7620000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20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1pPr>
            <a:lvl2pPr marL="742950" lvl="1" indent="-28575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0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2pPr>
            <a:lvl3pPr marL="1143000" lvl="2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8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3pPr>
            <a:lvl4pPr marL="1600200" lvl="3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6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4pPr>
            <a:lvl5pPr marL="2057400" lvl="4" indent="-2286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1400" b="0" i="0" u="none" kern="1200" baseline="0">
                <a:solidFill>
                  <a:schemeClr val="tx1"/>
                </a:solidFill>
                <a:latin typeface="-윤고딕140" pitchFamily="18" charset="-127"/>
                <a:ea typeface="-윤고딕140" pitchFamily="18" charset="-127"/>
              </a:defRPr>
            </a:lvl5pPr>
          </a:lstStyle>
          <a:p>
            <a:pPr lvl="0" eaLnBrk="0" hangingPunct="0"/>
            <a:r>
              <a:rPr lang="zh-CN" altLang="en-US" sz="40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加油，你就是最给力的</a:t>
            </a:r>
            <a:r>
              <a:rPr lang="en-US" altLang="zh-CN" sz="40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!</a:t>
            </a:r>
            <a:endParaRPr lang="en-US" altLang="zh-CN" sz="40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3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charRg st="1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603">
                                            <p:txEl>
                                              <p:charRg st="1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5603">
                                            <p:txEl>
                                              <p:charRg st="11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560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60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560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560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nimBg="1" uiExpand="1" build="p"/>
      <p:bldP spid="25604" grpId="0" animBg="1" build="p"/>
      <p:bldP spid="25606" grpId="0" animBg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图片 26625" descr="C:/Users/86139/AppData/Local/Temp/360zip$Temp/360$0/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r:link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矩形 26626"/>
          <p:cNvSpPr/>
          <p:nvPr>
            <p:custDataLst>
              <p:tags r:id="rId4"/>
            </p:custDataLst>
          </p:nvPr>
        </p:nvSpPr>
        <p:spPr>
          <a:xfrm>
            <a:off x="2484438" y="1628775"/>
            <a:ext cx="2808287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SzPct val="100000"/>
            </a:pPr>
            <a:r>
              <a:rPr lang="zh-CN" altLang="en-US" sz="4800" b="1">
                <a:solidFill>
                  <a:srgbClr val="0066FF"/>
                </a:solidFill>
                <a:latin typeface="Arial" panose="020B0604020202020204" pitchFamily="34" charset="0"/>
                <a:ea typeface="华文隶书" pitchFamily="2" charset="-122"/>
              </a:rPr>
              <a:t>学习目标</a:t>
            </a:r>
            <a:endParaRPr lang="zh-CN" altLang="en-US" sz="4800" b="1">
              <a:solidFill>
                <a:srgbClr val="0066FF"/>
              </a:solidFill>
              <a:latin typeface="Arial" panose="020B0604020202020204" pitchFamily="34" charset="0"/>
              <a:ea typeface="华文隶书" pitchFamily="2" charset="-122"/>
            </a:endParaRPr>
          </a:p>
        </p:txBody>
      </p:sp>
      <p:sp>
        <p:nvSpPr>
          <p:cNvPr id="26628" name="矩形 26627"/>
          <p:cNvSpPr/>
          <p:nvPr>
            <p:custDataLst>
              <p:tags r:id="rId5"/>
            </p:custDataLst>
          </p:nvPr>
        </p:nvSpPr>
        <p:spPr>
          <a:xfrm>
            <a:off x="609600" y="2492375"/>
            <a:ext cx="6986588" cy="107632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SzPct val="100000"/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理解同底数幂的乘法法则的由来，掌握同底数幂相乘的乘法法则；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629" name="图片 26628" descr="C:/Users/86139/AppData/Local/Temp/360zip$Temp/360$0/GL_02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3716338"/>
            <a:ext cx="498475" cy="384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30" name="矩形 26629"/>
          <p:cNvSpPr/>
          <p:nvPr>
            <p:custDataLst>
              <p:tags r:id="rId9"/>
            </p:custDataLst>
          </p:nvPr>
        </p:nvSpPr>
        <p:spPr>
          <a:xfrm>
            <a:off x="611188" y="3789363"/>
            <a:ext cx="6316662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SzPct val="100000"/>
            </a:pP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zh-CN"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能熟练地运用同底数幂的乘法法则进行计算，并能利用它解决简单的实际问题。</a:t>
            </a:r>
            <a:endParaRPr lang="zh-CN" altLang="en-US" sz="32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631" name="图片 26630" descr="C:/Users/86139/AppData/Local/Temp/360zip$Temp/360$0/GL_027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4797425"/>
            <a:ext cx="498475" cy="384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2" name="图片 26631" descr="C:/Users/86139/AppData/Local/Temp/360zip$Temp/360$0/GL_02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2565400"/>
            <a:ext cx="498475" cy="384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3" name="New picture" hidden="1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1811000" y="10680700"/>
            <a:ext cx="4191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8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  <p:bldP spid="26630" grpId="0" animBg="1"/>
    </p:bldLst>
  </p:timing>
</p:sld>
</file>

<file path=ppt/tags/tag1.xml><?xml version="1.0" encoding="utf-8"?>
<p:tagLst xmlns:p="http://schemas.openxmlformats.org/presentationml/2006/main">
  <p:tag name="AS_UNIQUEID" val="3"/>
</p:tagLst>
</file>

<file path=ppt/tags/tag2.xml><?xml version="1.0" encoding="utf-8"?>
<p:tagLst xmlns:p="http://schemas.openxmlformats.org/presentationml/2006/main">
  <p:tag name="AS_UNIQUEID" val="4"/>
</p:tagLst>
</file>

<file path=ppt/tags/tag3.xml><?xml version="1.0" encoding="utf-8"?>
<p:tagLst xmlns:p="http://schemas.openxmlformats.org/presentationml/2006/main">
  <p:tag name="AS_UNIQUEID" val="5"/>
</p:tagLst>
</file>

<file path=ppt/tags/tag4.xml><?xml version="1.0" encoding="utf-8"?>
<p:tagLst xmlns:p="http://schemas.openxmlformats.org/presentationml/2006/main">
  <p:tag name="AS_UNIQUEID" val="6"/>
</p:tagLst>
</file>

<file path=ppt/tags/tag5.xml><?xml version="1.0" encoding="utf-8"?>
<p:tagLst xmlns:p="http://schemas.openxmlformats.org/presentationml/2006/main">
  <p:tag name="AS_UNIQUEID" val="7"/>
</p:tagLst>
</file>

<file path=ppt/tags/tag6.xml><?xml version="1.0" encoding="utf-8"?>
<p:tagLst xmlns:p="http://schemas.openxmlformats.org/presentationml/2006/main">
  <p:tag name="AS_UNIQUEID" val="8"/>
</p:tagLst>
</file>

<file path=ppt/tags/tag7.xml><?xml version="1.0" encoding="utf-8"?>
<p:tagLst xmlns:p="http://schemas.openxmlformats.org/presentationml/2006/main">
  <p:tag name="AS_UNIQUEID" val="9"/>
</p:tagLst>
</file>

<file path=ppt/tags/tag8.xml><?xml version="1.0" encoding="utf-8"?>
<p:tagLst xmlns:p="http://schemas.openxmlformats.org/presentationml/2006/main">
  <p:tag name="AS_UNIQUEID" val="10"/>
</p:tagLst>
</file>

<file path=ppt/tags/tag9.xml><?xml version="1.0" encoding="utf-8"?>
<p:tagLst xmlns:p="http://schemas.openxmlformats.org/presentationml/2006/main">
  <p:tag name="AS_UNIQUEID" val="11"/>
</p:tagLst>
</file>

<file path=ppt/tags/tag10.xml><?xml version="1.0" encoding="utf-8"?>
<p:tagLst xmlns:p="http://schemas.openxmlformats.org/presentationml/2006/main">
  <p:tag name="AS_UNIQUEID" val="12"/>
</p:tagLst>
</file>

<file path=ppt/tags/tag11.xml><?xml version="1.0" encoding="utf-8"?>
<p:tagLst xmlns:p="http://schemas.openxmlformats.org/presentationml/2006/main">
  <p:tag name="AS_UNIQUEID" val="13"/>
</p:tagLst>
</file>

<file path=ppt/tags/tag12.xml><?xml version="1.0" encoding="utf-8"?>
<p:tagLst xmlns:p="http://schemas.openxmlformats.org/presentationml/2006/main">
  <p:tag name="AS_UNIQUEID" val="14"/>
</p:tagLst>
</file>

<file path=ppt/tags/tag13.xml><?xml version="1.0" encoding="utf-8"?>
<p:tagLst xmlns:p="http://schemas.openxmlformats.org/presentationml/2006/main">
  <p:tag name="AS_UNIQUEID" val="15"/>
</p:tagLst>
</file>

<file path=ppt/tags/tag14.xml><?xml version="1.0" encoding="utf-8"?>
<p:tagLst xmlns:p="http://schemas.openxmlformats.org/presentationml/2006/main">
  <p:tag name="AS_UNIQUEID" val="16"/>
</p:tagLst>
</file>

<file path=ppt/tags/tag15.xml><?xml version="1.0" encoding="utf-8"?>
<p:tagLst xmlns:p="http://schemas.openxmlformats.org/presentationml/2006/main">
  <p:tag name="AS_UNIQUEID" val="17"/>
</p:tagLst>
</file>

<file path=ppt/tags/tag16.xml><?xml version="1.0" encoding="utf-8"?>
<p:tagLst xmlns:p="http://schemas.openxmlformats.org/presentationml/2006/main">
  <p:tag name="AS_UNIQUEID" val="18"/>
</p:tagLst>
</file>

<file path=ppt/tags/tag17.xml><?xml version="1.0" encoding="utf-8"?>
<p:tagLst xmlns:p="http://schemas.openxmlformats.org/presentationml/2006/main">
  <p:tag name="AS_UNIQUEID" val="19"/>
</p:tagLst>
</file>

<file path=ppt/tags/tag18.xml><?xml version="1.0" encoding="utf-8"?>
<p:tagLst xmlns:p="http://schemas.openxmlformats.org/presentationml/2006/main">
  <p:tag name="AS_UNIQUEID" val="20"/>
</p:tagLst>
</file>

<file path=ppt/tags/tag19.xml><?xml version="1.0" encoding="utf-8"?>
<p:tagLst xmlns:p="http://schemas.openxmlformats.org/presentationml/2006/main">
  <p:tag name="AS_UNIQUEID" val="21"/>
</p:tagLst>
</file>

<file path=ppt/tags/tag20.xml><?xml version="1.0" encoding="utf-8"?>
<p:tagLst xmlns:p="http://schemas.openxmlformats.org/presentationml/2006/main">
  <p:tag name="AS_UNIQUEID" val="22"/>
</p:tagLst>
</file>

<file path=ppt/tags/tag21.xml><?xml version="1.0" encoding="utf-8"?>
<p:tagLst xmlns:p="http://schemas.openxmlformats.org/presentationml/2006/main">
  <p:tag name="AS_UNIQUEID" val="23"/>
</p:tagLst>
</file>

<file path=ppt/tags/tag22.xml><?xml version="1.0" encoding="utf-8"?>
<p:tagLst xmlns:p="http://schemas.openxmlformats.org/presentationml/2006/main">
  <p:tag name="AS_UNIQUEID" val="24"/>
</p:tagLst>
</file>

<file path=ppt/tags/tag23.xml><?xml version="1.0" encoding="utf-8"?>
<p:tagLst xmlns:p="http://schemas.openxmlformats.org/presentationml/2006/main">
  <p:tag name="AS_UNIQUEID" val="25"/>
</p:tagLst>
</file>

<file path=ppt/tags/tag24.xml><?xml version="1.0" encoding="utf-8"?>
<p:tagLst xmlns:p="http://schemas.openxmlformats.org/presentationml/2006/main">
  <p:tag name="AS_UNIQUEID" val="26"/>
</p:tagLst>
</file>

<file path=ppt/tags/tag25.xml><?xml version="1.0" encoding="utf-8"?>
<p:tagLst xmlns:p="http://schemas.openxmlformats.org/presentationml/2006/main">
  <p:tag name="AS_UNIQUEID" val="27"/>
</p:tagLst>
</file>

<file path=ppt/tags/tag26.xml><?xml version="1.0" encoding="utf-8"?>
<p:tagLst xmlns:p="http://schemas.openxmlformats.org/presentationml/2006/main">
  <p:tag name="AS_UNIQUEID" val="28"/>
</p:tagLst>
</file>

<file path=ppt/tags/tag27.xml><?xml version="1.0" encoding="utf-8"?>
<p:tagLst xmlns:p="http://schemas.openxmlformats.org/presentationml/2006/main">
  <p:tag name="AS_UNIQUEID" val="29"/>
</p:tagLst>
</file>

<file path=ppt/tags/tag28.xml><?xml version="1.0" encoding="utf-8"?>
<p:tagLst xmlns:p="http://schemas.openxmlformats.org/presentationml/2006/main">
  <p:tag name="AS_UNIQUEID" val="30"/>
</p:tagLst>
</file>

<file path=ppt/tags/tag29.xml><?xml version="1.0" encoding="utf-8"?>
<p:tagLst xmlns:p="http://schemas.openxmlformats.org/presentationml/2006/main">
  <p:tag name="AS_UNIQUEID" val="31"/>
</p:tagLst>
</file>

<file path=ppt/tags/tag30.xml><?xml version="1.0" encoding="utf-8"?>
<p:tagLst xmlns:p="http://schemas.openxmlformats.org/presentationml/2006/main">
  <p:tag name="AS_UNIQUEID" val="32"/>
</p:tagLst>
</file>

<file path=ppt/tags/tag31.xml><?xml version="1.0" encoding="utf-8"?>
<p:tagLst xmlns:p="http://schemas.openxmlformats.org/presentationml/2006/main">
  <p:tag name="AS_UNIQUEID" val="33"/>
</p:tagLst>
</file>

<file path=ppt/tags/tag32.xml><?xml version="1.0" encoding="utf-8"?>
<p:tagLst xmlns:p="http://schemas.openxmlformats.org/presentationml/2006/main">
  <p:tag name="AS_UNIQUEID" val="34"/>
</p:tagLst>
</file>

<file path=ppt/tags/tag33.xml><?xml version="1.0" encoding="utf-8"?>
<p:tagLst xmlns:p="http://schemas.openxmlformats.org/presentationml/2006/main">
  <p:tag name="AS_UNIQUEID" val="35"/>
</p:tagLst>
</file>

<file path=ppt/tags/tag34.xml><?xml version="1.0" encoding="utf-8"?>
<p:tagLst xmlns:p="http://schemas.openxmlformats.org/presentationml/2006/main">
  <p:tag name="AS_UNIQUEID" val="36"/>
</p:tagLst>
</file>

<file path=ppt/tags/tag35.xml><?xml version="1.0" encoding="utf-8"?>
<p:tagLst xmlns:p="http://schemas.openxmlformats.org/presentationml/2006/main">
  <p:tag name="AS_UNIQUEID" val="37"/>
</p:tagLst>
</file>

<file path=ppt/tags/tag36.xml><?xml version="1.0" encoding="utf-8"?>
<p:tagLst xmlns:p="http://schemas.openxmlformats.org/presentationml/2006/main">
  <p:tag name="AS_UNIQUEID" val="38"/>
</p:tagLst>
</file>

<file path=ppt/tags/tag37.xml><?xml version="1.0" encoding="utf-8"?>
<p:tagLst xmlns:p="http://schemas.openxmlformats.org/presentationml/2006/main">
  <p:tag name="AS_UNIQUEID" val="39"/>
</p:tagLst>
</file>

<file path=ppt/tags/tag38.xml><?xml version="1.0" encoding="utf-8"?>
<p:tagLst xmlns:p="http://schemas.openxmlformats.org/presentationml/2006/main">
  <p:tag name="AS_UNIQUEID" val="40"/>
</p:tagLst>
</file>

<file path=ppt/tags/tag39.xml><?xml version="1.0" encoding="utf-8"?>
<p:tagLst xmlns:p="http://schemas.openxmlformats.org/presentationml/2006/main">
  <p:tag name="AS_UNIQUEID" val="41"/>
</p:tagLst>
</file>

<file path=ppt/tags/tag40.xml><?xml version="1.0" encoding="utf-8"?>
<p:tagLst xmlns:p="http://schemas.openxmlformats.org/presentationml/2006/main">
  <p:tag name="AS_UNIQUEID" val="42"/>
</p:tagLst>
</file>

<file path=ppt/tags/tag41.xml><?xml version="1.0" encoding="utf-8"?>
<p:tagLst xmlns:p="http://schemas.openxmlformats.org/presentationml/2006/main">
  <p:tag name="AS_UNIQUEID" val="43"/>
</p:tagLst>
</file>

<file path=ppt/tags/tag42.xml><?xml version="1.0" encoding="utf-8"?>
<p:tagLst xmlns:p="http://schemas.openxmlformats.org/presentationml/2006/main">
  <p:tag name="AS_UNIQUEID" val="44"/>
</p:tagLst>
</file>

<file path=ppt/tags/tag43.xml><?xml version="1.0" encoding="utf-8"?>
<p:tagLst xmlns:p="http://schemas.openxmlformats.org/presentationml/2006/main">
  <p:tag name="AS_UNIQUEID" val="45"/>
</p:tagLst>
</file>

<file path=ppt/tags/tag44.xml><?xml version="1.0" encoding="utf-8"?>
<p:tagLst xmlns:p="http://schemas.openxmlformats.org/presentationml/2006/main">
  <p:tag name="AS_UNIQUEID" val="46"/>
</p:tagLst>
</file>

<file path=ppt/tags/tag45.xml><?xml version="1.0" encoding="utf-8"?>
<p:tagLst xmlns:p="http://schemas.openxmlformats.org/presentationml/2006/main">
  <p:tag name="AS_UNIQUEID" val="47"/>
</p:tagLst>
</file>

<file path=ppt/tags/tag46.xml><?xml version="1.0" encoding="utf-8"?>
<p:tagLst xmlns:p="http://schemas.openxmlformats.org/presentationml/2006/main">
  <p:tag name="AS_UNIQUEID" val="48"/>
</p:tagLst>
</file>

<file path=ppt/tags/tag47.xml><?xml version="1.0" encoding="utf-8"?>
<p:tagLst xmlns:p="http://schemas.openxmlformats.org/presentationml/2006/main">
  <p:tag name="AS_UNIQUEID" val="49"/>
</p:tagLst>
</file>

<file path=ppt/tags/tag48.xml><?xml version="1.0" encoding="utf-8"?>
<p:tagLst xmlns:p="http://schemas.openxmlformats.org/presentationml/2006/main">
  <p:tag name="AS_UNIQUEID" val="50"/>
</p:tagLst>
</file>

<file path=ppt/tags/tag49.xml><?xml version="1.0" encoding="utf-8"?>
<p:tagLst xmlns:p="http://schemas.openxmlformats.org/presentationml/2006/main">
  <p:tag name="AS_UNIQUEID" val="51"/>
</p:tagLst>
</file>

<file path=ppt/tags/tag50.xml><?xml version="1.0" encoding="utf-8"?>
<p:tagLst xmlns:p="http://schemas.openxmlformats.org/presentationml/2006/main">
  <p:tag name="AS_UNIQUEID" val="52"/>
</p:tagLst>
</file>

<file path=ppt/tags/tag51.xml><?xml version="1.0" encoding="utf-8"?>
<p:tagLst xmlns:p="http://schemas.openxmlformats.org/presentationml/2006/main">
  <p:tag name="AS_UNIQUEID" val="53"/>
</p:tagLst>
</file>

<file path=ppt/tags/tag52.xml><?xml version="1.0" encoding="utf-8"?>
<p:tagLst xmlns:p="http://schemas.openxmlformats.org/presentationml/2006/main">
  <p:tag name="AS_UNIQUEID" val="54"/>
</p:tagLst>
</file>

<file path=ppt/tags/tag53.xml><?xml version="1.0" encoding="utf-8"?>
<p:tagLst xmlns:p="http://schemas.openxmlformats.org/presentationml/2006/main">
  <p:tag name="AS_UNIQUEID" val="55"/>
</p:tagLst>
</file>

<file path=ppt/tags/tag54.xml><?xml version="1.0" encoding="utf-8"?>
<p:tagLst xmlns:p="http://schemas.openxmlformats.org/presentationml/2006/main">
  <p:tag name="AS_UNIQUEID" val="56"/>
</p:tagLst>
</file>

<file path=ppt/tags/tag55.xml><?xml version="1.0" encoding="utf-8"?>
<p:tagLst xmlns:p="http://schemas.openxmlformats.org/presentationml/2006/main">
  <p:tag name="AS_UNIQUEID" val="57"/>
</p:tagLst>
</file>

<file path=ppt/tags/tag56.xml><?xml version="1.0" encoding="utf-8"?>
<p:tagLst xmlns:p="http://schemas.openxmlformats.org/presentationml/2006/main">
  <p:tag name="AS_UNIQUEID" val="58"/>
</p:tagLst>
</file>

<file path=ppt/tags/tag57.xml><?xml version="1.0" encoding="utf-8"?>
<p:tagLst xmlns:p="http://schemas.openxmlformats.org/presentationml/2006/main">
  <p:tag name="AS_UNIQUEID" val="59"/>
</p:tagLst>
</file>

<file path=ppt/tags/tag58.xml><?xml version="1.0" encoding="utf-8"?>
<p:tagLst xmlns:p="http://schemas.openxmlformats.org/presentationml/2006/main">
  <p:tag name="AS_UNIQUEID" val="60"/>
</p:tagLst>
</file>

<file path=ppt/tags/tag59.xml><?xml version="1.0" encoding="utf-8"?>
<p:tagLst xmlns:p="http://schemas.openxmlformats.org/presentationml/2006/main">
  <p:tag name="AS_UNIQUEID" val="284"/>
</p:tagLst>
</file>

<file path=ppt/tags/tag60.xml><?xml version="1.0" encoding="utf-8"?>
<p:tagLst xmlns:p="http://schemas.openxmlformats.org/presentationml/2006/main">
  <p:tag name="AS_UNIQUEID" val="285"/>
</p:tagLst>
</file>

<file path=ppt/tags/tag61.xml><?xml version="1.0" encoding="utf-8"?>
<p:tagLst xmlns:p="http://schemas.openxmlformats.org/presentationml/2006/main">
  <p:tag name="AS_UNIQUEID" val="61"/>
</p:tagLst>
</file>

<file path=ppt/tags/tag62.xml><?xml version="1.0" encoding="utf-8"?>
<p:tagLst xmlns:p="http://schemas.openxmlformats.org/presentationml/2006/main">
  <p:tag name="AS_UNIQUEID" val="62"/>
</p:tagLst>
</file>

<file path=ppt/tags/tag63.xml><?xml version="1.0" encoding="utf-8"?>
<p:tagLst xmlns:p="http://schemas.openxmlformats.org/presentationml/2006/main">
  <p:tag name="AS_UNIQUEID" val="63"/>
</p:tagLst>
</file>

<file path=ppt/tags/tag64.xml><?xml version="1.0" encoding="utf-8"?>
<p:tagLst xmlns:p="http://schemas.openxmlformats.org/presentationml/2006/main">
  <p:tag name="AS_UNIQUEID" val="64"/>
</p:tagLst>
</file>

<file path=ppt/tags/tag65.xml><?xml version="1.0" encoding="utf-8"?>
<p:tagLst xmlns:p="http://schemas.openxmlformats.org/presentationml/2006/main">
  <p:tag name="AS_UNIQUEID" val="65"/>
</p:tagLst>
</file>

<file path=ppt/tags/tag66.xml><?xml version="1.0" encoding="utf-8"?>
<p:tagLst xmlns:p="http://schemas.openxmlformats.org/presentationml/2006/main">
  <p:tag name="AS_UNIQUEID" val="66"/>
</p:tagLst>
</file>

<file path=ppt/tags/tag67.xml><?xml version="1.0" encoding="utf-8"?>
<p:tagLst xmlns:p="http://schemas.openxmlformats.org/presentationml/2006/main">
  <p:tag name="AS_UNIQUEID" val="67"/>
</p:tagLst>
</file>

<file path=ppt/tags/tag68.xml><?xml version="1.0" encoding="utf-8"?>
<p:tagLst xmlns:p="http://schemas.openxmlformats.org/presentationml/2006/main">
  <p:tag name="AS_UNIQUEID" val="68"/>
</p:tagLst>
</file>

<file path=ppt/tags/tag69.xml><?xml version="1.0" encoding="utf-8"?>
<p:tagLst xmlns:p="http://schemas.openxmlformats.org/presentationml/2006/main">
  <p:tag name="AS_UNIQUEID" val="69"/>
</p:tagLst>
</file>

<file path=ppt/tags/tag70.xml><?xml version="1.0" encoding="utf-8"?>
<p:tagLst xmlns:p="http://schemas.openxmlformats.org/presentationml/2006/main">
  <p:tag name="AS_UNIQUEID" val="70"/>
</p:tagLst>
</file>

<file path=ppt/tags/tag71.xml><?xml version="1.0" encoding="utf-8"?>
<p:tagLst xmlns:p="http://schemas.openxmlformats.org/presentationml/2006/main">
  <p:tag name="AS_UNIQUEID" val="71"/>
</p:tagLst>
</file>

<file path=ppt/tags/tag72.xml><?xml version="1.0" encoding="utf-8"?>
<p:tagLst xmlns:p="http://schemas.openxmlformats.org/presentationml/2006/main">
  <p:tag name="AS_UNIQUEID" val="286"/>
</p:tagLst>
</file>

<file path=ppt/tags/tag73.xml><?xml version="1.0" encoding="utf-8"?>
<p:tagLst xmlns:p="http://schemas.openxmlformats.org/presentationml/2006/main">
  <p:tag name="AS_UNIQUEID" val="287"/>
</p:tagLst>
</file>

<file path=ppt/tags/tag74.xml><?xml version="1.0" encoding="utf-8"?>
<p:tagLst xmlns:p="http://schemas.openxmlformats.org/presentationml/2006/main">
  <p:tag name="AS_UNIQUEID" val="72"/>
</p:tagLst>
</file>

<file path=ppt/tags/tag75.xml><?xml version="1.0" encoding="utf-8"?>
<p:tagLst xmlns:p="http://schemas.openxmlformats.org/presentationml/2006/main">
  <p:tag name="AS_UNIQUEID" val="73"/>
</p:tagLst>
</file>

<file path=ppt/tags/tag76.xml><?xml version="1.0" encoding="utf-8"?>
<p:tagLst xmlns:p="http://schemas.openxmlformats.org/presentationml/2006/main">
  <p:tag name="AS_UNIQUEID" val="74"/>
</p:tagLst>
</file>

<file path=ppt/tags/tag77.xml><?xml version="1.0" encoding="utf-8"?>
<p:tagLst xmlns:p="http://schemas.openxmlformats.org/presentationml/2006/main">
  <p:tag name="AS_UNIQUEID" val="75"/>
</p:tagLst>
</file>

<file path=ppt/tags/tag78.xml><?xml version="1.0" encoding="utf-8"?>
<p:tagLst xmlns:p="http://schemas.openxmlformats.org/presentationml/2006/main">
  <p:tag name="AS_UNIQUEID" val="76"/>
</p:tagLst>
</file>

<file path=ppt/tags/tag79.xml><?xml version="1.0" encoding="utf-8"?>
<p:tagLst xmlns:p="http://schemas.openxmlformats.org/presentationml/2006/main">
  <p:tag name="AS_UNIQUEID" val="77"/>
</p:tagLst>
</file>

<file path=ppt/tags/tag80.xml><?xml version="1.0" encoding="utf-8"?>
<p:tagLst xmlns:p="http://schemas.openxmlformats.org/presentationml/2006/main">
  <p:tag name="AS_UNIQUEID" val="78"/>
</p:tagLst>
</file>

<file path=ppt/tags/tag81.xml><?xml version="1.0" encoding="utf-8"?>
<p:tagLst xmlns:p="http://schemas.openxmlformats.org/presentationml/2006/main">
  <p:tag name="AS_UNIQUEID" val="79"/>
</p:tagLst>
</file>

<file path=ppt/tags/tag82.xml><?xml version="1.0" encoding="utf-8"?>
<p:tagLst xmlns:p="http://schemas.openxmlformats.org/presentationml/2006/main">
  <p:tag name="AS_UNIQUEID" val="80"/>
</p:tagLst>
</file>

<file path=ppt/tags/tag83.xml><?xml version="1.0" encoding="utf-8"?>
<p:tagLst xmlns:p="http://schemas.openxmlformats.org/presentationml/2006/main">
  <p:tag name="AS_UNIQUEID" val="81"/>
</p:tagLst>
</file>

<file path=ppt/tags/tag84.xml><?xml version="1.0" encoding="utf-8"?>
<p:tagLst xmlns:p="http://schemas.openxmlformats.org/presentationml/2006/main">
  <p:tag name="AS_UNIQUEID" val="82"/>
</p:tagLst>
</file>

<file path=ppt/tags/tag85.xml><?xml version="1.0" encoding="utf-8"?>
<p:tagLst xmlns:p="http://schemas.openxmlformats.org/presentationml/2006/main">
  <p:tag name="AS_UNIQUEID" val="83"/>
</p:tagLst>
</file>

<file path=ppt/tags/tag86.xml><?xml version="1.0" encoding="utf-8"?>
<p:tagLst xmlns:p="http://schemas.openxmlformats.org/presentationml/2006/main">
  <p:tag name="AS_UNIQUEID" val="84"/>
</p:tagLst>
</file>

<file path=ppt/tags/tag87.xml><?xml version="1.0" encoding="utf-8"?>
<p:tagLst xmlns:p="http://schemas.openxmlformats.org/presentationml/2006/main">
  <p:tag name="AS_UNIQUEID" val="85"/>
</p:tagLst>
</file>

<file path=ppt/tags/tag88.xml><?xml version="1.0" encoding="utf-8"?>
<p:tagLst xmlns:p="http://schemas.openxmlformats.org/presentationml/2006/main">
  <p:tag name="AS_UNIQUEID" val="86"/>
</p:tagLst>
</file>

<file path=ppt/tags/tag89.xml><?xml version="1.0" encoding="utf-8"?>
<p:tagLst xmlns:p="http://schemas.openxmlformats.org/presentationml/2006/main">
  <p:tag name="AS_UNIQUEID" val="87"/>
</p:tagLst>
</file>

<file path=ppt/tags/tag90.xml><?xml version="1.0" encoding="utf-8"?>
<p:tagLst xmlns:p="http://schemas.openxmlformats.org/presentationml/2006/main">
  <p:tag name="AS_UNIQUEID" val="88"/>
</p:tagLst>
</file>

<file path=ppt/tags/tag91.xml><?xml version="1.0" encoding="utf-8"?>
<p:tagLst xmlns:p="http://schemas.openxmlformats.org/presentationml/2006/main">
  <p:tag name="AS_UNIQUEID" val="89"/>
</p:tagLst>
</file>

<file path=ppt/tags/tag92.xml><?xml version="1.0" encoding="utf-8"?>
<p:tagLst xmlns:p="http://schemas.openxmlformats.org/presentationml/2006/main">
  <p:tag name="AS_UNIQUEID" val="90"/>
</p:tagLst>
</file>

<file path=ppt/tags/tag93.xml><?xml version="1.0" encoding="utf-8"?>
<p:tagLst xmlns:p="http://schemas.openxmlformats.org/presentationml/2006/main">
  <p:tag name="AS_UNIQUEID" val="91"/>
</p:tagLst>
</file>

<file path=ppt/tags/tag94.xml><?xml version="1.0" encoding="utf-8"?>
<p:tagLst xmlns:p="http://schemas.openxmlformats.org/presentationml/2006/main">
  <p:tag name="AS_UNIQUEID" val="92"/>
</p:tagLst>
</file>

<file path=ppt/tags/tag95.xml><?xml version="1.0" encoding="utf-8"?>
<p:tagLst xmlns:p="http://schemas.openxmlformats.org/presentationml/2006/main">
  <p:tag name="AS_UNIQUEID" val="93"/>
</p:tagLst>
</file>

<file path=ppt/tags/tag96.xml><?xml version="1.0" encoding="utf-8"?>
<p:tagLst xmlns:p="http://schemas.openxmlformats.org/presentationml/2006/main">
  <p:tag name="AS_UNIQUEID" val="94"/>
</p:tagLst>
</file>

<file path=ppt/tags/tag97.xml><?xml version="1.0" encoding="utf-8"?>
<p:tagLst xmlns:p="http://schemas.openxmlformats.org/presentationml/2006/main">
  <p:tag name="AS_UNIQUEID" val="95"/>
</p:tagLst>
</file>

<file path=ppt/tags/tag98.xml><?xml version="1.0" encoding="utf-8"?>
<p:tagLst xmlns:p="http://schemas.openxmlformats.org/presentationml/2006/main">
  <p:tag name="AS_UNIQUEID" val="96"/>
</p:tagLst>
</file>

<file path=ppt/tags/tag99.xml><?xml version="1.0" encoding="utf-8"?>
<p:tagLst xmlns:p="http://schemas.openxmlformats.org/presentationml/2006/main">
  <p:tag name="AS_UNIQUEID" val="97"/>
</p:tagLst>
</file>

<file path=ppt/tags/tag100.xml><?xml version="1.0" encoding="utf-8"?>
<p:tagLst xmlns:p="http://schemas.openxmlformats.org/presentationml/2006/main">
  <p:tag name="AS_UNIQUEID" val="98"/>
</p:tagLst>
</file>

<file path=ppt/tags/tag101.xml><?xml version="1.0" encoding="utf-8"?>
<p:tagLst xmlns:p="http://schemas.openxmlformats.org/presentationml/2006/main">
  <p:tag name="AS_UNIQUEID" val="99"/>
</p:tagLst>
</file>

<file path=ppt/tags/tag102.xml><?xml version="1.0" encoding="utf-8"?>
<p:tagLst xmlns:p="http://schemas.openxmlformats.org/presentationml/2006/main">
  <p:tag name="AS_UNIQUEID" val="100"/>
</p:tagLst>
</file>

<file path=ppt/tags/tag103.xml><?xml version="1.0" encoding="utf-8"?>
<p:tagLst xmlns:p="http://schemas.openxmlformats.org/presentationml/2006/main">
  <p:tag name="AS_UNIQUEID" val="101"/>
</p:tagLst>
</file>

<file path=ppt/tags/tag104.xml><?xml version="1.0" encoding="utf-8"?>
<p:tagLst xmlns:p="http://schemas.openxmlformats.org/presentationml/2006/main">
  <p:tag name="AS_UNIQUEID" val="102"/>
</p:tagLst>
</file>

<file path=ppt/tags/tag105.xml><?xml version="1.0" encoding="utf-8"?>
<p:tagLst xmlns:p="http://schemas.openxmlformats.org/presentationml/2006/main">
  <p:tag name="AS_UNIQUEID" val="103"/>
</p:tagLst>
</file>

<file path=ppt/tags/tag106.xml><?xml version="1.0" encoding="utf-8"?>
<p:tagLst xmlns:p="http://schemas.openxmlformats.org/presentationml/2006/main">
  <p:tag name="AS_UNIQUEID" val="104"/>
</p:tagLst>
</file>

<file path=ppt/tags/tag107.xml><?xml version="1.0" encoding="utf-8"?>
<p:tagLst xmlns:p="http://schemas.openxmlformats.org/presentationml/2006/main">
  <p:tag name="AS_UNIQUEID" val="105"/>
</p:tagLst>
</file>

<file path=ppt/tags/tag108.xml><?xml version="1.0" encoding="utf-8"?>
<p:tagLst xmlns:p="http://schemas.openxmlformats.org/presentationml/2006/main">
  <p:tag name="AS_UNIQUEID" val="106"/>
</p:tagLst>
</file>

<file path=ppt/tags/tag109.xml><?xml version="1.0" encoding="utf-8"?>
<p:tagLst xmlns:p="http://schemas.openxmlformats.org/presentationml/2006/main">
  <p:tag name="AS_UNIQUEID" val="107"/>
</p:tagLst>
</file>

<file path=ppt/tags/tag110.xml><?xml version="1.0" encoding="utf-8"?>
<p:tagLst xmlns:p="http://schemas.openxmlformats.org/presentationml/2006/main">
  <p:tag name="AS_UNIQUEID" val="108"/>
</p:tagLst>
</file>

<file path=ppt/tags/tag111.xml><?xml version="1.0" encoding="utf-8"?>
<p:tagLst xmlns:p="http://schemas.openxmlformats.org/presentationml/2006/main">
  <p:tag name="AS_UNIQUEID" val="109"/>
</p:tagLst>
</file>

<file path=ppt/tags/tag112.xml><?xml version="1.0" encoding="utf-8"?>
<p:tagLst xmlns:p="http://schemas.openxmlformats.org/presentationml/2006/main">
  <p:tag name="AS_UNIQUEID" val="110"/>
</p:tagLst>
</file>

<file path=ppt/tags/tag113.xml><?xml version="1.0" encoding="utf-8"?>
<p:tagLst xmlns:p="http://schemas.openxmlformats.org/presentationml/2006/main">
  <p:tag name="AS_UNIQUEID" val="111"/>
</p:tagLst>
</file>

<file path=ppt/tags/tag114.xml><?xml version="1.0" encoding="utf-8"?>
<p:tagLst xmlns:p="http://schemas.openxmlformats.org/presentationml/2006/main">
  <p:tag name="AS_UNIQUEID" val="112"/>
</p:tagLst>
</file>

<file path=ppt/tags/tag115.xml><?xml version="1.0" encoding="utf-8"?>
<p:tagLst xmlns:p="http://schemas.openxmlformats.org/presentationml/2006/main">
  <p:tag name="AS_UNIQUEID" val="113"/>
</p:tagLst>
</file>

<file path=ppt/tags/tag116.xml><?xml version="1.0" encoding="utf-8"?>
<p:tagLst xmlns:p="http://schemas.openxmlformats.org/presentationml/2006/main">
  <p:tag name="AS_UNIQUEID" val="114"/>
</p:tagLst>
</file>

<file path=ppt/tags/tag117.xml><?xml version="1.0" encoding="utf-8"?>
<p:tagLst xmlns:p="http://schemas.openxmlformats.org/presentationml/2006/main">
  <p:tag name="AS_UNIQUEID" val="115"/>
</p:tagLst>
</file>

<file path=ppt/tags/tag118.xml><?xml version="1.0" encoding="utf-8"?>
<p:tagLst xmlns:p="http://schemas.openxmlformats.org/presentationml/2006/main">
  <p:tag name="AS_UNIQUEID" val="116"/>
</p:tagLst>
</file>

<file path=ppt/tags/tag119.xml><?xml version="1.0" encoding="utf-8"?>
<p:tagLst xmlns:p="http://schemas.openxmlformats.org/presentationml/2006/main">
  <p:tag name="AS_UNIQUEID" val="117"/>
</p:tagLst>
</file>

<file path=ppt/tags/tag120.xml><?xml version="1.0" encoding="utf-8"?>
<p:tagLst xmlns:p="http://schemas.openxmlformats.org/presentationml/2006/main">
  <p:tag name="AS_UNIQUEID" val="118"/>
</p:tagLst>
</file>

<file path=ppt/tags/tag121.xml><?xml version="1.0" encoding="utf-8"?>
<p:tagLst xmlns:p="http://schemas.openxmlformats.org/presentationml/2006/main">
  <p:tag name="AS_UNIQUEID" val="119"/>
</p:tagLst>
</file>

<file path=ppt/tags/tag122.xml><?xml version="1.0" encoding="utf-8"?>
<p:tagLst xmlns:p="http://schemas.openxmlformats.org/presentationml/2006/main">
  <p:tag name="AS_UNIQUEID" val="288"/>
</p:tagLst>
</file>

<file path=ppt/tags/tag123.xml><?xml version="1.0" encoding="utf-8"?>
<p:tagLst xmlns:p="http://schemas.openxmlformats.org/presentationml/2006/main">
  <p:tag name="AS_UNIQUEID" val="289"/>
</p:tagLst>
</file>

<file path=ppt/tags/tag124.xml><?xml version="1.0" encoding="utf-8"?>
<p:tagLst xmlns:p="http://schemas.openxmlformats.org/presentationml/2006/main">
  <p:tag name="AS_UNIQUEID" val="120"/>
</p:tagLst>
</file>

<file path=ppt/tags/tag125.xml><?xml version="1.0" encoding="utf-8"?>
<p:tagLst xmlns:p="http://schemas.openxmlformats.org/presentationml/2006/main">
  <p:tag name="AS_UNIQUEID" val="121"/>
</p:tagLst>
</file>

<file path=ppt/tags/tag126.xml><?xml version="1.0" encoding="utf-8"?>
<p:tagLst xmlns:p="http://schemas.openxmlformats.org/presentationml/2006/main">
  <p:tag name="AS_UNIQUEID" val="122"/>
</p:tagLst>
</file>

<file path=ppt/tags/tag127.xml><?xml version="1.0" encoding="utf-8"?>
<p:tagLst xmlns:p="http://schemas.openxmlformats.org/presentationml/2006/main">
  <p:tag name="AS_UNIQUEID" val="123"/>
</p:tagLst>
</file>

<file path=ppt/tags/tag128.xml><?xml version="1.0" encoding="utf-8"?>
<p:tagLst xmlns:p="http://schemas.openxmlformats.org/presentationml/2006/main">
  <p:tag name="AS_UNIQUEID" val="124"/>
</p:tagLst>
</file>

<file path=ppt/tags/tag129.xml><?xml version="1.0" encoding="utf-8"?>
<p:tagLst xmlns:p="http://schemas.openxmlformats.org/presentationml/2006/main">
  <p:tag name="AS_UNIQUEID" val="125"/>
</p:tagLst>
</file>

<file path=ppt/tags/tag130.xml><?xml version="1.0" encoding="utf-8"?>
<p:tagLst xmlns:p="http://schemas.openxmlformats.org/presentationml/2006/main">
  <p:tag name="AS_UNIQUEID" val="126"/>
</p:tagLst>
</file>

<file path=ppt/tags/tag131.xml><?xml version="1.0" encoding="utf-8"?>
<p:tagLst xmlns:p="http://schemas.openxmlformats.org/presentationml/2006/main">
  <p:tag name="AS_UNIQUEID" val="290"/>
</p:tagLst>
</file>

<file path=ppt/tags/tag132.xml><?xml version="1.0" encoding="utf-8"?>
<p:tagLst xmlns:p="http://schemas.openxmlformats.org/presentationml/2006/main">
  <p:tag name="AS_UNIQUEID" val="291"/>
</p:tagLst>
</file>

<file path=ppt/tags/tag133.xml><?xml version="1.0" encoding="utf-8"?>
<p:tagLst xmlns:p="http://schemas.openxmlformats.org/presentationml/2006/main">
  <p:tag name="AS_UNIQUEID" val="127"/>
</p:tagLst>
</file>

<file path=ppt/tags/tag134.xml><?xml version="1.0" encoding="utf-8"?>
<p:tagLst xmlns:p="http://schemas.openxmlformats.org/presentationml/2006/main">
  <p:tag name="AS_UNIQUEID" val="128"/>
</p:tagLst>
</file>

<file path=ppt/tags/tag135.xml><?xml version="1.0" encoding="utf-8"?>
<p:tagLst xmlns:p="http://schemas.openxmlformats.org/presentationml/2006/main">
  <p:tag name="AS_UNIQUEID" val="129"/>
</p:tagLst>
</file>

<file path=ppt/tags/tag136.xml><?xml version="1.0" encoding="utf-8"?>
<p:tagLst xmlns:p="http://schemas.openxmlformats.org/presentationml/2006/main">
  <p:tag name="AS_UNIQUEID" val="130"/>
</p:tagLst>
</file>

<file path=ppt/tags/tag137.xml><?xml version="1.0" encoding="utf-8"?>
<p:tagLst xmlns:p="http://schemas.openxmlformats.org/presentationml/2006/main">
  <p:tag name="AS_UNIQUEID" val="131"/>
</p:tagLst>
</file>

<file path=ppt/tags/tag138.xml><?xml version="1.0" encoding="utf-8"?>
<p:tagLst xmlns:p="http://schemas.openxmlformats.org/presentationml/2006/main">
  <p:tag name="AS_UNIQUEID" val="132"/>
</p:tagLst>
</file>

<file path=ppt/tags/tag139.xml><?xml version="1.0" encoding="utf-8"?>
<p:tagLst xmlns:p="http://schemas.openxmlformats.org/presentationml/2006/main">
  <p:tag name="AS_UNIQUEID" val="133"/>
</p:tagLst>
</file>

<file path=ppt/tags/tag140.xml><?xml version="1.0" encoding="utf-8"?>
<p:tagLst xmlns:p="http://schemas.openxmlformats.org/presentationml/2006/main">
  <p:tag name="AS_UNIQUEID" val="134"/>
</p:tagLst>
</file>

<file path=ppt/tags/tag141.xml><?xml version="1.0" encoding="utf-8"?>
<p:tagLst xmlns:p="http://schemas.openxmlformats.org/presentationml/2006/main">
  <p:tag name="AS_UNIQUEID" val="135"/>
</p:tagLst>
</file>

<file path=ppt/tags/tag142.xml><?xml version="1.0" encoding="utf-8"?>
<p:tagLst xmlns:p="http://schemas.openxmlformats.org/presentationml/2006/main">
  <p:tag name="AS_UNIQUEID" val="136"/>
</p:tagLst>
</file>

<file path=ppt/tags/tag143.xml><?xml version="1.0" encoding="utf-8"?>
<p:tagLst xmlns:p="http://schemas.openxmlformats.org/presentationml/2006/main">
  <p:tag name="AS_UNIQUEID" val="137"/>
</p:tagLst>
</file>

<file path=ppt/tags/tag144.xml><?xml version="1.0" encoding="utf-8"?>
<p:tagLst xmlns:p="http://schemas.openxmlformats.org/presentationml/2006/main">
  <p:tag name="AS_UNIQUEID" val="138"/>
</p:tagLst>
</file>

<file path=ppt/tags/tag145.xml><?xml version="1.0" encoding="utf-8"?>
<p:tagLst xmlns:p="http://schemas.openxmlformats.org/presentationml/2006/main">
  <p:tag name="AS_UNIQUEID" val="139"/>
</p:tagLst>
</file>

<file path=ppt/tags/tag146.xml><?xml version="1.0" encoding="utf-8"?>
<p:tagLst xmlns:p="http://schemas.openxmlformats.org/presentationml/2006/main">
  <p:tag name="AS_UNIQUEID" val="140"/>
</p:tagLst>
</file>

<file path=ppt/tags/tag147.xml><?xml version="1.0" encoding="utf-8"?>
<p:tagLst xmlns:p="http://schemas.openxmlformats.org/presentationml/2006/main">
  <p:tag name="AS_UNIQUEID" val="141"/>
</p:tagLst>
</file>

<file path=ppt/tags/tag148.xml><?xml version="1.0" encoding="utf-8"?>
<p:tagLst xmlns:p="http://schemas.openxmlformats.org/presentationml/2006/main">
  <p:tag name="AS_UNIQUEID" val="142"/>
</p:tagLst>
</file>

<file path=ppt/tags/tag149.xml><?xml version="1.0" encoding="utf-8"?>
<p:tagLst xmlns:p="http://schemas.openxmlformats.org/presentationml/2006/main">
  <p:tag name="AS_UNIQUEID" val="143"/>
</p:tagLst>
</file>

<file path=ppt/tags/tag150.xml><?xml version="1.0" encoding="utf-8"?>
<p:tagLst xmlns:p="http://schemas.openxmlformats.org/presentationml/2006/main">
  <p:tag name="AS_UNIQUEID" val="144"/>
</p:tagLst>
</file>

<file path=ppt/tags/tag151.xml><?xml version="1.0" encoding="utf-8"?>
<p:tagLst xmlns:p="http://schemas.openxmlformats.org/presentationml/2006/main">
  <p:tag name="AS_UNIQUEID" val="145"/>
</p:tagLst>
</file>

<file path=ppt/tags/tag152.xml><?xml version="1.0" encoding="utf-8"?>
<p:tagLst xmlns:p="http://schemas.openxmlformats.org/presentationml/2006/main">
  <p:tag name="AS_UNIQUEID" val="146"/>
</p:tagLst>
</file>

<file path=ppt/tags/tag153.xml><?xml version="1.0" encoding="utf-8"?>
<p:tagLst xmlns:p="http://schemas.openxmlformats.org/presentationml/2006/main">
  <p:tag name="AS_UNIQUEID" val="147"/>
</p:tagLst>
</file>

<file path=ppt/tags/tag154.xml><?xml version="1.0" encoding="utf-8"?>
<p:tagLst xmlns:p="http://schemas.openxmlformats.org/presentationml/2006/main">
  <p:tag name="AS_UNIQUEID" val="148"/>
</p:tagLst>
</file>

<file path=ppt/tags/tag155.xml><?xml version="1.0" encoding="utf-8"?>
<p:tagLst xmlns:p="http://schemas.openxmlformats.org/presentationml/2006/main">
  <p:tag name="AS_UNIQUEID" val="292"/>
</p:tagLst>
</file>

<file path=ppt/tags/tag156.xml><?xml version="1.0" encoding="utf-8"?>
<p:tagLst xmlns:p="http://schemas.openxmlformats.org/presentationml/2006/main">
  <p:tag name="AS_UNIQUEID" val="293"/>
</p:tagLst>
</file>

<file path=ppt/tags/tag157.xml><?xml version="1.0" encoding="utf-8"?>
<p:tagLst xmlns:p="http://schemas.openxmlformats.org/presentationml/2006/main">
  <p:tag name="AS_UNIQUEID" val="149"/>
</p:tagLst>
</file>

<file path=ppt/tags/tag158.xml><?xml version="1.0" encoding="utf-8"?>
<p:tagLst xmlns:p="http://schemas.openxmlformats.org/presentationml/2006/main">
  <p:tag name="AS_UNIQUEID" val="150"/>
</p:tagLst>
</file>

<file path=ppt/tags/tag159.xml><?xml version="1.0" encoding="utf-8"?>
<p:tagLst xmlns:p="http://schemas.openxmlformats.org/presentationml/2006/main">
  <p:tag name="AS_UNIQUEID" val="151"/>
</p:tagLst>
</file>

<file path=ppt/tags/tag160.xml><?xml version="1.0" encoding="utf-8"?>
<p:tagLst xmlns:p="http://schemas.openxmlformats.org/presentationml/2006/main">
  <p:tag name="AS_UNIQUEID" val="152"/>
</p:tagLst>
</file>

<file path=ppt/tags/tag161.xml><?xml version="1.0" encoding="utf-8"?>
<p:tagLst xmlns:p="http://schemas.openxmlformats.org/presentationml/2006/main">
  <p:tag name="AS_UNIQUEID" val="153"/>
</p:tagLst>
</file>

<file path=ppt/tags/tag162.xml><?xml version="1.0" encoding="utf-8"?>
<p:tagLst xmlns:p="http://schemas.openxmlformats.org/presentationml/2006/main">
  <p:tag name="AS_UNIQUEID" val="154"/>
</p:tagLst>
</file>

<file path=ppt/tags/tag163.xml><?xml version="1.0" encoding="utf-8"?>
<p:tagLst xmlns:p="http://schemas.openxmlformats.org/presentationml/2006/main">
  <p:tag name="AS_UNIQUEID" val="155"/>
</p:tagLst>
</file>

<file path=ppt/tags/tag164.xml><?xml version="1.0" encoding="utf-8"?>
<p:tagLst xmlns:p="http://schemas.openxmlformats.org/presentationml/2006/main">
  <p:tag name="AS_UNIQUEID" val="156"/>
</p:tagLst>
</file>

<file path=ppt/tags/tag165.xml><?xml version="1.0" encoding="utf-8"?>
<p:tagLst xmlns:p="http://schemas.openxmlformats.org/presentationml/2006/main">
  <p:tag name="AS_UNIQUEID" val="157"/>
</p:tagLst>
</file>

<file path=ppt/tags/tag166.xml><?xml version="1.0" encoding="utf-8"?>
<p:tagLst xmlns:p="http://schemas.openxmlformats.org/presentationml/2006/main">
  <p:tag name="AS_UNIQUEID" val="158"/>
</p:tagLst>
</file>

<file path=ppt/tags/tag167.xml><?xml version="1.0" encoding="utf-8"?>
<p:tagLst xmlns:p="http://schemas.openxmlformats.org/presentationml/2006/main">
  <p:tag name="AS_UNIQUEID" val="159"/>
</p:tagLst>
</file>

<file path=ppt/tags/tag168.xml><?xml version="1.0" encoding="utf-8"?>
<p:tagLst xmlns:p="http://schemas.openxmlformats.org/presentationml/2006/main">
  <p:tag name="AS_UNIQUEID" val="160"/>
</p:tagLst>
</file>

<file path=ppt/tags/tag169.xml><?xml version="1.0" encoding="utf-8"?>
<p:tagLst xmlns:p="http://schemas.openxmlformats.org/presentationml/2006/main">
  <p:tag name="AS_UNIQUEID" val="161"/>
</p:tagLst>
</file>

<file path=ppt/tags/tag170.xml><?xml version="1.0" encoding="utf-8"?>
<p:tagLst xmlns:p="http://schemas.openxmlformats.org/presentationml/2006/main">
  <p:tag name="AS_UNIQUEID" val="162"/>
</p:tagLst>
</file>

<file path=ppt/tags/tag171.xml><?xml version="1.0" encoding="utf-8"?>
<p:tagLst xmlns:p="http://schemas.openxmlformats.org/presentationml/2006/main">
  <p:tag name="AS_UNIQUEID" val="163"/>
</p:tagLst>
</file>

<file path=ppt/tags/tag172.xml><?xml version="1.0" encoding="utf-8"?>
<p:tagLst xmlns:p="http://schemas.openxmlformats.org/presentationml/2006/main">
  <p:tag name="AS_UNIQUEID" val="164"/>
</p:tagLst>
</file>

<file path=ppt/tags/tag173.xml><?xml version="1.0" encoding="utf-8"?>
<p:tagLst xmlns:p="http://schemas.openxmlformats.org/presentationml/2006/main">
  <p:tag name="AS_UNIQUEID" val="165"/>
</p:tagLst>
</file>

<file path=ppt/tags/tag174.xml><?xml version="1.0" encoding="utf-8"?>
<p:tagLst xmlns:p="http://schemas.openxmlformats.org/presentationml/2006/main">
  <p:tag name="AS_UNIQUEID" val="166"/>
</p:tagLst>
</file>

<file path=ppt/tags/tag175.xml><?xml version="1.0" encoding="utf-8"?>
<p:tagLst xmlns:p="http://schemas.openxmlformats.org/presentationml/2006/main">
  <p:tag name="AS_UNIQUEID" val="167"/>
</p:tagLst>
</file>

<file path=ppt/tags/tag176.xml><?xml version="1.0" encoding="utf-8"?>
<p:tagLst xmlns:p="http://schemas.openxmlformats.org/presentationml/2006/main">
  <p:tag name="AS_UNIQUEID" val="168"/>
</p:tagLst>
</file>

<file path=ppt/tags/tag177.xml><?xml version="1.0" encoding="utf-8"?>
<p:tagLst xmlns:p="http://schemas.openxmlformats.org/presentationml/2006/main">
  <p:tag name="AS_UNIQUEID" val="169"/>
</p:tagLst>
</file>

<file path=ppt/tags/tag178.xml><?xml version="1.0" encoding="utf-8"?>
<p:tagLst xmlns:p="http://schemas.openxmlformats.org/presentationml/2006/main">
  <p:tag name="AS_UNIQUEID" val="170"/>
</p:tagLst>
</file>

<file path=ppt/tags/tag179.xml><?xml version="1.0" encoding="utf-8"?>
<p:tagLst xmlns:p="http://schemas.openxmlformats.org/presentationml/2006/main">
  <p:tag name="AS_UNIQUEID" val="171"/>
</p:tagLst>
</file>

<file path=ppt/tags/tag180.xml><?xml version="1.0" encoding="utf-8"?>
<p:tagLst xmlns:p="http://schemas.openxmlformats.org/presentationml/2006/main">
  <p:tag name="AS_UNIQUEID" val="172"/>
</p:tagLst>
</file>

<file path=ppt/tags/tag181.xml><?xml version="1.0" encoding="utf-8"?>
<p:tagLst xmlns:p="http://schemas.openxmlformats.org/presentationml/2006/main">
  <p:tag name="AS_UNIQUEID" val="173"/>
</p:tagLst>
</file>

<file path=ppt/tags/tag182.xml><?xml version="1.0" encoding="utf-8"?>
<p:tagLst xmlns:p="http://schemas.openxmlformats.org/presentationml/2006/main">
  <p:tag name="AS_UNIQUEID" val="174"/>
</p:tagLst>
</file>

<file path=ppt/tags/tag183.xml><?xml version="1.0" encoding="utf-8"?>
<p:tagLst xmlns:p="http://schemas.openxmlformats.org/presentationml/2006/main">
  <p:tag name="AS_UNIQUEID" val="175"/>
</p:tagLst>
</file>

<file path=ppt/tags/tag184.xml><?xml version="1.0" encoding="utf-8"?>
<p:tagLst xmlns:p="http://schemas.openxmlformats.org/presentationml/2006/main">
  <p:tag name="AS_UNIQUEID" val="176"/>
</p:tagLst>
</file>

<file path=ppt/tags/tag185.xml><?xml version="1.0" encoding="utf-8"?>
<p:tagLst xmlns:p="http://schemas.openxmlformats.org/presentationml/2006/main">
  <p:tag name="AS_UNIQUEID" val="177"/>
</p:tagLst>
</file>

<file path=ppt/tags/tag186.xml><?xml version="1.0" encoding="utf-8"?>
<p:tagLst xmlns:p="http://schemas.openxmlformats.org/presentationml/2006/main">
  <p:tag name="AS_UNIQUEID" val="178"/>
</p:tagLst>
</file>

<file path=ppt/tags/tag187.xml><?xml version="1.0" encoding="utf-8"?>
<p:tagLst xmlns:p="http://schemas.openxmlformats.org/presentationml/2006/main">
  <p:tag name="AS_UNIQUEID" val="179"/>
</p:tagLst>
</file>

<file path=ppt/tags/tag188.xml><?xml version="1.0" encoding="utf-8"?>
<p:tagLst xmlns:p="http://schemas.openxmlformats.org/presentationml/2006/main">
  <p:tag name="AS_UNIQUEID" val="180"/>
</p:tagLst>
</file>

<file path=ppt/tags/tag189.xml><?xml version="1.0" encoding="utf-8"?>
<p:tagLst xmlns:p="http://schemas.openxmlformats.org/presentationml/2006/main">
  <p:tag name="AS_UNIQUEID" val="181"/>
</p:tagLst>
</file>

<file path=ppt/tags/tag190.xml><?xml version="1.0" encoding="utf-8"?>
<p:tagLst xmlns:p="http://schemas.openxmlformats.org/presentationml/2006/main">
  <p:tag name="AS_UNIQUEID" val="182"/>
</p:tagLst>
</file>

<file path=ppt/tags/tag191.xml><?xml version="1.0" encoding="utf-8"?>
<p:tagLst xmlns:p="http://schemas.openxmlformats.org/presentationml/2006/main">
  <p:tag name="AS_UNIQUEID" val="183"/>
</p:tagLst>
</file>

<file path=ppt/tags/tag192.xml><?xml version="1.0" encoding="utf-8"?>
<p:tagLst xmlns:p="http://schemas.openxmlformats.org/presentationml/2006/main">
  <p:tag name="AS_UNIQUEID" val="184"/>
</p:tagLst>
</file>

<file path=ppt/tags/tag193.xml><?xml version="1.0" encoding="utf-8"?>
<p:tagLst xmlns:p="http://schemas.openxmlformats.org/presentationml/2006/main">
  <p:tag name="AS_UNIQUEID" val="185"/>
</p:tagLst>
</file>

<file path=ppt/tags/tag194.xml><?xml version="1.0" encoding="utf-8"?>
<p:tagLst xmlns:p="http://schemas.openxmlformats.org/presentationml/2006/main">
  <p:tag name="AS_UNIQUEID" val="186"/>
</p:tagLst>
</file>

<file path=ppt/tags/tag195.xml><?xml version="1.0" encoding="utf-8"?>
<p:tagLst xmlns:p="http://schemas.openxmlformats.org/presentationml/2006/main">
  <p:tag name="AS_UNIQUEID" val="294"/>
</p:tagLst>
</file>

<file path=ppt/tags/tag196.xml><?xml version="1.0" encoding="utf-8"?>
<p:tagLst xmlns:p="http://schemas.openxmlformats.org/presentationml/2006/main">
  <p:tag name="AS_UNIQUEID" val="295"/>
</p:tagLst>
</file>

<file path=ppt/tags/tag197.xml><?xml version="1.0" encoding="utf-8"?>
<p:tagLst xmlns:p="http://schemas.openxmlformats.org/presentationml/2006/main">
  <p:tag name="AS_UNIQUEID" val="187"/>
</p:tagLst>
</file>

<file path=ppt/tags/tag198.xml><?xml version="1.0" encoding="utf-8"?>
<p:tagLst xmlns:p="http://schemas.openxmlformats.org/presentationml/2006/main">
  <p:tag name="AS_UNIQUEID" val="188"/>
</p:tagLst>
</file>

<file path=ppt/tags/tag199.xml><?xml version="1.0" encoding="utf-8"?>
<p:tagLst xmlns:p="http://schemas.openxmlformats.org/presentationml/2006/main">
  <p:tag name="AS_UNIQUEID" val="189"/>
</p:tagLst>
</file>

<file path=ppt/tags/tag200.xml><?xml version="1.0" encoding="utf-8"?>
<p:tagLst xmlns:p="http://schemas.openxmlformats.org/presentationml/2006/main">
  <p:tag name="AS_UNIQUEID" val="190"/>
</p:tagLst>
</file>

<file path=ppt/tags/tag201.xml><?xml version="1.0" encoding="utf-8"?>
<p:tagLst xmlns:p="http://schemas.openxmlformats.org/presentationml/2006/main">
  <p:tag name="AS_UNIQUEID" val="191"/>
</p:tagLst>
</file>

<file path=ppt/tags/tag202.xml><?xml version="1.0" encoding="utf-8"?>
<p:tagLst xmlns:p="http://schemas.openxmlformats.org/presentationml/2006/main">
  <p:tag name="AS_UNIQUEID" val="192"/>
</p:tagLst>
</file>

<file path=ppt/tags/tag203.xml><?xml version="1.0" encoding="utf-8"?>
<p:tagLst xmlns:p="http://schemas.openxmlformats.org/presentationml/2006/main">
  <p:tag name="AS_UNIQUEID" val="193"/>
</p:tagLst>
</file>

<file path=ppt/tags/tag204.xml><?xml version="1.0" encoding="utf-8"?>
<p:tagLst xmlns:p="http://schemas.openxmlformats.org/presentationml/2006/main">
  <p:tag name="AS_UNIQUEID" val="194"/>
</p:tagLst>
</file>

<file path=ppt/tags/tag205.xml><?xml version="1.0" encoding="utf-8"?>
<p:tagLst xmlns:p="http://schemas.openxmlformats.org/presentationml/2006/main">
  <p:tag name="AS_UNIQUEID" val="195"/>
</p:tagLst>
</file>

<file path=ppt/tags/tag206.xml><?xml version="1.0" encoding="utf-8"?>
<p:tagLst xmlns:p="http://schemas.openxmlformats.org/presentationml/2006/main">
  <p:tag name="AS_UNIQUEID" val="196"/>
</p:tagLst>
</file>

<file path=ppt/tags/tag207.xml><?xml version="1.0" encoding="utf-8"?>
<p:tagLst xmlns:p="http://schemas.openxmlformats.org/presentationml/2006/main">
  <p:tag name="AS_UNIQUEID" val="197"/>
</p:tagLst>
</file>

<file path=ppt/tags/tag208.xml><?xml version="1.0" encoding="utf-8"?>
<p:tagLst xmlns:p="http://schemas.openxmlformats.org/presentationml/2006/main">
  <p:tag name="AS_UNIQUEID" val="198"/>
</p:tagLst>
</file>

<file path=ppt/tags/tag209.xml><?xml version="1.0" encoding="utf-8"?>
<p:tagLst xmlns:p="http://schemas.openxmlformats.org/presentationml/2006/main">
  <p:tag name="AS_UNIQUEID" val="199"/>
</p:tagLst>
</file>

<file path=ppt/tags/tag210.xml><?xml version="1.0" encoding="utf-8"?>
<p:tagLst xmlns:p="http://schemas.openxmlformats.org/presentationml/2006/main">
  <p:tag name="AS_UNIQUEID" val="200"/>
</p:tagLst>
</file>

<file path=ppt/tags/tag211.xml><?xml version="1.0" encoding="utf-8"?>
<p:tagLst xmlns:p="http://schemas.openxmlformats.org/presentationml/2006/main">
  <p:tag name="AS_UNIQUEID" val="201"/>
</p:tagLst>
</file>

<file path=ppt/tags/tag212.xml><?xml version="1.0" encoding="utf-8"?>
<p:tagLst xmlns:p="http://schemas.openxmlformats.org/presentationml/2006/main">
  <p:tag name="AS_UNIQUEID" val="202"/>
</p:tagLst>
</file>

<file path=ppt/tags/tag213.xml><?xml version="1.0" encoding="utf-8"?>
<p:tagLst xmlns:p="http://schemas.openxmlformats.org/presentationml/2006/main">
  <p:tag name="AS_UNIQUEID" val="203"/>
</p:tagLst>
</file>

<file path=ppt/tags/tag214.xml><?xml version="1.0" encoding="utf-8"?>
<p:tagLst xmlns:p="http://schemas.openxmlformats.org/presentationml/2006/main">
  <p:tag name="AS_UNIQUEID" val="204"/>
</p:tagLst>
</file>

<file path=ppt/tags/tag215.xml><?xml version="1.0" encoding="utf-8"?>
<p:tagLst xmlns:p="http://schemas.openxmlformats.org/presentationml/2006/main">
  <p:tag name="AS_UNIQUEID" val="205"/>
</p:tagLst>
</file>

<file path=ppt/tags/tag216.xml><?xml version="1.0" encoding="utf-8"?>
<p:tagLst xmlns:p="http://schemas.openxmlformats.org/presentationml/2006/main">
  <p:tag name="AS_UNIQUEID" val="206"/>
</p:tagLst>
</file>

<file path=ppt/tags/tag217.xml><?xml version="1.0" encoding="utf-8"?>
<p:tagLst xmlns:p="http://schemas.openxmlformats.org/presentationml/2006/main">
  <p:tag name="AS_UNIQUEID" val="207"/>
</p:tagLst>
</file>

<file path=ppt/tags/tag218.xml><?xml version="1.0" encoding="utf-8"?>
<p:tagLst xmlns:p="http://schemas.openxmlformats.org/presentationml/2006/main">
  <p:tag name="AS_UNIQUEID" val="208"/>
</p:tagLst>
</file>

<file path=ppt/tags/tag219.xml><?xml version="1.0" encoding="utf-8"?>
<p:tagLst xmlns:p="http://schemas.openxmlformats.org/presentationml/2006/main">
  <p:tag name="AS_UNIQUEID" val="209"/>
</p:tagLst>
</file>

<file path=ppt/tags/tag220.xml><?xml version="1.0" encoding="utf-8"?>
<p:tagLst xmlns:p="http://schemas.openxmlformats.org/presentationml/2006/main">
  <p:tag name="AS_UNIQUEID" val="210"/>
</p:tagLst>
</file>

<file path=ppt/tags/tag221.xml><?xml version="1.0" encoding="utf-8"?>
<p:tagLst xmlns:p="http://schemas.openxmlformats.org/presentationml/2006/main">
  <p:tag name="AS_UNIQUEID" val="211"/>
</p:tagLst>
</file>

<file path=ppt/tags/tag222.xml><?xml version="1.0" encoding="utf-8"?>
<p:tagLst xmlns:p="http://schemas.openxmlformats.org/presentationml/2006/main">
  <p:tag name="AS_UNIQUEID" val="212"/>
</p:tagLst>
</file>

<file path=ppt/tags/tag223.xml><?xml version="1.0" encoding="utf-8"?>
<p:tagLst xmlns:p="http://schemas.openxmlformats.org/presentationml/2006/main">
  <p:tag name="AS_UNIQUEID" val="213"/>
</p:tagLst>
</file>

<file path=ppt/tags/tag224.xml><?xml version="1.0" encoding="utf-8"?>
<p:tagLst xmlns:p="http://schemas.openxmlformats.org/presentationml/2006/main">
  <p:tag name="AS_UNIQUEID" val="214"/>
</p:tagLst>
</file>

<file path=ppt/tags/tag225.xml><?xml version="1.0" encoding="utf-8"?>
<p:tagLst xmlns:p="http://schemas.openxmlformats.org/presentationml/2006/main">
  <p:tag name="AS_UNIQUEID" val="215"/>
</p:tagLst>
</file>

<file path=ppt/tags/tag226.xml><?xml version="1.0" encoding="utf-8"?>
<p:tagLst xmlns:p="http://schemas.openxmlformats.org/presentationml/2006/main">
  <p:tag name="AS_UNIQUEID" val="216"/>
</p:tagLst>
</file>

<file path=ppt/tags/tag227.xml><?xml version="1.0" encoding="utf-8"?>
<p:tagLst xmlns:p="http://schemas.openxmlformats.org/presentationml/2006/main">
  <p:tag name="AS_UNIQUEID" val="217"/>
</p:tagLst>
</file>

<file path=ppt/tags/tag228.xml><?xml version="1.0" encoding="utf-8"?>
<p:tagLst xmlns:p="http://schemas.openxmlformats.org/presentationml/2006/main">
  <p:tag name="AS_UNIQUEID" val="218"/>
</p:tagLst>
</file>

<file path=ppt/tags/tag229.xml><?xml version="1.0" encoding="utf-8"?>
<p:tagLst xmlns:p="http://schemas.openxmlformats.org/presentationml/2006/main">
  <p:tag name="AS_UNIQUEID" val="219"/>
</p:tagLst>
</file>

<file path=ppt/tags/tag230.xml><?xml version="1.0" encoding="utf-8"?>
<p:tagLst xmlns:p="http://schemas.openxmlformats.org/presentationml/2006/main">
  <p:tag name="AS_UNIQUEID" val="220"/>
</p:tagLst>
</file>

<file path=ppt/tags/tag231.xml><?xml version="1.0" encoding="utf-8"?>
<p:tagLst xmlns:p="http://schemas.openxmlformats.org/presentationml/2006/main">
  <p:tag name="AS_UNIQUEID" val="221"/>
</p:tagLst>
</file>

<file path=ppt/tags/tag232.xml><?xml version="1.0" encoding="utf-8"?>
<p:tagLst xmlns:p="http://schemas.openxmlformats.org/presentationml/2006/main">
  <p:tag name="AS_UNIQUEID" val="222"/>
</p:tagLst>
</file>

<file path=ppt/tags/tag233.xml><?xml version="1.0" encoding="utf-8"?>
<p:tagLst xmlns:p="http://schemas.openxmlformats.org/presentationml/2006/main">
  <p:tag name="AS_UNIQUEID" val="223"/>
</p:tagLst>
</file>

<file path=ppt/tags/tag234.xml><?xml version="1.0" encoding="utf-8"?>
<p:tagLst xmlns:p="http://schemas.openxmlformats.org/presentationml/2006/main">
  <p:tag name="AS_UNIQUEID" val="224"/>
</p:tagLst>
</file>

<file path=ppt/tags/tag235.xml><?xml version="1.0" encoding="utf-8"?>
<p:tagLst xmlns:p="http://schemas.openxmlformats.org/presentationml/2006/main">
  <p:tag name="AS_UNIQUEID" val="225"/>
</p:tagLst>
</file>

<file path=ppt/tags/tag236.xml><?xml version="1.0" encoding="utf-8"?>
<p:tagLst xmlns:p="http://schemas.openxmlformats.org/presentationml/2006/main">
  <p:tag name="AS_UNIQUEID" val="226"/>
</p:tagLst>
</file>

<file path=ppt/tags/tag237.xml><?xml version="1.0" encoding="utf-8"?>
<p:tagLst xmlns:p="http://schemas.openxmlformats.org/presentationml/2006/main">
  <p:tag name="AS_UNIQUEID" val="227"/>
</p:tagLst>
</file>

<file path=ppt/tags/tag238.xml><?xml version="1.0" encoding="utf-8"?>
<p:tagLst xmlns:p="http://schemas.openxmlformats.org/presentationml/2006/main">
  <p:tag name="AS_UNIQUEID" val="228"/>
</p:tagLst>
</file>

<file path=ppt/tags/tag239.xml><?xml version="1.0" encoding="utf-8"?>
<p:tagLst xmlns:p="http://schemas.openxmlformats.org/presentationml/2006/main">
  <p:tag name="AS_UNIQUEID" val="229"/>
</p:tagLst>
</file>

<file path=ppt/tags/tag240.xml><?xml version="1.0" encoding="utf-8"?>
<p:tagLst xmlns:p="http://schemas.openxmlformats.org/presentationml/2006/main">
  <p:tag name="AS_UNIQUEID" val="230"/>
</p:tagLst>
</file>

<file path=ppt/tags/tag241.xml><?xml version="1.0" encoding="utf-8"?>
<p:tagLst xmlns:p="http://schemas.openxmlformats.org/presentationml/2006/main">
  <p:tag name="AS_UNIQUEID" val="231"/>
</p:tagLst>
</file>

<file path=ppt/tags/tag242.xml><?xml version="1.0" encoding="utf-8"?>
<p:tagLst xmlns:p="http://schemas.openxmlformats.org/presentationml/2006/main">
  <p:tag name="AS_UNIQUEID" val="232"/>
</p:tagLst>
</file>

<file path=ppt/tags/tag243.xml><?xml version="1.0" encoding="utf-8"?>
<p:tagLst xmlns:p="http://schemas.openxmlformats.org/presentationml/2006/main">
  <p:tag name="AS_UNIQUEID" val="233"/>
</p:tagLst>
</file>

<file path=ppt/tags/tag244.xml><?xml version="1.0" encoding="utf-8"?>
<p:tagLst xmlns:p="http://schemas.openxmlformats.org/presentationml/2006/main">
  <p:tag name="AS_UNIQUEID" val="234"/>
</p:tagLst>
</file>

<file path=ppt/tags/tag245.xml><?xml version="1.0" encoding="utf-8"?>
<p:tagLst xmlns:p="http://schemas.openxmlformats.org/presentationml/2006/main">
  <p:tag name="AS_UNIQUEID" val="235"/>
</p:tagLst>
</file>

<file path=ppt/tags/tag246.xml><?xml version="1.0" encoding="utf-8"?>
<p:tagLst xmlns:p="http://schemas.openxmlformats.org/presentationml/2006/main">
  <p:tag name="AS_UNIQUEID" val="236"/>
</p:tagLst>
</file>

<file path=ppt/tags/tag247.xml><?xml version="1.0" encoding="utf-8"?>
<p:tagLst xmlns:p="http://schemas.openxmlformats.org/presentationml/2006/main">
  <p:tag name="AS_UNIQUEID" val="237"/>
</p:tagLst>
</file>

<file path=ppt/tags/tag248.xml><?xml version="1.0" encoding="utf-8"?>
<p:tagLst xmlns:p="http://schemas.openxmlformats.org/presentationml/2006/main">
  <p:tag name="AS_UNIQUEID" val="238"/>
</p:tagLst>
</file>

<file path=ppt/tags/tag249.xml><?xml version="1.0" encoding="utf-8"?>
<p:tagLst xmlns:p="http://schemas.openxmlformats.org/presentationml/2006/main">
  <p:tag name="AS_UNIQUEID" val="239"/>
</p:tagLst>
</file>

<file path=ppt/tags/tag250.xml><?xml version="1.0" encoding="utf-8"?>
<p:tagLst xmlns:p="http://schemas.openxmlformats.org/presentationml/2006/main">
  <p:tag name="AS_UNIQUEID" val="240"/>
</p:tagLst>
</file>

<file path=ppt/tags/tag251.xml><?xml version="1.0" encoding="utf-8"?>
<p:tagLst xmlns:p="http://schemas.openxmlformats.org/presentationml/2006/main">
  <p:tag name="AS_UNIQUEID" val="241"/>
</p:tagLst>
</file>

<file path=ppt/tags/tag252.xml><?xml version="1.0" encoding="utf-8"?>
<p:tagLst xmlns:p="http://schemas.openxmlformats.org/presentationml/2006/main">
  <p:tag name="AS_UNIQUEID" val="242"/>
</p:tagLst>
</file>

<file path=ppt/tags/tag253.xml><?xml version="1.0" encoding="utf-8"?>
<p:tagLst xmlns:p="http://schemas.openxmlformats.org/presentationml/2006/main">
  <p:tag name="AS_UNIQUEID" val="243"/>
</p:tagLst>
</file>

<file path=ppt/tags/tag254.xml><?xml version="1.0" encoding="utf-8"?>
<p:tagLst xmlns:p="http://schemas.openxmlformats.org/presentationml/2006/main">
  <p:tag name="AS_UNIQUEID" val="244"/>
</p:tagLst>
</file>

<file path=ppt/tags/tag255.xml><?xml version="1.0" encoding="utf-8"?>
<p:tagLst xmlns:p="http://schemas.openxmlformats.org/presentationml/2006/main">
  <p:tag name="AS_UNIQUEID" val="245"/>
</p:tagLst>
</file>

<file path=ppt/tags/tag256.xml><?xml version="1.0" encoding="utf-8"?>
<p:tagLst xmlns:p="http://schemas.openxmlformats.org/presentationml/2006/main">
  <p:tag name="AS_UNIQUEID" val="246"/>
</p:tagLst>
</file>

<file path=ppt/tags/tag257.xml><?xml version="1.0" encoding="utf-8"?>
<p:tagLst xmlns:p="http://schemas.openxmlformats.org/presentationml/2006/main">
  <p:tag name="AS_UNIQUEID" val="247"/>
</p:tagLst>
</file>

<file path=ppt/tags/tag258.xml><?xml version="1.0" encoding="utf-8"?>
<p:tagLst xmlns:p="http://schemas.openxmlformats.org/presentationml/2006/main">
  <p:tag name="AS_UNIQUEID" val="248"/>
</p:tagLst>
</file>

<file path=ppt/tags/tag259.xml><?xml version="1.0" encoding="utf-8"?>
<p:tagLst xmlns:p="http://schemas.openxmlformats.org/presentationml/2006/main">
  <p:tag name="AS_UNIQUEID" val="249"/>
</p:tagLst>
</file>

<file path=ppt/tags/tag260.xml><?xml version="1.0" encoding="utf-8"?>
<p:tagLst xmlns:p="http://schemas.openxmlformats.org/presentationml/2006/main">
  <p:tag name="AS_UNIQUEID" val="250"/>
</p:tagLst>
</file>

<file path=ppt/tags/tag261.xml><?xml version="1.0" encoding="utf-8"?>
<p:tagLst xmlns:p="http://schemas.openxmlformats.org/presentationml/2006/main">
  <p:tag name="AS_UNIQUEID" val="251"/>
</p:tagLst>
</file>

<file path=ppt/tags/tag262.xml><?xml version="1.0" encoding="utf-8"?>
<p:tagLst xmlns:p="http://schemas.openxmlformats.org/presentationml/2006/main">
  <p:tag name="AS_UNIQUEID" val="252"/>
</p:tagLst>
</file>

<file path=ppt/tags/tag263.xml><?xml version="1.0" encoding="utf-8"?>
<p:tagLst xmlns:p="http://schemas.openxmlformats.org/presentationml/2006/main">
  <p:tag name="AS_UNIQUEID" val="253"/>
</p:tagLst>
</file>

<file path=ppt/tags/tag264.xml><?xml version="1.0" encoding="utf-8"?>
<p:tagLst xmlns:p="http://schemas.openxmlformats.org/presentationml/2006/main">
  <p:tag name="AS_UNIQUEID" val="254"/>
</p:tagLst>
</file>

<file path=ppt/tags/tag265.xml><?xml version="1.0" encoding="utf-8"?>
<p:tagLst xmlns:p="http://schemas.openxmlformats.org/presentationml/2006/main">
  <p:tag name="AS_UNIQUEID" val="255"/>
</p:tagLst>
</file>

<file path=ppt/tags/tag266.xml><?xml version="1.0" encoding="utf-8"?>
<p:tagLst xmlns:p="http://schemas.openxmlformats.org/presentationml/2006/main">
  <p:tag name="AS_UNIQUEID" val="256"/>
</p:tagLst>
</file>

<file path=ppt/tags/tag267.xml><?xml version="1.0" encoding="utf-8"?>
<p:tagLst xmlns:p="http://schemas.openxmlformats.org/presentationml/2006/main">
  <p:tag name="AS_UNIQUEID" val="257"/>
</p:tagLst>
</file>

<file path=ppt/tags/tag268.xml><?xml version="1.0" encoding="utf-8"?>
<p:tagLst xmlns:p="http://schemas.openxmlformats.org/presentationml/2006/main">
  <p:tag name="AS_UNIQUEID" val="258"/>
</p:tagLst>
</file>

<file path=ppt/tags/tag269.xml><?xml version="1.0" encoding="utf-8"?>
<p:tagLst xmlns:p="http://schemas.openxmlformats.org/presentationml/2006/main">
  <p:tag name="AS_UNIQUEID" val="259"/>
</p:tagLst>
</file>

<file path=ppt/tags/tag270.xml><?xml version="1.0" encoding="utf-8"?>
<p:tagLst xmlns:p="http://schemas.openxmlformats.org/presentationml/2006/main">
  <p:tag name="AS_UNIQUEID" val="260"/>
</p:tagLst>
</file>

<file path=ppt/tags/tag271.xml><?xml version="1.0" encoding="utf-8"?>
<p:tagLst xmlns:p="http://schemas.openxmlformats.org/presentationml/2006/main">
  <p:tag name="AS_UNIQUEID" val="261"/>
</p:tagLst>
</file>

<file path=ppt/tags/tag272.xml><?xml version="1.0" encoding="utf-8"?>
<p:tagLst xmlns:p="http://schemas.openxmlformats.org/presentationml/2006/main">
  <p:tag name="AS_UNIQUEID" val="262"/>
</p:tagLst>
</file>

<file path=ppt/tags/tag273.xml><?xml version="1.0" encoding="utf-8"?>
<p:tagLst xmlns:p="http://schemas.openxmlformats.org/presentationml/2006/main">
  <p:tag name="AS_UNIQUEID" val="263"/>
</p:tagLst>
</file>

<file path=ppt/tags/tag274.xml><?xml version="1.0" encoding="utf-8"?>
<p:tagLst xmlns:p="http://schemas.openxmlformats.org/presentationml/2006/main">
  <p:tag name="AS_UNIQUEID" val="264"/>
</p:tagLst>
</file>

<file path=ppt/tags/tag275.xml><?xml version="1.0" encoding="utf-8"?>
<p:tagLst xmlns:p="http://schemas.openxmlformats.org/presentationml/2006/main">
  <p:tag name="AS_UNIQUEID" val="265"/>
</p:tagLst>
</file>

<file path=ppt/tags/tag276.xml><?xml version="1.0" encoding="utf-8"?>
<p:tagLst xmlns:p="http://schemas.openxmlformats.org/presentationml/2006/main">
  <p:tag name="AS_UNIQUEID" val="266"/>
</p:tagLst>
</file>

<file path=ppt/tags/tag277.xml><?xml version="1.0" encoding="utf-8"?>
<p:tagLst xmlns:p="http://schemas.openxmlformats.org/presentationml/2006/main">
  <p:tag name="AS_UNIQUEID" val="267"/>
</p:tagLst>
</file>

<file path=ppt/tags/tag278.xml><?xml version="1.0" encoding="utf-8"?>
<p:tagLst xmlns:p="http://schemas.openxmlformats.org/presentationml/2006/main">
  <p:tag name="AS_UNIQUEID" val="268"/>
</p:tagLst>
</file>

<file path=ppt/tags/tag279.xml><?xml version="1.0" encoding="utf-8"?>
<p:tagLst xmlns:p="http://schemas.openxmlformats.org/presentationml/2006/main">
  <p:tag name="AS_UNIQUEID" val="269"/>
</p:tagLst>
</file>

<file path=ppt/tags/tag280.xml><?xml version="1.0" encoding="utf-8"?>
<p:tagLst xmlns:p="http://schemas.openxmlformats.org/presentationml/2006/main">
  <p:tag name="AS_UNIQUEID" val="296"/>
</p:tagLst>
</file>

<file path=ppt/tags/tag281.xml><?xml version="1.0" encoding="utf-8"?>
<p:tagLst xmlns:p="http://schemas.openxmlformats.org/presentationml/2006/main">
  <p:tag name="AS_UNIQUEID" val="297"/>
</p:tagLst>
</file>

<file path=ppt/tags/tag282.xml><?xml version="1.0" encoding="utf-8"?>
<p:tagLst xmlns:p="http://schemas.openxmlformats.org/presentationml/2006/main">
  <p:tag name="AS_UNIQUEID" val="270"/>
</p:tagLst>
</file>

<file path=ppt/tags/tag283.xml><?xml version="1.0" encoding="utf-8"?>
<p:tagLst xmlns:p="http://schemas.openxmlformats.org/presentationml/2006/main">
  <p:tag name="AS_UNIQUEID" val="271"/>
</p:tagLst>
</file>

<file path=ppt/tags/tag284.xml><?xml version="1.0" encoding="utf-8"?>
<p:tagLst xmlns:p="http://schemas.openxmlformats.org/presentationml/2006/main">
  <p:tag name="AS_UNIQUEID" val="272"/>
</p:tagLst>
</file>

<file path=ppt/tags/tag285.xml><?xml version="1.0" encoding="utf-8"?>
<p:tagLst xmlns:p="http://schemas.openxmlformats.org/presentationml/2006/main">
  <p:tag name="AS_UNIQUEID" val="273"/>
</p:tagLst>
</file>

<file path=ppt/tags/tag286.xml><?xml version="1.0" encoding="utf-8"?>
<p:tagLst xmlns:p="http://schemas.openxmlformats.org/presentationml/2006/main">
  <p:tag name="AS_UNIQUEID" val="274"/>
</p:tagLst>
</file>

<file path=ppt/tags/tag287.xml><?xml version="1.0" encoding="utf-8"?>
<p:tagLst xmlns:p="http://schemas.openxmlformats.org/presentationml/2006/main">
  <p:tag name="AS_UNIQUEID" val="275"/>
</p:tagLst>
</file>

<file path=ppt/tags/tag288.xml><?xml version="1.0" encoding="utf-8"?>
<p:tagLst xmlns:p="http://schemas.openxmlformats.org/presentationml/2006/main">
  <p:tag name="AS_UNIQUEID" val="276"/>
</p:tagLst>
</file>

<file path=ppt/tags/tag289.xml><?xml version="1.0" encoding="utf-8"?>
<p:tagLst xmlns:p="http://schemas.openxmlformats.org/presentationml/2006/main">
  <p:tag name="AS_UNIQUEID" val="277"/>
</p:tagLst>
</file>

<file path=ppt/tags/tag290.xml><?xml version="1.0" encoding="utf-8"?>
<p:tagLst xmlns:p="http://schemas.openxmlformats.org/presentationml/2006/main">
  <p:tag name="AS_UNIQUEID" val="278"/>
</p:tagLst>
</file>

<file path=ppt/tags/tag291.xml><?xml version="1.0" encoding="utf-8"?>
<p:tagLst xmlns:p="http://schemas.openxmlformats.org/presentationml/2006/main">
  <p:tag name="AS_UNIQUEID" val="279"/>
</p:tagLst>
</file>

<file path=ppt/tags/tag292.xml><?xml version="1.0" encoding="utf-8"?>
<p:tagLst xmlns:p="http://schemas.openxmlformats.org/presentationml/2006/main">
  <p:tag name="AS_UNIQUEID" val="280"/>
</p:tagLst>
</file>

<file path=ppt/tags/tag293.xml><?xml version="1.0" encoding="utf-8"?>
<p:tagLst xmlns:p="http://schemas.openxmlformats.org/presentationml/2006/main">
  <p:tag name="AS_UNIQUEID" val="281"/>
</p:tagLst>
</file>

<file path=ppt/tags/tag294.xml><?xml version="1.0" encoding="utf-8"?>
<p:tagLst xmlns:p="http://schemas.openxmlformats.org/presentationml/2006/main">
  <p:tag name="AS_UNIQUEID" val="282"/>
</p:tagLst>
</file>

<file path=ppt/tags/tag295.xml><?xml version="1.0" encoding="utf-8"?>
<p:tagLst xmlns:p="http://schemas.openxmlformats.org/presentationml/2006/main">
  <p:tag name="AS_UNIQUEID" val="283"/>
</p:tagLst>
</file>

<file path=ppt/tags/tag29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B122">
  <a:themeElements>
    <a:clrScheme name="B122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CCCFF"/>
      </a:hlink>
      <a:folHlink>
        <a:srgbClr val="B2B2B2"/>
      </a:folHlink>
    </a:clrScheme>
    <a:fontScheme name="B122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B122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122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22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22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2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2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2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3308</Words>
  <Application>WPS 演示</Application>
  <PresentationFormat>屏幕显示</PresentationFormat>
  <Paragraphs>441</Paragraphs>
  <Slides>24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</vt:lpstr>
      <vt:lpstr>宋体</vt:lpstr>
      <vt:lpstr>Wingdings</vt:lpstr>
      <vt:lpstr>Times New Roman</vt:lpstr>
      <vt:lpstr>Gulim</vt:lpstr>
      <vt:lpstr>Malgun Gothic</vt:lpstr>
      <vt:lpstr>-윤고딕160</vt:lpstr>
      <vt:lpstr>-윤고딕140</vt:lpstr>
      <vt:lpstr>黑体</vt:lpstr>
      <vt:lpstr>楷体_GB2312</vt:lpstr>
      <vt:lpstr>新宋体</vt:lpstr>
      <vt:lpstr>MS Outlook</vt:lpstr>
      <vt:lpstr>Symbol</vt:lpstr>
      <vt:lpstr>华文行楷</vt:lpstr>
      <vt:lpstr>微软雅黑</vt:lpstr>
      <vt:lpstr>华文细黑</vt:lpstr>
      <vt:lpstr>仿宋_GB2312</vt:lpstr>
      <vt:lpstr>仿宋</vt:lpstr>
      <vt:lpstr>Tahoma</vt:lpstr>
      <vt:lpstr>华文新魏</vt:lpstr>
      <vt:lpstr>华文隶书</vt:lpstr>
      <vt:lpstr>Arial Unicode MS</vt:lpstr>
      <vt:lpstr>华文行楷</vt:lpstr>
      <vt:lpstr>B122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category>www.czsx.com.cn</cp:category>
  <cp:lastModifiedBy>86139</cp:lastModifiedBy>
  <cp:revision>190</cp:revision>
  <dcterms:created xsi:type="dcterms:W3CDTF">2001-07-24T02:41:22Z</dcterms:created>
  <dcterms:modified xsi:type="dcterms:W3CDTF">2020-11-05T02:44:04Z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