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3"/>
    <p:sldId id="258" r:id="rId4"/>
    <p:sldId id="261" r:id="rId5"/>
    <p:sldId id="257" r:id="rId6"/>
    <p:sldId id="259" r:id="rId7"/>
    <p:sldId id="260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presProps" Target="presProps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1" Type="http://schemas.openxmlformats.org/officeDocument/2006/relationships/tableStyles" Target="tableStyles.xml"/><Relationship Id="rId10" Type="http://schemas.openxmlformats.org/officeDocument/2006/relationships/viewProps" Target="view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2" y="1122365"/>
            <a:ext cx="6858010" cy="238760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2" y="3602043"/>
            <a:ext cx="6858010" cy="1655764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40"/>
            <a:ext cx="7886712" cy="2852741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70"/>
            <a:ext cx="7886712" cy="150018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1" y="1825628"/>
            <a:ext cx="3886206" cy="435134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7" y="1825628"/>
            <a:ext cx="3886206" cy="435134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2" y="365126"/>
            <a:ext cx="7886712" cy="132556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5"/>
            <a:ext cx="3868346" cy="823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9"/>
            <a:ext cx="3868346" cy="368459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7" y="1681165"/>
            <a:ext cx="3887397" cy="823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7" y="2505079"/>
            <a:ext cx="3887397" cy="368459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2" y="457201"/>
            <a:ext cx="2949182" cy="160020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7" y="987426"/>
            <a:ext cx="4629157" cy="487363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2" y="2057403"/>
            <a:ext cx="2949182" cy="381159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2" y="457201"/>
            <a:ext cx="2949182" cy="160020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7" y="987426"/>
            <a:ext cx="4629157" cy="487363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2" y="2057403"/>
            <a:ext cx="2949182" cy="381159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85" y="365126"/>
            <a:ext cx="1971678" cy="5811846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1" y="365126"/>
            <a:ext cx="5800734" cy="5811846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1" y="365126"/>
            <a:ext cx="7886712" cy="581184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1" y="365126"/>
            <a:ext cx="7886712" cy="13255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1" y="1825628"/>
            <a:ext cx="7886712" cy="4351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1" y="6356359"/>
            <a:ext cx="2057403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5" y="6356359"/>
            <a:ext cx="3086105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60" y="6356359"/>
            <a:ext cx="2057403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" name="内容占位符 7" descr="新文档 2_1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641985" y="1031875"/>
            <a:ext cx="7886700" cy="222567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内容占位符 4" descr="新文档 2_4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299720" y="1229995"/>
            <a:ext cx="7886700" cy="256730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新文档 1_1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-456565" y="-342265"/>
            <a:ext cx="10057765" cy="754316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内容占位符 6" descr="新文档 2_2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615315" y="1213485"/>
            <a:ext cx="7886700" cy="270637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内容占位符 5" descr="新文档 2_3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325755" y="789305"/>
            <a:ext cx="7886700" cy="273812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Kingsoft Office WPP</Application>
  <PresentationFormat>宽屏</PresentationFormat>
  <Paragraphs>0</Paragraphs>
  <Slides>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</cp:revision>
  <dcterms:created xsi:type="dcterms:W3CDTF">2016-01-09T03:12:42Z</dcterms:created>
  <dcterms:modified xsi:type="dcterms:W3CDTF">2016-01-10T23:26:45Z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2052-10.1.0.5400</vt:lpwstr>
  </property>
</Properties>
</file>