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15"/>
  </p:handoutMasterIdLst>
  <p:sldIdLst>
    <p:sldId id="256" r:id="rId3"/>
    <p:sldId id="264" r:id="rId5"/>
    <p:sldId id="257" r:id="rId6"/>
    <p:sldId id="272" r:id="rId7"/>
    <p:sldId id="273" r:id="rId8"/>
    <p:sldId id="259" r:id="rId9"/>
    <p:sldId id="260" r:id="rId10"/>
    <p:sldId id="261" r:id="rId11"/>
    <p:sldId id="262" r:id="rId12"/>
    <p:sldId id="263" r:id="rId13"/>
    <p:sldId id="258" r:id="rId14"/>
  </p:sldIdLst>
  <p:sldSz cx="12192000" cy="6858000"/>
  <p:notesSz cx="6858000" cy="9144000"/>
  <p:custDataLst>
    <p:tags r:id="rId1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27F97BB-C833-4FB7-BDE5-3F7075034690}" styleName="主题样式 2 - 强调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103" d="100"/>
          <a:sy n="103" d="100"/>
        </p:scale>
        <p:origin x="144" y="61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9" Type="http://schemas.openxmlformats.org/officeDocument/2006/relationships/tags" Target="tags/tag64.xml"/><Relationship Id="rId18" Type="http://schemas.openxmlformats.org/officeDocument/2006/relationships/tableStyles" Target="tableStyles.xml"/><Relationship Id="rId17" Type="http://schemas.openxmlformats.org/officeDocument/2006/relationships/viewProps" Target="viewProps.xml"/><Relationship Id="rId16" Type="http://schemas.openxmlformats.org/officeDocument/2006/relationships/presProps" Target="presProps.xml"/><Relationship Id="rId15" Type="http://schemas.openxmlformats.org/officeDocument/2006/relationships/handoutMaster" Target="handoutMasters/handoutMaster1.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6A1EEF9A-C601-4F2C-B4AC-B10DA78E7184}" type="doc">
      <dgm:prSet loTypeId="hierarchy" loCatId="hierarchy" qsTypeId="urn:microsoft.com/office/officeart/2005/8/quickstyle/simple1" qsCatId="simple" csTypeId="urn:microsoft.com/office/officeart/2005/8/colors/accent1_2" csCatId="accent1" phldr="1"/>
      <dgm:spPr/>
    </dgm:pt>
    <dgm:pt modelId="{D3B30183-4705-4037-BED8-1DDB70C27357}">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上机考试（</a:t>
          </a:r>
          <a:r>
            <a:rPr kumimoji="0" lang="en-US" altLang="zh-CN"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45</a:t>
          </a:r>
          <a:r>
            <a:rPr kumimoji="0" lang="zh-CN" altLang="en-US"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分钟）</a:t>
          </a:r>
        </a:p>
      </dgm:t>
    </dgm:pt>
    <dgm:pt modelId="{2F3F9928-E149-43D4-A6E9-232E648DAA59}" cxnId="{C138D4A3-DC91-4DEE-A67B-9FA729DBC0A0}" type="parTrans">
      <dgm:prSet/>
      <dgm:spPr/>
      <dgm:t>
        <a:bodyPr/>
        <a:lstStyle/>
        <a:p>
          <a:pPr algn="ctr"/>
          <a:endParaRPr lang="zh-CN" altLang="en-US" sz="2400"/>
        </a:p>
      </dgm:t>
    </dgm:pt>
    <dgm:pt modelId="{55C41B73-7910-4221-88D2-EEF216B7F6BB}" cxnId="{C138D4A3-DC91-4DEE-A67B-9FA729DBC0A0}" type="sibTrans">
      <dgm:prSet/>
      <dgm:spPr/>
      <dgm:t>
        <a:bodyPr/>
        <a:lstStyle/>
        <a:p>
          <a:pPr algn="ctr"/>
          <a:endParaRPr lang="zh-CN" altLang="en-US" sz="2400"/>
        </a:p>
      </dgm:t>
    </dgm:pt>
    <dgm:pt modelId="{49ADBE0D-C5C7-4382-8B1F-F776F80EC914}">
      <dgm:prSet custT="1"/>
      <dgm:spPr>
        <a:solidFill>
          <a:schemeClr val="accent6">
            <a:lumMod val="60000"/>
            <a:lumOff val="40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选择题（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gm:t>
    </dgm:pt>
    <dgm:pt modelId="{E938C0C1-C6C2-47A1-85CC-BF72D50F61F0}" cxnId="{DCC48EC6-E1ED-4E2A-92D0-E58FB933FF11}" type="parTrans">
      <dgm:prSet/>
      <dgm:spPr/>
      <dgm:t>
        <a:bodyPr/>
        <a:lstStyle/>
        <a:p>
          <a:pPr algn="ctr"/>
          <a:endParaRPr lang="zh-CN" altLang="en-US" sz="2400"/>
        </a:p>
      </dgm:t>
    </dgm:pt>
    <dgm:pt modelId="{F7E49BF3-928B-48B4-B402-9092B028810B}" cxnId="{DCC48EC6-E1ED-4E2A-92D0-E58FB933FF11}" type="sibTrans">
      <dgm:prSet/>
      <dgm:spPr/>
      <dgm:t>
        <a:bodyPr/>
        <a:lstStyle/>
        <a:p>
          <a:pPr algn="ctr"/>
          <a:endParaRPr lang="zh-CN" altLang="en-US" sz="2400"/>
        </a:p>
      </dgm:t>
    </dgm:pt>
    <dgm:pt modelId="{19CCE2DD-99C1-46FF-B5F7-ABD29C824362}">
      <dgm:prSet custT="1"/>
      <dgm:spPr>
        <a:solidFill>
          <a:schemeClr val="accent6">
            <a:lumMod val="60000"/>
            <a:lumOff val="40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判断题（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gm:t>
    </dgm:pt>
    <dgm:pt modelId="{26772102-0057-4501-8618-4550CC216BCB}" cxnId="{84DC47A3-22AB-41CE-ABCF-A5E82C39FE09}" type="parTrans">
      <dgm:prSet/>
      <dgm:spPr/>
      <dgm:t>
        <a:bodyPr/>
        <a:lstStyle/>
        <a:p>
          <a:pPr algn="ctr"/>
          <a:endParaRPr lang="zh-CN" altLang="en-US" sz="2400"/>
        </a:p>
      </dgm:t>
    </dgm:pt>
    <dgm:pt modelId="{0BAEA517-53FB-4C4D-803E-4E397234AC0C}" cxnId="{84DC47A3-22AB-41CE-ABCF-A5E82C39FE09}" type="sibTrans">
      <dgm:prSet/>
      <dgm:spPr/>
      <dgm:t>
        <a:bodyPr/>
        <a:lstStyle/>
        <a:p>
          <a:pPr algn="ctr"/>
          <a:endParaRPr lang="zh-CN" altLang="en-US" sz="2400"/>
        </a:p>
      </dgm:t>
    </dgm:pt>
    <dgm:pt modelId="{C903CD0A-A141-4950-9F9D-BDD15F99FB16}">
      <dgm:prSet phldr="0" custT="1"/>
      <dgm:spPr/>
      <dgm:t>
        <a:bodyPr vert="horz" wrap="square"/>
        <a:p>
          <a:pPr marR="0" algn="ctr" defTabSz="914400" rtl="0" eaLnBrk="1" fontAlgn="base" latinLnBrk="0" hangingPunct="1">
            <a:lnSpc>
              <a:spcPct val="100000"/>
            </a:lnSpc>
            <a:spcBef>
              <a:spcPct val="0"/>
            </a:spcBef>
            <a:spcAft>
              <a:spcPct val="35000"/>
            </a:spcAft>
            <a:buClrTx/>
            <a:buSzTx/>
            <a:buFontTx/>
          </a:pP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Windows</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15</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
          </a:r>
          <a:endPar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dgm:t>
    </dgm:pt>
    <dgm:pt modelId="{8B4E2EAB-E22C-4BF6-900E-1C9E01ED1E57}" cxnId="{B27C0C19-9805-432B-97D0-A7FAB3653A25}" type="parTrans">
      <dgm:prSet/>
      <dgm:spPr/>
      <dgm:t>
        <a:bodyPr/>
        <a:lstStyle/>
        <a:p>
          <a:pPr algn="ctr"/>
          <a:endParaRPr lang="zh-CN" altLang="en-US" sz="2400"/>
        </a:p>
      </dgm:t>
    </dgm:pt>
    <dgm:pt modelId="{2F1F30B4-D3DE-47ED-A1AD-15ADDC8DA77B}" cxnId="{B27C0C19-9805-432B-97D0-A7FAB3653A25}" type="sibTrans">
      <dgm:prSet/>
      <dgm:spPr/>
      <dgm:t>
        <a:bodyPr/>
        <a:lstStyle/>
        <a:p>
          <a:pPr algn="ctr"/>
          <a:endParaRPr lang="zh-CN" altLang="en-US" sz="2400"/>
        </a:p>
      </dgm:t>
    </dgm:pt>
    <dgm:pt modelId="{B506C002-9A9F-4D21-B380-B0BA3641DD9A}">
      <dgm:prSet phldr="0" custT="1"/>
      <dgm:spPr/>
      <dgm:t>
        <a:bodyPr vert="horz" wrap="square"/>
        <a:p>
          <a:pPr marR="0" algn="ctr" defTabSz="914400" rtl="0" eaLnBrk="1" fontAlgn="base" latinLnBrk="0" hangingPunct="1">
            <a:lnSpc>
              <a:spcPct val="100000"/>
            </a:lnSpc>
            <a:spcBef>
              <a:spcPct val="0"/>
            </a:spcBef>
            <a:spcAft>
              <a:spcPct val="35000"/>
            </a:spcAft>
            <a:buClrTx/>
            <a:buSzTx/>
            <a:buFontTx/>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电子表格</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15</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r>
            <a:rPr sz="6500"/>
            <a:t/>
          </a:r>
          <a:endParaRPr sz="6500"/>
        </a:p>
      </dgm:t>
    </dgm:pt>
    <dgm:pt modelId="{FA797352-BC92-40DD-8DF6-53187A475810}" cxnId="{E97215F2-A104-4CF8-91DA-1381E097A509}" type="parTrans">
      <dgm:prSet/>
      <dgm:spPr/>
      <dgm:t>
        <a:bodyPr/>
        <a:lstStyle/>
        <a:p>
          <a:pPr algn="ctr"/>
          <a:endParaRPr lang="zh-CN" altLang="en-US" sz="2400"/>
        </a:p>
      </dgm:t>
    </dgm:pt>
    <dgm:pt modelId="{31F5BFB0-9C5F-4796-A095-D3A094D2507F}" cxnId="{E97215F2-A104-4CF8-91DA-1381E097A509}" type="sibTrans">
      <dgm:prSet/>
      <dgm:spPr/>
      <dgm:t>
        <a:bodyPr/>
        <a:lstStyle/>
        <a:p>
          <a:pPr algn="ctr"/>
          <a:endParaRPr lang="zh-CN" altLang="en-US" sz="2400"/>
        </a:p>
      </dgm:t>
    </dgm:pt>
    <dgm:pt modelId="{4A2680AC-40A3-4D83-A898-FD1B953D4AA7}">
      <dgm:prSet phldr="0" custT="1"/>
      <dgm:spPr/>
      <dgm:t>
        <a:bodyPr vert="horz" wrap="square"/>
        <a:p>
          <a:pPr marR="0" algn="ctr" defTabSz="914400" rtl="0" eaLnBrk="1" fontAlgn="base" latinLnBrk="0" hangingPunct="1">
            <a:lnSpc>
              <a:spcPct val="100000"/>
            </a:lnSpc>
            <a:spcBef>
              <a:spcPct val="0"/>
            </a:spcBef>
            <a:spcAft>
              <a:spcPct val="35000"/>
            </a:spcAft>
            <a:buClrTx/>
            <a:buSzTx/>
            <a:buFontTx/>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演示文稿</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5</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r>
            <a:rPr sz="6500"/>
            <a:t/>
          </a:r>
          <a:endParaRPr sz="6500"/>
        </a:p>
      </dgm:t>
    </dgm:pt>
    <dgm:pt modelId="{D63CA5BB-56C2-47C3-BF04-6E02600E3D10}" cxnId="{E207046E-FD13-4708-991D-15781CDDDE8C}" type="parTrans">
      <dgm:prSet/>
      <dgm:spPr/>
      <dgm:t>
        <a:bodyPr/>
        <a:lstStyle/>
        <a:p>
          <a:pPr algn="ctr"/>
          <a:endParaRPr lang="zh-CN" altLang="en-US" sz="2400"/>
        </a:p>
      </dgm:t>
    </dgm:pt>
    <dgm:pt modelId="{7D278912-F034-4CC7-AF11-6684342B60CB}" cxnId="{E207046E-FD13-4708-991D-15781CDDDE8C}" type="sibTrans">
      <dgm:prSet/>
      <dgm:spPr/>
      <dgm:t>
        <a:bodyPr/>
        <a:lstStyle/>
        <a:p>
          <a:pPr algn="ctr"/>
          <a:endParaRPr lang="zh-CN" altLang="en-US" sz="2400"/>
        </a:p>
      </dgm:t>
    </dgm:pt>
    <dgm:pt modelId="{5A646F00-9C2A-4799-95E6-1149706FE114}">
      <dgm:prSet custT="1"/>
      <dgm:spPr>
        <a:solidFill>
          <a:srgbClr val="92D050"/>
        </a:solidFill>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中英文指法录入（</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gm:t>
    </dgm:pt>
    <dgm:pt modelId="{170CB2E4-510F-471D-90BE-4E6FE74AD273}" cxnId="{CF3BD520-B09F-4F97-849E-FF247361E778}" type="parTrans">
      <dgm:prSet/>
      <dgm:spPr/>
      <dgm:t>
        <a:bodyPr/>
        <a:lstStyle/>
        <a:p>
          <a:pPr algn="ctr"/>
          <a:endParaRPr lang="zh-CN" altLang="en-US" sz="2400"/>
        </a:p>
      </dgm:t>
    </dgm:pt>
    <dgm:pt modelId="{CE55C7CB-9F49-412B-B6C7-E25DF98604F2}" cxnId="{CF3BD520-B09F-4F97-849E-FF247361E778}" type="sibTrans">
      <dgm:prSet/>
      <dgm:spPr/>
      <dgm:t>
        <a:bodyPr/>
        <a:lstStyle/>
        <a:p>
          <a:pPr algn="ctr"/>
          <a:endParaRPr lang="zh-CN" altLang="en-US" sz="2400"/>
        </a:p>
      </dgm:t>
    </dgm:pt>
    <dgm:pt modelId="{218419F1-7F7C-42A7-A14C-29CEEC245A80}">
      <dgm:prSet/>
      <dgm:spPr>
        <a:solidFill>
          <a:schemeClr val="accent2"/>
        </a:solidFill>
      </dgm:spPr>
      <dgm:t>
        <a:bodyPr/>
        <a:p>
          <a:endParaRPr altLang="en-US"/>
        </a:p>
      </dgm:t>
    </dgm:pt>
    <dgm:pt modelId="{8B6297BE-C21D-4A92-9720-E33BB66B6D2A}" cxnId="{FB1AED91-DFF5-4C79-B308-31FD0C938C7A}" type="parTrans">
      <dgm:prSet/>
      <dgm:spPr/>
    </dgm:pt>
    <dgm:pt modelId="{585C1FE2-6B97-4E98-A641-F6E60C054A7B}" cxnId="{FB1AED91-DFF5-4C79-B308-31FD0C938C7A}" type="sibTrans">
      <dgm:prSet/>
      <dgm:spPr/>
    </dgm:pt>
    <dgm:pt modelId="{31CAD942-5367-4738-8DFB-4B2D2DB5CD22}" type="pres">
      <dgm:prSet presAssocID="{6A1EEF9A-C601-4F2C-B4AC-B10DA78E7184}" presName="hierChild1" presStyleCnt="0">
        <dgm:presLayoutVars>
          <dgm:orgChart val="1"/>
          <dgm:chPref val="1"/>
          <dgm:dir/>
          <dgm:animOne val="branch"/>
          <dgm:animLvl val="lvl"/>
          <dgm:resizeHandles/>
        </dgm:presLayoutVars>
      </dgm:prSet>
      <dgm:spPr/>
    </dgm:pt>
    <dgm:pt modelId="{77DA1C20-DD5D-406F-BE33-753B2B1D759B}" type="pres">
      <dgm:prSet presAssocID="{D3B30183-4705-4037-BED8-1DDB70C27357}" presName="hierRoot1" presStyleCnt="0">
        <dgm:presLayoutVars>
          <dgm:hierBranch val="r"/>
        </dgm:presLayoutVars>
      </dgm:prSet>
      <dgm:spPr/>
    </dgm:pt>
    <dgm:pt modelId="{6EF88FCD-A39C-4FDB-AF17-7F0BF545B8CC}" type="pres">
      <dgm:prSet presAssocID="{D3B30183-4705-4037-BED8-1DDB70C27357}" presName="rootComposite1" presStyleCnt="0"/>
      <dgm:spPr/>
    </dgm:pt>
    <dgm:pt modelId="{ABF6A3F8-CB57-4220-AF9B-4DE3D40F576A}" type="pres">
      <dgm:prSet presAssocID="{D3B30183-4705-4037-BED8-1DDB70C27357}" presName="rootText1" presStyleLbl="node0" presStyleIdx="0" presStyleCnt="1" custScaleX="389814" custLinFactX="-85790" custLinFactNeighborX="-100000" custLinFactNeighborY="961">
        <dgm:presLayoutVars>
          <dgm:chPref val="3"/>
        </dgm:presLayoutVars>
      </dgm:prSet>
      <dgm:spPr/>
    </dgm:pt>
    <dgm:pt modelId="{D74AB891-BA31-43D4-9F84-41F47D01169F}" type="pres">
      <dgm:prSet presAssocID="{D3B30183-4705-4037-BED8-1DDB70C27357}" presName="rootConnector1" presStyleCnt="0"/>
      <dgm:spPr/>
    </dgm:pt>
    <dgm:pt modelId="{3BF076C3-F325-4CE8-9086-D99056DBC630}" type="pres">
      <dgm:prSet presAssocID="{D3B30183-4705-4037-BED8-1DDB70C27357}" presName="hierChild2" presStyleCnt="0"/>
      <dgm:spPr/>
    </dgm:pt>
    <dgm:pt modelId="{F8F1F017-C1D7-4DF7-ACC6-2F2EE1A6BC63}" type="pres">
      <dgm:prSet presAssocID="{E938C0C1-C6C2-47A1-85CC-BF72D50F61F0}" presName="Name50" presStyleLbl="parChTrans1D2" presStyleIdx="0" presStyleCnt="7"/>
      <dgm:spPr/>
    </dgm:pt>
    <dgm:pt modelId="{BA9459F3-70D6-4C9C-BCC2-2C12A7F5097D}" type="pres">
      <dgm:prSet presAssocID="{49ADBE0D-C5C7-4382-8B1F-F776F80EC914}" presName="hierRoot2" presStyleCnt="0">
        <dgm:presLayoutVars>
          <dgm:hierBranch/>
        </dgm:presLayoutVars>
      </dgm:prSet>
      <dgm:spPr/>
    </dgm:pt>
    <dgm:pt modelId="{D5C5B8CB-2F6E-4034-A2F0-7863729D9FE1}" type="pres">
      <dgm:prSet presAssocID="{49ADBE0D-C5C7-4382-8B1F-F776F80EC914}" presName="rootComposite" presStyleCnt="0"/>
      <dgm:spPr/>
    </dgm:pt>
    <dgm:pt modelId="{91E056A1-2FB6-4139-8F7A-A7AAAD96C1A7}" type="pres">
      <dgm:prSet presAssocID="{49ADBE0D-C5C7-4382-8B1F-F776F80EC914}" presName="rootText" presStyleLbl="node2" presStyleIdx="0" presStyleCnt="7" custScaleX="304898">
        <dgm:presLayoutVars>
          <dgm:chPref val="3"/>
        </dgm:presLayoutVars>
      </dgm:prSet>
      <dgm:spPr/>
    </dgm:pt>
    <dgm:pt modelId="{6437B53B-DFA9-4A83-A037-6BF0013C2083}" type="pres">
      <dgm:prSet presAssocID="{49ADBE0D-C5C7-4382-8B1F-F776F80EC914}" presName="rootConnector" presStyleCnt="0"/>
      <dgm:spPr/>
    </dgm:pt>
    <dgm:pt modelId="{579EF2FF-D86C-4768-B792-9991BA3E8E98}" type="pres">
      <dgm:prSet presAssocID="{49ADBE0D-C5C7-4382-8B1F-F776F80EC914}" presName="hierChild4" presStyleCnt="0"/>
      <dgm:spPr/>
    </dgm:pt>
    <dgm:pt modelId="{CAE00DAA-8441-45DF-8E1A-EBBB13647383}" type="pres">
      <dgm:prSet presAssocID="{49ADBE0D-C5C7-4382-8B1F-F776F80EC914}" presName="hierChild5" presStyleCnt="0"/>
      <dgm:spPr/>
    </dgm:pt>
    <dgm:pt modelId="{FBC149FC-901C-426B-8005-819B6701A044}" type="pres">
      <dgm:prSet presAssocID="{26772102-0057-4501-8618-4550CC216BCB}" presName="Name50" presStyleLbl="parChTrans1D2" presStyleIdx="1" presStyleCnt="7"/>
      <dgm:spPr/>
    </dgm:pt>
    <dgm:pt modelId="{5E7C6FD9-68E3-4259-8B4B-BFAC13B1DEFB}" type="pres">
      <dgm:prSet presAssocID="{19CCE2DD-99C1-46FF-B5F7-ABD29C824362}" presName="hierRoot2" presStyleCnt="0">
        <dgm:presLayoutVars>
          <dgm:hierBranch/>
        </dgm:presLayoutVars>
      </dgm:prSet>
      <dgm:spPr/>
    </dgm:pt>
    <dgm:pt modelId="{BB716317-655B-46A7-AC72-8650C44D06F3}" type="pres">
      <dgm:prSet presAssocID="{19CCE2DD-99C1-46FF-B5F7-ABD29C824362}" presName="rootComposite" presStyleCnt="0"/>
      <dgm:spPr/>
    </dgm:pt>
    <dgm:pt modelId="{D408A2B1-08D3-4C9A-878D-42FA1C8DCFA2}" type="pres">
      <dgm:prSet presAssocID="{19CCE2DD-99C1-46FF-B5F7-ABD29C824362}" presName="rootText" presStyleLbl="node2" presStyleIdx="1" presStyleCnt="7" custScaleX="304540">
        <dgm:presLayoutVars>
          <dgm:chPref val="3"/>
        </dgm:presLayoutVars>
      </dgm:prSet>
      <dgm:spPr/>
    </dgm:pt>
    <dgm:pt modelId="{24069163-3F43-4CFF-A19B-5AC910ED45D4}" type="pres">
      <dgm:prSet presAssocID="{19CCE2DD-99C1-46FF-B5F7-ABD29C824362}" presName="rootConnector" presStyleCnt="0"/>
      <dgm:spPr/>
    </dgm:pt>
    <dgm:pt modelId="{4A4080B8-2A7F-42D6-943C-30DCD84B0576}" type="pres">
      <dgm:prSet presAssocID="{19CCE2DD-99C1-46FF-B5F7-ABD29C824362}" presName="hierChild4" presStyleCnt="0"/>
      <dgm:spPr/>
    </dgm:pt>
    <dgm:pt modelId="{DAFC132C-6A9E-4A08-B806-25F234020324}" type="pres">
      <dgm:prSet presAssocID="{19CCE2DD-99C1-46FF-B5F7-ABD29C824362}" presName="hierChild5" presStyleCnt="0"/>
      <dgm:spPr/>
    </dgm:pt>
    <dgm:pt modelId="{1E29F503-43F4-4284-9E02-83F372E2CC6E}" type="pres">
      <dgm:prSet presAssocID="{8B4E2EAB-E22C-4BF6-900E-1C9E01ED1E57}" presName="Name50" presStyleLbl="parChTrans1D2" presStyleIdx="2" presStyleCnt="7"/>
      <dgm:spPr/>
    </dgm:pt>
    <dgm:pt modelId="{2312073A-4554-4BF8-B1D8-7412619FA5B4}" type="pres">
      <dgm:prSet presAssocID="{C903CD0A-A141-4950-9F9D-BDD15F99FB16}" presName="hierRoot2" presStyleCnt="0">
        <dgm:presLayoutVars>
          <dgm:hierBranch/>
        </dgm:presLayoutVars>
      </dgm:prSet>
      <dgm:spPr/>
    </dgm:pt>
    <dgm:pt modelId="{DE976B53-DC3D-40E9-8504-926447916711}" type="pres">
      <dgm:prSet presAssocID="{C903CD0A-A141-4950-9F9D-BDD15F99FB16}" presName="rootComposite" presStyleCnt="0"/>
      <dgm:spPr/>
    </dgm:pt>
    <dgm:pt modelId="{B401D3E7-987A-45B4-B3B7-1C51AFE1E213}" type="pres">
      <dgm:prSet presAssocID="{C903CD0A-A141-4950-9F9D-BDD15F99FB16}" presName="rootText" presStyleLbl="node2" presStyleIdx="2" presStyleCnt="7" custScaleX="310631">
        <dgm:presLayoutVars>
          <dgm:chPref val="3"/>
        </dgm:presLayoutVars>
      </dgm:prSet>
      <dgm:spPr/>
    </dgm:pt>
    <dgm:pt modelId="{03BD2249-4C16-45D6-A0DA-DAE40E93F16D}" type="pres">
      <dgm:prSet presAssocID="{C903CD0A-A141-4950-9F9D-BDD15F99FB16}" presName="rootConnector" presStyleCnt="0"/>
      <dgm:spPr/>
    </dgm:pt>
    <dgm:pt modelId="{80DC1567-7C51-4FF3-A89B-BAF957574018}" type="pres">
      <dgm:prSet presAssocID="{C903CD0A-A141-4950-9F9D-BDD15F99FB16}" presName="hierChild4" presStyleCnt="0"/>
      <dgm:spPr/>
    </dgm:pt>
    <dgm:pt modelId="{23D447E3-3F8C-429D-9E6C-51EB30CD5F4C}" type="pres">
      <dgm:prSet presAssocID="{C903CD0A-A141-4950-9F9D-BDD15F99FB16}" presName="hierChild5" presStyleCnt="0"/>
      <dgm:spPr/>
    </dgm:pt>
    <dgm:pt modelId="{6260FE36-CF87-45E0-892C-440EDDAF49A6}" type="pres">
      <dgm:prSet presAssocID="{FA797352-BC92-40DD-8DF6-53187A475810}" presName="Name50" presStyleLbl="parChTrans1D2" presStyleIdx="3" presStyleCnt="7"/>
      <dgm:spPr/>
    </dgm:pt>
    <dgm:pt modelId="{DB26C062-EC4C-4348-917D-FDDBA6A633E3}" type="pres">
      <dgm:prSet presAssocID="{B506C002-9A9F-4D21-B380-B0BA3641DD9A}" presName="hierRoot2" presStyleCnt="0">
        <dgm:presLayoutVars>
          <dgm:hierBranch/>
        </dgm:presLayoutVars>
      </dgm:prSet>
      <dgm:spPr/>
    </dgm:pt>
    <dgm:pt modelId="{AB415C4E-8A92-4BD1-B4D6-F19FDACD2117}" type="pres">
      <dgm:prSet presAssocID="{B506C002-9A9F-4D21-B380-B0BA3641DD9A}" presName="rootComposite" presStyleCnt="0"/>
      <dgm:spPr/>
    </dgm:pt>
    <dgm:pt modelId="{CE246AAC-0084-4409-AAAB-7CB0ABA78F0F}" type="pres">
      <dgm:prSet presAssocID="{B506C002-9A9F-4D21-B380-B0BA3641DD9A}" presName="rootText" presStyleLbl="node2" presStyleIdx="3" presStyleCnt="7" custScaleX="308759">
        <dgm:presLayoutVars>
          <dgm:chPref val="3"/>
        </dgm:presLayoutVars>
      </dgm:prSet>
      <dgm:spPr/>
    </dgm:pt>
    <dgm:pt modelId="{E5906209-7C03-4465-9A8F-A096A607265A}" type="pres">
      <dgm:prSet presAssocID="{B506C002-9A9F-4D21-B380-B0BA3641DD9A}" presName="rootConnector" presStyleCnt="0"/>
      <dgm:spPr/>
    </dgm:pt>
    <dgm:pt modelId="{10ECDBF1-B693-43E5-87B1-EE691D2D2283}" type="pres">
      <dgm:prSet presAssocID="{B506C002-9A9F-4D21-B380-B0BA3641DD9A}" presName="hierChild4" presStyleCnt="0"/>
      <dgm:spPr/>
    </dgm:pt>
    <dgm:pt modelId="{E3CB0CEF-7D0B-4BCA-874F-3B8A0D3997A3}" type="pres">
      <dgm:prSet presAssocID="{B506C002-9A9F-4D21-B380-B0BA3641DD9A}" presName="hierChild5" presStyleCnt="0"/>
      <dgm:spPr/>
    </dgm:pt>
    <dgm:pt modelId="{3FF702A5-8C88-49FE-91C7-65946FB04543}" type="pres">
      <dgm:prSet presAssocID="{D63CA5BB-56C2-47C3-BF04-6E02600E3D10}" presName="Name50" presStyleLbl="parChTrans1D2" presStyleIdx="4" presStyleCnt="7"/>
      <dgm:spPr/>
    </dgm:pt>
    <dgm:pt modelId="{139B1FF7-E8ED-4424-B14E-A79B3C1D940B}" type="pres">
      <dgm:prSet presAssocID="{4A2680AC-40A3-4D83-A898-FD1B953D4AA7}" presName="hierRoot2" presStyleCnt="0">
        <dgm:presLayoutVars>
          <dgm:hierBranch val="r"/>
        </dgm:presLayoutVars>
      </dgm:prSet>
      <dgm:spPr/>
    </dgm:pt>
    <dgm:pt modelId="{4A7F0EAB-57F0-45E9-B5AC-8D408804BA99}" type="pres">
      <dgm:prSet presAssocID="{4A2680AC-40A3-4D83-A898-FD1B953D4AA7}" presName="rootComposite" presStyleCnt="0"/>
      <dgm:spPr/>
    </dgm:pt>
    <dgm:pt modelId="{6F9B9000-9056-4343-8F13-B3294FB65AAE}" type="pres">
      <dgm:prSet presAssocID="{4A2680AC-40A3-4D83-A898-FD1B953D4AA7}" presName="rootText" presStyleLbl="node2" presStyleIdx="4" presStyleCnt="7" custScaleX="308760">
        <dgm:presLayoutVars>
          <dgm:chPref val="3"/>
        </dgm:presLayoutVars>
      </dgm:prSet>
      <dgm:spPr/>
      <dgm:t>
        <a:bodyPr/>
        <a:lstStyle/>
        <a:p>
          <a:endParaRPr lang="zh-CN" altLang="en-US"/>
        </a:p>
      </dgm:t>
    </dgm:pt>
    <dgm:pt modelId="{61624CBD-4A15-4B77-B415-9E4F8272EED4}" type="pres">
      <dgm:prSet presAssocID="{4A2680AC-40A3-4D83-A898-FD1B953D4AA7}" presName="rootConnector" presStyleCnt="0"/>
      <dgm:spPr/>
    </dgm:pt>
    <dgm:pt modelId="{C32870F5-CD0B-4675-8A45-AF72A9BAB9F5}" type="pres">
      <dgm:prSet presAssocID="{4A2680AC-40A3-4D83-A898-FD1B953D4AA7}" presName="hierChild4" presStyleCnt="0"/>
      <dgm:spPr/>
    </dgm:pt>
    <dgm:pt modelId="{EEED1DE2-40B2-480B-A3F6-1ADE3331419A}" type="pres">
      <dgm:prSet presAssocID="{4A2680AC-40A3-4D83-A898-FD1B953D4AA7}" presName="hierChild5" presStyleCnt="0"/>
      <dgm:spPr/>
    </dgm:pt>
    <dgm:pt modelId="{A44A764E-40AD-4578-95BE-0DDBE07EF431}" type="pres">
      <dgm:prSet presAssocID="{170CB2E4-510F-471D-90BE-4E6FE74AD273}" presName="Name50" presStyleLbl="parChTrans1D2" presStyleIdx="5" presStyleCnt="7"/>
      <dgm:spPr/>
    </dgm:pt>
    <dgm:pt modelId="{488749B7-C8F3-4B09-A7B5-2B8E78F377FC}" type="pres">
      <dgm:prSet presAssocID="{5A646F00-9C2A-4799-95E6-1149706FE114}" presName="hierRoot2" presStyleCnt="0">
        <dgm:presLayoutVars>
          <dgm:hierBranch/>
        </dgm:presLayoutVars>
      </dgm:prSet>
      <dgm:spPr/>
    </dgm:pt>
    <dgm:pt modelId="{8D2ACE42-D3CA-41CA-90CB-90716BE20127}" type="pres">
      <dgm:prSet presAssocID="{5A646F00-9C2A-4799-95E6-1149706FE114}" presName="rootComposite" presStyleCnt="0"/>
      <dgm:spPr/>
    </dgm:pt>
    <dgm:pt modelId="{F57AB161-078D-402D-ACF6-C255977BDDDE}" type="pres">
      <dgm:prSet presAssocID="{5A646F00-9C2A-4799-95E6-1149706FE114}" presName="rootText" presStyleLbl="node2" presStyleIdx="5" presStyleCnt="7" custScaleX="310631">
        <dgm:presLayoutVars>
          <dgm:chPref val="3"/>
        </dgm:presLayoutVars>
      </dgm:prSet>
      <dgm:spPr/>
    </dgm:pt>
    <dgm:pt modelId="{6C4E9F1E-D4FC-411A-A7CD-26A8C70255AF}" type="pres">
      <dgm:prSet presAssocID="{5A646F00-9C2A-4799-95E6-1149706FE114}" presName="rootConnector" presStyleCnt="0"/>
      <dgm:spPr/>
    </dgm:pt>
    <dgm:pt modelId="{D4E4377B-8428-45D4-868D-3673B9FCA783}" type="pres">
      <dgm:prSet presAssocID="{5A646F00-9C2A-4799-95E6-1149706FE114}" presName="hierChild4" presStyleCnt="0"/>
      <dgm:spPr/>
    </dgm:pt>
    <dgm:pt modelId="{ECDC4CCE-91D7-4FE6-B416-D60ACF66925A}" type="pres">
      <dgm:prSet presAssocID="{5A646F00-9C2A-4799-95E6-1149706FE114}" presName="hierChild5" presStyleCnt="0"/>
      <dgm:spPr/>
    </dgm:pt>
    <dgm:pt modelId="{F72F9106-65B7-409F-8CF5-48D29BBFD66B}" type="pres">
      <dgm:prSet presAssocID="{8B6297BE-C21D-4A92-9720-E33BB66B6D2A}" presName="Name50" presStyleLbl="parChTrans1D2" presStyleIdx="6" presStyleCnt="7"/>
      <dgm:spPr/>
    </dgm:pt>
    <dgm:pt modelId="{AE142314-AAE2-4086-9D85-B6910A1A1124}" type="pres">
      <dgm:prSet presAssocID="{218419F1-7F7C-42A7-A14C-29CEEC245A80}" presName="hierRoot2" presStyleCnt="0">
        <dgm:presLayoutVars>
          <dgm:hierBranch val="init"/>
        </dgm:presLayoutVars>
      </dgm:prSet>
      <dgm:spPr/>
    </dgm:pt>
    <dgm:pt modelId="{C1675383-A683-4CC1-B0F8-9E47673EA458}" type="pres">
      <dgm:prSet presAssocID="{218419F1-7F7C-42A7-A14C-29CEEC245A80}" presName="rootComposite" presStyleCnt="0"/>
      <dgm:spPr/>
    </dgm:pt>
    <dgm:pt modelId="{4801EFB9-A17F-4653-AE29-34EDAE36A565}" type="pres">
      <dgm:prSet presAssocID="{218419F1-7F7C-42A7-A14C-29CEEC245A80}" presName="rootText" presStyleLbl="node2" presStyleIdx="6" presStyleCnt="7" custScaleX="316047" custLinFactNeighborX="-1318">
        <dgm:presLayoutVars>
          <dgm:chPref val="3"/>
        </dgm:presLayoutVars>
      </dgm:prSet>
      <dgm:spPr/>
    </dgm:pt>
    <dgm:pt modelId="{A1652ED9-249C-48A2-B28A-E87E0427E639}" type="pres">
      <dgm:prSet presAssocID="{218419F1-7F7C-42A7-A14C-29CEEC245A80}" presName="rootConnector" presStyleCnt="0"/>
      <dgm:spPr/>
    </dgm:pt>
    <dgm:pt modelId="{8B4B59DC-2FC5-49A7-9EBA-98BC958B3962}" type="pres">
      <dgm:prSet presAssocID="{218419F1-7F7C-42A7-A14C-29CEEC245A80}" presName="hierChild4" presStyleCnt="0"/>
      <dgm:spPr/>
    </dgm:pt>
    <dgm:pt modelId="{EEC0F4F8-3EEE-4579-B7BE-9DF7B3E699D3}" type="pres">
      <dgm:prSet presAssocID="{218419F1-7F7C-42A7-A14C-29CEEC245A80}" presName="hierChild5" presStyleCnt="0"/>
      <dgm:spPr/>
    </dgm:pt>
    <dgm:pt modelId="{06EE0C97-6757-4711-BA12-A557FD86B210}" type="pres">
      <dgm:prSet presAssocID="{D3B30183-4705-4037-BED8-1DDB70C27357}" presName="hierChild3" presStyleCnt="0"/>
      <dgm:spPr/>
    </dgm:pt>
  </dgm:ptLst>
  <dgm:cxnLst>
    <dgm:cxn modelId="{C138D4A3-DC91-4DEE-A67B-9FA729DBC0A0}" srcId="{6A1EEF9A-C601-4F2C-B4AC-B10DA78E7184}" destId="{D3B30183-4705-4037-BED8-1DDB70C27357}" srcOrd="0" destOrd="0" parTransId="{2F3F9928-E149-43D4-A6E9-232E648DAA59}" sibTransId="{55C41B73-7910-4221-88D2-EEF216B7F6BB}"/>
    <dgm:cxn modelId="{DCC48EC6-E1ED-4E2A-92D0-E58FB933FF11}" srcId="{D3B30183-4705-4037-BED8-1DDB70C27357}" destId="{49ADBE0D-C5C7-4382-8B1F-F776F80EC914}" srcOrd="0" destOrd="0" parTransId="{E938C0C1-C6C2-47A1-85CC-BF72D50F61F0}" sibTransId="{F7E49BF3-928B-48B4-B402-9092B028810B}"/>
    <dgm:cxn modelId="{84DC47A3-22AB-41CE-ABCF-A5E82C39FE09}" srcId="{D3B30183-4705-4037-BED8-1DDB70C27357}" destId="{19CCE2DD-99C1-46FF-B5F7-ABD29C824362}" srcOrd="1" destOrd="0" parTransId="{26772102-0057-4501-8618-4550CC216BCB}" sibTransId="{0BAEA517-53FB-4C4D-803E-4E397234AC0C}"/>
    <dgm:cxn modelId="{B27C0C19-9805-432B-97D0-A7FAB3653A25}" srcId="{D3B30183-4705-4037-BED8-1DDB70C27357}" destId="{C903CD0A-A141-4950-9F9D-BDD15F99FB16}" srcOrd="2" destOrd="0" parTransId="{8B4E2EAB-E22C-4BF6-900E-1C9E01ED1E57}" sibTransId="{2F1F30B4-D3DE-47ED-A1AD-15ADDC8DA77B}"/>
    <dgm:cxn modelId="{E97215F2-A104-4CF8-91DA-1381E097A509}" srcId="{D3B30183-4705-4037-BED8-1DDB70C27357}" destId="{B506C002-9A9F-4D21-B380-B0BA3641DD9A}" srcOrd="3" destOrd="0" parTransId="{FA797352-BC92-40DD-8DF6-53187A475810}" sibTransId="{31F5BFB0-9C5F-4796-A095-D3A094D2507F}"/>
    <dgm:cxn modelId="{E207046E-FD13-4708-991D-15781CDDDE8C}" srcId="{D3B30183-4705-4037-BED8-1DDB70C27357}" destId="{4A2680AC-40A3-4D83-A898-FD1B953D4AA7}" srcOrd="4" destOrd="0" parTransId="{D63CA5BB-56C2-47C3-BF04-6E02600E3D10}" sibTransId="{7D278912-F034-4CC7-AF11-6684342B60CB}"/>
    <dgm:cxn modelId="{CF3BD520-B09F-4F97-849E-FF247361E778}" srcId="{D3B30183-4705-4037-BED8-1DDB70C27357}" destId="{5A646F00-9C2A-4799-95E6-1149706FE114}" srcOrd="5" destOrd="0" parTransId="{170CB2E4-510F-471D-90BE-4E6FE74AD273}" sibTransId="{CE55C7CB-9F49-412B-B6C7-E25DF98604F2}"/>
    <dgm:cxn modelId="{FB1AED91-DFF5-4C79-B308-31FD0C938C7A}" srcId="{D3B30183-4705-4037-BED8-1DDB70C27357}" destId="{218419F1-7F7C-42A7-A14C-29CEEC245A80}" srcOrd="6" destOrd="0" parTransId="{8B6297BE-C21D-4A92-9720-E33BB66B6D2A}" sibTransId="{585C1FE2-6B97-4E98-A641-F6E60C054A7B}"/>
    <dgm:cxn modelId="{626CD401-5AA7-497C-B0E7-CCE797061D5B}" type="presOf" srcId="{6A1EEF9A-C601-4F2C-B4AC-B10DA78E7184}" destId="{31CAD942-5367-4738-8DFB-4B2D2DB5CD22}" srcOrd="0" destOrd="0" presId="urn:microsoft.com/office/officeart/2005/8/layout/orgChart1"/>
    <dgm:cxn modelId="{4C973924-749E-47D4-AFF1-2789E6873ED8}" type="presParOf" srcId="{31CAD942-5367-4738-8DFB-4B2D2DB5CD22}" destId="{77DA1C20-DD5D-406F-BE33-753B2B1D759B}" srcOrd="0" destOrd="0" presId="urn:microsoft.com/office/officeart/2005/8/layout/orgChart1"/>
    <dgm:cxn modelId="{BE68E46A-B28D-41AC-927B-17B3859E73C6}" type="presParOf" srcId="{77DA1C20-DD5D-406F-BE33-753B2B1D759B}" destId="{6EF88FCD-A39C-4FDB-AF17-7F0BF545B8CC}" srcOrd="0" destOrd="0" presId="urn:microsoft.com/office/officeart/2005/8/layout/orgChart1"/>
    <dgm:cxn modelId="{5EB529F6-29A3-4535-A743-18028D8E68FF}" type="presOf" srcId="{D3B30183-4705-4037-BED8-1DDB70C27357}" destId="{6EF88FCD-A39C-4FDB-AF17-7F0BF545B8CC}" srcOrd="0" destOrd="0" presId="urn:microsoft.com/office/officeart/2005/8/layout/orgChart1"/>
    <dgm:cxn modelId="{1782D8F5-4929-4C56-A692-4571E67245CF}" type="presParOf" srcId="{6EF88FCD-A39C-4FDB-AF17-7F0BF545B8CC}" destId="{ABF6A3F8-CB57-4220-AF9B-4DE3D40F576A}" srcOrd="0" destOrd="0" presId="urn:microsoft.com/office/officeart/2005/8/layout/orgChart1"/>
    <dgm:cxn modelId="{312C0222-FA06-45ED-A3E2-C85A7D664F42}" type="presOf" srcId="{D3B30183-4705-4037-BED8-1DDB70C27357}" destId="{ABF6A3F8-CB57-4220-AF9B-4DE3D40F576A}" srcOrd="0" destOrd="0" presId="urn:microsoft.com/office/officeart/2005/8/layout/orgChart1"/>
    <dgm:cxn modelId="{6B417960-C3EF-43BF-8F28-007B438D94CA}" type="presParOf" srcId="{6EF88FCD-A39C-4FDB-AF17-7F0BF545B8CC}" destId="{D74AB891-BA31-43D4-9F84-41F47D01169F}" srcOrd="1" destOrd="0" presId="urn:microsoft.com/office/officeart/2005/8/layout/orgChart1"/>
    <dgm:cxn modelId="{C1FFC9D1-70B5-4BB4-8D7E-BEA7D36326B9}" type="presOf" srcId="{D3B30183-4705-4037-BED8-1DDB70C27357}" destId="{D74AB891-BA31-43D4-9F84-41F47D01169F}" srcOrd="0" destOrd="0" presId="urn:microsoft.com/office/officeart/2005/8/layout/orgChart1"/>
    <dgm:cxn modelId="{C86B9ED5-F5D3-45B0-AE9A-EBE49A3C1CB8}" type="presParOf" srcId="{77DA1C20-DD5D-406F-BE33-753B2B1D759B}" destId="{3BF076C3-F325-4CE8-9086-D99056DBC630}" srcOrd="1" destOrd="0" presId="urn:microsoft.com/office/officeart/2005/8/layout/orgChart1"/>
    <dgm:cxn modelId="{EE4A4346-2B80-42D3-961A-37B16D8C9D83}" type="presParOf" srcId="{3BF076C3-F325-4CE8-9086-D99056DBC630}" destId="{F8F1F017-C1D7-4DF7-ACC6-2F2EE1A6BC63}" srcOrd="0" destOrd="1" presId="urn:microsoft.com/office/officeart/2005/8/layout/orgChart1"/>
    <dgm:cxn modelId="{E4441B53-3144-4AB6-A45F-9676221E4DE6}" type="presOf" srcId="{E938C0C1-C6C2-47A1-85CC-BF72D50F61F0}" destId="{F8F1F017-C1D7-4DF7-ACC6-2F2EE1A6BC63}" srcOrd="0" destOrd="0" presId="urn:microsoft.com/office/officeart/2005/8/layout/orgChart1"/>
    <dgm:cxn modelId="{4771797A-6524-4F34-8289-CDD2D65271C1}" type="presParOf" srcId="{3BF076C3-F325-4CE8-9086-D99056DBC630}" destId="{BA9459F3-70D6-4C9C-BCC2-2C12A7F5097D}" srcOrd="1" destOrd="1" presId="urn:microsoft.com/office/officeart/2005/8/layout/orgChart1"/>
    <dgm:cxn modelId="{D84A4A9F-84DF-4D28-96E6-2190F4FE1D6F}" type="presParOf" srcId="{BA9459F3-70D6-4C9C-BCC2-2C12A7F5097D}" destId="{D5C5B8CB-2F6E-4034-A2F0-7863729D9FE1}" srcOrd="0" destOrd="1" presId="urn:microsoft.com/office/officeart/2005/8/layout/orgChart1"/>
    <dgm:cxn modelId="{CEEACC88-13FE-4F27-A2D1-B5C3FC8CEE4F}" type="presOf" srcId="{49ADBE0D-C5C7-4382-8B1F-F776F80EC914}" destId="{D5C5B8CB-2F6E-4034-A2F0-7863729D9FE1}" srcOrd="0" destOrd="0" presId="urn:microsoft.com/office/officeart/2005/8/layout/orgChart1"/>
    <dgm:cxn modelId="{09D69449-A210-405F-BEF2-F62E76F67011}" type="presParOf" srcId="{D5C5B8CB-2F6E-4034-A2F0-7863729D9FE1}" destId="{91E056A1-2FB6-4139-8F7A-A7AAAD96C1A7}" srcOrd="0" destOrd="0" presId="urn:microsoft.com/office/officeart/2005/8/layout/orgChart1"/>
    <dgm:cxn modelId="{8FE0E229-B1E4-4BDF-9B6F-42E191389AA6}" type="presOf" srcId="{49ADBE0D-C5C7-4382-8B1F-F776F80EC914}" destId="{91E056A1-2FB6-4139-8F7A-A7AAAD96C1A7}" srcOrd="0" destOrd="0" presId="urn:microsoft.com/office/officeart/2005/8/layout/orgChart1"/>
    <dgm:cxn modelId="{345C4612-916E-42D4-8A78-C90A703E017D}" type="presParOf" srcId="{D5C5B8CB-2F6E-4034-A2F0-7863729D9FE1}" destId="{6437B53B-DFA9-4A83-A037-6BF0013C2083}" srcOrd="1" destOrd="0" presId="urn:microsoft.com/office/officeart/2005/8/layout/orgChart1"/>
    <dgm:cxn modelId="{AF9FE2EF-1502-4289-915B-CB67A3529058}" type="presOf" srcId="{49ADBE0D-C5C7-4382-8B1F-F776F80EC914}" destId="{6437B53B-DFA9-4A83-A037-6BF0013C2083}" srcOrd="0" destOrd="0" presId="urn:microsoft.com/office/officeart/2005/8/layout/orgChart1"/>
    <dgm:cxn modelId="{CC4B8490-1906-4CFC-AAFF-1D0EDA2A848E}" type="presParOf" srcId="{BA9459F3-70D6-4C9C-BCC2-2C12A7F5097D}" destId="{579EF2FF-D86C-4768-B792-9991BA3E8E98}" srcOrd="1" destOrd="1" presId="urn:microsoft.com/office/officeart/2005/8/layout/orgChart1"/>
    <dgm:cxn modelId="{C820EF51-BB71-46F6-9A98-BE4D5F050155}" type="presParOf" srcId="{BA9459F3-70D6-4C9C-BCC2-2C12A7F5097D}" destId="{CAE00DAA-8441-45DF-8E1A-EBBB13647383}" srcOrd="2" destOrd="1" presId="urn:microsoft.com/office/officeart/2005/8/layout/orgChart1"/>
    <dgm:cxn modelId="{D1E27762-AAD8-4CB6-B7C5-9735CED0DF8D}" type="presParOf" srcId="{3BF076C3-F325-4CE8-9086-D99056DBC630}" destId="{FBC149FC-901C-426B-8005-819B6701A044}" srcOrd="2" destOrd="1" presId="urn:microsoft.com/office/officeart/2005/8/layout/orgChart1"/>
    <dgm:cxn modelId="{57C3A38C-568C-4C50-906E-64F55D296B86}" type="presOf" srcId="{26772102-0057-4501-8618-4550CC216BCB}" destId="{FBC149FC-901C-426B-8005-819B6701A044}" srcOrd="0" destOrd="0" presId="urn:microsoft.com/office/officeart/2005/8/layout/orgChart1"/>
    <dgm:cxn modelId="{744C93B6-4423-470D-B84D-4F31ADFF7521}" type="presParOf" srcId="{3BF076C3-F325-4CE8-9086-D99056DBC630}" destId="{5E7C6FD9-68E3-4259-8B4B-BFAC13B1DEFB}" srcOrd="3" destOrd="1" presId="urn:microsoft.com/office/officeart/2005/8/layout/orgChart1"/>
    <dgm:cxn modelId="{6565416E-61C2-4131-8243-35E44F1D7443}" type="presParOf" srcId="{5E7C6FD9-68E3-4259-8B4B-BFAC13B1DEFB}" destId="{BB716317-655B-46A7-AC72-8650C44D06F3}" srcOrd="0" destOrd="3" presId="urn:microsoft.com/office/officeart/2005/8/layout/orgChart1"/>
    <dgm:cxn modelId="{1400CB08-DB8F-4D4E-AB67-676CEBD37F13}" type="presOf" srcId="{19CCE2DD-99C1-46FF-B5F7-ABD29C824362}" destId="{BB716317-655B-46A7-AC72-8650C44D06F3}" srcOrd="0" destOrd="0" presId="urn:microsoft.com/office/officeart/2005/8/layout/orgChart1"/>
    <dgm:cxn modelId="{F76B5B76-87F1-45B0-A0F0-5D8A7CC7155D}" type="presParOf" srcId="{BB716317-655B-46A7-AC72-8650C44D06F3}" destId="{D408A2B1-08D3-4C9A-878D-42FA1C8DCFA2}" srcOrd="0" destOrd="0" presId="urn:microsoft.com/office/officeart/2005/8/layout/orgChart1"/>
    <dgm:cxn modelId="{25BABABE-958B-47EA-963A-AF16EEE61CCC}" type="presOf" srcId="{19CCE2DD-99C1-46FF-B5F7-ABD29C824362}" destId="{D408A2B1-08D3-4C9A-878D-42FA1C8DCFA2}" srcOrd="0" destOrd="0" presId="urn:microsoft.com/office/officeart/2005/8/layout/orgChart1"/>
    <dgm:cxn modelId="{AF51C2F9-E127-4489-820C-127A7927BBCA}" type="presParOf" srcId="{BB716317-655B-46A7-AC72-8650C44D06F3}" destId="{24069163-3F43-4CFF-A19B-5AC910ED45D4}" srcOrd="1" destOrd="0" presId="urn:microsoft.com/office/officeart/2005/8/layout/orgChart1"/>
    <dgm:cxn modelId="{20A1C1D5-EAC4-46A9-B9DD-4B6BC35216AE}" type="presOf" srcId="{19CCE2DD-99C1-46FF-B5F7-ABD29C824362}" destId="{24069163-3F43-4CFF-A19B-5AC910ED45D4}" srcOrd="0" destOrd="0" presId="urn:microsoft.com/office/officeart/2005/8/layout/orgChart1"/>
    <dgm:cxn modelId="{45C57D66-202C-404E-91D6-E6E6B17AA30E}" type="presParOf" srcId="{5E7C6FD9-68E3-4259-8B4B-BFAC13B1DEFB}" destId="{4A4080B8-2A7F-42D6-943C-30DCD84B0576}" srcOrd="1" destOrd="3" presId="urn:microsoft.com/office/officeart/2005/8/layout/orgChart1"/>
    <dgm:cxn modelId="{4BCB5417-A9B0-4304-8FEB-35211D38C3CB}" type="presParOf" srcId="{5E7C6FD9-68E3-4259-8B4B-BFAC13B1DEFB}" destId="{DAFC132C-6A9E-4A08-B806-25F234020324}" srcOrd="2" destOrd="3" presId="urn:microsoft.com/office/officeart/2005/8/layout/orgChart1"/>
    <dgm:cxn modelId="{8D1B315C-D31A-44A8-B953-B88E11886465}" type="presParOf" srcId="{3BF076C3-F325-4CE8-9086-D99056DBC630}" destId="{1E29F503-43F4-4284-9E02-83F372E2CC6E}" srcOrd="4" destOrd="1" presId="urn:microsoft.com/office/officeart/2005/8/layout/orgChart1"/>
    <dgm:cxn modelId="{12F62996-E768-4DAD-8929-A31983B46912}" type="presOf" srcId="{8B4E2EAB-E22C-4BF6-900E-1C9E01ED1E57}" destId="{1E29F503-43F4-4284-9E02-83F372E2CC6E}" srcOrd="0" destOrd="0" presId="urn:microsoft.com/office/officeart/2005/8/layout/orgChart1"/>
    <dgm:cxn modelId="{D38095C4-E5E3-4058-97BD-B4875F2EDA85}" type="presParOf" srcId="{3BF076C3-F325-4CE8-9086-D99056DBC630}" destId="{2312073A-4554-4BF8-B1D8-7412619FA5B4}" srcOrd="5" destOrd="1" presId="urn:microsoft.com/office/officeart/2005/8/layout/orgChart1"/>
    <dgm:cxn modelId="{0BCB2C84-6BBB-4A69-B6A6-F61AC4244603}" type="presParOf" srcId="{2312073A-4554-4BF8-B1D8-7412619FA5B4}" destId="{DE976B53-DC3D-40E9-8504-926447916711}" srcOrd="0" destOrd="5" presId="urn:microsoft.com/office/officeart/2005/8/layout/orgChart1"/>
    <dgm:cxn modelId="{8A0D45B4-42D5-410E-BF86-4D7AA1A4F31B}" type="presOf" srcId="{C903CD0A-A141-4950-9F9D-BDD15F99FB16}" destId="{DE976B53-DC3D-40E9-8504-926447916711}" srcOrd="0" destOrd="0" presId="urn:microsoft.com/office/officeart/2005/8/layout/orgChart1"/>
    <dgm:cxn modelId="{546E017F-65A4-42DB-9CA3-C4FDC1897384}" type="presParOf" srcId="{DE976B53-DC3D-40E9-8504-926447916711}" destId="{B401D3E7-987A-45B4-B3B7-1C51AFE1E213}" srcOrd="0" destOrd="0" presId="urn:microsoft.com/office/officeart/2005/8/layout/orgChart1"/>
    <dgm:cxn modelId="{689BC9E5-5B7A-4E13-A792-E5546FF816EE}" type="presOf" srcId="{C903CD0A-A141-4950-9F9D-BDD15F99FB16}" destId="{B401D3E7-987A-45B4-B3B7-1C51AFE1E213}" srcOrd="0" destOrd="0" presId="urn:microsoft.com/office/officeart/2005/8/layout/orgChart1"/>
    <dgm:cxn modelId="{C6402446-ECB4-46B1-84FC-858AB84E8E88}" type="presParOf" srcId="{DE976B53-DC3D-40E9-8504-926447916711}" destId="{03BD2249-4C16-45D6-A0DA-DAE40E93F16D}" srcOrd="1" destOrd="0" presId="urn:microsoft.com/office/officeart/2005/8/layout/orgChart1"/>
    <dgm:cxn modelId="{89311C6C-878C-40D3-A234-D33A3AD7EDC3}" type="presOf" srcId="{C903CD0A-A141-4950-9F9D-BDD15F99FB16}" destId="{03BD2249-4C16-45D6-A0DA-DAE40E93F16D}" srcOrd="0" destOrd="0" presId="urn:microsoft.com/office/officeart/2005/8/layout/orgChart1"/>
    <dgm:cxn modelId="{0C2B2BFB-F6B0-4B9E-AED4-2F7F63D7684C}" type="presParOf" srcId="{2312073A-4554-4BF8-B1D8-7412619FA5B4}" destId="{80DC1567-7C51-4FF3-A89B-BAF957574018}" srcOrd="1" destOrd="5" presId="urn:microsoft.com/office/officeart/2005/8/layout/orgChart1"/>
    <dgm:cxn modelId="{475DE7DD-8CB8-4B20-BC7A-AF882CAA7BD7}" type="presParOf" srcId="{2312073A-4554-4BF8-B1D8-7412619FA5B4}" destId="{23D447E3-3F8C-429D-9E6C-51EB30CD5F4C}" srcOrd="2" destOrd="5" presId="urn:microsoft.com/office/officeart/2005/8/layout/orgChart1"/>
    <dgm:cxn modelId="{728AEA8A-E94E-4380-A9B3-7F9B81DFEF5B}" type="presParOf" srcId="{3BF076C3-F325-4CE8-9086-D99056DBC630}" destId="{6260FE36-CF87-45E0-892C-440EDDAF49A6}" srcOrd="6" destOrd="1" presId="urn:microsoft.com/office/officeart/2005/8/layout/orgChart1"/>
    <dgm:cxn modelId="{7A1702CF-CC00-4FD6-A884-9E08F4C7A44A}" type="presOf" srcId="{FA797352-BC92-40DD-8DF6-53187A475810}" destId="{6260FE36-CF87-45E0-892C-440EDDAF49A6}" srcOrd="0" destOrd="0" presId="urn:microsoft.com/office/officeart/2005/8/layout/orgChart1"/>
    <dgm:cxn modelId="{E58407C5-C484-4224-AC56-FA6B90602990}" type="presParOf" srcId="{3BF076C3-F325-4CE8-9086-D99056DBC630}" destId="{DB26C062-EC4C-4348-917D-FDDBA6A633E3}" srcOrd="7" destOrd="1" presId="urn:microsoft.com/office/officeart/2005/8/layout/orgChart1"/>
    <dgm:cxn modelId="{1A6DD5DF-FE7B-470B-BD75-399B4210DB20}" type="presParOf" srcId="{DB26C062-EC4C-4348-917D-FDDBA6A633E3}" destId="{AB415C4E-8A92-4BD1-B4D6-F19FDACD2117}" srcOrd="0" destOrd="7" presId="urn:microsoft.com/office/officeart/2005/8/layout/orgChart1"/>
    <dgm:cxn modelId="{549A5A97-3F4C-4EE0-9A9A-466EAE098D5F}" type="presOf" srcId="{B506C002-9A9F-4D21-B380-B0BA3641DD9A}" destId="{AB415C4E-8A92-4BD1-B4D6-F19FDACD2117}" srcOrd="0" destOrd="0" presId="urn:microsoft.com/office/officeart/2005/8/layout/orgChart1"/>
    <dgm:cxn modelId="{C2E8F7F2-A7B8-40CB-898B-9C196B48F658}" type="presParOf" srcId="{AB415C4E-8A92-4BD1-B4D6-F19FDACD2117}" destId="{CE246AAC-0084-4409-AAAB-7CB0ABA78F0F}" srcOrd="0" destOrd="0" presId="urn:microsoft.com/office/officeart/2005/8/layout/orgChart1"/>
    <dgm:cxn modelId="{7AAE1DB8-F478-4325-BD49-A779A7B6234D}" type="presOf" srcId="{B506C002-9A9F-4D21-B380-B0BA3641DD9A}" destId="{CE246AAC-0084-4409-AAAB-7CB0ABA78F0F}" srcOrd="0" destOrd="0" presId="urn:microsoft.com/office/officeart/2005/8/layout/orgChart1"/>
    <dgm:cxn modelId="{7AD9F994-570D-4D9C-888A-704D561B2467}" type="presParOf" srcId="{AB415C4E-8A92-4BD1-B4D6-F19FDACD2117}" destId="{E5906209-7C03-4465-9A8F-A096A607265A}" srcOrd="1" destOrd="0" presId="urn:microsoft.com/office/officeart/2005/8/layout/orgChart1"/>
    <dgm:cxn modelId="{0EA3AC3F-5DD8-49D0-BEE9-DC14FDAE4F05}" type="presOf" srcId="{B506C002-9A9F-4D21-B380-B0BA3641DD9A}" destId="{E5906209-7C03-4465-9A8F-A096A607265A}" srcOrd="0" destOrd="0" presId="urn:microsoft.com/office/officeart/2005/8/layout/orgChart1"/>
    <dgm:cxn modelId="{F5D45C9C-CC05-4BF0-8028-C9B7E0C594FE}" type="presParOf" srcId="{DB26C062-EC4C-4348-917D-FDDBA6A633E3}" destId="{10ECDBF1-B693-43E5-87B1-EE691D2D2283}" srcOrd="1" destOrd="7" presId="urn:microsoft.com/office/officeart/2005/8/layout/orgChart1"/>
    <dgm:cxn modelId="{FED3C0F5-58EF-431B-99E4-6ACA43B6C02E}" type="presParOf" srcId="{DB26C062-EC4C-4348-917D-FDDBA6A633E3}" destId="{E3CB0CEF-7D0B-4BCA-874F-3B8A0D3997A3}" srcOrd="2" destOrd="7" presId="urn:microsoft.com/office/officeart/2005/8/layout/orgChart1"/>
    <dgm:cxn modelId="{17D5F071-38AE-451E-A15E-96785D27DFC6}" type="presParOf" srcId="{3BF076C3-F325-4CE8-9086-D99056DBC630}" destId="{3FF702A5-8C88-49FE-91C7-65946FB04543}" srcOrd="8" destOrd="1" presId="urn:microsoft.com/office/officeart/2005/8/layout/orgChart1"/>
    <dgm:cxn modelId="{01E14900-19B2-4EAF-9140-129BEA33F95F}" type="presOf" srcId="{D63CA5BB-56C2-47C3-BF04-6E02600E3D10}" destId="{3FF702A5-8C88-49FE-91C7-65946FB04543}" srcOrd="0" destOrd="0" presId="urn:microsoft.com/office/officeart/2005/8/layout/orgChart1"/>
    <dgm:cxn modelId="{851FC8C1-EFD5-41ED-8FB4-033873622679}" type="presParOf" srcId="{3BF076C3-F325-4CE8-9086-D99056DBC630}" destId="{139B1FF7-E8ED-4424-B14E-A79B3C1D940B}" srcOrd="9" destOrd="1" presId="urn:microsoft.com/office/officeart/2005/8/layout/orgChart1"/>
    <dgm:cxn modelId="{DA5FCA1A-D28B-4ACC-BAD0-41593D7E67AF}" type="presParOf" srcId="{139B1FF7-E8ED-4424-B14E-A79B3C1D940B}" destId="{4A7F0EAB-57F0-45E9-B5AC-8D408804BA99}" srcOrd="0" destOrd="9" presId="urn:microsoft.com/office/officeart/2005/8/layout/orgChart1"/>
    <dgm:cxn modelId="{0950B0C6-B164-400C-9569-99E257045373}" type="presOf" srcId="{4A2680AC-40A3-4D83-A898-FD1B953D4AA7}" destId="{4A7F0EAB-57F0-45E9-B5AC-8D408804BA99}" srcOrd="0" destOrd="0" presId="urn:microsoft.com/office/officeart/2005/8/layout/orgChart1"/>
    <dgm:cxn modelId="{C34F0111-3FB3-4541-B7A5-D32D730595E9}" type="presParOf" srcId="{4A7F0EAB-57F0-45E9-B5AC-8D408804BA99}" destId="{6F9B9000-9056-4343-8F13-B3294FB65AAE}" srcOrd="0" destOrd="0" presId="urn:microsoft.com/office/officeart/2005/8/layout/orgChart1"/>
    <dgm:cxn modelId="{75CFE83B-10B2-4A8F-9181-E4A0AF86516E}" type="presOf" srcId="{4A2680AC-40A3-4D83-A898-FD1B953D4AA7}" destId="{6F9B9000-9056-4343-8F13-B3294FB65AAE}" srcOrd="0" destOrd="0" presId="urn:microsoft.com/office/officeart/2005/8/layout/orgChart1"/>
    <dgm:cxn modelId="{D78B4F81-0994-45D2-81ED-B725B37344DE}" type="presParOf" srcId="{4A7F0EAB-57F0-45E9-B5AC-8D408804BA99}" destId="{61624CBD-4A15-4B77-B415-9E4F8272EED4}" srcOrd="1" destOrd="0" presId="urn:microsoft.com/office/officeart/2005/8/layout/orgChart1"/>
    <dgm:cxn modelId="{4FDF771C-B980-41CF-BFFE-8DAAAEF5B356}" type="presOf" srcId="{4A2680AC-40A3-4D83-A898-FD1B953D4AA7}" destId="{61624CBD-4A15-4B77-B415-9E4F8272EED4}" srcOrd="0" destOrd="0" presId="urn:microsoft.com/office/officeart/2005/8/layout/orgChart1"/>
    <dgm:cxn modelId="{CDD5B194-18DC-4248-8314-049B71A426CA}" type="presParOf" srcId="{139B1FF7-E8ED-4424-B14E-A79B3C1D940B}" destId="{C32870F5-CD0B-4675-8A45-AF72A9BAB9F5}" srcOrd="1" destOrd="9" presId="urn:microsoft.com/office/officeart/2005/8/layout/orgChart1"/>
    <dgm:cxn modelId="{7CD5C752-9360-4AA8-B069-BEBEDAA8CF90}" type="presParOf" srcId="{139B1FF7-E8ED-4424-B14E-A79B3C1D940B}" destId="{EEED1DE2-40B2-480B-A3F6-1ADE3331419A}" srcOrd="2" destOrd="9" presId="urn:microsoft.com/office/officeart/2005/8/layout/orgChart1"/>
    <dgm:cxn modelId="{65076CA0-60F1-4AE8-BBF1-C5800A53259C}" type="presParOf" srcId="{3BF076C3-F325-4CE8-9086-D99056DBC630}" destId="{A44A764E-40AD-4578-95BE-0DDBE07EF431}" srcOrd="10" destOrd="1" presId="urn:microsoft.com/office/officeart/2005/8/layout/orgChart1"/>
    <dgm:cxn modelId="{556C2C96-AE7D-4CDC-8E1E-85AC7369C6D3}" type="presOf" srcId="{170CB2E4-510F-471D-90BE-4E6FE74AD273}" destId="{A44A764E-40AD-4578-95BE-0DDBE07EF431}" srcOrd="0" destOrd="0" presId="urn:microsoft.com/office/officeart/2005/8/layout/orgChart1"/>
    <dgm:cxn modelId="{9628B505-10ED-4C30-8372-15A4CEF11AFE}" type="presParOf" srcId="{3BF076C3-F325-4CE8-9086-D99056DBC630}" destId="{488749B7-C8F3-4B09-A7B5-2B8E78F377FC}" srcOrd="11" destOrd="1" presId="urn:microsoft.com/office/officeart/2005/8/layout/orgChart1"/>
    <dgm:cxn modelId="{40716193-EB54-41B4-B3C1-6C1B39599A82}" type="presParOf" srcId="{488749B7-C8F3-4B09-A7B5-2B8E78F377FC}" destId="{8D2ACE42-D3CA-41CA-90CB-90716BE20127}" srcOrd="0" destOrd="11" presId="urn:microsoft.com/office/officeart/2005/8/layout/orgChart1"/>
    <dgm:cxn modelId="{659882DB-AC7E-4987-A3E0-09156CD4625C}" type="presOf" srcId="{5A646F00-9C2A-4799-95E6-1149706FE114}" destId="{8D2ACE42-D3CA-41CA-90CB-90716BE20127}" srcOrd="0" destOrd="0" presId="urn:microsoft.com/office/officeart/2005/8/layout/orgChart1"/>
    <dgm:cxn modelId="{007D1DAC-DC44-4029-AEE9-F17CE6EBEE1F}" type="presParOf" srcId="{8D2ACE42-D3CA-41CA-90CB-90716BE20127}" destId="{F57AB161-078D-402D-ACF6-C255977BDDDE}" srcOrd="0" destOrd="0" presId="urn:microsoft.com/office/officeart/2005/8/layout/orgChart1"/>
    <dgm:cxn modelId="{E30746FE-9D20-4765-8624-432560ED5E27}" type="presOf" srcId="{5A646F00-9C2A-4799-95E6-1149706FE114}" destId="{F57AB161-078D-402D-ACF6-C255977BDDDE}" srcOrd="0" destOrd="0" presId="urn:microsoft.com/office/officeart/2005/8/layout/orgChart1"/>
    <dgm:cxn modelId="{06258D5F-7304-45D9-8D1B-70B4AB570279}" type="presParOf" srcId="{8D2ACE42-D3CA-41CA-90CB-90716BE20127}" destId="{6C4E9F1E-D4FC-411A-A7CD-26A8C70255AF}" srcOrd="1" destOrd="0" presId="urn:microsoft.com/office/officeart/2005/8/layout/orgChart1"/>
    <dgm:cxn modelId="{524849CF-C0F8-4A0A-93BE-CF6D580020D5}" type="presOf" srcId="{5A646F00-9C2A-4799-95E6-1149706FE114}" destId="{6C4E9F1E-D4FC-411A-A7CD-26A8C70255AF}" srcOrd="0" destOrd="0" presId="urn:microsoft.com/office/officeart/2005/8/layout/orgChart1"/>
    <dgm:cxn modelId="{9850EC2D-92D2-4261-B2B3-B7ABFEFEC445}" type="presParOf" srcId="{488749B7-C8F3-4B09-A7B5-2B8E78F377FC}" destId="{D4E4377B-8428-45D4-868D-3673B9FCA783}" srcOrd="1" destOrd="11" presId="urn:microsoft.com/office/officeart/2005/8/layout/orgChart1"/>
    <dgm:cxn modelId="{F9A7DB0F-4816-417B-9EE4-6788E495EF0C}" type="presParOf" srcId="{488749B7-C8F3-4B09-A7B5-2B8E78F377FC}" destId="{ECDC4CCE-91D7-4FE6-B416-D60ACF66925A}" srcOrd="2" destOrd="11" presId="urn:microsoft.com/office/officeart/2005/8/layout/orgChart1"/>
    <dgm:cxn modelId="{94757E73-2DE4-4E30-A3E8-87005C2D1C33}" type="presParOf" srcId="{3BF076C3-F325-4CE8-9086-D99056DBC630}" destId="{F72F9106-65B7-409F-8CF5-48D29BBFD66B}" srcOrd="12" destOrd="1" presId="urn:microsoft.com/office/officeart/2005/8/layout/orgChart1"/>
    <dgm:cxn modelId="{FE5E1BB2-C94A-4164-B220-BC77A73C0DB9}" type="presOf" srcId="{8B6297BE-C21D-4A92-9720-E33BB66B6D2A}" destId="{F72F9106-65B7-409F-8CF5-48D29BBFD66B}" srcOrd="0" destOrd="0" presId="urn:microsoft.com/office/officeart/2005/8/layout/orgChart1"/>
    <dgm:cxn modelId="{71D66723-35FC-430B-B51F-86C4E8FC8B8B}" type="presParOf" srcId="{3BF076C3-F325-4CE8-9086-D99056DBC630}" destId="{AE142314-AAE2-4086-9D85-B6910A1A1124}" srcOrd="13" destOrd="1" presId="urn:microsoft.com/office/officeart/2005/8/layout/orgChart1"/>
    <dgm:cxn modelId="{7FAD7FCE-3AE4-4D3A-8DEA-C70583577543}" type="presParOf" srcId="{AE142314-AAE2-4086-9D85-B6910A1A1124}" destId="{C1675383-A683-4CC1-B0F8-9E47673EA458}" srcOrd="0" destOrd="13" presId="urn:microsoft.com/office/officeart/2005/8/layout/orgChart1"/>
    <dgm:cxn modelId="{7C5B61BC-7855-414A-8CCD-85EEB0DF672A}" type="presOf" srcId="{218419F1-7F7C-42A7-A14C-29CEEC245A80}" destId="{C1675383-A683-4CC1-B0F8-9E47673EA458}" srcOrd="0" destOrd="0" presId="urn:microsoft.com/office/officeart/2005/8/layout/orgChart1"/>
    <dgm:cxn modelId="{5BB9C594-E47A-47F2-A502-1A47D6397185}" type="presParOf" srcId="{C1675383-A683-4CC1-B0F8-9E47673EA458}" destId="{4801EFB9-A17F-4653-AE29-34EDAE36A565}" srcOrd="0" destOrd="0" presId="urn:microsoft.com/office/officeart/2005/8/layout/orgChart1"/>
    <dgm:cxn modelId="{7C99D98C-E78B-4A3A-82D6-2B91D30909DE}" type="presOf" srcId="{218419F1-7F7C-42A7-A14C-29CEEC245A80}" destId="{4801EFB9-A17F-4653-AE29-34EDAE36A565}" srcOrd="0" destOrd="0" presId="urn:microsoft.com/office/officeart/2005/8/layout/orgChart1"/>
    <dgm:cxn modelId="{AC7B2B27-3F44-4863-BD36-279DE1F906DC}" type="presParOf" srcId="{C1675383-A683-4CC1-B0F8-9E47673EA458}" destId="{A1652ED9-249C-48A2-B28A-E87E0427E639}" srcOrd="1" destOrd="0" presId="urn:microsoft.com/office/officeart/2005/8/layout/orgChart1"/>
    <dgm:cxn modelId="{1D1EB3E4-8D44-4CDE-8879-98A6AE09F5A9}" type="presOf" srcId="{218419F1-7F7C-42A7-A14C-29CEEC245A80}" destId="{A1652ED9-249C-48A2-B28A-E87E0427E639}" srcOrd="0" destOrd="0" presId="urn:microsoft.com/office/officeart/2005/8/layout/orgChart1"/>
    <dgm:cxn modelId="{01A7D462-43F1-4A2F-9E51-2A38264CC97A}" type="presParOf" srcId="{AE142314-AAE2-4086-9D85-B6910A1A1124}" destId="{8B4B59DC-2FC5-49A7-9EBA-98BC958B3962}" srcOrd="1" destOrd="13" presId="urn:microsoft.com/office/officeart/2005/8/layout/orgChart1"/>
    <dgm:cxn modelId="{3C0B05DC-8D5E-40EF-B07D-4CF93CB7FDAB}" type="presParOf" srcId="{AE142314-AAE2-4086-9D85-B6910A1A1124}" destId="{EEC0F4F8-3EEE-4579-B7BE-9DF7B3E699D3}" srcOrd="2" destOrd="13" presId="urn:microsoft.com/office/officeart/2005/8/layout/orgChart1"/>
    <dgm:cxn modelId="{3758FA44-9C6F-4D75-9312-CB46F4165FB7}" type="presParOf" srcId="{77DA1C20-DD5D-406F-BE33-753B2B1D759B}" destId="{06EE0C97-6757-4711-BA12-A557FD86B210}" srcOrd="2" destOrd="0" presId="urn:microsoft.com/office/officeart/2005/8/layout/orgChar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1EEF9A-C601-4F2C-B4AC-B10DA78E7184}" type="doc">
      <dgm:prSet loTypeId="urn:microsoft.com/office/officeart/2005/8/layout/orgChart1" loCatId="hierarchy" qsTypeId="urn:microsoft.com/office/officeart/2005/8/quickstyle/simple1" qsCatId="simple" csTypeId="urn:microsoft.com/office/officeart/2005/8/colors/accent1_2" csCatId="accent1" phldr="1"/>
      <dgm:spPr/>
    </dgm:pt>
    <dgm:pt modelId="{D3B30183-4705-4037-BED8-1DDB70C27357}">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上机考试（</a:t>
          </a:r>
          <a:r>
            <a:rPr kumimoji="0" lang="en-US" altLang="zh-CN"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45</a:t>
          </a:r>
          <a:r>
            <a:rPr kumimoji="0" lang="zh-CN" altLang="en-US"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分钟）</a:t>
          </a:r>
        </a:p>
      </dgm:t>
    </dgm:pt>
    <dgm:pt modelId="{2F3F9928-E149-43D4-A6E9-232E648DAA59}" cxnId="{92C54F9A-70F1-41E1-9CEA-49E2031A4A1E}" type="parTrans">
      <dgm:prSet/>
      <dgm:spPr/>
      <dgm:t>
        <a:bodyPr/>
        <a:lstStyle/>
        <a:p>
          <a:pPr algn="ctr"/>
          <a:endParaRPr lang="zh-CN" altLang="en-US" sz="2400"/>
        </a:p>
      </dgm:t>
    </dgm:pt>
    <dgm:pt modelId="{55C41B73-7910-4221-88D2-EEF216B7F6BB}" cxnId="{92C54F9A-70F1-41E1-9CEA-49E2031A4A1E}" type="sibTrans">
      <dgm:prSet/>
      <dgm:spPr/>
      <dgm:t>
        <a:bodyPr/>
        <a:lstStyle/>
        <a:p>
          <a:pPr algn="ctr"/>
          <a:endParaRPr lang="zh-CN" altLang="en-US" sz="2400"/>
        </a:p>
      </dgm:t>
    </dgm:pt>
    <dgm:pt modelId="{49ADBE0D-C5C7-4382-8B1F-F776F80EC914}">
      <dgm:prSet custT="1"/>
      <dgm:spPr>
        <a:solidFill>
          <a:schemeClr val="accent6">
            <a:lumMod val="60000"/>
            <a:lumOff val="40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选择题（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gm:t>
    </dgm:pt>
    <dgm:pt modelId="{E938C0C1-C6C2-47A1-85CC-BF72D50F61F0}" cxnId="{C323987F-E1BF-401E-8A67-D46D765C08DC}" type="parTrans">
      <dgm:prSet/>
      <dgm:spPr/>
      <dgm:t>
        <a:bodyPr/>
        <a:lstStyle/>
        <a:p>
          <a:pPr algn="ctr"/>
          <a:endParaRPr lang="zh-CN" altLang="en-US" sz="2400"/>
        </a:p>
      </dgm:t>
    </dgm:pt>
    <dgm:pt modelId="{F7E49BF3-928B-48B4-B402-9092B028810B}" cxnId="{C323987F-E1BF-401E-8A67-D46D765C08DC}" type="sibTrans">
      <dgm:prSet/>
      <dgm:spPr/>
      <dgm:t>
        <a:bodyPr/>
        <a:lstStyle/>
        <a:p>
          <a:pPr algn="ctr"/>
          <a:endParaRPr lang="zh-CN" altLang="en-US" sz="2400"/>
        </a:p>
      </dgm:t>
    </dgm:pt>
    <dgm:pt modelId="{19CCE2DD-99C1-46FF-B5F7-ABD29C824362}">
      <dgm:prSet custT="1"/>
      <dgm:spPr>
        <a:solidFill>
          <a:schemeClr val="accent6">
            <a:lumMod val="60000"/>
            <a:lumOff val="40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判断题（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gm:t>
    </dgm:pt>
    <dgm:pt modelId="{26772102-0057-4501-8618-4550CC216BCB}" cxnId="{A87EC2FD-81B8-4660-A5DA-47F5EA69233F}" type="parTrans">
      <dgm:prSet/>
      <dgm:spPr/>
      <dgm:t>
        <a:bodyPr/>
        <a:lstStyle/>
        <a:p>
          <a:pPr algn="ctr"/>
          <a:endParaRPr lang="zh-CN" altLang="en-US" sz="2400"/>
        </a:p>
      </dgm:t>
    </dgm:pt>
    <dgm:pt modelId="{0BAEA517-53FB-4C4D-803E-4E397234AC0C}" cxnId="{A87EC2FD-81B8-4660-A5DA-47F5EA69233F}" type="sibTrans">
      <dgm:prSet/>
      <dgm:spPr/>
      <dgm:t>
        <a:bodyPr/>
        <a:lstStyle/>
        <a:p>
          <a:pPr algn="ctr"/>
          <a:endParaRPr lang="zh-CN" altLang="en-US" sz="2400"/>
        </a:p>
      </dgm:t>
    </dgm:pt>
    <dgm:pt modelId="{C903CD0A-A141-4950-9F9D-BDD15F99FB16}">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Windows</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endPar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dgm:t>
    </dgm:pt>
    <dgm:pt modelId="{8B4E2EAB-E22C-4BF6-900E-1C9E01ED1E57}" cxnId="{B6E6DD8F-D142-4674-9497-094F05F3CD86}" type="parTrans">
      <dgm:prSet/>
      <dgm:spPr/>
      <dgm:t>
        <a:bodyPr/>
        <a:lstStyle/>
        <a:p>
          <a:pPr algn="ctr"/>
          <a:endParaRPr lang="zh-CN" altLang="en-US" sz="2400"/>
        </a:p>
      </dgm:t>
    </dgm:pt>
    <dgm:pt modelId="{2F1F30B4-D3DE-47ED-A1AD-15ADDC8DA77B}" cxnId="{B6E6DD8F-D142-4674-9497-094F05F3CD86}" type="sibTrans">
      <dgm:prSet/>
      <dgm:spPr/>
      <dgm:t>
        <a:bodyPr/>
        <a:lstStyle/>
        <a:p>
          <a:pPr algn="ctr"/>
          <a:endParaRPr lang="zh-CN" altLang="en-US" sz="2400"/>
        </a:p>
      </dgm:t>
    </dgm:pt>
    <dgm:pt modelId="{B506C002-9A9F-4D21-B380-B0BA3641DD9A}">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Excel</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gm:t>
    </dgm:pt>
    <dgm:pt modelId="{FA797352-BC92-40DD-8DF6-53187A475810}" cxnId="{06EF7D90-6552-4220-83AE-045A152BEDD3}" type="parTrans">
      <dgm:prSet/>
      <dgm:spPr/>
      <dgm:t>
        <a:bodyPr/>
        <a:lstStyle/>
        <a:p>
          <a:pPr algn="ctr"/>
          <a:endParaRPr lang="zh-CN" altLang="en-US" sz="2400"/>
        </a:p>
      </dgm:t>
    </dgm:pt>
    <dgm:pt modelId="{31F5BFB0-9C5F-4796-A095-D3A094D2507F}" cxnId="{06EF7D90-6552-4220-83AE-045A152BEDD3}" type="sibTrans">
      <dgm:prSet/>
      <dgm:spPr/>
      <dgm:t>
        <a:bodyPr/>
        <a:lstStyle/>
        <a:p>
          <a:pPr algn="ctr"/>
          <a:endParaRPr lang="zh-CN" altLang="en-US" sz="2400"/>
        </a:p>
      </dgm:t>
    </dgm:pt>
    <dgm:pt modelId="{5A646F00-9C2A-4799-95E6-1149706FE114}">
      <dgm:prSet custT="1"/>
      <dgm:spPr>
        <a:solidFill>
          <a:srgbClr val="92D050"/>
        </a:solidFill>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中英文指法录入（</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gm:t>
    </dgm:pt>
    <dgm:pt modelId="{170CB2E4-510F-471D-90BE-4E6FE74AD273}" cxnId="{773C1F86-DED6-4626-92ED-01E0D7D4762E}" type="parTrans">
      <dgm:prSet/>
      <dgm:spPr/>
      <dgm:t>
        <a:bodyPr/>
        <a:lstStyle/>
        <a:p>
          <a:pPr algn="ctr"/>
          <a:endParaRPr lang="zh-CN" altLang="en-US" sz="2400"/>
        </a:p>
      </dgm:t>
    </dgm:pt>
    <dgm:pt modelId="{CE55C7CB-9F49-412B-B6C7-E25DF98604F2}" cxnId="{773C1F86-DED6-4626-92ED-01E0D7D4762E}" type="sibTrans">
      <dgm:prSet/>
      <dgm:spPr/>
      <dgm:t>
        <a:bodyPr/>
        <a:lstStyle/>
        <a:p>
          <a:pPr algn="ctr"/>
          <a:endParaRPr lang="zh-CN" altLang="en-US" sz="2400"/>
        </a:p>
      </dgm:t>
    </dgm:pt>
    <dgm:pt modelId="{4A2680AC-40A3-4D83-A898-FD1B953D4AA7}">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PPT</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gm:t>
    </dgm:pt>
    <dgm:pt modelId="{D63CA5BB-56C2-47C3-BF04-6E02600E3D10}" cxnId="{985C056F-B43C-4CA9-94E6-CACDFD01CE39}" type="parTrans">
      <dgm:prSet/>
      <dgm:spPr/>
      <dgm:t>
        <a:bodyPr/>
        <a:lstStyle/>
        <a:p>
          <a:pPr algn="ctr"/>
          <a:endParaRPr lang="zh-CN" altLang="en-US" sz="2400"/>
        </a:p>
      </dgm:t>
    </dgm:pt>
    <dgm:pt modelId="{7D278912-F034-4CC7-AF11-6684342B60CB}" cxnId="{985C056F-B43C-4CA9-94E6-CACDFD01CE39}" type="sibTrans">
      <dgm:prSet/>
      <dgm:spPr/>
      <dgm:t>
        <a:bodyPr/>
        <a:lstStyle/>
        <a:p>
          <a:pPr algn="ctr"/>
          <a:endParaRPr lang="zh-CN" altLang="en-US" sz="2400"/>
        </a:p>
      </dgm:t>
    </dgm:pt>
    <dgm:pt modelId="{31CAD942-5367-4738-8DFB-4B2D2DB5CD22}" type="pres">
      <dgm:prSet presAssocID="{6A1EEF9A-C601-4F2C-B4AC-B10DA78E7184}" presName="hierChild1" presStyleCnt="0">
        <dgm:presLayoutVars>
          <dgm:orgChart val="1"/>
          <dgm:chPref val="1"/>
          <dgm:dir/>
          <dgm:animOne val="branch"/>
          <dgm:animLvl val="lvl"/>
          <dgm:resizeHandles/>
        </dgm:presLayoutVars>
      </dgm:prSet>
      <dgm:spPr/>
    </dgm:pt>
    <dgm:pt modelId="{77DA1C20-DD5D-406F-BE33-753B2B1D759B}" type="pres">
      <dgm:prSet presAssocID="{D3B30183-4705-4037-BED8-1DDB70C27357}" presName="hierRoot1" presStyleCnt="0">
        <dgm:presLayoutVars>
          <dgm:hierBranch val="r"/>
        </dgm:presLayoutVars>
      </dgm:prSet>
      <dgm:spPr/>
    </dgm:pt>
    <dgm:pt modelId="{6EF88FCD-A39C-4FDB-AF17-7F0BF545B8CC}" type="pres">
      <dgm:prSet presAssocID="{D3B30183-4705-4037-BED8-1DDB70C27357}" presName="rootComposite1" presStyleCnt="0"/>
      <dgm:spPr/>
    </dgm:pt>
    <dgm:pt modelId="{ABF6A3F8-CB57-4220-AF9B-4DE3D40F576A}" type="pres">
      <dgm:prSet presAssocID="{D3B30183-4705-4037-BED8-1DDB70C27357}" presName="rootText1" presStyleLbl="node0" presStyleIdx="0" presStyleCnt="1" custScaleX="389814" custLinFactX="-85790" custLinFactNeighborX="-100000" custLinFactNeighborY="961">
        <dgm:presLayoutVars>
          <dgm:chPref val="3"/>
        </dgm:presLayoutVars>
      </dgm:prSet>
      <dgm:spPr/>
    </dgm:pt>
    <dgm:pt modelId="{D74AB891-BA31-43D4-9F84-41F47D01169F}" type="pres">
      <dgm:prSet presAssocID="{D3B30183-4705-4037-BED8-1DDB70C27357}" presName="rootConnector1" presStyleLbl="node1" presStyleIdx="0" presStyleCnt="0"/>
      <dgm:spPr/>
    </dgm:pt>
    <dgm:pt modelId="{3BF076C3-F325-4CE8-9086-D99056DBC630}" type="pres">
      <dgm:prSet presAssocID="{D3B30183-4705-4037-BED8-1DDB70C27357}" presName="hierChild2" presStyleCnt="0"/>
      <dgm:spPr/>
    </dgm:pt>
    <dgm:pt modelId="{F8F1F017-C1D7-4DF7-ACC6-2F2EE1A6BC63}" type="pres">
      <dgm:prSet presAssocID="{E938C0C1-C6C2-47A1-85CC-BF72D50F61F0}" presName="Name50" presStyleLbl="parChTrans1D2" presStyleIdx="0" presStyleCnt="6"/>
      <dgm:spPr/>
    </dgm:pt>
    <dgm:pt modelId="{BA9459F3-70D6-4C9C-BCC2-2C12A7F5097D}" type="pres">
      <dgm:prSet presAssocID="{49ADBE0D-C5C7-4382-8B1F-F776F80EC914}" presName="hierRoot2" presStyleCnt="0">
        <dgm:presLayoutVars>
          <dgm:hierBranch/>
        </dgm:presLayoutVars>
      </dgm:prSet>
      <dgm:spPr/>
    </dgm:pt>
    <dgm:pt modelId="{D5C5B8CB-2F6E-4034-A2F0-7863729D9FE1}" type="pres">
      <dgm:prSet presAssocID="{49ADBE0D-C5C7-4382-8B1F-F776F80EC914}" presName="rootComposite" presStyleCnt="0"/>
      <dgm:spPr/>
    </dgm:pt>
    <dgm:pt modelId="{91E056A1-2FB6-4139-8F7A-A7AAAD96C1A7}" type="pres">
      <dgm:prSet presAssocID="{49ADBE0D-C5C7-4382-8B1F-F776F80EC914}" presName="rootText" presStyleLbl="node2" presStyleIdx="0" presStyleCnt="6" custScaleX="304898">
        <dgm:presLayoutVars>
          <dgm:chPref val="3"/>
        </dgm:presLayoutVars>
      </dgm:prSet>
      <dgm:spPr/>
    </dgm:pt>
    <dgm:pt modelId="{6437B53B-DFA9-4A83-A037-6BF0013C2083}" type="pres">
      <dgm:prSet presAssocID="{49ADBE0D-C5C7-4382-8B1F-F776F80EC914}" presName="rootConnector" presStyleLbl="node2" presStyleIdx="0" presStyleCnt="6"/>
      <dgm:spPr/>
    </dgm:pt>
    <dgm:pt modelId="{579EF2FF-D86C-4768-B792-9991BA3E8E98}" type="pres">
      <dgm:prSet presAssocID="{49ADBE0D-C5C7-4382-8B1F-F776F80EC914}" presName="hierChild4" presStyleCnt="0"/>
      <dgm:spPr/>
    </dgm:pt>
    <dgm:pt modelId="{CAE00DAA-8441-45DF-8E1A-EBBB13647383}" type="pres">
      <dgm:prSet presAssocID="{49ADBE0D-C5C7-4382-8B1F-F776F80EC914}" presName="hierChild5" presStyleCnt="0"/>
      <dgm:spPr/>
    </dgm:pt>
    <dgm:pt modelId="{FBC149FC-901C-426B-8005-819B6701A044}" type="pres">
      <dgm:prSet presAssocID="{26772102-0057-4501-8618-4550CC216BCB}" presName="Name50" presStyleLbl="parChTrans1D2" presStyleIdx="1" presStyleCnt="6"/>
      <dgm:spPr/>
    </dgm:pt>
    <dgm:pt modelId="{5E7C6FD9-68E3-4259-8B4B-BFAC13B1DEFB}" type="pres">
      <dgm:prSet presAssocID="{19CCE2DD-99C1-46FF-B5F7-ABD29C824362}" presName="hierRoot2" presStyleCnt="0">
        <dgm:presLayoutVars>
          <dgm:hierBranch/>
        </dgm:presLayoutVars>
      </dgm:prSet>
      <dgm:spPr/>
    </dgm:pt>
    <dgm:pt modelId="{BB716317-655B-46A7-AC72-8650C44D06F3}" type="pres">
      <dgm:prSet presAssocID="{19CCE2DD-99C1-46FF-B5F7-ABD29C824362}" presName="rootComposite" presStyleCnt="0"/>
      <dgm:spPr/>
    </dgm:pt>
    <dgm:pt modelId="{D408A2B1-08D3-4C9A-878D-42FA1C8DCFA2}" type="pres">
      <dgm:prSet presAssocID="{19CCE2DD-99C1-46FF-B5F7-ABD29C824362}" presName="rootText" presStyleLbl="node2" presStyleIdx="1" presStyleCnt="6" custScaleX="304540">
        <dgm:presLayoutVars>
          <dgm:chPref val="3"/>
        </dgm:presLayoutVars>
      </dgm:prSet>
      <dgm:spPr/>
    </dgm:pt>
    <dgm:pt modelId="{24069163-3F43-4CFF-A19B-5AC910ED45D4}" type="pres">
      <dgm:prSet presAssocID="{19CCE2DD-99C1-46FF-B5F7-ABD29C824362}" presName="rootConnector" presStyleLbl="node2" presStyleIdx="1" presStyleCnt="6"/>
      <dgm:spPr/>
    </dgm:pt>
    <dgm:pt modelId="{4A4080B8-2A7F-42D6-943C-30DCD84B0576}" type="pres">
      <dgm:prSet presAssocID="{19CCE2DD-99C1-46FF-B5F7-ABD29C824362}" presName="hierChild4" presStyleCnt="0"/>
      <dgm:spPr/>
    </dgm:pt>
    <dgm:pt modelId="{DAFC132C-6A9E-4A08-B806-25F234020324}" type="pres">
      <dgm:prSet presAssocID="{19CCE2DD-99C1-46FF-B5F7-ABD29C824362}" presName="hierChild5" presStyleCnt="0"/>
      <dgm:spPr/>
    </dgm:pt>
    <dgm:pt modelId="{1E29F503-43F4-4284-9E02-83F372E2CC6E}" type="pres">
      <dgm:prSet presAssocID="{8B4E2EAB-E22C-4BF6-900E-1C9E01ED1E57}" presName="Name50" presStyleLbl="parChTrans1D2" presStyleIdx="2" presStyleCnt="6"/>
      <dgm:spPr/>
    </dgm:pt>
    <dgm:pt modelId="{2312073A-4554-4BF8-B1D8-7412619FA5B4}" type="pres">
      <dgm:prSet presAssocID="{C903CD0A-A141-4950-9F9D-BDD15F99FB16}" presName="hierRoot2" presStyleCnt="0">
        <dgm:presLayoutVars>
          <dgm:hierBranch/>
        </dgm:presLayoutVars>
      </dgm:prSet>
      <dgm:spPr/>
    </dgm:pt>
    <dgm:pt modelId="{DE976B53-DC3D-40E9-8504-926447916711}" type="pres">
      <dgm:prSet presAssocID="{C903CD0A-A141-4950-9F9D-BDD15F99FB16}" presName="rootComposite" presStyleCnt="0"/>
      <dgm:spPr/>
    </dgm:pt>
    <dgm:pt modelId="{B401D3E7-987A-45B4-B3B7-1C51AFE1E213}" type="pres">
      <dgm:prSet presAssocID="{C903CD0A-A141-4950-9F9D-BDD15F99FB16}" presName="rootText" presStyleLbl="node2" presStyleIdx="2" presStyleCnt="6" custScaleX="310631">
        <dgm:presLayoutVars>
          <dgm:chPref val="3"/>
        </dgm:presLayoutVars>
      </dgm:prSet>
      <dgm:spPr/>
    </dgm:pt>
    <dgm:pt modelId="{03BD2249-4C16-45D6-A0DA-DAE40E93F16D}" type="pres">
      <dgm:prSet presAssocID="{C903CD0A-A141-4950-9F9D-BDD15F99FB16}" presName="rootConnector" presStyleLbl="node2" presStyleIdx="2" presStyleCnt="6"/>
      <dgm:spPr/>
    </dgm:pt>
    <dgm:pt modelId="{80DC1567-7C51-4FF3-A89B-BAF957574018}" type="pres">
      <dgm:prSet presAssocID="{C903CD0A-A141-4950-9F9D-BDD15F99FB16}" presName="hierChild4" presStyleCnt="0"/>
      <dgm:spPr/>
    </dgm:pt>
    <dgm:pt modelId="{23D447E3-3F8C-429D-9E6C-51EB30CD5F4C}" type="pres">
      <dgm:prSet presAssocID="{C903CD0A-A141-4950-9F9D-BDD15F99FB16}" presName="hierChild5" presStyleCnt="0"/>
      <dgm:spPr/>
    </dgm:pt>
    <dgm:pt modelId="{6260FE36-CF87-45E0-892C-440EDDAF49A6}" type="pres">
      <dgm:prSet presAssocID="{FA797352-BC92-40DD-8DF6-53187A475810}" presName="Name50" presStyleLbl="parChTrans1D2" presStyleIdx="3" presStyleCnt="6"/>
      <dgm:spPr/>
    </dgm:pt>
    <dgm:pt modelId="{DB26C062-EC4C-4348-917D-FDDBA6A633E3}" type="pres">
      <dgm:prSet presAssocID="{B506C002-9A9F-4D21-B380-B0BA3641DD9A}" presName="hierRoot2" presStyleCnt="0">
        <dgm:presLayoutVars>
          <dgm:hierBranch/>
        </dgm:presLayoutVars>
      </dgm:prSet>
      <dgm:spPr/>
    </dgm:pt>
    <dgm:pt modelId="{AB415C4E-8A92-4BD1-B4D6-F19FDACD2117}" type="pres">
      <dgm:prSet presAssocID="{B506C002-9A9F-4D21-B380-B0BA3641DD9A}" presName="rootComposite" presStyleCnt="0"/>
      <dgm:spPr/>
    </dgm:pt>
    <dgm:pt modelId="{CE246AAC-0084-4409-AAAB-7CB0ABA78F0F}" type="pres">
      <dgm:prSet presAssocID="{B506C002-9A9F-4D21-B380-B0BA3641DD9A}" presName="rootText" presStyleLbl="node2" presStyleIdx="3" presStyleCnt="6" custScaleX="308759">
        <dgm:presLayoutVars>
          <dgm:chPref val="3"/>
        </dgm:presLayoutVars>
      </dgm:prSet>
      <dgm:spPr/>
    </dgm:pt>
    <dgm:pt modelId="{E5906209-7C03-4465-9A8F-A096A607265A}" type="pres">
      <dgm:prSet presAssocID="{B506C002-9A9F-4D21-B380-B0BA3641DD9A}" presName="rootConnector" presStyleLbl="node2" presStyleIdx="3" presStyleCnt="6"/>
      <dgm:spPr/>
    </dgm:pt>
    <dgm:pt modelId="{10ECDBF1-B693-43E5-87B1-EE691D2D2283}" type="pres">
      <dgm:prSet presAssocID="{B506C002-9A9F-4D21-B380-B0BA3641DD9A}" presName="hierChild4" presStyleCnt="0"/>
      <dgm:spPr/>
    </dgm:pt>
    <dgm:pt modelId="{E3CB0CEF-7D0B-4BCA-874F-3B8A0D3997A3}" type="pres">
      <dgm:prSet presAssocID="{B506C002-9A9F-4D21-B380-B0BA3641DD9A}" presName="hierChild5" presStyleCnt="0"/>
      <dgm:spPr/>
    </dgm:pt>
    <dgm:pt modelId="{3FF702A5-8C88-49FE-91C7-65946FB04543}" type="pres">
      <dgm:prSet presAssocID="{D63CA5BB-56C2-47C3-BF04-6E02600E3D10}" presName="Name50" presStyleLbl="parChTrans1D2" presStyleIdx="4" presStyleCnt="6"/>
      <dgm:spPr/>
    </dgm:pt>
    <dgm:pt modelId="{139B1FF7-E8ED-4424-B14E-A79B3C1D940B}" type="pres">
      <dgm:prSet presAssocID="{4A2680AC-40A3-4D83-A898-FD1B953D4AA7}" presName="hierRoot2" presStyleCnt="0">
        <dgm:presLayoutVars>
          <dgm:hierBranch val="init"/>
        </dgm:presLayoutVars>
      </dgm:prSet>
      <dgm:spPr/>
    </dgm:pt>
    <dgm:pt modelId="{4A7F0EAB-57F0-45E9-B5AC-8D408804BA99}" type="pres">
      <dgm:prSet presAssocID="{4A2680AC-40A3-4D83-A898-FD1B953D4AA7}" presName="rootComposite" presStyleCnt="0"/>
      <dgm:spPr/>
    </dgm:pt>
    <dgm:pt modelId="{6F9B9000-9056-4343-8F13-B3294FB65AAE}" type="pres">
      <dgm:prSet presAssocID="{4A2680AC-40A3-4D83-A898-FD1B953D4AA7}" presName="rootText" presStyleLbl="node2" presStyleIdx="4" presStyleCnt="6" custScaleX="308760">
        <dgm:presLayoutVars>
          <dgm:chPref val="3"/>
        </dgm:presLayoutVars>
      </dgm:prSet>
      <dgm:spPr/>
      <dgm:t>
        <a:bodyPr/>
        <a:lstStyle/>
        <a:p>
          <a:endParaRPr lang="zh-CN" altLang="en-US"/>
        </a:p>
      </dgm:t>
    </dgm:pt>
    <dgm:pt modelId="{61624CBD-4A15-4B77-B415-9E4F8272EED4}" type="pres">
      <dgm:prSet presAssocID="{4A2680AC-40A3-4D83-A898-FD1B953D4AA7}" presName="rootConnector" presStyleLbl="node2" presStyleIdx="4" presStyleCnt="6"/>
      <dgm:spPr/>
    </dgm:pt>
    <dgm:pt modelId="{C32870F5-CD0B-4675-8A45-AF72A9BAB9F5}" type="pres">
      <dgm:prSet presAssocID="{4A2680AC-40A3-4D83-A898-FD1B953D4AA7}" presName="hierChild4" presStyleCnt="0"/>
      <dgm:spPr/>
    </dgm:pt>
    <dgm:pt modelId="{EEED1DE2-40B2-480B-A3F6-1ADE3331419A}" type="pres">
      <dgm:prSet presAssocID="{4A2680AC-40A3-4D83-A898-FD1B953D4AA7}" presName="hierChild5" presStyleCnt="0"/>
      <dgm:spPr/>
    </dgm:pt>
    <dgm:pt modelId="{A44A764E-40AD-4578-95BE-0DDBE07EF431}" type="pres">
      <dgm:prSet presAssocID="{170CB2E4-510F-471D-90BE-4E6FE74AD273}" presName="Name50" presStyleLbl="parChTrans1D2" presStyleIdx="5" presStyleCnt="6"/>
      <dgm:spPr/>
    </dgm:pt>
    <dgm:pt modelId="{488749B7-C8F3-4B09-A7B5-2B8E78F377FC}" type="pres">
      <dgm:prSet presAssocID="{5A646F00-9C2A-4799-95E6-1149706FE114}" presName="hierRoot2" presStyleCnt="0">
        <dgm:presLayoutVars>
          <dgm:hierBranch/>
        </dgm:presLayoutVars>
      </dgm:prSet>
      <dgm:spPr/>
    </dgm:pt>
    <dgm:pt modelId="{8D2ACE42-D3CA-41CA-90CB-90716BE20127}" type="pres">
      <dgm:prSet presAssocID="{5A646F00-9C2A-4799-95E6-1149706FE114}" presName="rootComposite" presStyleCnt="0"/>
      <dgm:spPr/>
    </dgm:pt>
    <dgm:pt modelId="{F57AB161-078D-402D-ACF6-C255977BDDDE}" type="pres">
      <dgm:prSet presAssocID="{5A646F00-9C2A-4799-95E6-1149706FE114}" presName="rootText" presStyleLbl="node2" presStyleIdx="5" presStyleCnt="6" custScaleX="310631">
        <dgm:presLayoutVars>
          <dgm:chPref val="3"/>
        </dgm:presLayoutVars>
      </dgm:prSet>
      <dgm:spPr/>
    </dgm:pt>
    <dgm:pt modelId="{6C4E9F1E-D4FC-411A-A7CD-26A8C70255AF}" type="pres">
      <dgm:prSet presAssocID="{5A646F00-9C2A-4799-95E6-1149706FE114}" presName="rootConnector" presStyleLbl="node2" presStyleIdx="5" presStyleCnt="6"/>
      <dgm:spPr/>
    </dgm:pt>
    <dgm:pt modelId="{D4E4377B-8428-45D4-868D-3673B9FCA783}" type="pres">
      <dgm:prSet presAssocID="{5A646F00-9C2A-4799-95E6-1149706FE114}" presName="hierChild4" presStyleCnt="0"/>
      <dgm:spPr/>
    </dgm:pt>
    <dgm:pt modelId="{ECDC4CCE-91D7-4FE6-B416-D60ACF66925A}" type="pres">
      <dgm:prSet presAssocID="{5A646F00-9C2A-4799-95E6-1149706FE114}" presName="hierChild5" presStyleCnt="0"/>
      <dgm:spPr/>
    </dgm:pt>
    <dgm:pt modelId="{06EE0C97-6757-4711-BA12-A557FD86B210}" type="pres">
      <dgm:prSet presAssocID="{D3B30183-4705-4037-BED8-1DDB70C27357}" presName="hierChild3" presStyleCnt="0"/>
      <dgm:spPr/>
    </dgm:pt>
  </dgm:ptLst>
  <dgm:cxnLst>
    <dgm:cxn modelId="{FADE49BA-6001-43CC-91F5-F327C261A879}" type="presOf" srcId="{D3B30183-4705-4037-BED8-1DDB70C27357}" destId="{ABF6A3F8-CB57-4220-AF9B-4DE3D40F576A}" srcOrd="0" destOrd="0" presId="urn:microsoft.com/office/officeart/2005/8/layout/orgChart1"/>
    <dgm:cxn modelId="{51EB6919-B375-4528-ACA9-3BA7E3ECE60E}" type="presOf" srcId="{D3B30183-4705-4037-BED8-1DDB70C27357}" destId="{D74AB891-BA31-43D4-9F84-41F47D01169F}" srcOrd="1" destOrd="0" presId="urn:microsoft.com/office/officeart/2005/8/layout/orgChart1"/>
    <dgm:cxn modelId="{985C056F-B43C-4CA9-94E6-CACDFD01CE39}" srcId="{D3B30183-4705-4037-BED8-1DDB70C27357}" destId="{4A2680AC-40A3-4D83-A898-FD1B953D4AA7}" srcOrd="4" destOrd="0" parTransId="{D63CA5BB-56C2-47C3-BF04-6E02600E3D10}" sibTransId="{7D278912-F034-4CC7-AF11-6684342B60CB}"/>
    <dgm:cxn modelId="{A3752AFF-3F72-44BF-B461-E269E5B6F4BD}" type="presOf" srcId="{4A2680AC-40A3-4D83-A898-FD1B953D4AA7}" destId="{6F9B9000-9056-4343-8F13-B3294FB65AAE}" srcOrd="0" destOrd="0" presId="urn:microsoft.com/office/officeart/2005/8/layout/orgChart1"/>
    <dgm:cxn modelId="{D09F1D26-5277-49C6-91A3-0D1F62624E70}" type="presOf" srcId="{B506C002-9A9F-4D21-B380-B0BA3641DD9A}" destId="{E5906209-7C03-4465-9A8F-A096A607265A}" srcOrd="1" destOrd="0" presId="urn:microsoft.com/office/officeart/2005/8/layout/orgChart1"/>
    <dgm:cxn modelId="{9C2C3D57-E1A3-4AFB-9B7E-706F01A53036}" type="presOf" srcId="{C903CD0A-A141-4950-9F9D-BDD15F99FB16}" destId="{B401D3E7-987A-45B4-B3B7-1C51AFE1E213}" srcOrd="0" destOrd="0" presId="urn:microsoft.com/office/officeart/2005/8/layout/orgChart1"/>
    <dgm:cxn modelId="{7D2BB792-08DC-4628-839F-1B15319C1AA8}" type="presOf" srcId="{D63CA5BB-56C2-47C3-BF04-6E02600E3D10}" destId="{3FF702A5-8C88-49FE-91C7-65946FB04543}" srcOrd="0" destOrd="0" presId="urn:microsoft.com/office/officeart/2005/8/layout/orgChart1"/>
    <dgm:cxn modelId="{773C1F86-DED6-4626-92ED-01E0D7D4762E}" srcId="{D3B30183-4705-4037-BED8-1DDB70C27357}" destId="{5A646F00-9C2A-4799-95E6-1149706FE114}" srcOrd="5" destOrd="0" parTransId="{170CB2E4-510F-471D-90BE-4E6FE74AD273}" sibTransId="{CE55C7CB-9F49-412B-B6C7-E25DF98604F2}"/>
    <dgm:cxn modelId="{97D34D1A-9066-47FF-BA46-9329D07E8A8A}" type="presOf" srcId="{8B4E2EAB-E22C-4BF6-900E-1C9E01ED1E57}" destId="{1E29F503-43F4-4284-9E02-83F372E2CC6E}" srcOrd="0" destOrd="0" presId="urn:microsoft.com/office/officeart/2005/8/layout/orgChart1"/>
    <dgm:cxn modelId="{C4EF3156-85ED-4A51-BE26-DA4D69EF4E41}" type="presOf" srcId="{170CB2E4-510F-471D-90BE-4E6FE74AD273}" destId="{A44A764E-40AD-4578-95BE-0DDBE07EF431}" srcOrd="0" destOrd="0" presId="urn:microsoft.com/office/officeart/2005/8/layout/orgChart1"/>
    <dgm:cxn modelId="{3CD2E24B-3EC1-4BA8-AE90-3AD52CFE5B54}" type="presOf" srcId="{B506C002-9A9F-4D21-B380-B0BA3641DD9A}" destId="{CE246AAC-0084-4409-AAAB-7CB0ABA78F0F}" srcOrd="0" destOrd="0" presId="urn:microsoft.com/office/officeart/2005/8/layout/orgChart1"/>
    <dgm:cxn modelId="{92C54F9A-70F1-41E1-9CEA-49E2031A4A1E}" srcId="{6A1EEF9A-C601-4F2C-B4AC-B10DA78E7184}" destId="{D3B30183-4705-4037-BED8-1DDB70C27357}" srcOrd="0" destOrd="0" parTransId="{2F3F9928-E149-43D4-A6E9-232E648DAA59}" sibTransId="{55C41B73-7910-4221-88D2-EEF216B7F6BB}"/>
    <dgm:cxn modelId="{1C9D69CE-CD42-4226-BFAA-ABEEFC426FAF}" type="presOf" srcId="{19CCE2DD-99C1-46FF-B5F7-ABD29C824362}" destId="{24069163-3F43-4CFF-A19B-5AC910ED45D4}" srcOrd="1" destOrd="0" presId="urn:microsoft.com/office/officeart/2005/8/layout/orgChart1"/>
    <dgm:cxn modelId="{E2AD79D8-E30E-40F6-945E-8EA80D202C9A}" type="presOf" srcId="{49ADBE0D-C5C7-4382-8B1F-F776F80EC914}" destId="{91E056A1-2FB6-4139-8F7A-A7AAAD96C1A7}" srcOrd="0" destOrd="0" presId="urn:microsoft.com/office/officeart/2005/8/layout/orgChart1"/>
    <dgm:cxn modelId="{32B7E63C-D292-4202-BDD5-D694944E5820}" type="presOf" srcId="{26772102-0057-4501-8618-4550CC216BCB}" destId="{FBC149FC-901C-426B-8005-819B6701A044}" srcOrd="0" destOrd="0" presId="urn:microsoft.com/office/officeart/2005/8/layout/orgChart1"/>
    <dgm:cxn modelId="{869EFD22-EE6A-4565-8A94-466041C2389A}" type="presOf" srcId="{C903CD0A-A141-4950-9F9D-BDD15F99FB16}" destId="{03BD2249-4C16-45D6-A0DA-DAE40E93F16D}" srcOrd="1" destOrd="0" presId="urn:microsoft.com/office/officeart/2005/8/layout/orgChart1"/>
    <dgm:cxn modelId="{89B514E5-ABBB-4F3C-B512-D44CEA5DE48B}" type="presOf" srcId="{4A2680AC-40A3-4D83-A898-FD1B953D4AA7}" destId="{61624CBD-4A15-4B77-B415-9E4F8272EED4}" srcOrd="1" destOrd="0" presId="urn:microsoft.com/office/officeart/2005/8/layout/orgChart1"/>
    <dgm:cxn modelId="{C323987F-E1BF-401E-8A67-D46D765C08DC}" srcId="{D3B30183-4705-4037-BED8-1DDB70C27357}" destId="{49ADBE0D-C5C7-4382-8B1F-F776F80EC914}" srcOrd="0" destOrd="0" parTransId="{E938C0C1-C6C2-47A1-85CC-BF72D50F61F0}" sibTransId="{F7E49BF3-928B-48B4-B402-9092B028810B}"/>
    <dgm:cxn modelId="{F90668B2-B1C4-421E-B2DD-D8D4432D3E51}" type="presOf" srcId="{FA797352-BC92-40DD-8DF6-53187A475810}" destId="{6260FE36-CF87-45E0-892C-440EDDAF49A6}" srcOrd="0" destOrd="0" presId="urn:microsoft.com/office/officeart/2005/8/layout/orgChart1"/>
    <dgm:cxn modelId="{C333282C-FB9C-40EE-93E2-B243492D0FB4}" type="presOf" srcId="{5A646F00-9C2A-4799-95E6-1149706FE114}" destId="{F57AB161-078D-402D-ACF6-C255977BDDDE}" srcOrd="0" destOrd="0" presId="urn:microsoft.com/office/officeart/2005/8/layout/orgChart1"/>
    <dgm:cxn modelId="{B6E6DD8F-D142-4674-9497-094F05F3CD86}" srcId="{D3B30183-4705-4037-BED8-1DDB70C27357}" destId="{C903CD0A-A141-4950-9F9D-BDD15F99FB16}" srcOrd="2" destOrd="0" parTransId="{8B4E2EAB-E22C-4BF6-900E-1C9E01ED1E57}" sibTransId="{2F1F30B4-D3DE-47ED-A1AD-15ADDC8DA77B}"/>
    <dgm:cxn modelId="{ABB46EA2-2198-47C9-AE29-6228752164D6}" type="presOf" srcId="{5A646F00-9C2A-4799-95E6-1149706FE114}" destId="{6C4E9F1E-D4FC-411A-A7CD-26A8C70255AF}" srcOrd="1" destOrd="0" presId="urn:microsoft.com/office/officeart/2005/8/layout/orgChart1"/>
    <dgm:cxn modelId="{12BD518F-7871-4199-9F8C-7A756A293C28}" type="presOf" srcId="{E938C0C1-C6C2-47A1-85CC-BF72D50F61F0}" destId="{F8F1F017-C1D7-4DF7-ACC6-2F2EE1A6BC63}" srcOrd="0" destOrd="0" presId="urn:microsoft.com/office/officeart/2005/8/layout/orgChart1"/>
    <dgm:cxn modelId="{A87EC2FD-81B8-4660-A5DA-47F5EA69233F}" srcId="{D3B30183-4705-4037-BED8-1DDB70C27357}" destId="{19CCE2DD-99C1-46FF-B5F7-ABD29C824362}" srcOrd="1" destOrd="0" parTransId="{26772102-0057-4501-8618-4550CC216BCB}" sibTransId="{0BAEA517-53FB-4C4D-803E-4E397234AC0C}"/>
    <dgm:cxn modelId="{958836DF-050F-4310-B07A-C03031502433}" type="presOf" srcId="{19CCE2DD-99C1-46FF-B5F7-ABD29C824362}" destId="{D408A2B1-08D3-4C9A-878D-42FA1C8DCFA2}" srcOrd="0" destOrd="0" presId="urn:microsoft.com/office/officeart/2005/8/layout/orgChart1"/>
    <dgm:cxn modelId="{E173F3E1-2056-4189-8840-109615BE4526}" type="presOf" srcId="{6A1EEF9A-C601-4F2C-B4AC-B10DA78E7184}" destId="{31CAD942-5367-4738-8DFB-4B2D2DB5CD22}" srcOrd="0" destOrd="0" presId="urn:microsoft.com/office/officeart/2005/8/layout/orgChart1"/>
    <dgm:cxn modelId="{CF857B17-F984-42AD-86D2-861C758B1643}" type="presOf" srcId="{49ADBE0D-C5C7-4382-8B1F-F776F80EC914}" destId="{6437B53B-DFA9-4A83-A037-6BF0013C2083}" srcOrd="1" destOrd="0" presId="urn:microsoft.com/office/officeart/2005/8/layout/orgChart1"/>
    <dgm:cxn modelId="{06EF7D90-6552-4220-83AE-045A152BEDD3}" srcId="{D3B30183-4705-4037-BED8-1DDB70C27357}" destId="{B506C002-9A9F-4D21-B380-B0BA3641DD9A}" srcOrd="3" destOrd="0" parTransId="{FA797352-BC92-40DD-8DF6-53187A475810}" sibTransId="{31F5BFB0-9C5F-4796-A095-D3A094D2507F}"/>
    <dgm:cxn modelId="{B0A0B053-B19A-4885-A068-BD00E133B480}" type="presParOf" srcId="{31CAD942-5367-4738-8DFB-4B2D2DB5CD22}" destId="{77DA1C20-DD5D-406F-BE33-753B2B1D759B}" srcOrd="0" destOrd="0" presId="urn:microsoft.com/office/officeart/2005/8/layout/orgChart1"/>
    <dgm:cxn modelId="{2C81E650-E716-4D52-8333-4F5F8DCA6871}" type="presParOf" srcId="{77DA1C20-DD5D-406F-BE33-753B2B1D759B}" destId="{6EF88FCD-A39C-4FDB-AF17-7F0BF545B8CC}" srcOrd="0" destOrd="0" presId="urn:microsoft.com/office/officeart/2005/8/layout/orgChart1"/>
    <dgm:cxn modelId="{0BCCC592-75D1-4FF4-AEC4-E3671EE1C25C}" type="presParOf" srcId="{6EF88FCD-A39C-4FDB-AF17-7F0BF545B8CC}" destId="{ABF6A3F8-CB57-4220-AF9B-4DE3D40F576A}" srcOrd="0" destOrd="0" presId="urn:microsoft.com/office/officeart/2005/8/layout/orgChart1"/>
    <dgm:cxn modelId="{FEE19B22-B9FC-40E8-AC13-C06529DDC181}" type="presParOf" srcId="{6EF88FCD-A39C-4FDB-AF17-7F0BF545B8CC}" destId="{D74AB891-BA31-43D4-9F84-41F47D01169F}" srcOrd="1" destOrd="0" presId="urn:microsoft.com/office/officeart/2005/8/layout/orgChart1"/>
    <dgm:cxn modelId="{AC5A8003-0301-4B28-B5AE-B23299744DCC}" type="presParOf" srcId="{77DA1C20-DD5D-406F-BE33-753B2B1D759B}" destId="{3BF076C3-F325-4CE8-9086-D99056DBC630}" srcOrd="1" destOrd="0" presId="urn:microsoft.com/office/officeart/2005/8/layout/orgChart1"/>
    <dgm:cxn modelId="{70D3B08F-9EA1-4B17-8435-32294BDE5328}" type="presParOf" srcId="{3BF076C3-F325-4CE8-9086-D99056DBC630}" destId="{F8F1F017-C1D7-4DF7-ACC6-2F2EE1A6BC63}" srcOrd="0" destOrd="0" presId="urn:microsoft.com/office/officeart/2005/8/layout/orgChart1"/>
    <dgm:cxn modelId="{4E2395D3-58F2-4D60-9C67-258D4DB33D61}" type="presParOf" srcId="{3BF076C3-F325-4CE8-9086-D99056DBC630}" destId="{BA9459F3-70D6-4C9C-BCC2-2C12A7F5097D}" srcOrd="1" destOrd="0" presId="urn:microsoft.com/office/officeart/2005/8/layout/orgChart1"/>
    <dgm:cxn modelId="{6C71EDFC-A299-49BD-921B-C60A08887829}" type="presParOf" srcId="{BA9459F3-70D6-4C9C-BCC2-2C12A7F5097D}" destId="{D5C5B8CB-2F6E-4034-A2F0-7863729D9FE1}" srcOrd="0" destOrd="0" presId="urn:microsoft.com/office/officeart/2005/8/layout/orgChart1"/>
    <dgm:cxn modelId="{E89A2321-DC80-4631-A006-1A116BC5CB78}" type="presParOf" srcId="{D5C5B8CB-2F6E-4034-A2F0-7863729D9FE1}" destId="{91E056A1-2FB6-4139-8F7A-A7AAAD96C1A7}" srcOrd="0" destOrd="0" presId="urn:microsoft.com/office/officeart/2005/8/layout/orgChart1"/>
    <dgm:cxn modelId="{5C42DE3D-8A13-497C-94DB-9DE0C11DB693}" type="presParOf" srcId="{D5C5B8CB-2F6E-4034-A2F0-7863729D9FE1}" destId="{6437B53B-DFA9-4A83-A037-6BF0013C2083}" srcOrd="1" destOrd="0" presId="urn:microsoft.com/office/officeart/2005/8/layout/orgChart1"/>
    <dgm:cxn modelId="{03CF8687-5E16-44D3-89C2-C958BC1DB4C6}" type="presParOf" srcId="{BA9459F3-70D6-4C9C-BCC2-2C12A7F5097D}" destId="{579EF2FF-D86C-4768-B792-9991BA3E8E98}" srcOrd="1" destOrd="0" presId="urn:microsoft.com/office/officeart/2005/8/layout/orgChart1"/>
    <dgm:cxn modelId="{8586939E-8210-4E97-9E5A-34304855B7D7}" type="presParOf" srcId="{BA9459F3-70D6-4C9C-BCC2-2C12A7F5097D}" destId="{CAE00DAA-8441-45DF-8E1A-EBBB13647383}" srcOrd="2" destOrd="0" presId="urn:microsoft.com/office/officeart/2005/8/layout/orgChart1"/>
    <dgm:cxn modelId="{09A404D0-D1AE-4628-8C9D-C73C4D181730}" type="presParOf" srcId="{3BF076C3-F325-4CE8-9086-D99056DBC630}" destId="{FBC149FC-901C-426B-8005-819B6701A044}" srcOrd="2" destOrd="0" presId="urn:microsoft.com/office/officeart/2005/8/layout/orgChart1"/>
    <dgm:cxn modelId="{D0CE1C9F-00FA-40DE-B25C-06967463D0E1}" type="presParOf" srcId="{3BF076C3-F325-4CE8-9086-D99056DBC630}" destId="{5E7C6FD9-68E3-4259-8B4B-BFAC13B1DEFB}" srcOrd="3" destOrd="0" presId="urn:microsoft.com/office/officeart/2005/8/layout/orgChart1"/>
    <dgm:cxn modelId="{8A302135-26B7-435C-844B-87F5AB4AF973}" type="presParOf" srcId="{5E7C6FD9-68E3-4259-8B4B-BFAC13B1DEFB}" destId="{BB716317-655B-46A7-AC72-8650C44D06F3}" srcOrd="0" destOrd="0" presId="urn:microsoft.com/office/officeart/2005/8/layout/orgChart1"/>
    <dgm:cxn modelId="{324B96C5-841E-480B-A039-7544EAD5A6D9}" type="presParOf" srcId="{BB716317-655B-46A7-AC72-8650C44D06F3}" destId="{D408A2B1-08D3-4C9A-878D-42FA1C8DCFA2}" srcOrd="0" destOrd="0" presId="urn:microsoft.com/office/officeart/2005/8/layout/orgChart1"/>
    <dgm:cxn modelId="{D0B6C5E4-2E3B-4221-AB62-F42BF79C143B}" type="presParOf" srcId="{BB716317-655B-46A7-AC72-8650C44D06F3}" destId="{24069163-3F43-4CFF-A19B-5AC910ED45D4}" srcOrd="1" destOrd="0" presId="urn:microsoft.com/office/officeart/2005/8/layout/orgChart1"/>
    <dgm:cxn modelId="{2225C2AA-C303-4029-AB1B-60660B26001A}" type="presParOf" srcId="{5E7C6FD9-68E3-4259-8B4B-BFAC13B1DEFB}" destId="{4A4080B8-2A7F-42D6-943C-30DCD84B0576}" srcOrd="1" destOrd="0" presId="urn:microsoft.com/office/officeart/2005/8/layout/orgChart1"/>
    <dgm:cxn modelId="{A2150EF8-922C-4CE6-BB32-2BEC7C1DFA29}" type="presParOf" srcId="{5E7C6FD9-68E3-4259-8B4B-BFAC13B1DEFB}" destId="{DAFC132C-6A9E-4A08-B806-25F234020324}" srcOrd="2" destOrd="0" presId="urn:microsoft.com/office/officeart/2005/8/layout/orgChart1"/>
    <dgm:cxn modelId="{B9C0454E-411D-4EBA-9D0F-B4C0772E82DE}" type="presParOf" srcId="{3BF076C3-F325-4CE8-9086-D99056DBC630}" destId="{1E29F503-43F4-4284-9E02-83F372E2CC6E}" srcOrd="4" destOrd="0" presId="urn:microsoft.com/office/officeart/2005/8/layout/orgChart1"/>
    <dgm:cxn modelId="{D0C175A7-92DE-46F0-8EB8-6F54EE04DB98}" type="presParOf" srcId="{3BF076C3-F325-4CE8-9086-D99056DBC630}" destId="{2312073A-4554-4BF8-B1D8-7412619FA5B4}" srcOrd="5" destOrd="0" presId="urn:microsoft.com/office/officeart/2005/8/layout/orgChart1"/>
    <dgm:cxn modelId="{D0DCA6E8-D50B-4F24-94B7-9E2B0ECD7583}" type="presParOf" srcId="{2312073A-4554-4BF8-B1D8-7412619FA5B4}" destId="{DE976B53-DC3D-40E9-8504-926447916711}" srcOrd="0" destOrd="0" presId="urn:microsoft.com/office/officeart/2005/8/layout/orgChart1"/>
    <dgm:cxn modelId="{E8F8D3B2-5C52-4817-9699-FEE9D6E4B0D7}" type="presParOf" srcId="{DE976B53-DC3D-40E9-8504-926447916711}" destId="{B401D3E7-987A-45B4-B3B7-1C51AFE1E213}" srcOrd="0" destOrd="0" presId="urn:microsoft.com/office/officeart/2005/8/layout/orgChart1"/>
    <dgm:cxn modelId="{22FB982C-756E-407D-92F7-21261A551135}" type="presParOf" srcId="{DE976B53-DC3D-40E9-8504-926447916711}" destId="{03BD2249-4C16-45D6-A0DA-DAE40E93F16D}" srcOrd="1" destOrd="0" presId="urn:microsoft.com/office/officeart/2005/8/layout/orgChart1"/>
    <dgm:cxn modelId="{F9CDF58C-27CC-4E7A-A6CA-D74D9D13B388}" type="presParOf" srcId="{2312073A-4554-4BF8-B1D8-7412619FA5B4}" destId="{80DC1567-7C51-4FF3-A89B-BAF957574018}" srcOrd="1" destOrd="0" presId="urn:microsoft.com/office/officeart/2005/8/layout/orgChart1"/>
    <dgm:cxn modelId="{DE8D2CAF-F6E4-4AED-A237-898534EF61C6}" type="presParOf" srcId="{2312073A-4554-4BF8-B1D8-7412619FA5B4}" destId="{23D447E3-3F8C-429D-9E6C-51EB30CD5F4C}" srcOrd="2" destOrd="0" presId="urn:microsoft.com/office/officeart/2005/8/layout/orgChart1"/>
    <dgm:cxn modelId="{74465E39-F6AB-4F38-900A-EFB58FD54B6E}" type="presParOf" srcId="{3BF076C3-F325-4CE8-9086-D99056DBC630}" destId="{6260FE36-CF87-45E0-892C-440EDDAF49A6}" srcOrd="6" destOrd="0" presId="urn:microsoft.com/office/officeart/2005/8/layout/orgChart1"/>
    <dgm:cxn modelId="{D1AC5CF1-2AD5-4050-9113-880A56F85F61}" type="presParOf" srcId="{3BF076C3-F325-4CE8-9086-D99056DBC630}" destId="{DB26C062-EC4C-4348-917D-FDDBA6A633E3}" srcOrd="7" destOrd="0" presId="urn:microsoft.com/office/officeart/2005/8/layout/orgChart1"/>
    <dgm:cxn modelId="{4339401E-5F00-4DC2-9A5B-3EAB8A95142B}" type="presParOf" srcId="{DB26C062-EC4C-4348-917D-FDDBA6A633E3}" destId="{AB415C4E-8A92-4BD1-B4D6-F19FDACD2117}" srcOrd="0" destOrd="0" presId="urn:microsoft.com/office/officeart/2005/8/layout/orgChart1"/>
    <dgm:cxn modelId="{ED0E1B85-B780-4377-AA50-EA278C5CFCED}" type="presParOf" srcId="{AB415C4E-8A92-4BD1-B4D6-F19FDACD2117}" destId="{CE246AAC-0084-4409-AAAB-7CB0ABA78F0F}" srcOrd="0" destOrd="0" presId="urn:microsoft.com/office/officeart/2005/8/layout/orgChart1"/>
    <dgm:cxn modelId="{A590335B-12DD-4758-94DD-610F915C9FCA}" type="presParOf" srcId="{AB415C4E-8A92-4BD1-B4D6-F19FDACD2117}" destId="{E5906209-7C03-4465-9A8F-A096A607265A}" srcOrd="1" destOrd="0" presId="urn:microsoft.com/office/officeart/2005/8/layout/orgChart1"/>
    <dgm:cxn modelId="{C8F1C326-4D48-46BE-B06B-6D16A0C10915}" type="presParOf" srcId="{DB26C062-EC4C-4348-917D-FDDBA6A633E3}" destId="{10ECDBF1-B693-43E5-87B1-EE691D2D2283}" srcOrd="1" destOrd="0" presId="urn:microsoft.com/office/officeart/2005/8/layout/orgChart1"/>
    <dgm:cxn modelId="{DB32B29A-8080-4BA9-AB4C-AC1FEEAB854E}" type="presParOf" srcId="{DB26C062-EC4C-4348-917D-FDDBA6A633E3}" destId="{E3CB0CEF-7D0B-4BCA-874F-3B8A0D3997A3}" srcOrd="2" destOrd="0" presId="urn:microsoft.com/office/officeart/2005/8/layout/orgChart1"/>
    <dgm:cxn modelId="{EB129E05-7E8D-4932-9AF6-9F360F2B73D4}" type="presParOf" srcId="{3BF076C3-F325-4CE8-9086-D99056DBC630}" destId="{3FF702A5-8C88-49FE-91C7-65946FB04543}" srcOrd="8" destOrd="0" presId="urn:microsoft.com/office/officeart/2005/8/layout/orgChart1"/>
    <dgm:cxn modelId="{FA279807-5F86-4299-B178-F0013E911C6A}" type="presParOf" srcId="{3BF076C3-F325-4CE8-9086-D99056DBC630}" destId="{139B1FF7-E8ED-4424-B14E-A79B3C1D940B}" srcOrd="9" destOrd="0" presId="urn:microsoft.com/office/officeart/2005/8/layout/orgChart1"/>
    <dgm:cxn modelId="{CB0DC8D6-7C51-4C78-93ED-BD54B1546C39}" type="presParOf" srcId="{139B1FF7-E8ED-4424-B14E-A79B3C1D940B}" destId="{4A7F0EAB-57F0-45E9-B5AC-8D408804BA99}" srcOrd="0" destOrd="0" presId="urn:microsoft.com/office/officeart/2005/8/layout/orgChart1"/>
    <dgm:cxn modelId="{40D701FB-7B00-4372-9732-E6219D2F9A8B}" type="presParOf" srcId="{4A7F0EAB-57F0-45E9-B5AC-8D408804BA99}" destId="{6F9B9000-9056-4343-8F13-B3294FB65AAE}" srcOrd="0" destOrd="0" presId="urn:microsoft.com/office/officeart/2005/8/layout/orgChart1"/>
    <dgm:cxn modelId="{76497A7D-EEBA-4B1B-9C9E-E12BA1E79006}" type="presParOf" srcId="{4A7F0EAB-57F0-45E9-B5AC-8D408804BA99}" destId="{61624CBD-4A15-4B77-B415-9E4F8272EED4}" srcOrd="1" destOrd="0" presId="urn:microsoft.com/office/officeart/2005/8/layout/orgChart1"/>
    <dgm:cxn modelId="{DE104FBA-E0BA-44A1-AADB-0344CA0BE200}" type="presParOf" srcId="{139B1FF7-E8ED-4424-B14E-A79B3C1D940B}" destId="{C32870F5-CD0B-4675-8A45-AF72A9BAB9F5}" srcOrd="1" destOrd="0" presId="urn:microsoft.com/office/officeart/2005/8/layout/orgChart1"/>
    <dgm:cxn modelId="{150C971F-8AA9-487D-9E1E-232EB0B682EA}" type="presParOf" srcId="{139B1FF7-E8ED-4424-B14E-A79B3C1D940B}" destId="{EEED1DE2-40B2-480B-A3F6-1ADE3331419A}" srcOrd="2" destOrd="0" presId="urn:microsoft.com/office/officeart/2005/8/layout/orgChart1"/>
    <dgm:cxn modelId="{32B14205-6439-4198-9CFB-26A41C8B1462}" type="presParOf" srcId="{3BF076C3-F325-4CE8-9086-D99056DBC630}" destId="{A44A764E-40AD-4578-95BE-0DDBE07EF431}" srcOrd="10" destOrd="0" presId="urn:microsoft.com/office/officeart/2005/8/layout/orgChart1"/>
    <dgm:cxn modelId="{25432098-B202-41D3-84E1-3AF7D5730D83}" type="presParOf" srcId="{3BF076C3-F325-4CE8-9086-D99056DBC630}" destId="{488749B7-C8F3-4B09-A7B5-2B8E78F377FC}" srcOrd="11" destOrd="0" presId="urn:microsoft.com/office/officeart/2005/8/layout/orgChart1"/>
    <dgm:cxn modelId="{2B3AD2A0-0166-456B-A8A4-5236DEBCBAA3}" type="presParOf" srcId="{488749B7-C8F3-4B09-A7B5-2B8E78F377FC}" destId="{8D2ACE42-D3CA-41CA-90CB-90716BE20127}" srcOrd="0" destOrd="0" presId="urn:microsoft.com/office/officeart/2005/8/layout/orgChart1"/>
    <dgm:cxn modelId="{2CC52E27-59B3-4F11-B008-C94E05B292E1}" type="presParOf" srcId="{8D2ACE42-D3CA-41CA-90CB-90716BE20127}" destId="{F57AB161-078D-402D-ACF6-C255977BDDDE}" srcOrd="0" destOrd="0" presId="urn:microsoft.com/office/officeart/2005/8/layout/orgChart1"/>
    <dgm:cxn modelId="{1C0D53D4-F7A6-42DC-8D2C-46D9997DA866}" type="presParOf" srcId="{8D2ACE42-D3CA-41CA-90CB-90716BE20127}" destId="{6C4E9F1E-D4FC-411A-A7CD-26A8C70255AF}" srcOrd="1" destOrd="0" presId="urn:microsoft.com/office/officeart/2005/8/layout/orgChart1"/>
    <dgm:cxn modelId="{9906A43A-EF4D-46DA-B685-FE4F1D89D6CB}" type="presParOf" srcId="{488749B7-C8F3-4B09-A7B5-2B8E78F377FC}" destId="{D4E4377B-8428-45D4-868D-3673B9FCA783}" srcOrd="1" destOrd="0" presId="urn:microsoft.com/office/officeart/2005/8/layout/orgChart1"/>
    <dgm:cxn modelId="{0F02399F-D039-4BFC-BD90-9C057D754017}" type="presParOf" srcId="{488749B7-C8F3-4B09-A7B5-2B8E78F377FC}" destId="{ECDC4CCE-91D7-4FE6-B416-D60ACF66925A}" srcOrd="2" destOrd="0" presId="urn:microsoft.com/office/officeart/2005/8/layout/orgChart1"/>
    <dgm:cxn modelId="{CBADC9A4-3B67-43F5-9577-3EE9E9E2181C}" type="presParOf" srcId="{77DA1C20-DD5D-406F-BE33-753B2B1D759B}" destId="{06EE0C97-6757-4711-BA12-A557FD86B210}" srcOrd="2" destOrd="0" presId="urn:microsoft.com/office/officeart/2005/8/layout/orgChar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229600" cy="5800725"/>
        <a:chOff x="0" y="0"/>
        <a:chExt cx="8229600" cy="5800725"/>
      </a:xfrm>
    </dsp:grpSpPr>
    <dsp:sp modelId="{F8F1F017-C1D7-4DF7-ACC6-2F2EE1A6BC63}">
      <dsp:nvSpPr>
        <dsp:cNvPr id="5" name="任意多边形 4"/>
        <dsp:cNvSpPr/>
      </dsp:nvSpPr>
      <dsp:spPr bwMode="white">
        <a:xfrm>
          <a:off x="413383" y="535326"/>
          <a:ext cx="2542367" cy="482717"/>
        </a:xfrm>
        <a:custGeom>
          <a:avLst/>
          <a:gdLst/>
          <a:ahLst/>
          <a:cxnLst/>
          <a:pathLst>
            <a:path w="4004" h="760">
              <a:moveTo>
                <a:pt x="0" y="0"/>
              </a:moveTo>
              <a:lnTo>
                <a:pt x="0" y="760"/>
              </a:lnTo>
              <a:lnTo>
                <a:pt x="4004" y="760"/>
              </a:lnTo>
            </a:path>
          </a:pathLst>
        </a:custGeom>
      </dsp:spPr>
      <dsp:style>
        <a:lnRef idx="2">
          <a:schemeClr val="accent1">
            <a:shade val="60000"/>
          </a:schemeClr>
        </a:lnRef>
        <a:fillRef idx="0">
          <a:schemeClr val="accent1"/>
        </a:fillRef>
        <a:effectRef idx="0">
          <a:scrgbClr r="0" g="0" b="0"/>
        </a:effectRef>
        <a:fontRef idx="minor"/>
      </dsp:style>
      <dsp:txXfrm>
        <a:off x="413383" y="535326"/>
        <a:ext cx="2542367" cy="482717"/>
      </dsp:txXfrm>
    </dsp:sp>
    <dsp:sp modelId="{FBC149FC-901C-426B-8005-819B6701A044}">
      <dsp:nvSpPr>
        <dsp:cNvPr id="8" name="任意多边形 7"/>
        <dsp:cNvSpPr/>
      </dsp:nvSpPr>
      <dsp:spPr bwMode="white">
        <a:xfrm>
          <a:off x="413383" y="535326"/>
          <a:ext cx="2542367" cy="1235645"/>
        </a:xfrm>
        <a:custGeom>
          <a:avLst/>
          <a:gdLst/>
          <a:ahLst/>
          <a:cxnLst/>
          <a:pathLst>
            <a:path w="4004" h="1946">
              <a:moveTo>
                <a:pt x="0" y="0"/>
              </a:moveTo>
              <a:lnTo>
                <a:pt x="0" y="1946"/>
              </a:lnTo>
              <a:lnTo>
                <a:pt x="4004" y="1946"/>
              </a:lnTo>
            </a:path>
          </a:pathLst>
        </a:custGeom>
      </dsp:spPr>
      <dsp:style>
        <a:lnRef idx="2">
          <a:schemeClr val="accent1">
            <a:shade val="60000"/>
          </a:schemeClr>
        </a:lnRef>
        <a:fillRef idx="0">
          <a:schemeClr val="accent1"/>
        </a:fillRef>
        <a:effectRef idx="0">
          <a:scrgbClr r="0" g="0" b="0"/>
        </a:effectRef>
        <a:fontRef idx="minor"/>
      </dsp:style>
      <dsp:txXfrm>
        <a:off x="413383" y="535326"/>
        <a:ext cx="2542367" cy="1235645"/>
      </dsp:txXfrm>
    </dsp:sp>
    <dsp:sp modelId="{1E29F503-43F4-4284-9E02-83F372E2CC6E}">
      <dsp:nvSpPr>
        <dsp:cNvPr id="11" name="任意多边形 10"/>
        <dsp:cNvSpPr/>
      </dsp:nvSpPr>
      <dsp:spPr bwMode="white">
        <a:xfrm>
          <a:off x="413383" y="535326"/>
          <a:ext cx="2542367" cy="1988572"/>
        </a:xfrm>
        <a:custGeom>
          <a:avLst/>
          <a:gdLst/>
          <a:ahLst/>
          <a:cxnLst/>
          <a:pathLst>
            <a:path w="4004" h="3132">
              <a:moveTo>
                <a:pt x="0" y="0"/>
              </a:moveTo>
              <a:lnTo>
                <a:pt x="0" y="3132"/>
              </a:lnTo>
              <a:lnTo>
                <a:pt x="4004" y="3132"/>
              </a:lnTo>
            </a:path>
          </a:pathLst>
        </a:custGeom>
      </dsp:spPr>
      <dsp:style>
        <a:lnRef idx="2">
          <a:schemeClr val="accent1">
            <a:shade val="60000"/>
          </a:schemeClr>
        </a:lnRef>
        <a:fillRef idx="0">
          <a:schemeClr val="accent1"/>
        </a:fillRef>
        <a:effectRef idx="0">
          <a:scrgbClr r="0" g="0" b="0"/>
        </a:effectRef>
        <a:fontRef idx="minor"/>
      </dsp:style>
      <dsp:txXfrm>
        <a:off x="413383" y="535326"/>
        <a:ext cx="2542367" cy="1988572"/>
      </dsp:txXfrm>
    </dsp:sp>
    <dsp:sp modelId="{6260FE36-CF87-45E0-892C-440EDDAF49A6}">
      <dsp:nvSpPr>
        <dsp:cNvPr id="14" name="任意多边形 13"/>
        <dsp:cNvSpPr/>
      </dsp:nvSpPr>
      <dsp:spPr bwMode="white">
        <a:xfrm>
          <a:off x="413383" y="535326"/>
          <a:ext cx="2542367" cy="2741500"/>
        </a:xfrm>
        <a:custGeom>
          <a:avLst/>
          <a:gdLst/>
          <a:ahLst/>
          <a:cxnLst/>
          <a:pathLst>
            <a:path w="4004" h="4317">
              <a:moveTo>
                <a:pt x="0" y="0"/>
              </a:moveTo>
              <a:lnTo>
                <a:pt x="0" y="4317"/>
              </a:lnTo>
              <a:lnTo>
                <a:pt x="4004" y="4317"/>
              </a:lnTo>
            </a:path>
          </a:pathLst>
        </a:custGeom>
      </dsp:spPr>
      <dsp:style>
        <a:lnRef idx="2">
          <a:schemeClr val="accent1">
            <a:shade val="60000"/>
          </a:schemeClr>
        </a:lnRef>
        <a:fillRef idx="0">
          <a:schemeClr val="accent1"/>
        </a:fillRef>
        <a:effectRef idx="0">
          <a:scrgbClr r="0" g="0" b="0"/>
        </a:effectRef>
        <a:fontRef idx="minor"/>
      </dsp:style>
      <dsp:txXfrm>
        <a:off x="413383" y="535326"/>
        <a:ext cx="2542367" cy="2741500"/>
      </dsp:txXfrm>
    </dsp:sp>
    <dsp:sp modelId="{3FF702A5-8C88-49FE-91C7-65946FB04543}">
      <dsp:nvSpPr>
        <dsp:cNvPr id="17" name="任意多边形 16"/>
        <dsp:cNvSpPr/>
      </dsp:nvSpPr>
      <dsp:spPr bwMode="white">
        <a:xfrm>
          <a:off x="413383" y="535326"/>
          <a:ext cx="2542367" cy="3494428"/>
        </a:xfrm>
        <a:custGeom>
          <a:avLst/>
          <a:gdLst/>
          <a:ahLst/>
          <a:cxnLst/>
          <a:pathLst>
            <a:path w="4004" h="5503">
              <a:moveTo>
                <a:pt x="0" y="0"/>
              </a:moveTo>
              <a:lnTo>
                <a:pt x="0" y="5503"/>
              </a:lnTo>
              <a:lnTo>
                <a:pt x="4004" y="5503"/>
              </a:lnTo>
            </a:path>
          </a:pathLst>
        </a:custGeom>
      </dsp:spPr>
      <dsp:style>
        <a:lnRef idx="2">
          <a:schemeClr val="accent1">
            <a:shade val="60000"/>
          </a:schemeClr>
        </a:lnRef>
        <a:fillRef idx="0">
          <a:schemeClr val="accent1"/>
        </a:fillRef>
        <a:effectRef idx="0">
          <a:scrgbClr r="0" g="0" b="0"/>
        </a:effectRef>
        <a:fontRef idx="minor"/>
      </dsp:style>
      <dsp:txXfrm>
        <a:off x="413383" y="535326"/>
        <a:ext cx="2542367" cy="3494428"/>
      </dsp:txXfrm>
    </dsp:sp>
    <dsp:sp modelId="{A44A764E-40AD-4578-95BE-0DDBE07EF431}">
      <dsp:nvSpPr>
        <dsp:cNvPr id="20" name="任意多边形 19"/>
        <dsp:cNvSpPr/>
      </dsp:nvSpPr>
      <dsp:spPr bwMode="white">
        <a:xfrm>
          <a:off x="413383" y="535326"/>
          <a:ext cx="2542367" cy="4247356"/>
        </a:xfrm>
        <a:custGeom>
          <a:avLst/>
          <a:gdLst/>
          <a:ahLst/>
          <a:cxnLst/>
          <a:pathLst>
            <a:path w="4004" h="6689">
              <a:moveTo>
                <a:pt x="0" y="0"/>
              </a:moveTo>
              <a:lnTo>
                <a:pt x="0" y="6689"/>
              </a:lnTo>
              <a:lnTo>
                <a:pt x="4004" y="6689"/>
              </a:lnTo>
            </a:path>
          </a:pathLst>
        </a:custGeom>
      </dsp:spPr>
      <dsp:style>
        <a:lnRef idx="2">
          <a:schemeClr val="accent1">
            <a:shade val="60000"/>
          </a:schemeClr>
        </a:lnRef>
        <a:fillRef idx="0">
          <a:schemeClr val="accent1"/>
        </a:fillRef>
        <a:effectRef idx="0">
          <a:scrgbClr r="0" g="0" b="0"/>
        </a:effectRef>
        <a:fontRef idx="minor"/>
      </dsp:style>
      <dsp:txXfrm>
        <a:off x="413383" y="535326"/>
        <a:ext cx="2542367" cy="4247356"/>
      </dsp:txXfrm>
    </dsp:sp>
    <dsp:sp modelId="{F72F9106-65B7-409F-8CF5-48D29BBFD66B}">
      <dsp:nvSpPr>
        <dsp:cNvPr id="25" name="任意多边形 24"/>
        <dsp:cNvSpPr/>
      </dsp:nvSpPr>
      <dsp:spPr bwMode="white">
        <a:xfrm>
          <a:off x="413383" y="535326"/>
          <a:ext cx="2528390" cy="5000283"/>
        </a:xfrm>
        <a:custGeom>
          <a:avLst/>
          <a:gdLst/>
          <a:ahLst/>
          <a:cxnLst/>
          <a:pathLst>
            <a:path w="3982" h="7874">
              <a:moveTo>
                <a:pt x="0" y="0"/>
              </a:moveTo>
              <a:lnTo>
                <a:pt x="0" y="7874"/>
              </a:lnTo>
              <a:lnTo>
                <a:pt x="3982" y="7874"/>
              </a:lnTo>
            </a:path>
          </a:pathLst>
        </a:custGeom>
      </dsp:spPr>
      <dsp:style>
        <a:lnRef idx="2">
          <a:schemeClr val="accent1">
            <a:shade val="60000"/>
          </a:schemeClr>
        </a:lnRef>
        <a:fillRef idx="0">
          <a:schemeClr val="accent1"/>
        </a:fillRef>
        <a:effectRef idx="0">
          <a:scrgbClr r="0" g="0" b="0"/>
        </a:effectRef>
        <a:fontRef idx="minor"/>
      </dsp:style>
      <dsp:txXfrm>
        <a:off x="413383" y="535326"/>
        <a:ext cx="2528390" cy="5000283"/>
      </dsp:txXfrm>
    </dsp:sp>
    <dsp:sp modelId="{ABF6A3F8-CB57-4220-AF9B-4DE3D40F576A}">
      <dsp:nvSpPr>
        <dsp:cNvPr id="3" name="矩形 2"/>
        <dsp:cNvSpPr/>
      </dsp:nvSpPr>
      <dsp:spPr bwMode="white">
        <a:xfrm>
          <a:off x="0" y="5096"/>
          <a:ext cx="4133828" cy="530231"/>
        </a:xfrm>
        <a:prstGeom prst="rect">
          <a:avLst/>
        </a:prstGeom>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zh-CN" altLang="en-US"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上机考试（</a:t>
          </a:r>
          <a:r>
            <a:rPr kumimoji="0" lang="en-US" altLang="zh-CN"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45</a:t>
          </a:r>
          <a:r>
            <a:rPr kumimoji="0" lang="zh-CN" altLang="en-US"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分钟）</a:t>
          </a:r>
        </a:p>
      </dsp:txBody>
      <dsp:txXfrm>
        <a:off x="0" y="5096"/>
        <a:ext cx="4133828" cy="530231"/>
      </dsp:txXfrm>
    </dsp:sp>
    <dsp:sp modelId="{91E056A1-2FB6-4139-8F7A-A7AAAD96C1A7}">
      <dsp:nvSpPr>
        <dsp:cNvPr id="6" name="矩形 5"/>
        <dsp:cNvSpPr/>
      </dsp:nvSpPr>
      <dsp:spPr bwMode="white">
        <a:xfrm>
          <a:off x="2955750" y="752928"/>
          <a:ext cx="3233326" cy="530231"/>
        </a:xfrm>
        <a:prstGeom prst="rect">
          <a:avLst/>
        </a:prstGeom>
        <a:solidFill>
          <a:schemeClr val="accent6">
            <a:lumMod val="60000"/>
            <a:lumOff val="40000"/>
          </a:schemeClr>
        </a:solidFill>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选择题（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sp:txBody>
      <dsp:txXfrm>
        <a:off x="2955750" y="752928"/>
        <a:ext cx="3233326" cy="530231"/>
      </dsp:txXfrm>
    </dsp:sp>
    <dsp:sp modelId="{D408A2B1-08D3-4C9A-878D-42FA1C8DCFA2}">
      <dsp:nvSpPr>
        <dsp:cNvPr id="9" name="矩形 8"/>
        <dsp:cNvSpPr/>
      </dsp:nvSpPr>
      <dsp:spPr bwMode="white">
        <a:xfrm>
          <a:off x="2955750" y="1505855"/>
          <a:ext cx="3229530" cy="530231"/>
        </a:xfrm>
        <a:prstGeom prst="rect">
          <a:avLst/>
        </a:prstGeom>
        <a:solidFill>
          <a:schemeClr val="accent6">
            <a:lumMod val="60000"/>
            <a:lumOff val="40000"/>
          </a:schemeClr>
        </a:solidFill>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判断题（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sp:txBody>
      <dsp:txXfrm>
        <a:off x="2955750" y="1505855"/>
        <a:ext cx="3229530" cy="530231"/>
      </dsp:txXfrm>
    </dsp:sp>
    <dsp:sp modelId="{B401D3E7-987A-45B4-B3B7-1C51AFE1E213}">
      <dsp:nvSpPr>
        <dsp:cNvPr id="12" name="矩形 11"/>
        <dsp:cNvSpPr/>
      </dsp:nvSpPr>
      <dsp:spPr bwMode="white">
        <a:xfrm>
          <a:off x="2955750" y="2258783"/>
          <a:ext cx="3294122" cy="530231"/>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R="0" lvl="0" algn="ctr" defTabSz="914400" rtl="0" eaLnBrk="1" fontAlgn="base" latinLnBrk="0" hangingPunct="1">
            <a:lnSpc>
              <a:spcPct val="100000"/>
            </a:lnSpc>
            <a:spcBef>
              <a:spcPct val="0"/>
            </a:spcBef>
            <a:spcAft>
              <a:spcPct val="35000"/>
            </a:spcAft>
            <a:buClrTx/>
            <a:buSzTx/>
            <a:buFontTx/>
          </a:pP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Windows</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15</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endPar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dsp:txBody>
      <dsp:txXfrm>
        <a:off x="2955750" y="2258783"/>
        <a:ext cx="3294122" cy="530231"/>
      </dsp:txXfrm>
    </dsp:sp>
    <dsp:sp modelId="{CE246AAC-0084-4409-AAAB-7CB0ABA78F0F}">
      <dsp:nvSpPr>
        <dsp:cNvPr id="15" name="矩形 14"/>
        <dsp:cNvSpPr/>
      </dsp:nvSpPr>
      <dsp:spPr bwMode="white">
        <a:xfrm>
          <a:off x="2955750" y="3011711"/>
          <a:ext cx="3274271" cy="530231"/>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R="0" lvl="0" algn="ctr" defTabSz="914400" rtl="0" eaLnBrk="1" fontAlgn="base" latinLnBrk="0" hangingPunct="1">
            <a:lnSpc>
              <a:spcPct val="100000"/>
            </a:lnSpc>
            <a:spcBef>
              <a:spcPct val="0"/>
            </a:spcBef>
            <a:spcAft>
              <a:spcPct val="35000"/>
            </a:spcAft>
            <a:buClrTx/>
            <a:buSzTx/>
            <a:buFontTx/>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电子表格</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15</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endParaRPr sz="6500"/>
        </a:p>
      </dsp:txBody>
      <dsp:txXfrm>
        <a:off x="2955750" y="3011711"/>
        <a:ext cx="3274271" cy="530231"/>
      </dsp:txXfrm>
    </dsp:sp>
    <dsp:sp modelId="{6F9B9000-9056-4343-8F13-B3294FB65AAE}">
      <dsp:nvSpPr>
        <dsp:cNvPr id="18" name="矩形 17"/>
        <dsp:cNvSpPr/>
      </dsp:nvSpPr>
      <dsp:spPr bwMode="white">
        <a:xfrm>
          <a:off x="2955750" y="3764639"/>
          <a:ext cx="3274281" cy="530231"/>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R="0" lvl="0" algn="ctr" defTabSz="914400" rtl="0" eaLnBrk="1" fontAlgn="base" latinLnBrk="0" hangingPunct="1">
            <a:lnSpc>
              <a:spcPct val="100000"/>
            </a:lnSpc>
            <a:spcBef>
              <a:spcPct val="0"/>
            </a:spcBef>
            <a:spcAft>
              <a:spcPct val="35000"/>
            </a:spcAft>
            <a:buClrTx/>
            <a:buSzTx/>
            <a:buFontTx/>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演示文稿</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5</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endParaRPr sz="6500"/>
        </a:p>
      </dsp:txBody>
      <dsp:txXfrm>
        <a:off x="2955750" y="3764639"/>
        <a:ext cx="3274281" cy="530231"/>
      </dsp:txXfrm>
    </dsp:sp>
    <dsp:sp modelId="{F57AB161-078D-402D-ACF6-C255977BDDDE}">
      <dsp:nvSpPr>
        <dsp:cNvPr id="21" name="矩形 20"/>
        <dsp:cNvSpPr/>
      </dsp:nvSpPr>
      <dsp:spPr bwMode="white">
        <a:xfrm>
          <a:off x="2955750" y="4517566"/>
          <a:ext cx="3294122" cy="530231"/>
        </a:xfrm>
        <a:prstGeom prst="rect">
          <a:avLst/>
        </a:prstGeom>
        <a:solidFill>
          <a:srgbClr val="92D050"/>
        </a:solidFill>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中英文指法录入（</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sp:txBody>
      <dsp:txXfrm>
        <a:off x="2955750" y="4517566"/>
        <a:ext cx="3294122" cy="530231"/>
      </dsp:txXfrm>
    </dsp:sp>
    <dsp:sp modelId="{4801EFB9-A17F-4653-AE29-34EDAE36A565}">
      <dsp:nvSpPr>
        <dsp:cNvPr id="26" name="矩形 25"/>
        <dsp:cNvSpPr/>
      </dsp:nvSpPr>
      <dsp:spPr bwMode="white">
        <a:xfrm>
          <a:off x="2941773" y="5270494"/>
          <a:ext cx="3351557" cy="530231"/>
        </a:xfrm>
        <a:prstGeom prst="rect">
          <a:avLst/>
        </a:prstGeom>
        <a:solidFill>
          <a:schemeClr val="accent2"/>
        </a:solidFill>
      </dsp:spPr>
      <dsp:style>
        <a:lnRef idx="2">
          <a:schemeClr val="lt1"/>
        </a:lnRef>
        <a:fillRef idx="1">
          <a:schemeClr val="accent1"/>
        </a:fillRef>
        <a:effectRef idx="0">
          <a:scrgbClr r="0" g="0" b="0"/>
        </a:effectRef>
        <a:fontRef idx="minor">
          <a:schemeClr val="lt1"/>
        </a:fontRef>
      </dsp:style>
      <dsp:txBody>
        <a:bodyPr lIns="20320" tIns="20320" rIns="20320" bIns="20320" anchor="ctr"/>
        <a:lstStyle>
          <a:lvl1pPr algn="ctr">
            <a:defRPr sz="3200"/>
          </a:lvl1pPr>
          <a:lvl2pPr marL="228600" indent="-228600" algn="ctr">
            <a:defRPr sz="2500"/>
          </a:lvl2pPr>
          <a:lvl3pPr marL="457200" indent="-228600" algn="ctr">
            <a:defRPr sz="2500"/>
          </a:lvl3pPr>
          <a:lvl4pPr marL="685800" indent="-228600" algn="ctr">
            <a:defRPr sz="2500"/>
          </a:lvl4pPr>
          <a:lvl5pPr marL="914400" indent="-228600" algn="ctr">
            <a:defRPr sz="2500"/>
          </a:lvl5pPr>
          <a:lvl6pPr marL="1143000" indent="-228600" algn="ctr">
            <a:defRPr sz="2500"/>
          </a:lvl6pPr>
          <a:lvl7pPr marL="1371600" indent="-228600" algn="ctr">
            <a:defRPr sz="2500"/>
          </a:lvl7pPr>
          <a:lvl8pPr marL="1600200" indent="-228600" algn="ctr">
            <a:defRPr sz="2500"/>
          </a:lvl8pPr>
          <a:lvl9pPr marL="1828800" indent="-228600" algn="ctr">
            <a:defRPr sz="2500"/>
          </a:lvl9pPr>
        </a:lstStyle>
        <a:p>
          <a:pPr lvl="0">
            <a:lnSpc>
              <a:spcPct val="100000"/>
            </a:lnSpc>
            <a:spcBef>
              <a:spcPct val="0"/>
            </a:spcBef>
            <a:spcAft>
              <a:spcPct val="35000"/>
            </a:spcAft>
          </a:pPr>
          <a:endParaRPr altLang="en-US"/>
        </a:p>
      </dsp:txBody>
      <dsp:txXfrm>
        <a:off x="2941773" y="5270494"/>
        <a:ext cx="3351557" cy="530231"/>
      </dsp:txXfrm>
    </dsp:sp>
    <dsp:sp modelId="{D74AB891-BA31-43D4-9F84-41F47D01169F}">
      <dsp:nvSpPr>
        <dsp:cNvPr id="4" name="矩形 3" hidden="1"/>
        <dsp:cNvSpPr/>
      </dsp:nvSpPr>
      <dsp:spPr>
        <a:xfrm>
          <a:off x="0" y="5096"/>
          <a:ext cx="826766" cy="530231"/>
        </a:xfrm>
        <a:prstGeom prst="rect">
          <a:avLst/>
        </a:prstGeom>
      </dsp:spPr>
      <dsp:txXfrm>
        <a:off x="0" y="5096"/>
        <a:ext cx="826766" cy="530231"/>
      </dsp:txXfrm>
    </dsp:sp>
    <dsp:sp modelId="{6437B53B-DFA9-4A83-A037-6BF0013C2083}">
      <dsp:nvSpPr>
        <dsp:cNvPr id="7" name="矩形 6" hidden="1"/>
        <dsp:cNvSpPr/>
      </dsp:nvSpPr>
      <dsp:spPr>
        <a:xfrm>
          <a:off x="5542411" y="752928"/>
          <a:ext cx="646665" cy="530231"/>
        </a:xfrm>
        <a:prstGeom prst="rect">
          <a:avLst/>
        </a:prstGeom>
      </dsp:spPr>
      <dsp:txXfrm>
        <a:off x="5542411" y="752928"/>
        <a:ext cx="646665" cy="530231"/>
      </dsp:txXfrm>
    </dsp:sp>
    <dsp:sp modelId="{24069163-3F43-4CFF-A19B-5AC910ED45D4}">
      <dsp:nvSpPr>
        <dsp:cNvPr id="10" name="矩形 9" hidden="1"/>
        <dsp:cNvSpPr/>
      </dsp:nvSpPr>
      <dsp:spPr>
        <a:xfrm>
          <a:off x="5539374" y="1505855"/>
          <a:ext cx="645906" cy="530231"/>
        </a:xfrm>
        <a:prstGeom prst="rect">
          <a:avLst/>
        </a:prstGeom>
      </dsp:spPr>
      <dsp:txXfrm>
        <a:off x="5539374" y="1505855"/>
        <a:ext cx="645906" cy="530231"/>
      </dsp:txXfrm>
    </dsp:sp>
    <dsp:sp modelId="{03BD2249-4C16-45D6-A0DA-DAE40E93F16D}">
      <dsp:nvSpPr>
        <dsp:cNvPr id="13" name="矩形 12" hidden="1"/>
        <dsp:cNvSpPr/>
      </dsp:nvSpPr>
      <dsp:spPr>
        <a:xfrm>
          <a:off x="5591048" y="2258783"/>
          <a:ext cx="658824" cy="530231"/>
        </a:xfrm>
        <a:prstGeom prst="rect">
          <a:avLst/>
        </a:prstGeom>
      </dsp:spPr>
      <dsp:txXfrm>
        <a:off x="5591048" y="2258783"/>
        <a:ext cx="658824" cy="530231"/>
      </dsp:txXfrm>
    </dsp:sp>
    <dsp:sp modelId="{E5906209-7C03-4465-9A8F-A096A607265A}">
      <dsp:nvSpPr>
        <dsp:cNvPr id="16" name="矩形 15" hidden="1"/>
        <dsp:cNvSpPr/>
      </dsp:nvSpPr>
      <dsp:spPr>
        <a:xfrm>
          <a:off x="5575166" y="3011711"/>
          <a:ext cx="654854" cy="530231"/>
        </a:xfrm>
        <a:prstGeom prst="rect">
          <a:avLst/>
        </a:prstGeom>
      </dsp:spPr>
      <dsp:txXfrm>
        <a:off x="5575166" y="3011711"/>
        <a:ext cx="654854" cy="530231"/>
      </dsp:txXfrm>
    </dsp:sp>
    <dsp:sp modelId="{61624CBD-4A15-4B77-B415-9E4F8272EED4}">
      <dsp:nvSpPr>
        <dsp:cNvPr id="19" name="矩形 18" hidden="1"/>
        <dsp:cNvSpPr/>
      </dsp:nvSpPr>
      <dsp:spPr>
        <a:xfrm>
          <a:off x="2955750" y="3764639"/>
          <a:ext cx="654856" cy="530231"/>
        </a:xfrm>
        <a:prstGeom prst="rect">
          <a:avLst/>
        </a:prstGeom>
      </dsp:spPr>
      <dsp:txXfrm>
        <a:off x="2955750" y="3764639"/>
        <a:ext cx="654856" cy="530231"/>
      </dsp:txXfrm>
    </dsp:sp>
    <dsp:sp modelId="{6C4E9F1E-D4FC-411A-A7CD-26A8C70255AF}">
      <dsp:nvSpPr>
        <dsp:cNvPr id="22" name="矩形 21" hidden="1"/>
        <dsp:cNvSpPr/>
      </dsp:nvSpPr>
      <dsp:spPr>
        <a:xfrm>
          <a:off x="5591048" y="4517566"/>
          <a:ext cx="658824" cy="530231"/>
        </a:xfrm>
        <a:prstGeom prst="rect">
          <a:avLst/>
        </a:prstGeom>
      </dsp:spPr>
      <dsp:txXfrm>
        <a:off x="5591048" y="4517566"/>
        <a:ext cx="658824" cy="530231"/>
      </dsp:txXfrm>
    </dsp:sp>
    <dsp:sp modelId="{A1652ED9-249C-48A2-B28A-E87E0427E639}">
      <dsp:nvSpPr>
        <dsp:cNvPr id="27" name="矩形 26" hidden="1"/>
        <dsp:cNvSpPr/>
      </dsp:nvSpPr>
      <dsp:spPr>
        <a:xfrm>
          <a:off x="2941773" y="5270494"/>
          <a:ext cx="670311" cy="530231"/>
        </a:xfrm>
        <a:prstGeom prst="rect">
          <a:avLst/>
        </a:prstGeom>
      </dsp:spPr>
      <dsp:txXfrm>
        <a:off x="2941773" y="5270494"/>
        <a:ext cx="670311" cy="530231"/>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229600" cy="5800725"/>
        <a:chOff x="0" y="0"/>
        <a:chExt cx="8229600" cy="5800725"/>
      </a:xfrm>
    </dsp:grpSpPr>
    <dsp:sp modelId="{F8F1F017-C1D7-4DF7-ACC6-2F2EE1A6BC63}">
      <dsp:nvSpPr>
        <dsp:cNvPr id="5" name="任意多边形 4"/>
        <dsp:cNvSpPr/>
      </dsp:nvSpPr>
      <dsp:spPr bwMode="white">
        <a:xfrm>
          <a:off x="475043" y="615175"/>
          <a:ext cx="2340824" cy="554719"/>
        </a:xfrm>
        <a:custGeom>
          <a:avLst/>
          <a:gdLst/>
          <a:ahLst/>
          <a:cxnLst/>
          <a:pathLst>
            <a:path w="3686" h="874">
              <a:moveTo>
                <a:pt x="0" y="0"/>
              </a:moveTo>
              <a:lnTo>
                <a:pt x="0" y="874"/>
              </a:lnTo>
              <a:lnTo>
                <a:pt x="3686" y="874"/>
              </a:lnTo>
            </a:path>
          </a:pathLst>
        </a:custGeom>
      </dsp:spPr>
      <dsp:style>
        <a:lnRef idx="2">
          <a:schemeClr val="accent1">
            <a:shade val="60000"/>
          </a:schemeClr>
        </a:lnRef>
        <a:fillRef idx="0">
          <a:schemeClr val="accent1"/>
        </a:fillRef>
        <a:effectRef idx="0">
          <a:scrgbClr r="0" g="0" b="0"/>
        </a:effectRef>
        <a:fontRef idx="minor"/>
      </dsp:style>
      <dsp:txXfrm>
        <a:off x="475043" y="615175"/>
        <a:ext cx="2340824" cy="554719"/>
      </dsp:txXfrm>
    </dsp:sp>
    <dsp:sp modelId="{FBC149FC-901C-426B-8005-819B6701A044}">
      <dsp:nvSpPr>
        <dsp:cNvPr id="8" name="任意多边形 7"/>
        <dsp:cNvSpPr/>
      </dsp:nvSpPr>
      <dsp:spPr bwMode="white">
        <a:xfrm>
          <a:off x="475043" y="615175"/>
          <a:ext cx="2340824" cy="1419953"/>
        </a:xfrm>
        <a:custGeom>
          <a:avLst/>
          <a:gdLst/>
          <a:ahLst/>
          <a:cxnLst/>
          <a:pathLst>
            <a:path w="3686" h="2236">
              <a:moveTo>
                <a:pt x="0" y="0"/>
              </a:moveTo>
              <a:lnTo>
                <a:pt x="0" y="2236"/>
              </a:lnTo>
              <a:lnTo>
                <a:pt x="3686" y="2236"/>
              </a:lnTo>
            </a:path>
          </a:pathLst>
        </a:custGeom>
      </dsp:spPr>
      <dsp:style>
        <a:lnRef idx="2">
          <a:schemeClr val="accent1">
            <a:shade val="60000"/>
          </a:schemeClr>
        </a:lnRef>
        <a:fillRef idx="0">
          <a:schemeClr val="accent1"/>
        </a:fillRef>
        <a:effectRef idx="0">
          <a:scrgbClr r="0" g="0" b="0"/>
        </a:effectRef>
        <a:fontRef idx="minor"/>
      </dsp:style>
      <dsp:txXfrm>
        <a:off x="475043" y="615175"/>
        <a:ext cx="2340824" cy="1419953"/>
      </dsp:txXfrm>
    </dsp:sp>
    <dsp:sp modelId="{1E29F503-43F4-4284-9E02-83F372E2CC6E}">
      <dsp:nvSpPr>
        <dsp:cNvPr id="11" name="任意多边形 10"/>
        <dsp:cNvSpPr/>
      </dsp:nvSpPr>
      <dsp:spPr bwMode="white">
        <a:xfrm>
          <a:off x="475043" y="615175"/>
          <a:ext cx="2340824" cy="2285187"/>
        </a:xfrm>
        <a:custGeom>
          <a:avLst/>
          <a:gdLst/>
          <a:ahLst/>
          <a:cxnLst/>
          <a:pathLst>
            <a:path w="3686" h="3599">
              <a:moveTo>
                <a:pt x="0" y="0"/>
              </a:moveTo>
              <a:lnTo>
                <a:pt x="0" y="3599"/>
              </a:lnTo>
              <a:lnTo>
                <a:pt x="3686" y="3599"/>
              </a:lnTo>
            </a:path>
          </a:pathLst>
        </a:custGeom>
      </dsp:spPr>
      <dsp:style>
        <a:lnRef idx="2">
          <a:schemeClr val="accent1">
            <a:shade val="60000"/>
          </a:schemeClr>
        </a:lnRef>
        <a:fillRef idx="0">
          <a:schemeClr val="accent1"/>
        </a:fillRef>
        <a:effectRef idx="0">
          <a:scrgbClr r="0" g="0" b="0"/>
        </a:effectRef>
        <a:fontRef idx="minor"/>
      </dsp:style>
      <dsp:txXfrm>
        <a:off x="475043" y="615175"/>
        <a:ext cx="2340824" cy="2285187"/>
      </dsp:txXfrm>
    </dsp:sp>
    <dsp:sp modelId="{6260FE36-CF87-45E0-892C-440EDDAF49A6}">
      <dsp:nvSpPr>
        <dsp:cNvPr id="14" name="任意多边形 13"/>
        <dsp:cNvSpPr/>
      </dsp:nvSpPr>
      <dsp:spPr bwMode="white">
        <a:xfrm>
          <a:off x="475043" y="615175"/>
          <a:ext cx="2340824" cy="3150421"/>
        </a:xfrm>
        <a:custGeom>
          <a:avLst/>
          <a:gdLst/>
          <a:ahLst/>
          <a:cxnLst/>
          <a:pathLst>
            <a:path w="3686" h="4961">
              <a:moveTo>
                <a:pt x="0" y="0"/>
              </a:moveTo>
              <a:lnTo>
                <a:pt x="0" y="4961"/>
              </a:lnTo>
              <a:lnTo>
                <a:pt x="3686" y="4961"/>
              </a:lnTo>
            </a:path>
          </a:pathLst>
        </a:custGeom>
      </dsp:spPr>
      <dsp:style>
        <a:lnRef idx="2">
          <a:schemeClr val="accent1">
            <a:shade val="60000"/>
          </a:schemeClr>
        </a:lnRef>
        <a:fillRef idx="0">
          <a:schemeClr val="accent1"/>
        </a:fillRef>
        <a:effectRef idx="0">
          <a:scrgbClr r="0" g="0" b="0"/>
        </a:effectRef>
        <a:fontRef idx="minor"/>
      </dsp:style>
      <dsp:txXfrm>
        <a:off x="475043" y="615175"/>
        <a:ext cx="2340824" cy="3150421"/>
      </dsp:txXfrm>
    </dsp:sp>
    <dsp:sp modelId="{3FF702A5-8C88-49FE-91C7-65946FB04543}">
      <dsp:nvSpPr>
        <dsp:cNvPr id="17" name="任意多边形 16"/>
        <dsp:cNvSpPr/>
      </dsp:nvSpPr>
      <dsp:spPr bwMode="white">
        <a:xfrm>
          <a:off x="475043" y="615175"/>
          <a:ext cx="2340824" cy="4015655"/>
        </a:xfrm>
        <a:custGeom>
          <a:avLst/>
          <a:gdLst/>
          <a:ahLst/>
          <a:cxnLst/>
          <a:pathLst>
            <a:path w="3686" h="6324">
              <a:moveTo>
                <a:pt x="0" y="0"/>
              </a:moveTo>
              <a:lnTo>
                <a:pt x="0" y="6324"/>
              </a:lnTo>
              <a:lnTo>
                <a:pt x="3686" y="6324"/>
              </a:lnTo>
            </a:path>
          </a:pathLst>
        </a:custGeom>
      </dsp:spPr>
      <dsp:style>
        <a:lnRef idx="2">
          <a:schemeClr val="accent1">
            <a:shade val="60000"/>
          </a:schemeClr>
        </a:lnRef>
        <a:fillRef idx="0">
          <a:schemeClr val="accent1"/>
        </a:fillRef>
        <a:effectRef idx="0">
          <a:scrgbClr r="0" g="0" b="0"/>
        </a:effectRef>
        <a:fontRef idx="minor"/>
      </dsp:style>
      <dsp:txXfrm>
        <a:off x="475043" y="615175"/>
        <a:ext cx="2340824" cy="4015655"/>
      </dsp:txXfrm>
    </dsp:sp>
    <dsp:sp modelId="{A44A764E-40AD-4578-95BE-0DDBE07EF431}">
      <dsp:nvSpPr>
        <dsp:cNvPr id="20" name="任意多边形 19"/>
        <dsp:cNvSpPr/>
      </dsp:nvSpPr>
      <dsp:spPr bwMode="white">
        <a:xfrm>
          <a:off x="475043" y="615175"/>
          <a:ext cx="2340824" cy="4880890"/>
        </a:xfrm>
        <a:custGeom>
          <a:avLst/>
          <a:gdLst/>
          <a:ahLst/>
          <a:cxnLst/>
          <a:pathLst>
            <a:path w="3686" h="7686">
              <a:moveTo>
                <a:pt x="0" y="0"/>
              </a:moveTo>
              <a:lnTo>
                <a:pt x="0" y="7686"/>
              </a:lnTo>
              <a:lnTo>
                <a:pt x="3686" y="7686"/>
              </a:lnTo>
            </a:path>
          </a:pathLst>
        </a:custGeom>
      </dsp:spPr>
      <dsp:style>
        <a:lnRef idx="2">
          <a:schemeClr val="accent1">
            <a:shade val="60000"/>
          </a:schemeClr>
        </a:lnRef>
        <a:fillRef idx="0">
          <a:schemeClr val="accent1"/>
        </a:fillRef>
        <a:effectRef idx="0">
          <a:scrgbClr r="0" g="0" b="0"/>
        </a:effectRef>
        <a:fontRef idx="minor"/>
      </dsp:style>
      <dsp:txXfrm>
        <a:off x="475043" y="615175"/>
        <a:ext cx="2340824" cy="4880890"/>
      </dsp:txXfrm>
    </dsp:sp>
    <dsp:sp modelId="{ABF6A3F8-CB57-4220-AF9B-4DE3D40F576A}">
      <dsp:nvSpPr>
        <dsp:cNvPr id="3" name="矩形 2"/>
        <dsp:cNvSpPr/>
      </dsp:nvSpPr>
      <dsp:spPr bwMode="white">
        <a:xfrm>
          <a:off x="0" y="5856"/>
          <a:ext cx="4750428" cy="609320"/>
        </a:xfrm>
        <a:prstGeom prst="rect">
          <a:avLst/>
        </a:prstGeom>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zh-CN" altLang="en-US"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上机考试（</a:t>
          </a:r>
          <a:r>
            <a:rPr kumimoji="0" lang="en-US" altLang="zh-CN"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45</a:t>
          </a:r>
          <a:r>
            <a:rPr kumimoji="0" lang="zh-CN" altLang="en-US" sz="24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分钟）</a:t>
          </a:r>
        </a:p>
      </dsp:txBody>
      <dsp:txXfrm>
        <a:off x="0" y="5856"/>
        <a:ext cx="4750428" cy="609320"/>
      </dsp:txXfrm>
    </dsp:sp>
    <dsp:sp modelId="{91E056A1-2FB6-4139-8F7A-A7AAAD96C1A7}">
      <dsp:nvSpPr>
        <dsp:cNvPr id="6" name="矩形 5"/>
        <dsp:cNvSpPr/>
      </dsp:nvSpPr>
      <dsp:spPr bwMode="white">
        <a:xfrm>
          <a:off x="2815867" y="865234"/>
          <a:ext cx="3715608" cy="609320"/>
        </a:xfrm>
        <a:prstGeom prst="rect">
          <a:avLst/>
        </a:prstGeom>
        <a:solidFill>
          <a:schemeClr val="accent6">
            <a:lumMod val="60000"/>
            <a:lumOff val="40000"/>
          </a:schemeClr>
        </a:solidFill>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选择题（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sp:txBody>
      <dsp:txXfrm>
        <a:off x="2815867" y="865234"/>
        <a:ext cx="3715608" cy="609320"/>
      </dsp:txXfrm>
    </dsp:sp>
    <dsp:sp modelId="{D408A2B1-08D3-4C9A-878D-42FA1C8DCFA2}">
      <dsp:nvSpPr>
        <dsp:cNvPr id="9" name="矩形 8"/>
        <dsp:cNvSpPr/>
      </dsp:nvSpPr>
      <dsp:spPr bwMode="white">
        <a:xfrm>
          <a:off x="2815867" y="1730468"/>
          <a:ext cx="3711245" cy="609320"/>
        </a:xfrm>
        <a:prstGeom prst="rect">
          <a:avLst/>
        </a:prstGeom>
        <a:solidFill>
          <a:schemeClr val="accent6">
            <a:lumMod val="60000"/>
            <a:lumOff val="40000"/>
          </a:schemeClr>
        </a:solidFill>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判断题（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sp:txBody>
      <dsp:txXfrm>
        <a:off x="2815867" y="1730468"/>
        <a:ext cx="3711245" cy="609320"/>
      </dsp:txXfrm>
    </dsp:sp>
    <dsp:sp modelId="{B401D3E7-987A-45B4-B3B7-1C51AFE1E213}">
      <dsp:nvSpPr>
        <dsp:cNvPr id="12" name="矩形 11"/>
        <dsp:cNvSpPr/>
      </dsp:nvSpPr>
      <dsp:spPr bwMode="white">
        <a:xfrm>
          <a:off x="2815867" y="2595703"/>
          <a:ext cx="3785473" cy="609320"/>
        </a:xfrm>
        <a:prstGeom prst="rect">
          <a:avLst/>
        </a:prstGeom>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Windows</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endPar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dsp:txBody>
      <dsp:txXfrm>
        <a:off x="2815867" y="2595703"/>
        <a:ext cx="3785473" cy="609320"/>
      </dsp:txXfrm>
    </dsp:sp>
    <dsp:sp modelId="{CE246AAC-0084-4409-AAAB-7CB0ABA78F0F}">
      <dsp:nvSpPr>
        <dsp:cNvPr id="15" name="矩形 14"/>
        <dsp:cNvSpPr/>
      </dsp:nvSpPr>
      <dsp:spPr bwMode="white">
        <a:xfrm>
          <a:off x="2815867" y="3460937"/>
          <a:ext cx="3762660" cy="609320"/>
        </a:xfrm>
        <a:prstGeom prst="rect">
          <a:avLst/>
        </a:prstGeom>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Excel</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sp:txBody>
      <dsp:txXfrm>
        <a:off x="2815867" y="3460937"/>
        <a:ext cx="3762660" cy="609320"/>
      </dsp:txXfrm>
    </dsp:sp>
    <dsp:sp modelId="{6F9B9000-9056-4343-8F13-B3294FB65AAE}">
      <dsp:nvSpPr>
        <dsp:cNvPr id="18" name="矩形 17"/>
        <dsp:cNvSpPr/>
      </dsp:nvSpPr>
      <dsp:spPr bwMode="white">
        <a:xfrm>
          <a:off x="2815867" y="4326171"/>
          <a:ext cx="3762672" cy="609320"/>
        </a:xfrm>
        <a:prstGeom prst="rect">
          <a:avLst/>
        </a:prstGeom>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PPT</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操作题（</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sp:txBody>
      <dsp:txXfrm>
        <a:off x="2815867" y="4326171"/>
        <a:ext cx="3762672" cy="609320"/>
      </dsp:txXfrm>
    </dsp:sp>
    <dsp:sp modelId="{F57AB161-078D-402D-ACF6-C255977BDDDE}">
      <dsp:nvSpPr>
        <dsp:cNvPr id="21" name="矩形 20"/>
        <dsp:cNvSpPr/>
      </dsp:nvSpPr>
      <dsp:spPr bwMode="white">
        <a:xfrm>
          <a:off x="2815867" y="5191405"/>
          <a:ext cx="3785473" cy="609320"/>
        </a:xfrm>
        <a:prstGeom prst="rect">
          <a:avLst/>
        </a:prstGeom>
        <a:solidFill>
          <a:srgbClr val="92D050"/>
        </a:solidFill>
      </dsp:spPr>
      <dsp:style>
        <a:lnRef idx="2">
          <a:schemeClr val="lt1"/>
        </a:lnRef>
        <a:fillRef idx="1">
          <a:schemeClr val="accent1"/>
        </a:fillRef>
        <a:effectRef idx="0">
          <a:scrgbClr r="0" g="0" b="0"/>
        </a:effectRef>
        <a:fontRef idx="minor">
          <a:schemeClr val="lt1"/>
        </a:fontRef>
      </dsp:style>
      <dsp:txBody>
        <a:bodyPr lIns="15240" tIns="15240" rIns="15240" bIns="1524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marL="0" marR="0" lvl="0" indent="0" algn="ctr" defTabSz="914400" rtl="0" eaLnBrk="1" fontAlgn="base" latinLnBrk="0" hangingPunct="1">
            <a:lnSpc>
              <a:spcPct val="100000"/>
            </a:lnSpc>
            <a:spcBef>
              <a:spcPct val="0"/>
            </a:spcBef>
            <a:spcAft>
              <a:spcPct val="35000"/>
            </a:spcAft>
            <a:buClrTx/>
            <a:buSzTx/>
            <a:buFontTx/>
            <a:buNone/>
          </a:pP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中英文指法录入（</a:t>
          </a:r>
          <a:r>
            <a:rPr kumimoji="0" lang="en-US" altLang="zh-CN"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20</a:t>
          </a:r>
          <a:r>
            <a:rPr kumimoji="0" lang="zh-CN" altLang="en-US" sz="2400" b="0"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分）</a:t>
          </a:r>
        </a:p>
      </dsp:txBody>
      <dsp:txXfrm>
        <a:off x="2815867" y="5191405"/>
        <a:ext cx="3785473" cy="609320"/>
      </dsp:txXfrm>
    </dsp:sp>
    <dsp:sp modelId="{D74AB891-BA31-43D4-9F84-41F47D01169F}">
      <dsp:nvSpPr>
        <dsp:cNvPr id="4" name="矩形 3" hidden="1"/>
        <dsp:cNvSpPr/>
      </dsp:nvSpPr>
      <dsp:spPr>
        <a:xfrm>
          <a:off x="0" y="5856"/>
          <a:ext cx="950086" cy="609320"/>
        </a:xfrm>
        <a:prstGeom prst="rect">
          <a:avLst/>
        </a:prstGeom>
      </dsp:spPr>
      <dsp:txXfrm>
        <a:off x="0" y="5856"/>
        <a:ext cx="950086" cy="609320"/>
      </dsp:txXfrm>
    </dsp:sp>
    <dsp:sp modelId="{6437B53B-DFA9-4A83-A037-6BF0013C2083}">
      <dsp:nvSpPr>
        <dsp:cNvPr id="7" name="矩形 6" hidden="1"/>
        <dsp:cNvSpPr/>
      </dsp:nvSpPr>
      <dsp:spPr>
        <a:xfrm>
          <a:off x="5788354" y="865234"/>
          <a:ext cx="743122" cy="609320"/>
        </a:xfrm>
        <a:prstGeom prst="rect">
          <a:avLst/>
        </a:prstGeom>
      </dsp:spPr>
      <dsp:txXfrm>
        <a:off x="5788354" y="865234"/>
        <a:ext cx="743122" cy="609320"/>
      </dsp:txXfrm>
    </dsp:sp>
    <dsp:sp modelId="{24069163-3F43-4CFF-A19B-5AC910ED45D4}">
      <dsp:nvSpPr>
        <dsp:cNvPr id="10" name="矩形 9" hidden="1"/>
        <dsp:cNvSpPr/>
      </dsp:nvSpPr>
      <dsp:spPr>
        <a:xfrm>
          <a:off x="5784863" y="1730468"/>
          <a:ext cx="742249" cy="609320"/>
        </a:xfrm>
        <a:prstGeom prst="rect">
          <a:avLst/>
        </a:prstGeom>
      </dsp:spPr>
      <dsp:txXfrm>
        <a:off x="5784863" y="1730468"/>
        <a:ext cx="742249" cy="609320"/>
      </dsp:txXfrm>
    </dsp:sp>
    <dsp:sp modelId="{03BD2249-4C16-45D6-A0DA-DAE40E93F16D}">
      <dsp:nvSpPr>
        <dsp:cNvPr id="13" name="矩形 12" hidden="1"/>
        <dsp:cNvSpPr/>
      </dsp:nvSpPr>
      <dsp:spPr>
        <a:xfrm>
          <a:off x="5844245" y="2595703"/>
          <a:ext cx="757095" cy="609320"/>
        </a:xfrm>
        <a:prstGeom prst="rect">
          <a:avLst/>
        </a:prstGeom>
      </dsp:spPr>
      <dsp:txXfrm>
        <a:off x="5844245" y="2595703"/>
        <a:ext cx="757095" cy="609320"/>
      </dsp:txXfrm>
    </dsp:sp>
    <dsp:sp modelId="{E5906209-7C03-4465-9A8F-A096A607265A}">
      <dsp:nvSpPr>
        <dsp:cNvPr id="16" name="矩形 15" hidden="1"/>
        <dsp:cNvSpPr/>
      </dsp:nvSpPr>
      <dsp:spPr>
        <a:xfrm>
          <a:off x="5825995" y="3460937"/>
          <a:ext cx="752532" cy="609320"/>
        </a:xfrm>
        <a:prstGeom prst="rect">
          <a:avLst/>
        </a:prstGeom>
      </dsp:spPr>
      <dsp:txXfrm>
        <a:off x="5825995" y="3460937"/>
        <a:ext cx="752532" cy="609320"/>
      </dsp:txXfrm>
    </dsp:sp>
    <dsp:sp modelId="{61624CBD-4A15-4B77-B415-9E4F8272EED4}">
      <dsp:nvSpPr>
        <dsp:cNvPr id="19" name="矩形 18" hidden="1"/>
        <dsp:cNvSpPr/>
      </dsp:nvSpPr>
      <dsp:spPr>
        <a:xfrm>
          <a:off x="2815867" y="4326171"/>
          <a:ext cx="752534" cy="609320"/>
        </a:xfrm>
        <a:prstGeom prst="rect">
          <a:avLst/>
        </a:prstGeom>
      </dsp:spPr>
      <dsp:txXfrm>
        <a:off x="2815867" y="4326171"/>
        <a:ext cx="752534" cy="609320"/>
      </dsp:txXfrm>
    </dsp:sp>
    <dsp:sp modelId="{6C4E9F1E-D4FC-411A-A7CD-26A8C70255AF}">
      <dsp:nvSpPr>
        <dsp:cNvPr id="22" name="矩形 21" hidden="1"/>
        <dsp:cNvSpPr/>
      </dsp:nvSpPr>
      <dsp:spPr>
        <a:xfrm>
          <a:off x="5844245" y="5191405"/>
          <a:ext cx="757095" cy="609320"/>
        </a:xfrm>
        <a:prstGeom prst="rect">
          <a:avLst/>
        </a:prstGeom>
      </dsp:spPr>
      <dsp:txXfrm>
        <a:off x="5844245" y="5191405"/>
        <a:ext cx="757095" cy="60932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rSet qsTypeId="urn:microsoft.com/office/officeart/2005/8/quickstyle/simple5"/>
        </dgm:pt>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rSet csTypeId="urn:microsoft.com/office/officeart/2005/8/colors/accent6_5"/>
        </dgm:pt>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linDir" val="fromT"/>
                  <dgm:param type="chAlign" val="r"/>
                </dgm:alg>
              </dgm:if>
              <dgm:if name="Name23" func="var" arg="hierBranch" op="equ" val="r">
                <dgm:alg type="hierChild">
                  <dgm:param type="linDir" val="fromT"/>
                  <dgm:param type="chAlign" val="l"/>
                </dgm:alg>
              </dgm:if>
              <dgm:if name="Name24" func="var" arg="hierBranch" op="equ" val="hang">
                <dgm:choose name="Name25">
                  <dgm:if name="Name26" func="var" arg="dir" op="equ" val="norm">
                    <dgm:alg type="hierChild">
                      <dgm:param type="linDir" val="fromL"/>
                      <dgm:param type="chAlign" val="l"/>
                      <dgm:param type="secLinDir" val="fromT"/>
                      <dgm:param type="secChAlign" val="t"/>
                    </dgm:alg>
                  </dgm:if>
                  <dgm:else name="Name27">
                    <dgm:alg type="hierChild">
                      <dgm:param type="linDir" val="fromR"/>
                      <dgm:param type="chAlign" val="l"/>
                      <dgm:param type="secLinDir" val="fromT"/>
                      <dgm:param type="secChAlign" val="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dim" val="1D"/>
                        <dgm:param type="endSty" val="noArr"/>
                        <dgm:param type="connRout" val="bend"/>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dim" val="1D"/>
                            <dgm:param type="endSty" val="noArr"/>
                            <dgm:param type="connRout" val="bend"/>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dim" val="1D"/>
                                    <dgm:param type="endSty" val="noArr"/>
                                    <dgm:param type="connRout" val="bend"/>
                                    <dgm:param type="begPts" val="bCtr"/>
                                    <dgm:param type="endPts" val="midL midR"/>
                                  </dgm:alg>
                                </dgm:if>
                                <dgm:else name="Name45">
                                  <dgm:alg type="conn">
                                    <dgm:param type="srcNode" val="rootConnector"/>
                                    <dgm:param type="dim" val="1D"/>
                                    <dgm:param type="endSty" val="noArr"/>
                                    <dgm:param type="connRout" val="bend"/>
                                    <dgm:param type="begPts" val="bCtr"/>
                                    <dgm:param type="endPts" val="midL midR"/>
                                  </dgm:alg>
                                </dgm:else>
                              </dgm:choose>
                            </dgm:if>
                            <dgm:else name="Name46">
                              <dgm:alg type="conn">
                                <dgm:param type="dim" val="1D"/>
                                <dgm:param type="endSty" val="noArr"/>
                                <dgm:param type="connRout" val="bend"/>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dim" val="1D"/>
                                <dgm:param type="endSty" val="noArr"/>
                                <dgm:param type="connRout" val="bend"/>
                                <dgm:param type="begPts" val="bCtr"/>
                                <dgm:param type="endPts" val="midL midR"/>
                              </dgm:alg>
                            </dgm:if>
                            <dgm:else name="Name55">
                              <dgm:alg type="conn">
                                <dgm:param type="srcNode" val="rootConnector1"/>
                                <dgm:param type="dim" val="1D"/>
                                <dgm:param type="endSty" val="noArr"/>
                                <dgm:param type="connRout" val="bend"/>
                                <dgm:param type="begPts" val="bCtr"/>
                                <dgm:param type="endPts" val="midL midR"/>
                              </dgm:alg>
                            </dgm:else>
                          </dgm:choose>
                        </dgm:if>
                        <dgm:else name="Name56">
                          <dgm:choose name="Name57">
                            <dgm:if name="Name58" axis="par ch" ptType="node asst" func="cnt" op="gte" val="1">
                              <dgm:alg type="conn">
                                <dgm:param type="dim" val="1D"/>
                                <dgm:param type="endSty" val="noArr"/>
                                <dgm:param type="connRout" val="bend"/>
                                <dgm:param type="begPts" val="bCtr"/>
                                <dgm:param type="endPts" val="midL midR"/>
                              </dgm:alg>
                            </dgm:if>
                            <dgm:else name="Name59">
                              <dgm:alg type="conn">
                                <dgm:param type="srcNode" val="rootConnector"/>
                                <dgm:param type="dim" val="1D"/>
                                <dgm:param type="endSty" val="noArr"/>
                                <dgm:param type="connRout" val="bend"/>
                                <dgm:param type="begPts" val="bCtr"/>
                                <dgm:param type="endPts" val="midL mid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linDir" val="fromT"/>
                        <dgm:param type="chAlign" val="r"/>
                      </dgm:alg>
                    </dgm:if>
                    <dgm:if name="Name85" func="var" arg="hierBranch" op="equ" val="r">
                      <dgm:alg type="hierChild">
                        <dgm:param type="linDir" val="fromT"/>
                        <dgm:param type="chAlign" val="l"/>
                      </dgm:alg>
                    </dgm:if>
                    <dgm:if name="Name86" func="var" arg="hierBranch" op="equ" val="hang">
                      <dgm:choose name="Name87">
                        <dgm:if name="Name88" func="var" arg="dir" op="equ" val="norm">
                          <dgm:alg type="hierChild">
                            <dgm:param type="linDir" val="fromL"/>
                            <dgm:param type="chAlign" val="l"/>
                            <dgm:param type="secLinDir" val="fromT"/>
                            <dgm:param type="secChAlign" val="t"/>
                          </dgm:alg>
                        </dgm:if>
                        <dgm:else name="Name89">
                          <dgm:alg type="hierChild">
                            <dgm:param type="linDir" val="fromR"/>
                            <dgm:param type="chAlign" val="l"/>
                            <dgm:param type="secLinDir" val="fromT"/>
                            <dgm:param type="secChAlign" val="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linDir" val="fromT"/>
                            <dgm:param type="chAlign" val="l"/>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linDir" val="fromL"/>
                        <dgm:param type="chAlign" val="l"/>
                        <dgm:param type="secLinDir" val="fromT"/>
                        <dgm:param type="secChAlign" val="t"/>
                      </dgm:alg>
                    </dgm:if>
                    <dgm:else name="Name105">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linDir" val="fromL"/>
                  <dgm:param type="chAlign" val="l"/>
                  <dgm:param type="secLinDir" val="fromT"/>
                  <dgm:param type="secChAlign" val="t"/>
                </dgm:alg>
              </dgm:if>
              <dgm:else name="Name109">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linDir" val="fromT"/>
                        <dgm:param type="chAlign" val="r"/>
                      </dgm:alg>
                    </dgm:if>
                    <dgm:if name="Name129" func="var" arg="hierBranch" op="equ" val="r">
                      <dgm:alg type="hierChild">
                        <dgm:param type="linDir" val="fromT"/>
                        <dgm:param type="chAlign" val="l"/>
                      </dgm:alg>
                    </dgm:if>
                    <dgm:if name="Name130" func="var" arg="hierBranch" op="equ" val="hang">
                      <dgm:choose name="Name131">
                        <dgm:if name="Name132" func="var" arg="dir" op="equ" val="norm">
                          <dgm:alg type="hierChild">
                            <dgm:param type="linDir" val="fromL"/>
                            <dgm:param type="chAlign" val="l"/>
                            <dgm:param type="secLinDir" val="fromT"/>
                            <dgm:param type="secChAlign" val="t"/>
                          </dgm:alg>
                        </dgm:if>
                        <dgm:else name="Name133">
                          <dgm:alg type="hierChild">
                            <dgm:param type="linDir" val="fromR"/>
                            <dgm:param type="chAlign" val="l"/>
                            <dgm:param type="secLinDir" val="fromT"/>
                            <dgm:param type="secChAlign" val="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linDir" val="fromT"/>
                            <dgm:param type="chAlign" val="l"/>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linDir" val="fromL"/>
                        <dgm:param type="chAlign" val="l"/>
                        <dgm:param type="secLinDir" val="fromT"/>
                        <dgm:param type="secChAlign" val="t"/>
                      </dgm:alg>
                    </dgm:if>
                    <dgm:else name="Name146">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linDir" val="fromT"/>
                  <dgm:param type="chAlign" val="r"/>
                </dgm:alg>
              </dgm:if>
              <dgm:if name="Name23" func="var" arg="hierBranch" op="equ" val="r">
                <dgm:alg type="hierChild">
                  <dgm:param type="linDir" val="fromT"/>
                  <dgm:param type="chAlign" val="l"/>
                </dgm:alg>
              </dgm:if>
              <dgm:if name="Name24" func="var" arg="hierBranch" op="equ" val="hang">
                <dgm:choose name="Name25">
                  <dgm:if name="Name26" func="var" arg="dir" op="equ" val="norm">
                    <dgm:alg type="hierChild">
                      <dgm:param type="linDir" val="fromL"/>
                      <dgm:param type="chAlign" val="l"/>
                      <dgm:param type="secLinDir" val="fromT"/>
                      <dgm:param type="secChAlign" val="t"/>
                    </dgm:alg>
                  </dgm:if>
                  <dgm:else name="Name27">
                    <dgm:alg type="hierChild">
                      <dgm:param type="linDir" val="fromR"/>
                      <dgm:param type="chAlign" val="l"/>
                      <dgm:param type="secLinDir" val="fromT"/>
                      <dgm:param type="secChAlign" val="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dim" val="1D"/>
                        <dgm:param type="endSty" val="noArr"/>
                        <dgm:param type="connRout" val="bend"/>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dim" val="1D"/>
                            <dgm:param type="endSty" val="noArr"/>
                            <dgm:param type="connRout" val="bend"/>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dim" val="1D"/>
                                    <dgm:param type="endSty" val="noArr"/>
                                    <dgm:param type="connRout" val="bend"/>
                                    <dgm:param type="begPts" val="bCtr"/>
                                    <dgm:param type="endPts" val="midL midR"/>
                                  </dgm:alg>
                                </dgm:if>
                                <dgm:else name="Name45">
                                  <dgm:alg type="conn">
                                    <dgm:param type="srcNode" val="rootConnector"/>
                                    <dgm:param type="dim" val="1D"/>
                                    <dgm:param type="endSty" val="noArr"/>
                                    <dgm:param type="connRout" val="bend"/>
                                    <dgm:param type="begPts" val="bCtr"/>
                                    <dgm:param type="endPts" val="midL midR"/>
                                  </dgm:alg>
                                </dgm:else>
                              </dgm:choose>
                            </dgm:if>
                            <dgm:else name="Name46">
                              <dgm:alg type="conn">
                                <dgm:param type="dim" val="1D"/>
                                <dgm:param type="endSty" val="noArr"/>
                                <dgm:param type="connRout" val="bend"/>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dim" val="1D"/>
                                <dgm:param type="endSty" val="noArr"/>
                                <dgm:param type="connRout" val="bend"/>
                                <dgm:param type="begPts" val="bCtr"/>
                                <dgm:param type="endPts" val="midL midR"/>
                              </dgm:alg>
                            </dgm:if>
                            <dgm:else name="Name55">
                              <dgm:alg type="conn">
                                <dgm:param type="srcNode" val="rootConnector1"/>
                                <dgm:param type="dim" val="1D"/>
                                <dgm:param type="endSty" val="noArr"/>
                                <dgm:param type="connRout" val="bend"/>
                                <dgm:param type="begPts" val="bCtr"/>
                                <dgm:param type="endPts" val="midL midR"/>
                              </dgm:alg>
                            </dgm:else>
                          </dgm:choose>
                        </dgm:if>
                        <dgm:else name="Name56">
                          <dgm:choose name="Name57">
                            <dgm:if name="Name58" axis="par ch" ptType="node asst" func="cnt" op="gte" val="1">
                              <dgm:alg type="conn">
                                <dgm:param type="dim" val="1D"/>
                                <dgm:param type="endSty" val="noArr"/>
                                <dgm:param type="connRout" val="bend"/>
                                <dgm:param type="begPts" val="bCtr"/>
                                <dgm:param type="endPts" val="midL midR"/>
                              </dgm:alg>
                            </dgm:if>
                            <dgm:else name="Name59">
                              <dgm:alg type="conn">
                                <dgm:param type="srcNode" val="rootConnector"/>
                                <dgm:param type="dim" val="1D"/>
                                <dgm:param type="endSty" val="noArr"/>
                                <dgm:param type="connRout" val="bend"/>
                                <dgm:param type="begPts" val="bCtr"/>
                                <dgm:param type="endPts" val="midL mid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linDir" val="fromT"/>
                        <dgm:param type="chAlign" val="r"/>
                      </dgm:alg>
                    </dgm:if>
                    <dgm:if name="Name85" func="var" arg="hierBranch" op="equ" val="r">
                      <dgm:alg type="hierChild">
                        <dgm:param type="linDir" val="fromT"/>
                        <dgm:param type="chAlign" val="l"/>
                      </dgm:alg>
                    </dgm:if>
                    <dgm:if name="Name86" func="var" arg="hierBranch" op="equ" val="hang">
                      <dgm:choose name="Name87">
                        <dgm:if name="Name88" func="var" arg="dir" op="equ" val="norm">
                          <dgm:alg type="hierChild">
                            <dgm:param type="linDir" val="fromL"/>
                            <dgm:param type="chAlign" val="l"/>
                            <dgm:param type="secLinDir" val="fromT"/>
                            <dgm:param type="secChAlign" val="t"/>
                          </dgm:alg>
                        </dgm:if>
                        <dgm:else name="Name89">
                          <dgm:alg type="hierChild">
                            <dgm:param type="linDir" val="fromR"/>
                            <dgm:param type="chAlign" val="l"/>
                            <dgm:param type="secLinDir" val="fromT"/>
                            <dgm:param type="secChAlign" val="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linDir" val="fromT"/>
                            <dgm:param type="chAlign" val="l"/>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linDir" val="fromL"/>
                        <dgm:param type="chAlign" val="l"/>
                        <dgm:param type="secLinDir" val="fromT"/>
                        <dgm:param type="secChAlign" val="t"/>
                      </dgm:alg>
                    </dgm:if>
                    <dgm:else name="Name105">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linDir" val="fromL"/>
                  <dgm:param type="chAlign" val="l"/>
                  <dgm:param type="secLinDir" val="fromT"/>
                  <dgm:param type="secChAlign" val="t"/>
                </dgm:alg>
              </dgm:if>
              <dgm:else name="Name109">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linDir" val="fromT"/>
                        <dgm:param type="chAlign" val="r"/>
                      </dgm:alg>
                    </dgm:if>
                    <dgm:if name="Name129" func="var" arg="hierBranch" op="equ" val="r">
                      <dgm:alg type="hierChild">
                        <dgm:param type="linDir" val="fromT"/>
                        <dgm:param type="chAlign" val="l"/>
                      </dgm:alg>
                    </dgm:if>
                    <dgm:if name="Name130" func="var" arg="hierBranch" op="equ" val="hang">
                      <dgm:choose name="Name131">
                        <dgm:if name="Name132" func="var" arg="dir" op="equ" val="norm">
                          <dgm:alg type="hierChild">
                            <dgm:param type="linDir" val="fromL"/>
                            <dgm:param type="chAlign" val="l"/>
                            <dgm:param type="secLinDir" val="fromT"/>
                            <dgm:param type="secChAlign" val="t"/>
                          </dgm:alg>
                        </dgm:if>
                        <dgm:else name="Name133">
                          <dgm:alg type="hierChild">
                            <dgm:param type="linDir" val="fromR"/>
                            <dgm:param type="chAlign" val="l"/>
                            <dgm:param type="secLinDir" val="fromT"/>
                            <dgm:param type="secChAlign" val="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linDir" val="fromT"/>
                            <dgm:param type="chAlign" val="l"/>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linDir" val="fromL"/>
                        <dgm:param type="chAlign" val="l"/>
                        <dgm:param type="secLinDir" val="fromT"/>
                        <dgm:param type="secChAlign" val="t"/>
                      </dgm:alg>
                    </dgm:if>
                    <dgm:else name="Name146">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10.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10.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lstStyle/>
          <a:p>
            <a:r>
              <a:rPr lang="zh-CN" alt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黑体" panose="02010609060101010101" pitchFamily="49" charset="-122"/>
                <a:ea typeface="黑体" panose="02010609060101010101" pitchFamily="49" charset="-122"/>
                <a:sym typeface="+mn-ea"/>
              </a:rPr>
              <a:t>初三信息技术结业考试安排</a:t>
            </a:r>
            <a:br>
              <a:rPr lang="zh-CN" alt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黑体" panose="02010609060101010101" pitchFamily="49" charset="-122"/>
                <a:ea typeface="黑体" panose="02010609060101010101" pitchFamily="49" charset="-122"/>
              </a:rPr>
            </a:br>
            <a:endParaRPr lang="zh-CN" altLang="en-US"/>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p:cNvSpPr>
            <a:spLocks noGrp="1"/>
          </p:cNvSpPr>
          <p:nvPr>
            <p:ph idx="1"/>
          </p:nvPr>
        </p:nvSpPr>
        <p:spPr>
          <a:xfrm>
            <a:off x="609600" y="1600200"/>
            <a:ext cx="10972800" cy="4275455"/>
          </a:xfrm>
        </p:spPr>
        <p:txBody>
          <a:bodyPr/>
          <a:p>
            <a:pPr marL="0" indent="0">
              <a:buNone/>
            </a:pPr>
            <a:r>
              <a:rPr lang="zh-CN" sz="2000">
                <a:ea typeface="宋体" panose="02010600030101010101" pitchFamily="2" charset="-122"/>
                <a:cs typeface="Times New Roman" panose="02020603050405020304" charset="0"/>
                <a:sym typeface="+mn-ea"/>
              </a:rPr>
              <a:t>《广州市初中学业水平考试地理生物学信息技术音乐美术等科目考试实施方案》</a:t>
            </a:r>
            <a:endParaRPr lang="zh-CN" sz="2000">
              <a:ea typeface="宋体" panose="02010600030101010101" pitchFamily="2" charset="-122"/>
              <a:cs typeface="Times New Roman" panose="02020603050405020304" charset="0"/>
              <a:sym typeface="+mn-ea"/>
            </a:endParaRPr>
          </a:p>
          <a:p>
            <a:pPr marL="0" indent="0">
              <a:buNone/>
            </a:pPr>
            <a:endParaRPr lang="zh-CN" altLang="en-US" sz="2000">
              <a:ea typeface="宋体" panose="02010600030101010101" pitchFamily="2" charset="-122"/>
              <a:cs typeface="Times New Roman" panose="02020603050405020304" charset="0"/>
              <a:sym typeface="+mn-ea"/>
            </a:endParaRPr>
          </a:p>
          <a:p>
            <a:pPr marL="0" indent="0">
              <a:buNone/>
            </a:pPr>
            <a:endParaRPr lang="zh-CN" altLang="en-US" sz="2000">
              <a:ea typeface="宋体" panose="02010600030101010101" pitchFamily="2" charset="-122"/>
              <a:cs typeface="Times New Roman" panose="02020603050405020304" charset="0"/>
              <a:sym typeface="+mn-ea"/>
            </a:endParaRPr>
          </a:p>
          <a:p>
            <a:pPr marL="0" indent="0">
              <a:buNone/>
            </a:pPr>
            <a:endParaRPr lang="zh-CN" altLang="en-US" sz="2000">
              <a:ea typeface="宋体" panose="02010600030101010101" pitchFamily="2" charset="-122"/>
              <a:cs typeface="Times New Roman" panose="02020603050405020304" charset="0"/>
              <a:sym typeface="+mn-ea"/>
            </a:endParaRPr>
          </a:p>
        </p:txBody>
      </p:sp>
      <p:graphicFrame>
        <p:nvGraphicFramePr>
          <p:cNvPr id="5" name="表格 4"/>
          <p:cNvGraphicFramePr/>
          <p:nvPr/>
        </p:nvGraphicFramePr>
        <p:xfrm>
          <a:off x="3556000" y="2631757"/>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zh-CN" altLang="en-US" b="0"/>
                    </a:p>
                  </a:txBody>
                  <a:tcPr>
                    <a:lnL>
                      <a:noFill/>
                    </a:lnL>
                    <a:lnR>
                      <a:noFill/>
                    </a:lnR>
                    <a:lnT cap="flat">
                      <a:noFill/>
                    </a:lnT>
                    <a:lnB cap="flat">
                      <a:noFill/>
                    </a:lnB>
                    <a:lnTlToBr>
                      <a:noFill/>
                    </a:lnTlToBr>
                    <a:lnBlToTr>
                      <a:noFill/>
                    </a:lnBlToTr>
                    <a:noFill/>
                  </a:tcPr>
                </a:tc>
                <a:tc>
                  <a:txBody>
                    <a:bodyPr/>
                    <a:p>
                      <a:pPr>
                        <a:buNone/>
                      </a:pPr>
                      <a:endParaRPr lang="zh-CN"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zh-CN" altLang="en-US"/>
                    </a:p>
                  </a:txBody>
                  <a:tcPr>
                    <a:lnL>
                      <a:noFill/>
                    </a:lnL>
                    <a:lnR>
                      <a:noFill/>
                    </a:lnR>
                    <a:lnT cap="flat">
                      <a:noFill/>
                    </a:lnT>
                    <a:lnB cap="flat">
                      <a:noFill/>
                    </a:lnB>
                    <a:lnTlToBr>
                      <a:noFill/>
                    </a:lnTlToBr>
                    <a:lnBlToTr>
                      <a:noFill/>
                    </a:lnBlToTr>
                    <a:noFill/>
                  </a:tcPr>
                </a:tc>
                <a:tc>
                  <a:txBody>
                    <a:bodyPr/>
                    <a:p>
                      <a:pPr indent="0">
                        <a:buNone/>
                      </a:pPr>
                      <a:endParaRPr lang="zh-CN" altLang="en-US"/>
                    </a:p>
                  </a:txBody>
                  <a:tcPr>
                    <a:lnL>
                      <a:noFill/>
                    </a:lnL>
                    <a:lnR cap="flat">
                      <a:noFill/>
                    </a:lnR>
                    <a:lnT cap="flat">
                      <a:noFill/>
                    </a:lnT>
                    <a:lnB cap="flat">
                      <a:noFill/>
                    </a:lnB>
                    <a:lnTlToBr>
                      <a:noFill/>
                    </a:lnTlToBr>
                    <a:lnBlToTr>
                      <a:noFill/>
                    </a:lnBlToTr>
                    <a:noFill/>
                  </a:tcPr>
                </a:tc>
              </a:tr>
            </a:tbl>
          </a:graphicData>
        </a:graphic>
      </p:graphicFrame>
      <p:sp>
        <p:nvSpPr>
          <p:cNvPr id="7" name="矩形 6"/>
          <p:cNvSpPr/>
          <p:nvPr/>
        </p:nvSpPr>
        <p:spPr>
          <a:xfrm>
            <a:off x="921683" y="254948"/>
            <a:ext cx="505458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p>
            <a:pPr algn="ctr"/>
            <a:r>
              <a:rPr lang="zh-CN" alt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态度决定一切！</a:t>
            </a:r>
            <a:endParaRPr lang="zh-CN" alt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pSp>
        <p:nvGrpSpPr>
          <p:cNvPr id="10" name="组合 9"/>
          <p:cNvGrpSpPr/>
          <p:nvPr/>
        </p:nvGrpSpPr>
        <p:grpSpPr>
          <a:xfrm>
            <a:off x="1682115" y="2406015"/>
            <a:ext cx="7848600" cy="3582670"/>
            <a:chOff x="2649" y="3465"/>
            <a:chExt cx="12360" cy="5642"/>
          </a:xfrm>
        </p:grpSpPr>
        <p:pic>
          <p:nvPicPr>
            <p:cNvPr id="8" name="图片 7"/>
            <p:cNvPicPr>
              <a:picLocks noChangeAspect="1"/>
            </p:cNvPicPr>
            <p:nvPr/>
          </p:nvPicPr>
          <p:blipFill>
            <a:blip r:embed="rId1"/>
            <a:srcRect l="7591" t="53368" r="42402" b="34809"/>
            <a:stretch>
              <a:fillRect/>
            </a:stretch>
          </p:blipFill>
          <p:spPr>
            <a:xfrm>
              <a:off x="2649" y="6919"/>
              <a:ext cx="12360" cy="2188"/>
            </a:xfrm>
            <a:prstGeom prst="rect">
              <a:avLst/>
            </a:prstGeom>
          </p:spPr>
        </p:pic>
        <p:pic>
          <p:nvPicPr>
            <p:cNvPr id="6" name="图片 5"/>
            <p:cNvPicPr>
              <a:picLocks noChangeAspect="1"/>
            </p:cNvPicPr>
            <p:nvPr/>
          </p:nvPicPr>
          <p:blipFill>
            <a:blip r:embed="rId2"/>
            <a:srcRect l="8548" t="40373" r="39876" b="36293"/>
            <a:stretch>
              <a:fillRect/>
            </a:stretch>
          </p:blipFill>
          <p:spPr>
            <a:xfrm>
              <a:off x="2649" y="3465"/>
              <a:ext cx="12360" cy="4194"/>
            </a:xfrm>
            <a:prstGeom prst="rect">
              <a:avLst/>
            </a:prstGeom>
          </p:spPr>
        </p:pic>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初三结业考试安排</a:t>
            </a:r>
            <a:endParaRPr lang="zh-CN" altLang="en-US" dirty="0"/>
          </a:p>
        </p:txBody>
      </p:sp>
      <p:sp>
        <p:nvSpPr>
          <p:cNvPr id="3" name="内容占位符 2"/>
          <p:cNvSpPr>
            <a:spLocks noGrp="1"/>
          </p:cNvSpPr>
          <p:nvPr>
            <p:ph idx="1"/>
          </p:nvPr>
        </p:nvSpPr>
        <p:spPr/>
        <p:txBody>
          <a:bodyPr/>
          <a:lstStyle/>
          <a:p>
            <a:r>
              <a:rPr lang="en-US" altLang="zh-CN" sz="3200" dirty="0" smtClean="0"/>
              <a:t>12</a:t>
            </a:r>
            <a:r>
              <a:rPr lang="zh-CN" altLang="en-US" sz="3200" dirty="0" smtClean="0"/>
              <a:t>月</a:t>
            </a:r>
            <a:r>
              <a:rPr lang="en-US" altLang="zh-CN" sz="3200" dirty="0" smtClean="0"/>
              <a:t>8</a:t>
            </a:r>
            <a:r>
              <a:rPr lang="zh-CN" altLang="en-US" sz="3200" dirty="0" smtClean="0"/>
              <a:t>、</a:t>
            </a:r>
            <a:r>
              <a:rPr lang="en-US" altLang="zh-CN" sz="3200" dirty="0" smtClean="0"/>
              <a:t>9</a:t>
            </a:r>
            <a:r>
              <a:rPr lang="zh-CN" altLang="en-US" sz="3200" dirty="0" smtClean="0"/>
              <a:t>日结业考试（第</a:t>
            </a:r>
            <a:r>
              <a:rPr lang="en-US" altLang="zh-CN" sz="3200" dirty="0" smtClean="0"/>
              <a:t>15</a:t>
            </a:r>
            <a:r>
              <a:rPr lang="zh-CN" altLang="en-US" sz="3200" dirty="0" smtClean="0"/>
              <a:t>周）</a:t>
            </a:r>
            <a:endParaRPr lang="en-US" altLang="zh-CN" sz="3200" dirty="0" smtClean="0"/>
          </a:p>
          <a:p>
            <a:endParaRPr lang="en-US" altLang="zh-CN" sz="3200" dirty="0"/>
          </a:p>
          <a:p>
            <a:r>
              <a:rPr lang="zh-CN" altLang="en-US" sz="3200" dirty="0" smtClean="0"/>
              <a:t>考试形式：上机考试。包括英文指法、中文指法、选择题、判断题、操作题。</a:t>
            </a:r>
            <a:endParaRPr lang="en-US" altLang="zh-CN" sz="3200" dirty="0" smtClean="0"/>
          </a:p>
          <a:p>
            <a:endParaRPr lang="en-US" altLang="zh-CN" sz="3200" dirty="0"/>
          </a:p>
          <a:p>
            <a:r>
              <a:rPr lang="zh-CN" altLang="en-US" sz="3200" dirty="0" smtClean="0"/>
              <a:t>考试内容：第一册全部、第二册全部、第三册（选学内容：</a:t>
            </a:r>
            <a:r>
              <a:rPr lang="en-US" altLang="zh-CN" sz="3200" dirty="0" smtClean="0"/>
              <a:t>Flash</a:t>
            </a:r>
            <a:r>
              <a:rPr lang="zh-CN" altLang="en-US" sz="3200" dirty="0" smtClean="0"/>
              <a:t>动画）</a:t>
            </a:r>
            <a:endParaRPr lang="zh-CN" altLang="en-US"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 name="图示 2"/>
          <p:cNvGraphicFramePr/>
          <p:nvPr/>
        </p:nvGraphicFramePr>
        <p:xfrm>
          <a:off x="1981200" y="325438"/>
          <a:ext cx="8229600" cy="580072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2" name="文本框 1"/>
          <p:cNvSpPr txBox="1"/>
          <p:nvPr/>
        </p:nvSpPr>
        <p:spPr>
          <a:xfrm>
            <a:off x="4933950" y="5699760"/>
            <a:ext cx="4064000" cy="460375"/>
          </a:xfrm>
          <a:prstGeom prst="rect">
            <a:avLst/>
          </a:prstGeom>
          <a:noFill/>
        </p:spPr>
        <p:txBody>
          <a:bodyPr wrap="square" rtlCol="0">
            <a:spAutoFit/>
          </a:bodyPr>
          <a:p>
            <a:r>
              <a:rPr lang="en-US" altLang="zh-CN" sz="2400"/>
              <a:t>Python</a:t>
            </a:r>
            <a:r>
              <a:rPr lang="zh-CN" altLang="en-US" sz="2400"/>
              <a:t>编程题（</a:t>
            </a:r>
            <a:r>
              <a:rPr lang="en-US" altLang="zh-CN" sz="2400"/>
              <a:t>15</a:t>
            </a:r>
            <a:r>
              <a:rPr lang="zh-CN" altLang="en-US" sz="2400"/>
              <a:t>分）</a:t>
            </a:r>
            <a:endParaRPr lang="zh-CN" altLang="en-US" sz="2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 name="图示 2"/>
          <p:cNvGraphicFramePr/>
          <p:nvPr/>
        </p:nvGraphicFramePr>
        <p:xfrm>
          <a:off x="1981200" y="325438"/>
          <a:ext cx="8229600" cy="580072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335360" y="981363"/>
          <a:ext cx="11546205" cy="5299075"/>
        </p:xfrm>
        <a:graphic>
          <a:graphicData uri="http://schemas.openxmlformats.org/drawingml/2006/table">
            <a:tbl>
              <a:tblPr>
                <a:tableStyleId>{22838BEF-8BB2-4498-84A7-C5851F593DF1}</a:tableStyleId>
              </a:tblPr>
              <a:tblGrid>
                <a:gridCol w="794105"/>
                <a:gridCol w="3260605"/>
                <a:gridCol w="1087721"/>
                <a:gridCol w="1087721"/>
                <a:gridCol w="1087721"/>
                <a:gridCol w="1087721"/>
                <a:gridCol w="1087721"/>
                <a:gridCol w="966294"/>
                <a:gridCol w="1086441"/>
              </a:tblGrid>
              <a:tr h="481330">
                <a:tc rowSpan="2" gridSpan="2">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000" b="1" dirty="0">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rPr>
                        <a:t>双向细目表</a:t>
                      </a:r>
                      <a:endParaRPr lang="zh-CN" altLang="en-US" sz="2000" b="1" dirty="0">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txBody>
                  <a:tcPr marL="68580" marR="68580" marT="0" marB="0" anchor="ctr"/>
                </a:tc>
                <a:tc rowSpan="2" hMerge="1">
                  <a:tcPr/>
                </a:tc>
                <a:tc gridSpan="2">
                  <a:txBody>
                    <a:bodyPr/>
                    <a:lstStyle/>
                    <a:p>
                      <a:pPr algn="ctr">
                        <a:spcAft>
                          <a:spcPts val="0"/>
                        </a:spcAft>
                      </a:pPr>
                      <a:r>
                        <a:rPr lang="zh-CN" sz="1600" kern="0" dirty="0">
                          <a:effectLst/>
                        </a:rPr>
                        <a:t>选择题</a:t>
                      </a:r>
                      <a:endParaRPr lang="zh-CN" sz="1600" b="0" kern="100" dirty="0">
                        <a:effectLst/>
                        <a:latin typeface="+mn-ea"/>
                        <a:ea typeface="+mn-ea"/>
                      </a:endParaRPr>
                    </a:p>
                  </a:txBody>
                  <a:tcPr marL="68580" marR="68580" marT="0" marB="0" anchor="ctr"/>
                </a:tc>
                <a:tc hMerge="1">
                  <a:tcPr/>
                </a:tc>
                <a:tc gridSpan="2">
                  <a:txBody>
                    <a:bodyPr/>
                    <a:lstStyle/>
                    <a:p>
                      <a:pPr algn="ctr">
                        <a:spcAft>
                          <a:spcPts val="0"/>
                        </a:spcAft>
                      </a:pPr>
                      <a:r>
                        <a:rPr lang="zh-CN" altLang="en-US" sz="1600" kern="0" dirty="0" smtClean="0">
                          <a:effectLst/>
                        </a:rPr>
                        <a:t>判断</a:t>
                      </a:r>
                      <a:r>
                        <a:rPr lang="zh-CN" sz="1600" kern="0" dirty="0" smtClean="0">
                          <a:effectLst/>
                        </a:rPr>
                        <a:t>题</a:t>
                      </a:r>
                      <a:endParaRPr lang="zh-CN" sz="1600" b="0" kern="100" dirty="0">
                        <a:effectLst/>
                        <a:latin typeface="+mn-ea"/>
                        <a:ea typeface="+mn-ea"/>
                      </a:endParaRPr>
                    </a:p>
                  </a:txBody>
                  <a:tcPr marL="68580" marR="68580" marT="0" marB="0" anchor="ctr"/>
                </a:tc>
                <a:tc hMerge="1">
                  <a:tcPr/>
                </a:tc>
                <a:tc gridSpan="2">
                  <a:txBody>
                    <a:bodyPr/>
                    <a:lstStyle/>
                    <a:p>
                      <a:pPr algn="ctr">
                        <a:spcAft>
                          <a:spcPts val="0"/>
                        </a:spcAft>
                      </a:pPr>
                      <a:r>
                        <a:rPr lang="zh-CN" sz="1600" kern="0" dirty="0">
                          <a:effectLst/>
                        </a:rPr>
                        <a:t>操作题</a:t>
                      </a:r>
                      <a:endParaRPr lang="zh-CN" sz="1600" b="0" kern="100" dirty="0">
                        <a:effectLst/>
                        <a:latin typeface="+mn-ea"/>
                        <a:ea typeface="+mn-ea"/>
                      </a:endParaRPr>
                    </a:p>
                  </a:txBody>
                  <a:tcPr marL="68580" marR="68580" marT="0" marB="0" anchor="ctr"/>
                </a:tc>
                <a:tc hMerge="1">
                  <a:tcPr/>
                </a:tc>
                <a:tc rowSpan="2">
                  <a:txBody>
                    <a:bodyPr/>
                    <a:lstStyle/>
                    <a:p>
                      <a:pPr algn="ctr">
                        <a:spcAft>
                          <a:spcPts val="0"/>
                        </a:spcAft>
                      </a:pPr>
                      <a:r>
                        <a:rPr lang="zh-CN" sz="1600" kern="0">
                          <a:effectLst/>
                        </a:rPr>
                        <a:t>合计</a:t>
                      </a:r>
                      <a:endParaRPr lang="zh-CN" sz="1600" b="0" kern="100">
                        <a:effectLst/>
                        <a:latin typeface="+mn-ea"/>
                        <a:ea typeface="+mn-ea"/>
                      </a:endParaRPr>
                    </a:p>
                  </a:txBody>
                  <a:tcPr marL="68580" marR="68580" marT="0" marB="0" anchor="ctr"/>
                </a:tc>
              </a:tr>
              <a:tr h="481135">
                <a:tc vMerge="1" gridSpan="2">
                  <a:tcPr/>
                </a:tc>
                <a:tc vMerge="1" hMerge="1">
                  <a:tcPr/>
                </a:tc>
                <a:tc>
                  <a:txBody>
                    <a:bodyPr/>
                    <a:lstStyle/>
                    <a:p>
                      <a:pPr algn="ctr">
                        <a:spcAft>
                          <a:spcPts val="0"/>
                        </a:spcAft>
                      </a:pPr>
                      <a:r>
                        <a:rPr lang="zh-CN" sz="1600" kern="0" dirty="0">
                          <a:effectLst/>
                        </a:rPr>
                        <a:t>题目数</a:t>
                      </a:r>
                      <a:endParaRPr lang="zh-CN" sz="1600" b="0" kern="100" dirty="0">
                        <a:effectLst/>
                        <a:latin typeface="+mn-ea"/>
                        <a:ea typeface="+mn-ea"/>
                      </a:endParaRPr>
                    </a:p>
                  </a:txBody>
                  <a:tcPr marL="68580" marR="68580" marT="0" marB="0" anchor="ctr"/>
                </a:tc>
                <a:tc>
                  <a:txBody>
                    <a:bodyPr/>
                    <a:lstStyle/>
                    <a:p>
                      <a:pPr algn="ctr">
                        <a:spcAft>
                          <a:spcPts val="0"/>
                        </a:spcAft>
                      </a:pPr>
                      <a:r>
                        <a:rPr lang="zh-CN" sz="1600" kern="0" dirty="0">
                          <a:effectLst/>
                        </a:rPr>
                        <a:t>分值</a:t>
                      </a:r>
                      <a:endParaRPr lang="zh-CN" sz="1600" b="0" kern="100" dirty="0">
                        <a:effectLst/>
                        <a:latin typeface="+mn-ea"/>
                        <a:ea typeface="+mn-ea"/>
                      </a:endParaRPr>
                    </a:p>
                  </a:txBody>
                  <a:tcPr marL="68580" marR="68580" marT="0" marB="0" anchor="ctr"/>
                </a:tc>
                <a:tc>
                  <a:txBody>
                    <a:bodyPr/>
                    <a:lstStyle/>
                    <a:p>
                      <a:pPr algn="ctr">
                        <a:spcAft>
                          <a:spcPts val="0"/>
                        </a:spcAft>
                      </a:pPr>
                      <a:r>
                        <a:rPr lang="zh-CN" sz="1600" kern="0">
                          <a:effectLst/>
                        </a:rPr>
                        <a:t>题目数</a:t>
                      </a:r>
                      <a:endParaRPr lang="zh-CN" sz="1600" b="0" kern="100">
                        <a:effectLst/>
                        <a:latin typeface="+mn-ea"/>
                        <a:ea typeface="+mn-ea"/>
                      </a:endParaRPr>
                    </a:p>
                  </a:txBody>
                  <a:tcPr marL="68580" marR="68580" marT="0" marB="0" anchor="ctr"/>
                </a:tc>
                <a:tc>
                  <a:txBody>
                    <a:bodyPr/>
                    <a:lstStyle/>
                    <a:p>
                      <a:pPr algn="ctr">
                        <a:spcAft>
                          <a:spcPts val="0"/>
                        </a:spcAft>
                      </a:pPr>
                      <a:r>
                        <a:rPr lang="zh-CN" sz="1600" kern="0" dirty="0">
                          <a:effectLst/>
                        </a:rPr>
                        <a:t>分值</a:t>
                      </a:r>
                      <a:endParaRPr lang="zh-CN" sz="1600" b="0" kern="100" dirty="0">
                        <a:effectLst/>
                        <a:latin typeface="+mn-ea"/>
                        <a:ea typeface="+mn-ea"/>
                      </a:endParaRPr>
                    </a:p>
                  </a:txBody>
                  <a:tcPr marL="68580" marR="68580" marT="0" marB="0" anchor="ctr"/>
                </a:tc>
                <a:tc>
                  <a:txBody>
                    <a:bodyPr/>
                    <a:lstStyle/>
                    <a:p>
                      <a:pPr algn="ctr">
                        <a:spcAft>
                          <a:spcPts val="0"/>
                        </a:spcAft>
                      </a:pPr>
                      <a:r>
                        <a:rPr lang="zh-CN" sz="1600" kern="0" dirty="0">
                          <a:effectLst/>
                        </a:rPr>
                        <a:t>题目数</a:t>
                      </a:r>
                      <a:endParaRPr lang="zh-CN" sz="1600" b="0" kern="100" dirty="0">
                        <a:effectLst/>
                        <a:latin typeface="+mn-ea"/>
                        <a:ea typeface="+mn-ea"/>
                      </a:endParaRPr>
                    </a:p>
                  </a:txBody>
                  <a:tcPr marL="68580" marR="68580" marT="0" marB="0" anchor="ctr"/>
                </a:tc>
                <a:tc>
                  <a:txBody>
                    <a:bodyPr/>
                    <a:lstStyle/>
                    <a:p>
                      <a:pPr algn="ctr">
                        <a:spcAft>
                          <a:spcPts val="0"/>
                        </a:spcAft>
                      </a:pPr>
                      <a:r>
                        <a:rPr lang="zh-CN" sz="1600" kern="0" dirty="0">
                          <a:effectLst/>
                        </a:rPr>
                        <a:t>分值</a:t>
                      </a:r>
                      <a:endParaRPr lang="zh-CN" sz="1600" b="0" kern="100" dirty="0">
                        <a:effectLst/>
                        <a:latin typeface="+mn-ea"/>
                        <a:ea typeface="+mn-ea"/>
                      </a:endParaRPr>
                    </a:p>
                  </a:txBody>
                  <a:tcPr marL="68580" marR="68580" marT="0" marB="0" anchor="ctr"/>
                </a:tc>
                <a:tc vMerge="1">
                  <a:tcPr/>
                </a:tc>
              </a:tr>
              <a:tr h="481135">
                <a:tc>
                  <a:txBody>
                    <a:bodyPr/>
                    <a:lstStyle/>
                    <a:p>
                      <a:pPr algn="l">
                        <a:spcAft>
                          <a:spcPts val="0"/>
                        </a:spcAft>
                      </a:pPr>
                      <a:endParaRPr lang="zh-CN" sz="1600" kern="100" dirty="0">
                        <a:effectLst/>
                        <a:latin typeface="+mn-ea"/>
                        <a:ea typeface="+mn-ea"/>
                      </a:endParaRPr>
                    </a:p>
                  </a:txBody>
                  <a:tcPr marL="68580" marR="68580" marT="0"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kern="0" dirty="0">
                          <a:effectLst/>
                          <a:latin typeface="+mn-ea"/>
                          <a:ea typeface="+mn-ea"/>
                        </a:rPr>
                        <a:t>中英文</a:t>
                      </a:r>
                      <a:r>
                        <a:rPr lang="zh-CN" altLang="zh-CN" sz="1600" kern="0" dirty="0">
                          <a:effectLst/>
                        </a:rPr>
                        <a:t>打字</a:t>
                      </a:r>
                      <a:endParaRPr lang="zh-CN" altLang="zh-CN" sz="1600" kern="100" dirty="0">
                        <a:effectLst/>
                        <a:latin typeface="+mn-ea"/>
                        <a:ea typeface="+mn-ea"/>
                      </a:endParaRPr>
                    </a:p>
                  </a:txBody>
                  <a:tcPr marL="68580" marR="68580" marT="0" marB="0" anchor="ctr"/>
                </a:tc>
                <a:tc>
                  <a:txBody>
                    <a:bodyPr/>
                    <a:lstStyle/>
                    <a:p>
                      <a:pPr algn="ctr">
                        <a:spcAft>
                          <a:spcPts val="0"/>
                        </a:spcAft>
                      </a:pPr>
                      <a:r>
                        <a:rPr lang="zh-CN" sz="1800" kern="0" dirty="0">
                          <a:effectLst>
                            <a:outerShdw blurRad="38100" dist="38100" dir="2700000" algn="tl">
                              <a:srgbClr val="000000">
                                <a:alpha val="43137"/>
                              </a:srgbClr>
                            </a:outerShdw>
                          </a:effectLst>
                        </a:rPr>
                        <a:t>　</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zh-CN" sz="1800" kern="0" dirty="0">
                          <a:effectLst>
                            <a:outerShdw blurRad="38100" dist="38100" dir="2700000" algn="tl">
                              <a:srgbClr val="000000">
                                <a:alpha val="43137"/>
                              </a:srgbClr>
                            </a:outerShdw>
                          </a:effectLst>
                        </a:rPr>
                        <a:t>　</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zh-CN" sz="1800" kern="0" dirty="0">
                          <a:effectLst>
                            <a:outerShdw blurRad="38100" dist="38100" dir="2700000" algn="tl">
                              <a:srgbClr val="000000">
                                <a:alpha val="43137"/>
                              </a:srgbClr>
                            </a:outerShdw>
                          </a:effectLst>
                        </a:rPr>
                        <a:t>　</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zh-CN" sz="1800" kern="0" dirty="0">
                          <a:effectLst>
                            <a:outerShdw blurRad="38100" dist="38100" dir="2700000" algn="tl">
                              <a:srgbClr val="000000">
                                <a:alpha val="43137"/>
                              </a:srgbClr>
                            </a:outerShdw>
                          </a:effectLst>
                        </a:rPr>
                        <a:t>　</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2</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20</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20</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r>
              <a:tr h="481135">
                <a:tc>
                  <a:txBody>
                    <a:bodyPr/>
                    <a:lstStyle/>
                    <a:p>
                      <a:pPr algn="l">
                        <a:spcAft>
                          <a:spcPts val="0"/>
                        </a:spcAft>
                      </a:pPr>
                      <a:r>
                        <a:rPr lang="zh-CN" sz="1600" kern="0">
                          <a:effectLst/>
                        </a:rPr>
                        <a:t>第一册</a:t>
                      </a:r>
                      <a:endParaRPr lang="zh-CN" sz="1600" kern="100">
                        <a:effectLst/>
                        <a:latin typeface="+mn-ea"/>
                        <a:ea typeface="+mn-ea"/>
                      </a:endParaRPr>
                    </a:p>
                  </a:txBody>
                  <a:tcPr marL="68580" marR="68580" marT="0" marB="0" anchor="ctr"/>
                </a:tc>
                <a:tc>
                  <a:txBody>
                    <a:bodyPr/>
                    <a:lstStyle/>
                    <a:p>
                      <a:pPr algn="l">
                        <a:spcAft>
                          <a:spcPts val="0"/>
                        </a:spcAft>
                      </a:pPr>
                      <a:r>
                        <a:rPr lang="zh-CN" sz="1600" kern="0" dirty="0">
                          <a:effectLst/>
                        </a:rPr>
                        <a:t>第</a:t>
                      </a:r>
                      <a:r>
                        <a:rPr lang="en-US" altLang="zh-CN" sz="1600" kern="0" dirty="0">
                          <a:effectLst/>
                        </a:rPr>
                        <a:t>1</a:t>
                      </a:r>
                      <a:r>
                        <a:rPr lang="zh-CN" sz="1600" kern="0" dirty="0">
                          <a:effectLst/>
                        </a:rPr>
                        <a:t>章信息与信息处理</a:t>
                      </a:r>
                      <a:endParaRPr lang="zh-CN" sz="1600" kern="100" dirty="0">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3</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3</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2</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2</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3</a:t>
                      </a:r>
                      <a:r>
                        <a:rPr lang="zh-CN" sz="1800" kern="0" dirty="0">
                          <a:effectLst>
                            <a:outerShdw blurRad="38100" dist="38100" dir="2700000" algn="tl">
                              <a:srgbClr val="000000">
                                <a:alpha val="43137"/>
                              </a:srgbClr>
                            </a:outerShdw>
                          </a:effectLst>
                        </a:rPr>
                        <a:t>　</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15</a:t>
                      </a:r>
                      <a:r>
                        <a:rPr lang="zh-CN" sz="1800" kern="0" dirty="0">
                          <a:effectLst>
                            <a:outerShdw blurRad="38100" dist="38100" dir="2700000" algn="tl">
                              <a:srgbClr val="000000">
                                <a:alpha val="43137"/>
                              </a:srgbClr>
                            </a:outerShdw>
                          </a:effectLst>
                        </a:rPr>
                        <a:t>　</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20</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r>
              <a:tr h="481135">
                <a:tc>
                  <a:txBody>
                    <a:bodyPr/>
                    <a:lstStyle/>
                    <a:p>
                      <a:pPr algn="l">
                        <a:spcAft>
                          <a:spcPts val="0"/>
                        </a:spcAft>
                      </a:pPr>
                      <a:r>
                        <a:rPr lang="zh-CN" sz="1600" kern="0" dirty="0">
                          <a:solidFill>
                            <a:schemeClr val="tx1"/>
                          </a:solidFill>
                          <a:effectLst/>
                        </a:rPr>
                        <a:t>第一册</a:t>
                      </a:r>
                      <a:endParaRPr lang="zh-CN" sz="1600" kern="0" dirty="0">
                        <a:solidFill>
                          <a:schemeClr val="tx1"/>
                        </a:solidFill>
                        <a:effectLst/>
                        <a:latin typeface="+mn-ea"/>
                        <a:ea typeface="+mn-ea"/>
                      </a:endParaRPr>
                    </a:p>
                  </a:txBody>
                  <a:tcPr marL="68580" marR="68580" marT="0" marB="0" anchor="ctr"/>
                </a:tc>
                <a:tc>
                  <a:txBody>
                    <a:bodyPr/>
                    <a:lstStyle/>
                    <a:p>
                      <a:pPr algn="l">
                        <a:spcAft>
                          <a:spcPts val="0"/>
                        </a:spcAft>
                      </a:pPr>
                      <a:r>
                        <a:rPr lang="zh-CN" sz="1600" kern="0" dirty="0">
                          <a:solidFill>
                            <a:schemeClr val="tx1"/>
                          </a:solidFill>
                          <a:effectLst/>
                        </a:rPr>
                        <a:t>第</a:t>
                      </a:r>
                      <a:r>
                        <a:rPr lang="en-US" altLang="zh-CN" sz="1600" kern="0" dirty="0">
                          <a:solidFill>
                            <a:schemeClr val="tx1"/>
                          </a:solidFill>
                          <a:effectLst/>
                        </a:rPr>
                        <a:t>2</a:t>
                      </a:r>
                      <a:r>
                        <a:rPr lang="zh-CN" sz="1600" kern="0" dirty="0">
                          <a:solidFill>
                            <a:schemeClr val="tx1"/>
                          </a:solidFill>
                          <a:effectLst/>
                        </a:rPr>
                        <a:t>章网络基础及应用</a:t>
                      </a:r>
                      <a:endParaRPr lang="zh-CN" sz="1600" kern="0" dirty="0">
                        <a:solidFill>
                          <a:schemeClr val="tx1"/>
                        </a:solidFill>
                        <a:effectLst/>
                        <a:latin typeface="+mn-ea"/>
                        <a:ea typeface="+mn-ea"/>
                      </a:endParaRPr>
                    </a:p>
                  </a:txBody>
                  <a:tcPr marL="68580" marR="68580" marT="0" marB="0" anchor="ctr"/>
                </a:tc>
                <a:tc>
                  <a:txBody>
                    <a:bodyPr/>
                    <a:lstStyle/>
                    <a:p>
                      <a:pPr algn="ctr">
                        <a:spcAft>
                          <a:spcPts val="0"/>
                        </a:spcAft>
                        <a:buClrTx/>
                        <a:buSzTx/>
                        <a:buFontTx/>
                      </a:pPr>
                      <a:r>
                        <a:rPr lang="en-US" sz="1800" kern="0" dirty="0">
                          <a:solidFill>
                            <a:srgbClr val="FF0000"/>
                          </a:solidFill>
                          <a:effectLst>
                            <a:outerShdw blurRad="38100" dist="38100" dir="2700000" algn="tl">
                              <a:srgbClr val="000000">
                                <a:alpha val="43137"/>
                              </a:srgbClr>
                            </a:outerShdw>
                          </a:effectLst>
                        </a:rPr>
                        <a:t>3</a:t>
                      </a:r>
                      <a:endParaRPr lang="en-US" sz="1800" kern="0" dirty="0">
                        <a:solidFill>
                          <a:srgbClr val="FF0000"/>
                        </a:solidFill>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solidFill>
                            <a:srgbClr val="FF0000"/>
                          </a:solidFill>
                          <a:effectLst>
                            <a:outerShdw blurRad="38100" dist="38100" dir="2700000" algn="tl">
                              <a:srgbClr val="000000">
                                <a:alpha val="43137"/>
                              </a:srgbClr>
                            </a:outerShdw>
                          </a:effectLst>
                        </a:rPr>
                        <a:t>3</a:t>
                      </a:r>
                      <a:endParaRPr lang="en-US" sz="1800" kern="0" dirty="0">
                        <a:solidFill>
                          <a:srgbClr val="FF0000"/>
                        </a:solidFill>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solidFill>
                            <a:srgbClr val="FF0000"/>
                          </a:solidFill>
                          <a:effectLst>
                            <a:outerShdw blurRad="38100" dist="38100" dir="2700000" algn="tl">
                              <a:srgbClr val="000000">
                                <a:alpha val="43137"/>
                              </a:srgbClr>
                            </a:outerShdw>
                          </a:effectLst>
                        </a:rPr>
                        <a:t>2</a:t>
                      </a:r>
                      <a:endParaRPr lang="en-US" sz="1800" kern="0" dirty="0">
                        <a:solidFill>
                          <a:srgbClr val="FF0000"/>
                        </a:solidFill>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solidFill>
                            <a:srgbClr val="FF0000"/>
                          </a:solidFill>
                          <a:effectLst>
                            <a:outerShdw blurRad="38100" dist="38100" dir="2700000" algn="tl">
                              <a:srgbClr val="000000">
                                <a:alpha val="43137"/>
                              </a:srgbClr>
                            </a:outerShdw>
                          </a:effectLst>
                        </a:rPr>
                        <a:t>2</a:t>
                      </a:r>
                      <a:endParaRPr lang="en-US" sz="1800" kern="0" dirty="0">
                        <a:solidFill>
                          <a:srgbClr val="FF0000"/>
                        </a:solidFill>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effectLst>
                            <a:outerShdw blurRad="38100" dist="38100" dir="2700000" algn="tl">
                              <a:srgbClr val="000000">
                                <a:alpha val="43137"/>
                              </a:srgbClr>
                            </a:outerShdw>
                          </a:effectLst>
                        </a:rPr>
                        <a:t> </a:t>
                      </a:r>
                      <a:endParaRPr lang="en-US" sz="1800" kern="0" dirty="0">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effectLst>
                            <a:outerShdw blurRad="38100" dist="38100" dir="2700000" algn="tl">
                              <a:srgbClr val="000000">
                                <a:alpha val="43137"/>
                              </a:srgbClr>
                            </a:outerShdw>
                          </a:effectLst>
                        </a:rPr>
                        <a:t> </a:t>
                      </a:r>
                      <a:endParaRPr lang="en-US" sz="1800" kern="0" dirty="0">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effectLst>
                            <a:outerShdw blurRad="38100" dist="38100" dir="2700000" algn="tl">
                              <a:srgbClr val="000000">
                                <a:alpha val="43137"/>
                              </a:srgbClr>
                            </a:outerShdw>
                          </a:effectLst>
                        </a:rPr>
                        <a:t>5</a:t>
                      </a:r>
                      <a:endParaRPr lang="en-US" sz="1800" kern="0" dirty="0">
                        <a:effectLst>
                          <a:outerShdw blurRad="38100" dist="38100" dir="2700000" algn="tl">
                            <a:srgbClr val="000000">
                              <a:alpha val="43137"/>
                            </a:srgbClr>
                          </a:outerShdw>
                        </a:effectLst>
                        <a:ea typeface="+mn-ea"/>
                      </a:endParaRPr>
                    </a:p>
                  </a:txBody>
                  <a:tcPr marL="68580" marR="68580" marT="0" marB="0" anchor="ctr"/>
                </a:tc>
              </a:tr>
              <a:tr h="481135">
                <a:tc>
                  <a:txBody>
                    <a:bodyPr/>
                    <a:lstStyle/>
                    <a:p>
                      <a:pPr algn="l">
                        <a:spcAft>
                          <a:spcPts val="0"/>
                        </a:spcAft>
                      </a:pPr>
                      <a:r>
                        <a:rPr lang="zh-CN" sz="1600" kern="0">
                          <a:effectLst/>
                        </a:rPr>
                        <a:t>第一册</a:t>
                      </a:r>
                      <a:endParaRPr lang="zh-CN" sz="1600" kern="100">
                        <a:effectLst/>
                        <a:latin typeface="+mn-ea"/>
                        <a:ea typeface="+mn-ea"/>
                      </a:endParaRPr>
                    </a:p>
                  </a:txBody>
                  <a:tcPr marL="68580" marR="68580" marT="0" marB="0" anchor="ctr"/>
                </a:tc>
                <a:tc>
                  <a:txBody>
                    <a:bodyPr/>
                    <a:lstStyle/>
                    <a:p>
                      <a:pPr algn="l">
                        <a:spcAft>
                          <a:spcPts val="0"/>
                        </a:spcAft>
                      </a:pPr>
                      <a:r>
                        <a:rPr lang="zh-CN" sz="1600" kern="0" dirty="0">
                          <a:effectLst/>
                        </a:rPr>
                        <a:t>第</a:t>
                      </a:r>
                      <a:r>
                        <a:rPr lang="en-US" altLang="zh-CN" sz="1600" kern="0" dirty="0">
                          <a:effectLst/>
                        </a:rPr>
                        <a:t>3</a:t>
                      </a:r>
                      <a:r>
                        <a:rPr lang="zh-CN" sz="1600" kern="0" dirty="0">
                          <a:effectLst/>
                        </a:rPr>
                        <a:t>章制作多媒体作品</a:t>
                      </a:r>
                      <a:endParaRPr lang="zh-CN" sz="1600" kern="100" dirty="0">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4</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4</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1</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1</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1</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5</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10</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r>
              <a:tr h="481330">
                <a:tc>
                  <a:txBody>
                    <a:bodyPr/>
                    <a:lstStyle/>
                    <a:p>
                      <a:pPr algn="l">
                        <a:spcAft>
                          <a:spcPts val="0"/>
                        </a:spcAft>
                      </a:pPr>
                      <a:r>
                        <a:rPr lang="zh-CN" sz="1600" kern="0">
                          <a:effectLst/>
                        </a:rPr>
                        <a:t>第二册</a:t>
                      </a:r>
                      <a:endParaRPr lang="zh-CN" sz="1600" kern="100">
                        <a:effectLst/>
                        <a:latin typeface="+mn-ea"/>
                        <a:ea typeface="+mn-ea"/>
                      </a:endParaRPr>
                    </a:p>
                  </a:txBody>
                  <a:tcPr marL="68580" marR="68580" marT="0" marB="0" anchor="ctr"/>
                </a:tc>
                <a:tc>
                  <a:txBody>
                    <a:bodyPr/>
                    <a:lstStyle/>
                    <a:p>
                      <a:pPr algn="l">
                        <a:spcAft>
                          <a:spcPts val="0"/>
                        </a:spcAft>
                      </a:pPr>
                      <a:r>
                        <a:rPr lang="zh-CN" sz="1600" kern="0" dirty="0">
                          <a:effectLst/>
                        </a:rPr>
                        <a:t>第</a:t>
                      </a:r>
                      <a:r>
                        <a:rPr lang="en-US" altLang="zh-CN" sz="1600" kern="0" dirty="0">
                          <a:effectLst/>
                        </a:rPr>
                        <a:t>1</a:t>
                      </a:r>
                      <a:r>
                        <a:rPr lang="zh-CN" sz="1600" kern="0" dirty="0">
                          <a:effectLst/>
                        </a:rPr>
                        <a:t>章数据的分析与处理</a:t>
                      </a:r>
                      <a:endParaRPr lang="zh-CN" sz="1600" kern="100" dirty="0">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2</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2</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1</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1</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3</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15</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18</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r>
              <a:tr h="481135">
                <a:tc>
                  <a:txBody>
                    <a:bodyPr/>
                    <a:lstStyle/>
                    <a:p>
                      <a:pPr algn="l">
                        <a:spcAft>
                          <a:spcPts val="0"/>
                        </a:spcAft>
                      </a:pPr>
                      <a:r>
                        <a:rPr lang="zh-CN" sz="1600" kern="0">
                          <a:effectLst/>
                        </a:rPr>
                        <a:t>第二册</a:t>
                      </a:r>
                      <a:endParaRPr lang="zh-CN" sz="1600" kern="100">
                        <a:effectLst/>
                        <a:latin typeface="+mn-ea"/>
                        <a:ea typeface="+mn-ea"/>
                      </a:endParaRPr>
                    </a:p>
                  </a:txBody>
                  <a:tcPr marL="68580" marR="68580" marT="0" marB="0" anchor="ctr"/>
                </a:tc>
                <a:tc>
                  <a:txBody>
                    <a:bodyPr/>
                    <a:lstStyle/>
                    <a:p>
                      <a:pPr algn="l">
                        <a:spcAft>
                          <a:spcPts val="0"/>
                        </a:spcAft>
                      </a:pPr>
                      <a:r>
                        <a:rPr lang="zh-CN" sz="1600" kern="0" dirty="0">
                          <a:effectLst/>
                        </a:rPr>
                        <a:t>第</a:t>
                      </a:r>
                      <a:r>
                        <a:rPr lang="en-US" altLang="zh-CN" sz="1600" kern="0" dirty="0">
                          <a:effectLst/>
                        </a:rPr>
                        <a:t>2</a:t>
                      </a:r>
                      <a:r>
                        <a:rPr lang="zh-CN" sz="1600" kern="0" dirty="0">
                          <a:effectLst/>
                        </a:rPr>
                        <a:t>章程序设计初步</a:t>
                      </a:r>
                      <a:endParaRPr lang="zh-CN" sz="1600" kern="100" dirty="0">
                        <a:effectLst/>
                        <a:latin typeface="+mn-ea"/>
                        <a:ea typeface="+mn-ea"/>
                      </a:endParaRPr>
                    </a:p>
                  </a:txBody>
                  <a:tcPr marL="68580" marR="68580" marT="0" marB="0" anchor="ctr"/>
                </a:tc>
                <a:tc>
                  <a:txBody>
                    <a:bodyPr/>
                    <a:lstStyle/>
                    <a:p>
                      <a:pPr algn="ctr">
                        <a:spcAft>
                          <a:spcPts val="0"/>
                        </a:spcAft>
                      </a:pPr>
                      <a:r>
                        <a:rPr lang="en-US" sz="1800" kern="0" dirty="0" smtClean="0">
                          <a:solidFill>
                            <a:srgbClr val="FF0000"/>
                          </a:solidFill>
                          <a:effectLst>
                            <a:outerShdw blurRad="38100" dist="38100" dir="2700000" algn="tl">
                              <a:srgbClr val="000000">
                                <a:alpha val="43137"/>
                              </a:srgbClr>
                            </a:outerShdw>
                          </a:effectLst>
                        </a:rPr>
                        <a:t>2</a:t>
                      </a:r>
                      <a:endParaRPr lang="en-US" sz="1800" b="1" kern="0" dirty="0" smtClean="0">
                        <a:solidFill>
                          <a:srgbClr val="FF0000"/>
                        </a:solidFill>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solidFill>
                            <a:srgbClr val="FF0000"/>
                          </a:solidFill>
                          <a:effectLst>
                            <a:outerShdw blurRad="38100" dist="38100" dir="2700000" algn="tl">
                              <a:srgbClr val="000000">
                                <a:alpha val="43137"/>
                              </a:srgbClr>
                            </a:outerShdw>
                          </a:effectLst>
                        </a:rPr>
                        <a:t>2</a:t>
                      </a:r>
                      <a:endParaRPr lang="en-US" sz="1800" b="1" kern="0" dirty="0" smtClean="0">
                        <a:solidFill>
                          <a:srgbClr val="FF0000"/>
                        </a:solidFill>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1</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1</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3</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15</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smtClean="0">
                          <a:effectLst>
                            <a:outerShdw blurRad="38100" dist="38100" dir="2700000" algn="tl">
                              <a:srgbClr val="000000">
                                <a:alpha val="43137"/>
                              </a:srgbClr>
                            </a:outerShdw>
                          </a:effectLst>
                        </a:rPr>
                        <a:t>18</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r>
              <a:tr h="481135">
                <a:tc>
                  <a:txBody>
                    <a:bodyPr/>
                    <a:lstStyle/>
                    <a:p>
                      <a:pPr marL="0" algn="l" defTabSz="914400" rtl="0" eaLnBrk="1" latinLnBrk="0" hangingPunct="1">
                        <a:spcAft>
                          <a:spcPts val="0"/>
                        </a:spcAft>
                      </a:pPr>
                      <a:r>
                        <a:rPr lang="zh-CN" sz="1600" kern="0" dirty="0">
                          <a:solidFill>
                            <a:schemeClr val="dk1"/>
                          </a:solidFill>
                          <a:effectLst/>
                          <a:latin typeface="+mn-lt"/>
                          <a:ea typeface="+mn-ea"/>
                          <a:cs typeface="+mn-cs"/>
                        </a:rPr>
                        <a:t>第二册</a:t>
                      </a:r>
                      <a:endParaRPr lang="zh-CN" sz="1600" kern="0" dirty="0">
                        <a:solidFill>
                          <a:schemeClr val="dk1"/>
                        </a:solidFill>
                        <a:effectLst/>
                        <a:latin typeface="+mn-lt"/>
                        <a:ea typeface="+mn-ea"/>
                        <a:cs typeface="+mn-cs"/>
                      </a:endParaRPr>
                    </a:p>
                  </a:txBody>
                  <a:tcPr marL="68580" marR="68580" marT="0" marB="0" anchor="ctr"/>
                </a:tc>
                <a:tc>
                  <a:txBody>
                    <a:bodyPr/>
                    <a:lstStyle/>
                    <a:p>
                      <a:pPr marL="0" algn="l" defTabSz="914400" rtl="0" eaLnBrk="1" latinLnBrk="0" hangingPunct="1">
                        <a:spcAft>
                          <a:spcPts val="0"/>
                        </a:spcAft>
                      </a:pPr>
                      <a:r>
                        <a:rPr lang="zh-CN" sz="1600" kern="0" dirty="0">
                          <a:solidFill>
                            <a:schemeClr val="dk1"/>
                          </a:solidFill>
                          <a:effectLst/>
                          <a:latin typeface="+mn-lt"/>
                          <a:ea typeface="+mn-ea"/>
                          <a:cs typeface="+mn-cs"/>
                        </a:rPr>
                        <a:t>第</a:t>
                      </a:r>
                      <a:r>
                        <a:rPr lang="en-US" altLang="zh-CN" sz="1600" kern="0" dirty="0">
                          <a:solidFill>
                            <a:schemeClr val="dk1"/>
                          </a:solidFill>
                          <a:effectLst/>
                          <a:latin typeface="+mn-lt"/>
                          <a:ea typeface="+mn-ea"/>
                          <a:cs typeface="+mn-cs"/>
                        </a:rPr>
                        <a:t>3</a:t>
                      </a:r>
                      <a:r>
                        <a:rPr lang="zh-CN" sz="1600" kern="0" dirty="0">
                          <a:solidFill>
                            <a:schemeClr val="dk1"/>
                          </a:solidFill>
                          <a:effectLst/>
                          <a:latin typeface="+mn-lt"/>
                          <a:ea typeface="+mn-ea"/>
                          <a:cs typeface="+mn-cs"/>
                        </a:rPr>
                        <a:t>章</a:t>
                      </a:r>
                      <a:r>
                        <a:rPr lang="en-US" sz="1600" kern="0" dirty="0">
                          <a:solidFill>
                            <a:schemeClr val="dk1"/>
                          </a:solidFill>
                          <a:effectLst/>
                          <a:latin typeface="+mn-lt"/>
                          <a:ea typeface="+mn-ea"/>
                          <a:cs typeface="+mn-cs"/>
                        </a:rPr>
                        <a:t>App Inventor</a:t>
                      </a:r>
                      <a:r>
                        <a:rPr lang="zh-CN" sz="1600" kern="0" dirty="0">
                          <a:solidFill>
                            <a:schemeClr val="dk1"/>
                          </a:solidFill>
                          <a:effectLst/>
                          <a:latin typeface="+mn-lt"/>
                          <a:ea typeface="+mn-ea"/>
                          <a:cs typeface="+mn-cs"/>
                        </a:rPr>
                        <a:t>手机积木式编程</a:t>
                      </a:r>
                      <a:endParaRPr lang="zh-CN" sz="1600" kern="0" dirty="0">
                        <a:solidFill>
                          <a:schemeClr val="dk1"/>
                        </a:solidFill>
                        <a:effectLst/>
                        <a:latin typeface="+mn-lt"/>
                        <a:ea typeface="+mn-ea"/>
                        <a:cs typeface="+mn-cs"/>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2</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2</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1</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1</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 </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 </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3</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r>
              <a:tr h="481135">
                <a:tc>
                  <a:txBody>
                    <a:bodyPr/>
                    <a:lstStyle/>
                    <a:p>
                      <a:pPr algn="l">
                        <a:spcAft>
                          <a:spcPts val="0"/>
                        </a:spcAft>
                      </a:pPr>
                      <a:r>
                        <a:rPr lang="zh-CN" sz="1600" kern="0" dirty="0">
                          <a:solidFill>
                            <a:schemeClr val="tx1"/>
                          </a:solidFill>
                          <a:effectLst/>
                        </a:rPr>
                        <a:t>第三册</a:t>
                      </a:r>
                      <a:endParaRPr lang="zh-CN" sz="1600" kern="0" dirty="0">
                        <a:solidFill>
                          <a:schemeClr val="tx1"/>
                        </a:solidFill>
                        <a:effectLst/>
                        <a:latin typeface="+mn-ea"/>
                        <a:ea typeface="+mn-ea"/>
                      </a:endParaRPr>
                    </a:p>
                  </a:txBody>
                  <a:tcPr marL="68580" marR="68580" marT="0" marB="0" anchor="ctr"/>
                </a:tc>
                <a:tc>
                  <a:txBody>
                    <a:bodyPr/>
                    <a:lstStyle/>
                    <a:p>
                      <a:pPr algn="l">
                        <a:spcAft>
                          <a:spcPts val="0"/>
                        </a:spcAft>
                      </a:pPr>
                      <a:r>
                        <a:rPr lang="zh-CN" sz="1600" kern="0" dirty="0">
                          <a:solidFill>
                            <a:schemeClr val="tx1"/>
                          </a:solidFill>
                          <a:effectLst/>
                        </a:rPr>
                        <a:t>第</a:t>
                      </a:r>
                      <a:r>
                        <a:rPr lang="en-US" altLang="zh-CN" sz="1600" kern="0" dirty="0">
                          <a:solidFill>
                            <a:schemeClr val="tx1"/>
                          </a:solidFill>
                          <a:effectLst/>
                        </a:rPr>
                        <a:t>1</a:t>
                      </a:r>
                      <a:r>
                        <a:rPr lang="zh-CN" sz="1600" kern="0" dirty="0">
                          <a:solidFill>
                            <a:schemeClr val="tx1"/>
                          </a:solidFill>
                          <a:effectLst/>
                        </a:rPr>
                        <a:t>章动画制作</a:t>
                      </a:r>
                      <a:r>
                        <a:rPr lang="en-US" altLang="zh-CN" sz="1600" kern="0" dirty="0">
                          <a:solidFill>
                            <a:schemeClr val="tx1"/>
                          </a:solidFill>
                          <a:effectLst/>
                        </a:rPr>
                        <a:t> OR </a:t>
                      </a:r>
                      <a:r>
                        <a:rPr lang="zh-CN" sz="1600" kern="0" dirty="0">
                          <a:solidFill>
                            <a:schemeClr val="tx1"/>
                          </a:solidFill>
                          <a:effectLst/>
                        </a:rPr>
                        <a:t>第</a:t>
                      </a:r>
                      <a:r>
                        <a:rPr lang="en-US" altLang="zh-CN" sz="1600" kern="0" dirty="0">
                          <a:solidFill>
                            <a:schemeClr val="tx1"/>
                          </a:solidFill>
                          <a:effectLst/>
                        </a:rPr>
                        <a:t>2</a:t>
                      </a:r>
                      <a:r>
                        <a:rPr lang="zh-CN" sz="1600" kern="0" dirty="0">
                          <a:solidFill>
                            <a:schemeClr val="tx1"/>
                          </a:solidFill>
                          <a:effectLst/>
                        </a:rPr>
                        <a:t>章网页制作与发布</a:t>
                      </a:r>
                      <a:endParaRPr lang="zh-CN" sz="1600" kern="0" dirty="0">
                        <a:solidFill>
                          <a:schemeClr val="tx1"/>
                        </a:solidFill>
                        <a:effectLst/>
                        <a:latin typeface="+mn-ea"/>
                        <a:ea typeface="+mn-ea"/>
                      </a:endParaRPr>
                    </a:p>
                  </a:txBody>
                  <a:tcPr marL="68580" marR="68580" marT="0" marB="0" anchor="ctr"/>
                </a:tc>
                <a:tc>
                  <a:txBody>
                    <a:bodyPr/>
                    <a:lstStyle/>
                    <a:p>
                      <a:pPr algn="ctr">
                        <a:spcAft>
                          <a:spcPts val="0"/>
                        </a:spcAft>
                        <a:buClrTx/>
                        <a:buSzTx/>
                        <a:buFontTx/>
                      </a:pPr>
                      <a:r>
                        <a:rPr lang="en-US" sz="1800" kern="0" dirty="0">
                          <a:solidFill>
                            <a:srgbClr val="FF0000"/>
                          </a:solidFill>
                          <a:effectLst>
                            <a:outerShdw blurRad="38100" dist="38100" dir="2700000" algn="tl">
                              <a:srgbClr val="000000">
                                <a:alpha val="43137"/>
                              </a:srgbClr>
                            </a:outerShdw>
                          </a:effectLst>
                        </a:rPr>
                        <a:t>4</a:t>
                      </a:r>
                      <a:endParaRPr lang="en-US" sz="1800" kern="0" dirty="0">
                        <a:solidFill>
                          <a:srgbClr val="FF0000"/>
                        </a:solidFill>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solidFill>
                            <a:srgbClr val="FF0000"/>
                          </a:solidFill>
                          <a:effectLst>
                            <a:outerShdw blurRad="38100" dist="38100" dir="2700000" algn="tl">
                              <a:srgbClr val="000000">
                                <a:alpha val="43137"/>
                              </a:srgbClr>
                            </a:outerShdw>
                          </a:effectLst>
                        </a:rPr>
                        <a:t>4</a:t>
                      </a:r>
                      <a:endParaRPr lang="en-US" sz="1800" kern="0" dirty="0">
                        <a:solidFill>
                          <a:srgbClr val="FF0000"/>
                        </a:solidFill>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solidFill>
                            <a:srgbClr val="FF0000"/>
                          </a:solidFill>
                          <a:effectLst>
                            <a:outerShdw blurRad="38100" dist="38100" dir="2700000" algn="tl">
                              <a:srgbClr val="000000">
                                <a:alpha val="43137"/>
                              </a:srgbClr>
                            </a:outerShdw>
                          </a:effectLst>
                        </a:rPr>
                        <a:t>2</a:t>
                      </a:r>
                      <a:endParaRPr lang="en-US" sz="1800" kern="0" dirty="0">
                        <a:solidFill>
                          <a:srgbClr val="FF0000"/>
                        </a:solidFill>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solidFill>
                            <a:srgbClr val="FF0000"/>
                          </a:solidFill>
                          <a:effectLst>
                            <a:outerShdw blurRad="38100" dist="38100" dir="2700000" algn="tl">
                              <a:srgbClr val="000000">
                                <a:alpha val="43137"/>
                              </a:srgbClr>
                            </a:outerShdw>
                          </a:effectLst>
                        </a:rPr>
                        <a:t>2</a:t>
                      </a:r>
                      <a:endParaRPr lang="en-US" sz="1800" kern="0" dirty="0">
                        <a:solidFill>
                          <a:srgbClr val="FF0000"/>
                        </a:solidFill>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effectLst>
                            <a:outerShdw blurRad="38100" dist="38100" dir="2700000" algn="tl">
                              <a:srgbClr val="000000">
                                <a:alpha val="43137"/>
                              </a:srgbClr>
                            </a:outerShdw>
                          </a:effectLst>
                        </a:rPr>
                        <a:t> </a:t>
                      </a:r>
                      <a:endParaRPr lang="en-US" sz="1800" kern="0" dirty="0">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effectLst>
                            <a:outerShdw blurRad="38100" dist="38100" dir="2700000" algn="tl">
                              <a:srgbClr val="000000">
                                <a:alpha val="43137"/>
                              </a:srgbClr>
                            </a:outerShdw>
                          </a:effectLst>
                        </a:rPr>
                        <a:t> </a:t>
                      </a:r>
                      <a:endParaRPr lang="en-US" sz="1800" kern="0" dirty="0">
                        <a:effectLst>
                          <a:outerShdw blurRad="38100" dist="38100" dir="2700000" algn="tl">
                            <a:srgbClr val="000000">
                              <a:alpha val="43137"/>
                            </a:srgbClr>
                          </a:outerShdw>
                        </a:effectLst>
                        <a:ea typeface="+mn-ea"/>
                      </a:endParaRPr>
                    </a:p>
                  </a:txBody>
                  <a:tcPr marL="68580" marR="68580" marT="0" marB="0" anchor="ctr"/>
                </a:tc>
                <a:tc>
                  <a:txBody>
                    <a:bodyPr/>
                    <a:lstStyle/>
                    <a:p>
                      <a:pPr algn="ctr">
                        <a:spcAft>
                          <a:spcPts val="0"/>
                        </a:spcAft>
                        <a:buClrTx/>
                        <a:buSzTx/>
                        <a:buFontTx/>
                      </a:pPr>
                      <a:r>
                        <a:rPr lang="en-US" sz="1800" kern="0" dirty="0">
                          <a:effectLst>
                            <a:outerShdw blurRad="38100" dist="38100" dir="2700000" algn="tl">
                              <a:srgbClr val="000000">
                                <a:alpha val="43137"/>
                              </a:srgbClr>
                            </a:outerShdw>
                          </a:effectLst>
                        </a:rPr>
                        <a:t>6</a:t>
                      </a:r>
                      <a:endParaRPr lang="en-US" sz="1800" kern="0" dirty="0">
                        <a:effectLst>
                          <a:outerShdw blurRad="38100" dist="38100" dir="2700000" algn="tl">
                            <a:srgbClr val="000000">
                              <a:alpha val="43137"/>
                            </a:srgbClr>
                          </a:outerShdw>
                        </a:effectLst>
                        <a:ea typeface="+mn-ea"/>
                      </a:endParaRPr>
                    </a:p>
                  </a:txBody>
                  <a:tcPr marL="68580" marR="68580" marT="0" marB="0" anchor="ctr"/>
                </a:tc>
              </a:tr>
              <a:tr h="481135">
                <a:tc>
                  <a:txBody>
                    <a:bodyPr/>
                    <a:lstStyle/>
                    <a:p>
                      <a:pPr algn="l">
                        <a:spcAft>
                          <a:spcPts val="0"/>
                        </a:spcAft>
                      </a:pPr>
                      <a:r>
                        <a:rPr lang="zh-CN" sz="1600" kern="0">
                          <a:effectLst/>
                        </a:rPr>
                        <a:t>　</a:t>
                      </a:r>
                      <a:endParaRPr lang="zh-CN" sz="1600" kern="100">
                        <a:effectLst/>
                        <a:latin typeface="+mn-ea"/>
                        <a:ea typeface="+mn-ea"/>
                      </a:endParaRPr>
                    </a:p>
                  </a:txBody>
                  <a:tcPr marL="68580" marR="68580" marT="0" marB="0" anchor="ctr"/>
                </a:tc>
                <a:tc>
                  <a:txBody>
                    <a:bodyPr/>
                    <a:lstStyle/>
                    <a:p>
                      <a:pPr algn="l">
                        <a:spcAft>
                          <a:spcPts val="0"/>
                        </a:spcAft>
                      </a:pPr>
                      <a:r>
                        <a:rPr lang="zh-CN" sz="1600" kern="0" dirty="0">
                          <a:effectLst/>
                        </a:rPr>
                        <a:t>合计</a:t>
                      </a:r>
                      <a:endParaRPr lang="zh-CN" sz="1600" kern="100" dirty="0">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20</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20</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10</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10</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12</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a:effectLst>
                            <a:outerShdw blurRad="38100" dist="38100" dir="2700000" algn="tl">
                              <a:srgbClr val="000000">
                                <a:alpha val="43137"/>
                              </a:srgbClr>
                            </a:outerShdw>
                          </a:effectLst>
                        </a:rPr>
                        <a:t>70</a:t>
                      </a:r>
                      <a:endParaRPr lang="zh-CN" sz="1800" b="1" kern="100">
                        <a:effectLst>
                          <a:outerShdw blurRad="38100" dist="38100" dir="2700000" algn="tl">
                            <a:srgbClr val="000000">
                              <a:alpha val="43137"/>
                            </a:srgbClr>
                          </a:outerShdw>
                        </a:effectLst>
                        <a:latin typeface="+mn-ea"/>
                        <a:ea typeface="+mn-ea"/>
                      </a:endParaRPr>
                    </a:p>
                  </a:txBody>
                  <a:tcPr marL="68580" marR="68580" marT="0" marB="0" anchor="ctr"/>
                </a:tc>
                <a:tc>
                  <a:txBody>
                    <a:bodyPr/>
                    <a:lstStyle/>
                    <a:p>
                      <a:pPr algn="ctr">
                        <a:spcAft>
                          <a:spcPts val="0"/>
                        </a:spcAft>
                      </a:pPr>
                      <a:r>
                        <a:rPr lang="en-US" sz="1800" kern="0" dirty="0">
                          <a:effectLst>
                            <a:outerShdw blurRad="38100" dist="38100" dir="2700000" algn="tl">
                              <a:srgbClr val="000000">
                                <a:alpha val="43137"/>
                              </a:srgbClr>
                            </a:outerShdw>
                          </a:effectLst>
                        </a:rPr>
                        <a:t>100</a:t>
                      </a:r>
                      <a:endParaRPr lang="zh-CN" sz="1800" b="1" kern="100" dirty="0">
                        <a:effectLst>
                          <a:outerShdw blurRad="38100" dist="38100" dir="2700000" algn="tl">
                            <a:srgbClr val="000000">
                              <a:alpha val="43137"/>
                            </a:srgbClr>
                          </a:outerShdw>
                        </a:effectLst>
                        <a:latin typeface="+mn-ea"/>
                        <a:ea typeface="+mn-ea"/>
                      </a:endParaRPr>
                    </a:p>
                  </a:txBody>
                  <a:tcPr marL="68580" marR="68580" marT="0" marB="0" anchor="ctr"/>
                </a:tc>
              </a:tr>
            </a:tbl>
          </a:graphicData>
        </a:graphic>
      </p:graphicFrame>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表格 6"/>
          <p:cNvGraphicFramePr>
            <a:graphicFrameLocks noGrp="1"/>
          </p:cNvGraphicFramePr>
          <p:nvPr/>
        </p:nvGraphicFramePr>
        <p:xfrm>
          <a:off x="1527810" y="1233170"/>
          <a:ext cx="8992870" cy="5229860"/>
        </p:xfrm>
        <a:graphic>
          <a:graphicData uri="http://schemas.openxmlformats.org/drawingml/2006/table">
            <a:tbl>
              <a:tblPr>
                <a:tableStyleId>{22838BEF-8BB2-4498-84A7-C5851F593DF1}</a:tableStyleId>
              </a:tblPr>
              <a:tblGrid>
                <a:gridCol w="2546985"/>
                <a:gridCol w="1687830"/>
                <a:gridCol w="1788795"/>
                <a:gridCol w="1442720"/>
                <a:gridCol w="1526540"/>
              </a:tblGrid>
              <a:tr h="422910">
                <a:tc>
                  <a:txBody>
                    <a:bodyPr/>
                    <a:lstStyle/>
                    <a:p>
                      <a:pPr algn="r">
                        <a:spcAft>
                          <a:spcPts val="0"/>
                        </a:spcAft>
                      </a:pPr>
                      <a:endParaRPr lang="en-US" sz="2400" kern="0" dirty="0">
                        <a:latin typeface="+mn-ea"/>
                        <a:ea typeface="+mn-ea"/>
                        <a:cs typeface="宋体" panose="02010600030101010101" pitchFamily="2" charset="-122"/>
                      </a:endParaRPr>
                    </a:p>
                  </a:txBody>
                  <a:tcPr marL="68580" marR="68580" marT="0" marB="0" anchor="ctr" anchorCtr="1"/>
                </a:tc>
                <a:tc>
                  <a:txBody>
                    <a:bodyPr/>
                    <a:lstStyle/>
                    <a:p>
                      <a:pPr algn="r">
                        <a:spcAft>
                          <a:spcPts val="0"/>
                        </a:spcAft>
                        <a:buNone/>
                      </a:pPr>
                      <a:r>
                        <a:rPr lang="en-US" altLang="zh-CN" sz="2400" b="0" kern="0" dirty="0">
                          <a:solidFill>
                            <a:schemeClr val="dk1"/>
                          </a:solidFill>
                          <a:latin typeface="+mn-lt"/>
                          <a:ea typeface="+mn-ea"/>
                          <a:cs typeface="+mn-cs"/>
                        </a:rPr>
                        <a:t>2021</a:t>
                      </a:r>
                      <a:r>
                        <a:rPr lang="zh-CN" altLang="zh-CN" sz="2400" b="0" kern="0" dirty="0">
                          <a:solidFill>
                            <a:schemeClr val="dk1"/>
                          </a:solidFill>
                          <a:latin typeface="+mn-lt"/>
                          <a:ea typeface="+mn-ea"/>
                          <a:cs typeface="+mn-cs"/>
                        </a:rPr>
                        <a:t>学年</a:t>
                      </a:r>
                      <a:endParaRPr lang="zh-CN" altLang="zh-CN"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solidFill>
                            <a:schemeClr val="dk1"/>
                          </a:solidFill>
                          <a:latin typeface="+mn-lt"/>
                          <a:ea typeface="+mn-ea"/>
                          <a:cs typeface="+mn-cs"/>
                        </a:rPr>
                        <a:t>2020</a:t>
                      </a:r>
                      <a:r>
                        <a:rPr lang="zh-CN" sz="2400" b="0" kern="0" dirty="0">
                          <a:solidFill>
                            <a:schemeClr val="dk1"/>
                          </a:solidFill>
                          <a:latin typeface="+mn-lt"/>
                          <a:ea typeface="+mn-ea"/>
                          <a:cs typeface="+mn-cs"/>
                        </a:rPr>
                        <a:t>学年</a:t>
                      </a:r>
                      <a:endParaRPr lang="zh-CN"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a:solidFill>
                            <a:schemeClr val="dk1"/>
                          </a:solidFill>
                          <a:latin typeface="+mn-lt"/>
                          <a:ea typeface="+mn-ea"/>
                          <a:cs typeface="+mn-cs"/>
                        </a:rPr>
                        <a:t>19</a:t>
                      </a:r>
                      <a:r>
                        <a:rPr lang="zh-CN" sz="2400" b="0" kern="0">
                          <a:solidFill>
                            <a:schemeClr val="dk1"/>
                          </a:solidFill>
                          <a:latin typeface="+mn-lt"/>
                          <a:ea typeface="+mn-ea"/>
                          <a:cs typeface="+mn-cs"/>
                        </a:rPr>
                        <a:t>学年</a:t>
                      </a:r>
                      <a:endParaRPr lang="zh-CN" sz="2400" b="0" kern="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t>18</a:t>
                      </a:r>
                      <a:r>
                        <a:rPr lang="zh-CN" altLang="en-US" sz="2400" b="0" kern="0" dirty="0"/>
                        <a:t>学年</a:t>
                      </a:r>
                      <a:endParaRPr lang="zh-CN" altLang="en-US" sz="2400" b="0" kern="0" dirty="0">
                        <a:solidFill>
                          <a:schemeClr val="dk1"/>
                        </a:solidFill>
                        <a:latin typeface="+mn-ea"/>
                        <a:ea typeface="+mn-ea"/>
                        <a:cs typeface="+mn-cs"/>
                      </a:endParaRPr>
                    </a:p>
                  </a:txBody>
                  <a:tcPr marL="68580" marR="68580" marT="0" marB="0" anchor="ctr" anchorCtr="1"/>
                </a:tc>
              </a:tr>
              <a:tr h="422275">
                <a:tc>
                  <a:txBody>
                    <a:bodyPr/>
                    <a:lstStyle/>
                    <a:p>
                      <a:pPr algn="ctr">
                        <a:spcAft>
                          <a:spcPts val="0"/>
                        </a:spcAft>
                      </a:pPr>
                      <a:r>
                        <a:rPr lang="en-US" altLang="zh-CN" sz="2400" kern="0" dirty="0">
                          <a:latin typeface="+mn-ea"/>
                          <a:ea typeface="+mn-ea"/>
                        </a:rPr>
                        <a:t>      </a:t>
                      </a:r>
                      <a:r>
                        <a:rPr lang="zh-CN" sz="2400" kern="0" dirty="0">
                          <a:latin typeface="+mn-ea"/>
                          <a:ea typeface="+mn-ea"/>
                        </a:rPr>
                        <a:t>报名人数：</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t>123078</a:t>
                      </a:r>
                      <a:endParaRPr lang="en-US" sz="2400" b="1" kern="0" dirty="0"/>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115076</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a:solidFill>
                            <a:schemeClr val="dk1"/>
                          </a:solidFill>
                          <a:latin typeface="+mn-lt"/>
                          <a:ea typeface="+mn-ea"/>
                          <a:cs typeface="+mn-cs"/>
                        </a:rPr>
                        <a:t>107087</a:t>
                      </a:r>
                      <a:endParaRPr lang="en-US" sz="2400" b="0" kern="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98701</a:t>
                      </a:r>
                      <a:endParaRPr lang="en-US" sz="2400" b="0" kern="0">
                        <a:solidFill>
                          <a:schemeClr val="dk1"/>
                        </a:solidFill>
                        <a:ea typeface="+mn-ea"/>
                        <a:cs typeface="+mn-cs"/>
                      </a:endParaRPr>
                    </a:p>
                  </a:txBody>
                  <a:tcPr marL="68580" marR="68580" marT="0" marB="0" anchor="ctr" anchorCtr="1"/>
                </a:tc>
              </a:tr>
              <a:tr h="423545">
                <a:tc>
                  <a:txBody>
                    <a:bodyPr/>
                    <a:lstStyle/>
                    <a:p>
                      <a:pPr algn="r">
                        <a:spcAft>
                          <a:spcPts val="0"/>
                        </a:spcAft>
                      </a:pPr>
                      <a:r>
                        <a:rPr lang="zh-CN" sz="2400" kern="0" dirty="0">
                          <a:latin typeface="+mn-ea"/>
                          <a:ea typeface="+mn-ea"/>
                        </a:rPr>
                        <a:t>参加考试人数：</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t>123078</a:t>
                      </a:r>
                      <a:endParaRPr lang="en-US" sz="2400" b="1" kern="0" dirty="0"/>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113088</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a:solidFill>
                            <a:schemeClr val="dk1"/>
                          </a:solidFill>
                          <a:latin typeface="+mn-lt"/>
                          <a:ea typeface="+mn-ea"/>
                          <a:cs typeface="+mn-cs"/>
                        </a:rPr>
                        <a:t>105356</a:t>
                      </a:r>
                      <a:endParaRPr lang="en-US" sz="2400" b="0" kern="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97314</a:t>
                      </a:r>
                      <a:endParaRPr lang="en-US" sz="2400" b="0" kern="0">
                        <a:solidFill>
                          <a:schemeClr val="dk1"/>
                        </a:solidFill>
                        <a:ea typeface="+mn-ea"/>
                        <a:cs typeface="+mn-cs"/>
                      </a:endParaRPr>
                    </a:p>
                  </a:txBody>
                  <a:tcPr marL="68580" marR="68580" marT="0" marB="0" anchor="ctr" anchorCtr="1"/>
                </a:tc>
              </a:tr>
              <a:tr h="422910">
                <a:tc>
                  <a:txBody>
                    <a:bodyPr/>
                    <a:lstStyle/>
                    <a:p>
                      <a:pPr algn="r">
                        <a:spcAft>
                          <a:spcPts val="0"/>
                        </a:spcAft>
                      </a:pPr>
                      <a:r>
                        <a:rPr lang="zh-CN" sz="2400" kern="0" dirty="0">
                          <a:latin typeface="+mn-ea"/>
                          <a:ea typeface="+mn-ea"/>
                        </a:rPr>
                        <a:t>缺考人数：</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solidFill>
                            <a:srgbClr val="FF0000"/>
                          </a:solidFill>
                        </a:rPr>
                        <a:t>0</a:t>
                      </a:r>
                      <a:endParaRPr lang="en-US" sz="2400" b="1" kern="0" dirty="0">
                        <a:solidFill>
                          <a:srgbClr val="FF0000"/>
                        </a:solidFill>
                      </a:endParaRPr>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1988</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a:solidFill>
                            <a:schemeClr val="dk1"/>
                          </a:solidFill>
                          <a:latin typeface="+mn-lt"/>
                          <a:ea typeface="+mn-ea"/>
                          <a:cs typeface="+mn-cs"/>
                        </a:rPr>
                        <a:t>1731</a:t>
                      </a:r>
                      <a:endParaRPr lang="en-US" sz="2400" b="0" kern="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1387</a:t>
                      </a:r>
                      <a:endParaRPr lang="en-US" sz="2400" b="0" kern="0">
                        <a:solidFill>
                          <a:schemeClr val="dk1"/>
                        </a:solidFill>
                        <a:ea typeface="+mn-ea"/>
                        <a:cs typeface="+mn-cs"/>
                      </a:endParaRPr>
                    </a:p>
                  </a:txBody>
                  <a:tcPr marL="68580" marR="68580" marT="0" marB="0" anchor="ctr" anchorCtr="1"/>
                </a:tc>
              </a:tr>
              <a:tr h="422910">
                <a:tc>
                  <a:txBody>
                    <a:bodyPr/>
                    <a:lstStyle/>
                    <a:p>
                      <a:pPr algn="r">
                        <a:spcAft>
                          <a:spcPts val="0"/>
                        </a:spcAft>
                      </a:pPr>
                      <a:r>
                        <a:rPr lang="en-US" sz="2400" kern="0" dirty="0">
                          <a:latin typeface="+mn-ea"/>
                          <a:ea typeface="+mn-ea"/>
                        </a:rPr>
                        <a:t>85</a:t>
                      </a:r>
                      <a:r>
                        <a:rPr lang="zh-CN" sz="2400" kern="0" dirty="0">
                          <a:latin typeface="+mn-ea"/>
                          <a:ea typeface="+mn-ea"/>
                        </a:rPr>
                        <a:t>分以上人数：</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solidFill>
                            <a:srgbClr val="FF0000"/>
                          </a:solidFill>
                        </a:rPr>
                        <a:t>23464</a:t>
                      </a:r>
                      <a:endParaRPr lang="en-US" sz="2400" b="1" kern="0" dirty="0">
                        <a:solidFill>
                          <a:srgbClr val="FF0000"/>
                        </a:solidFill>
                      </a:endParaRPr>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16527</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solidFill>
                            <a:schemeClr val="dk1"/>
                          </a:solidFill>
                          <a:latin typeface="+mn-lt"/>
                          <a:ea typeface="+mn-ea"/>
                          <a:cs typeface="+mn-cs"/>
                        </a:rPr>
                        <a:t>10396</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7290</a:t>
                      </a:r>
                      <a:endParaRPr lang="en-US" sz="2400" b="0" kern="0">
                        <a:solidFill>
                          <a:schemeClr val="dk1"/>
                        </a:solidFill>
                        <a:ea typeface="+mn-ea"/>
                        <a:cs typeface="+mn-cs"/>
                      </a:endParaRPr>
                    </a:p>
                  </a:txBody>
                  <a:tcPr marL="68580" marR="68580" marT="0" marB="0" anchor="ctr" anchorCtr="1"/>
                </a:tc>
              </a:tr>
              <a:tr h="414020">
                <a:tc>
                  <a:txBody>
                    <a:bodyPr/>
                    <a:lstStyle/>
                    <a:p>
                      <a:pPr algn="r">
                        <a:spcAft>
                          <a:spcPts val="0"/>
                        </a:spcAft>
                      </a:pPr>
                      <a:r>
                        <a:rPr lang="en-US" sz="2400" kern="0" dirty="0">
                          <a:latin typeface="+mn-ea"/>
                          <a:ea typeface="+mn-ea"/>
                        </a:rPr>
                        <a:t>84~60</a:t>
                      </a:r>
                      <a:r>
                        <a:rPr lang="zh-CN" sz="2400" kern="0" dirty="0">
                          <a:latin typeface="+mn-ea"/>
                          <a:ea typeface="+mn-ea"/>
                        </a:rPr>
                        <a:t>分的人数：</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solidFill>
                            <a:srgbClr val="FF0000"/>
                          </a:solidFill>
                        </a:rPr>
                        <a:t>50992</a:t>
                      </a:r>
                      <a:endParaRPr lang="en-US" sz="2400" b="1" kern="0" dirty="0">
                        <a:solidFill>
                          <a:srgbClr val="FF0000"/>
                        </a:solidFill>
                      </a:endParaRPr>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47363</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solidFill>
                            <a:schemeClr val="dk1"/>
                          </a:solidFill>
                          <a:latin typeface="+mn-lt"/>
                          <a:ea typeface="+mn-ea"/>
                          <a:cs typeface="+mn-cs"/>
                        </a:rPr>
                        <a:t>44821</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40018</a:t>
                      </a:r>
                      <a:endParaRPr lang="en-US" sz="2400" b="0" kern="0">
                        <a:solidFill>
                          <a:schemeClr val="dk1"/>
                        </a:solidFill>
                        <a:ea typeface="+mn-ea"/>
                        <a:cs typeface="+mn-cs"/>
                      </a:endParaRPr>
                    </a:p>
                  </a:txBody>
                  <a:tcPr marL="68580" marR="68580" marT="0" marB="0" anchor="ctr" anchorCtr="1"/>
                </a:tc>
              </a:tr>
              <a:tr h="483870">
                <a:tc>
                  <a:txBody>
                    <a:bodyPr/>
                    <a:lstStyle/>
                    <a:p>
                      <a:pPr algn="r">
                        <a:spcAft>
                          <a:spcPts val="0"/>
                        </a:spcAft>
                      </a:pPr>
                      <a:r>
                        <a:rPr lang="en-US" sz="2400" kern="0" dirty="0">
                          <a:latin typeface="+mn-ea"/>
                          <a:ea typeface="+mn-ea"/>
                        </a:rPr>
                        <a:t>59~50</a:t>
                      </a:r>
                      <a:r>
                        <a:rPr lang="zh-CN" sz="2400" kern="0" dirty="0">
                          <a:latin typeface="+mn-ea"/>
                          <a:ea typeface="+mn-ea"/>
                        </a:rPr>
                        <a:t>分的人数：</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t>16543</a:t>
                      </a:r>
                      <a:endParaRPr lang="en-US" sz="2400" b="1" kern="0" dirty="0"/>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17895</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solidFill>
                            <a:schemeClr val="dk1"/>
                          </a:solidFill>
                          <a:latin typeface="+mn-lt"/>
                          <a:ea typeface="+mn-ea"/>
                          <a:cs typeface="+mn-cs"/>
                        </a:rPr>
                        <a:t>18534</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20382</a:t>
                      </a:r>
                      <a:endParaRPr lang="en-US" sz="2400" b="0" kern="0">
                        <a:solidFill>
                          <a:schemeClr val="dk1"/>
                        </a:solidFill>
                        <a:ea typeface="+mn-ea"/>
                        <a:cs typeface="+mn-cs"/>
                      </a:endParaRPr>
                    </a:p>
                  </a:txBody>
                  <a:tcPr marL="68580" marR="68580" marT="0" marB="0" anchor="ctr" anchorCtr="1"/>
                </a:tc>
              </a:tr>
              <a:tr h="455930">
                <a:tc>
                  <a:txBody>
                    <a:bodyPr/>
                    <a:lstStyle/>
                    <a:p>
                      <a:pPr algn="r">
                        <a:spcAft>
                          <a:spcPts val="0"/>
                        </a:spcAft>
                      </a:pPr>
                      <a:r>
                        <a:rPr lang="en-US" sz="2400" kern="0" dirty="0">
                          <a:latin typeface="+mn-ea"/>
                          <a:ea typeface="+mn-ea"/>
                        </a:rPr>
                        <a:t>49~40</a:t>
                      </a:r>
                      <a:r>
                        <a:rPr lang="zh-CN" sz="2400" kern="0" dirty="0">
                          <a:latin typeface="+mn-ea"/>
                          <a:ea typeface="+mn-ea"/>
                        </a:rPr>
                        <a:t>分的人数：</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t>13310</a:t>
                      </a:r>
                      <a:endParaRPr lang="en-US" sz="2400" b="1" kern="0" dirty="0"/>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12979</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solidFill>
                            <a:schemeClr val="dk1"/>
                          </a:solidFill>
                          <a:latin typeface="+mn-lt"/>
                          <a:ea typeface="+mn-ea"/>
                          <a:cs typeface="+mn-cs"/>
                        </a:rPr>
                        <a:t>14215</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14717</a:t>
                      </a:r>
                      <a:endParaRPr lang="en-US" sz="2400" b="0" kern="0">
                        <a:solidFill>
                          <a:schemeClr val="dk1"/>
                        </a:solidFill>
                        <a:ea typeface="+mn-ea"/>
                        <a:cs typeface="+mn-cs"/>
                      </a:endParaRPr>
                    </a:p>
                  </a:txBody>
                  <a:tcPr marL="68580" marR="68580" marT="0" marB="0" anchor="ctr" anchorCtr="1"/>
                </a:tc>
              </a:tr>
              <a:tr h="422910">
                <a:tc>
                  <a:txBody>
                    <a:bodyPr/>
                    <a:lstStyle/>
                    <a:p>
                      <a:pPr algn="r">
                        <a:spcAft>
                          <a:spcPts val="0"/>
                        </a:spcAft>
                      </a:pPr>
                      <a:r>
                        <a:rPr lang="en-US" sz="2400" kern="0" dirty="0">
                          <a:latin typeface="+mn-ea"/>
                          <a:ea typeface="+mn-ea"/>
                        </a:rPr>
                        <a:t>40</a:t>
                      </a:r>
                      <a:r>
                        <a:rPr lang="zh-CN" sz="2400" kern="0" dirty="0">
                          <a:latin typeface="+mn-ea"/>
                          <a:ea typeface="+mn-ea"/>
                        </a:rPr>
                        <a:t>分以下人数：</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solidFill>
                            <a:srgbClr val="FF0000"/>
                          </a:solidFill>
                        </a:rPr>
                        <a:t>18770</a:t>
                      </a:r>
                      <a:endParaRPr lang="en-US" sz="2400" b="1" kern="0" dirty="0">
                        <a:solidFill>
                          <a:srgbClr val="FF0000"/>
                        </a:solidFill>
                      </a:endParaRPr>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18324</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solidFill>
                            <a:schemeClr val="dk1"/>
                          </a:solidFill>
                          <a:latin typeface="+mn-lt"/>
                          <a:ea typeface="+mn-ea"/>
                          <a:cs typeface="+mn-cs"/>
                        </a:rPr>
                        <a:t>17390</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14907</a:t>
                      </a:r>
                      <a:endParaRPr lang="en-US" sz="2400" b="0" kern="0">
                        <a:solidFill>
                          <a:schemeClr val="dk1"/>
                        </a:solidFill>
                        <a:ea typeface="+mn-ea"/>
                        <a:cs typeface="+mn-cs"/>
                      </a:endParaRPr>
                    </a:p>
                  </a:txBody>
                  <a:tcPr marL="68580" marR="68580" marT="0" marB="0" anchor="ctr" anchorCtr="1"/>
                </a:tc>
              </a:tr>
              <a:tr h="422910">
                <a:tc>
                  <a:txBody>
                    <a:bodyPr/>
                    <a:lstStyle/>
                    <a:p>
                      <a:pPr algn="r">
                        <a:spcAft>
                          <a:spcPts val="0"/>
                        </a:spcAft>
                      </a:pPr>
                      <a:r>
                        <a:rPr lang="zh-CN" sz="2400" kern="0" dirty="0">
                          <a:latin typeface="+mn-ea"/>
                          <a:ea typeface="+mn-ea"/>
                        </a:rPr>
                        <a:t>最高分：</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t>100(82)</a:t>
                      </a:r>
                      <a:endParaRPr lang="en-US" sz="2400" b="1" kern="0" dirty="0"/>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100</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solidFill>
                            <a:schemeClr val="dk1"/>
                          </a:solidFill>
                          <a:latin typeface="+mn-lt"/>
                          <a:ea typeface="+mn-ea"/>
                          <a:cs typeface="+mn-cs"/>
                        </a:rPr>
                        <a:t>100</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100</a:t>
                      </a:r>
                      <a:endParaRPr lang="en-US" sz="2400" b="0" kern="0">
                        <a:solidFill>
                          <a:schemeClr val="dk1"/>
                        </a:solidFill>
                        <a:ea typeface="+mn-ea"/>
                        <a:cs typeface="+mn-cs"/>
                      </a:endParaRPr>
                    </a:p>
                  </a:txBody>
                  <a:tcPr marL="68580" marR="68580" marT="0" marB="0" anchor="ctr" anchorCtr="1"/>
                </a:tc>
              </a:tr>
              <a:tr h="422910">
                <a:tc>
                  <a:txBody>
                    <a:bodyPr/>
                    <a:lstStyle/>
                    <a:p>
                      <a:pPr algn="r">
                        <a:spcAft>
                          <a:spcPts val="0"/>
                        </a:spcAft>
                      </a:pPr>
                      <a:r>
                        <a:rPr lang="zh-CN" sz="2400" kern="0" dirty="0">
                          <a:latin typeface="+mn-ea"/>
                          <a:ea typeface="+mn-ea"/>
                        </a:rPr>
                        <a:t>最低分：</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t>0(4)</a:t>
                      </a:r>
                      <a:endParaRPr lang="en-US" sz="2400" b="1" kern="0" dirty="0"/>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0</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solidFill>
                            <a:schemeClr val="dk1"/>
                          </a:solidFill>
                          <a:latin typeface="+mn-lt"/>
                          <a:ea typeface="+mn-ea"/>
                          <a:cs typeface="+mn-cs"/>
                        </a:rPr>
                        <a:t>0</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1</a:t>
                      </a:r>
                      <a:endParaRPr lang="en-US" sz="2400" b="0" kern="0">
                        <a:solidFill>
                          <a:schemeClr val="dk1"/>
                        </a:solidFill>
                        <a:ea typeface="+mn-ea"/>
                        <a:cs typeface="+mn-cs"/>
                      </a:endParaRPr>
                    </a:p>
                  </a:txBody>
                  <a:tcPr marL="68580" marR="68580" marT="0" marB="0" anchor="ctr" anchorCtr="1"/>
                </a:tc>
              </a:tr>
              <a:tr h="492760">
                <a:tc>
                  <a:txBody>
                    <a:bodyPr/>
                    <a:lstStyle/>
                    <a:p>
                      <a:pPr algn="r">
                        <a:spcAft>
                          <a:spcPts val="0"/>
                        </a:spcAft>
                      </a:pPr>
                      <a:r>
                        <a:rPr lang="zh-CN" sz="2400" kern="0" dirty="0">
                          <a:latin typeface="+mn-ea"/>
                          <a:ea typeface="+mn-ea"/>
                        </a:rPr>
                        <a:t>总平均分：</a:t>
                      </a:r>
                      <a:endParaRPr lang="zh-CN" sz="2400" kern="0" dirty="0">
                        <a:latin typeface="+mn-ea"/>
                        <a:ea typeface="+mn-ea"/>
                        <a:cs typeface="Times New Roman" panose="02020603050405020304"/>
                      </a:endParaRPr>
                    </a:p>
                  </a:txBody>
                  <a:tcPr marL="68580" marR="68580" marT="0" marB="0" anchor="ctr"/>
                </a:tc>
                <a:tc>
                  <a:txBody>
                    <a:bodyPr/>
                    <a:lstStyle/>
                    <a:p>
                      <a:pPr algn="r">
                        <a:spcAft>
                          <a:spcPts val="0"/>
                        </a:spcAft>
                        <a:buClrTx/>
                        <a:buSzTx/>
                        <a:buFontTx/>
                        <a:buNone/>
                      </a:pPr>
                      <a:r>
                        <a:rPr lang="en-US" sz="2400" b="1" kern="0" dirty="0">
                          <a:solidFill>
                            <a:srgbClr val="FF0000"/>
                          </a:solidFill>
                        </a:rPr>
                        <a:t>64.18</a:t>
                      </a:r>
                      <a:endParaRPr lang="en-US" sz="2400" b="1" kern="0" dirty="0">
                        <a:solidFill>
                          <a:srgbClr val="FF0000"/>
                        </a:solidFill>
                      </a:endParaRPr>
                    </a:p>
                  </a:txBody>
                  <a:tcPr marL="68580" marR="68580" marT="0" marB="0" anchor="ctr"/>
                </a:tc>
                <a:tc>
                  <a:txBody>
                    <a:bodyPr/>
                    <a:lstStyle/>
                    <a:p>
                      <a:pPr algn="r">
                        <a:spcAft>
                          <a:spcPts val="0"/>
                        </a:spcAft>
                      </a:pPr>
                      <a:r>
                        <a:rPr lang="en-US" sz="2400" b="0" kern="0" dirty="0">
                          <a:solidFill>
                            <a:schemeClr val="dk1"/>
                          </a:solidFill>
                          <a:latin typeface="+mn-lt"/>
                          <a:ea typeface="+mn-ea"/>
                          <a:cs typeface="+mn-cs"/>
                        </a:rPr>
                        <a:t>61.931</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pPr>
                      <a:r>
                        <a:rPr lang="en-US" sz="2400" b="0" kern="0" dirty="0">
                          <a:solidFill>
                            <a:schemeClr val="dk1"/>
                          </a:solidFill>
                          <a:latin typeface="+mn-lt"/>
                          <a:ea typeface="+mn-ea"/>
                          <a:cs typeface="+mn-cs"/>
                        </a:rPr>
                        <a:t>59.98</a:t>
                      </a:r>
                      <a:endParaRPr lang="en-US" sz="2400" b="0" kern="0" dirty="0">
                        <a:solidFill>
                          <a:schemeClr val="dk1"/>
                        </a:solidFill>
                        <a:latin typeface="+mn-lt"/>
                        <a:ea typeface="+mn-ea"/>
                        <a:cs typeface="+mn-cs"/>
                      </a:endParaRPr>
                    </a:p>
                  </a:txBody>
                  <a:tcPr marL="68580" marR="68580" marT="0" marB="0" anchor="ctr" anchorCtr="1"/>
                </a:tc>
                <a:tc>
                  <a:txBody>
                    <a:bodyPr/>
                    <a:lstStyle/>
                    <a:p>
                      <a:pPr algn="r">
                        <a:spcAft>
                          <a:spcPts val="0"/>
                        </a:spcAft>
                        <a:buClrTx/>
                        <a:buSzTx/>
                        <a:buFontTx/>
                      </a:pPr>
                      <a:r>
                        <a:rPr lang="en-US" sz="2400" b="0" kern="0"/>
                        <a:t>58.790</a:t>
                      </a:r>
                      <a:endParaRPr lang="en-US" sz="2400" b="0" kern="0">
                        <a:solidFill>
                          <a:schemeClr val="dk1"/>
                        </a:solidFill>
                        <a:ea typeface="+mn-ea"/>
                        <a:cs typeface="+mn-cs"/>
                      </a:endParaRPr>
                    </a:p>
                  </a:txBody>
                  <a:tcPr marL="68580" marR="68580" marT="0" marB="0" anchor="ctr" anchorCtr="1"/>
                </a:tc>
              </a:tr>
            </a:tbl>
          </a:graphicData>
        </a:graphic>
      </p:graphicFrame>
      <p:cxnSp>
        <p:nvCxnSpPr>
          <p:cNvPr id="3" name="直接箭头连接符 2"/>
          <p:cNvCxnSpPr/>
          <p:nvPr/>
        </p:nvCxnSpPr>
        <p:spPr>
          <a:xfrm flipH="1">
            <a:off x="3793009" y="6381075"/>
            <a:ext cx="6840760" cy="0"/>
          </a:xfrm>
          <a:prstGeom prst="straightConnector1">
            <a:avLst/>
          </a:prstGeom>
          <a:ln>
            <a:solidFill>
              <a:srgbClr val="FF0000"/>
            </a:solidFill>
            <a:headEnd type="none" w="med" len="med"/>
            <a:tailEnd type="triangle" w="med" len="med"/>
          </a:ln>
        </p:spPr>
        <p:style>
          <a:lnRef idx="3">
            <a:schemeClr val="accent2"/>
          </a:lnRef>
          <a:fillRef idx="0">
            <a:schemeClr val="accent2"/>
          </a:fillRef>
          <a:effectRef idx="2">
            <a:schemeClr val="accent2"/>
          </a:effectRef>
          <a:fontRef idx="minor">
            <a:schemeClr val="tx1"/>
          </a:fontRef>
        </p:style>
      </p:cxnSp>
      <p:sp>
        <p:nvSpPr>
          <p:cNvPr id="2" name="标题 1"/>
          <p:cNvSpPr>
            <a:spLocks noGrp="1"/>
          </p:cNvSpPr>
          <p:nvPr>
            <p:ph type="title"/>
          </p:nvPr>
        </p:nvSpPr>
        <p:spPr/>
        <p:txBody>
          <a:bodyPr/>
          <a:p>
            <a:r>
              <a:rPr lang="zh-CN" altLang="en-US" b="1">
                <a:solidFill>
                  <a:srgbClr val="FF0000"/>
                </a:solidFill>
                <a:effectLst>
                  <a:outerShdw blurRad="38100" dist="38100" dir="2700000" algn="tl">
                    <a:srgbClr val="000000">
                      <a:alpha val="43137"/>
                    </a:srgbClr>
                  </a:outerShdw>
                </a:effectLst>
              </a:rPr>
              <a:t>全市总体情况</a:t>
            </a:r>
            <a:endParaRPr lang="zh-CN" altLang="en-US" b="1">
              <a:solidFill>
                <a:srgbClr val="FF0000"/>
              </a:solidFill>
              <a:effectLst>
                <a:outerShdw blurRad="38100" dist="38100" dir="2700000" algn="tl">
                  <a:srgbClr val="000000">
                    <a:alpha val="43137"/>
                  </a:srgbClr>
                </a:outerShdw>
              </a:effectLst>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ppt_w/2"/>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ppt_w</p:attrName>
                                        </p:attrNameLst>
                                      </p:cBhvr>
                                      <p:tavLst>
                                        <p:tav tm="0">
                                          <p:val>
                                            <p:fltVal val="0"/>
                                          </p:val>
                                        </p:tav>
                                        <p:tav tm="100000">
                                          <p:val>
                                            <p:strVal val="#ppt_w"/>
                                          </p:val>
                                        </p:tav>
                                      </p:tavLst>
                                    </p:anim>
                                    <p:anim calcmode="lin" valueType="num">
                                      <p:cBhvr>
                                        <p:cTn id="10"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1729789" y="265261"/>
          <a:ext cx="8385175" cy="6235065"/>
        </p:xfrm>
        <a:graphic>
          <a:graphicData uri="http://schemas.openxmlformats.org/drawingml/2006/table">
            <a:tbl>
              <a:tblPr>
                <a:tableStyleId>{327F97BB-C833-4FB7-BDE5-3F7075034690}</a:tableStyleId>
              </a:tblPr>
              <a:tblGrid>
                <a:gridCol w="695960"/>
                <a:gridCol w="1313815"/>
                <a:gridCol w="5535295"/>
                <a:gridCol w="839837"/>
              </a:tblGrid>
              <a:tr h="283845">
                <a:tc>
                  <a:txBody>
                    <a:bodyPr/>
                    <a:lstStyle/>
                    <a:p>
                      <a:pPr algn="ctr" fontAlgn="b"/>
                      <a:r>
                        <a:rPr lang="zh-CN" altLang="en-US" sz="1800" u="none" strike="noStrike" dirty="0">
                          <a:solidFill>
                            <a:schemeClr val="tx1"/>
                          </a:solidFill>
                          <a:effectLst/>
                        </a:rPr>
                        <a:t>名次</a:t>
                      </a:r>
                      <a:endParaRPr lang="zh-CN" altLang="en-US" sz="1800" u="none" strike="noStrike" dirty="0">
                        <a:solidFill>
                          <a:schemeClr val="tx1"/>
                        </a:solidFill>
                        <a:effectLst/>
                      </a:endParaRPr>
                    </a:p>
                  </a:txBody>
                  <a:tcPr marL="9525" marR="9525" marT="9525" marB="0" anchor="b"/>
                </a:tc>
                <a:tc>
                  <a:txBody>
                    <a:bodyPr/>
                    <a:lstStyle/>
                    <a:p>
                      <a:pPr algn="ctr" fontAlgn="b"/>
                      <a:r>
                        <a:rPr lang="zh-CN" altLang="en-US" sz="1800" u="none" strike="noStrike" dirty="0">
                          <a:solidFill>
                            <a:schemeClr val="tx1"/>
                          </a:solidFill>
                          <a:effectLst/>
                        </a:rPr>
                        <a:t>考区名称</a:t>
                      </a:r>
                      <a:endParaRPr lang="zh-CN" altLang="en-US" sz="1800" u="none" strike="noStrike" dirty="0">
                        <a:solidFill>
                          <a:schemeClr val="tx1"/>
                        </a:solidFill>
                        <a:effectLst/>
                      </a:endParaRPr>
                    </a:p>
                  </a:txBody>
                  <a:tcPr marL="9525" marR="9525" marT="9525" marB="0" anchor="b"/>
                </a:tc>
                <a:tc>
                  <a:txBody>
                    <a:bodyPr/>
                    <a:lstStyle/>
                    <a:p>
                      <a:pPr algn="ctr" fontAlgn="b"/>
                      <a:r>
                        <a:rPr lang="zh-CN" altLang="en-US" sz="1800" u="none" strike="noStrike" dirty="0">
                          <a:solidFill>
                            <a:schemeClr val="tx1"/>
                          </a:solidFill>
                          <a:effectLst/>
                        </a:rPr>
                        <a:t>学校名称</a:t>
                      </a:r>
                      <a:endParaRPr lang="zh-CN" altLang="en-US" sz="1800" u="none" strike="noStrike" dirty="0">
                        <a:solidFill>
                          <a:schemeClr val="tx1"/>
                        </a:solidFill>
                        <a:effectLst/>
                      </a:endParaRPr>
                    </a:p>
                  </a:txBody>
                  <a:tcPr marL="9525" marR="9525" marT="9525" marB="0" anchor="b"/>
                </a:tc>
                <a:tc>
                  <a:txBody>
                    <a:bodyPr/>
                    <a:lstStyle/>
                    <a:p>
                      <a:pPr algn="ctr" fontAlgn="b"/>
                      <a:r>
                        <a:rPr lang="zh-CN" altLang="en-US" sz="1800" u="none" strike="noStrike" dirty="0">
                          <a:solidFill>
                            <a:schemeClr val="tx1"/>
                          </a:solidFill>
                          <a:effectLst/>
                        </a:rPr>
                        <a:t>平均分</a:t>
                      </a:r>
                      <a:endParaRPr lang="zh-CN" altLang="en-US" sz="1800" u="none" strike="noStrike" dirty="0">
                        <a:solidFill>
                          <a:schemeClr val="tx1"/>
                        </a:solidFill>
                        <a:effectLst/>
                      </a:endParaRPr>
                    </a:p>
                  </a:txBody>
                  <a:tcPr marL="9525" marR="9525" marT="9525" marB="0" anchor="b"/>
                </a:tc>
              </a:tr>
              <a:tr h="274316">
                <a:tc>
                  <a:txBody>
                    <a:bodyPr/>
                    <a:lstStyle/>
                    <a:p>
                      <a:pPr indent="0" algn="ctr">
                        <a:buNone/>
                      </a:pPr>
                      <a:r>
                        <a:rPr lang="zh-CN" altLang="en-US" sz="1800" dirty="0">
                          <a:solidFill>
                            <a:schemeClr val="tx1"/>
                          </a:solidFill>
                          <a:effectLst/>
                        </a:rPr>
                        <a:t>1</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天河区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[06032]华南师范大学附属中学</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91.86</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2</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天河区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[06007]广州市天河外国语学校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91.55</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3</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白云区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[11078]广州白云广附实验学校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91.39</a:t>
                      </a:r>
                      <a:endParaRPr lang="zh-CN" altLang="en-US" sz="1800" dirty="0">
                        <a:solidFill>
                          <a:schemeClr val="tx1"/>
                        </a:solidFill>
                        <a:effectLst/>
                      </a:endParaRPr>
                    </a:p>
                  </a:txBody>
                  <a:tcPr marL="9525" marR="9525" marT="9525" marB="0" anchor="ctr"/>
                </a:tc>
              </a:tr>
              <a:tr h="283845">
                <a:tc>
                  <a:txBody>
                    <a:bodyPr/>
                    <a:lstStyle/>
                    <a:p>
                      <a:pPr indent="0" algn="ctr">
                        <a:buNone/>
                      </a:pPr>
                      <a:r>
                        <a:rPr lang="zh-CN" altLang="en-US" sz="1800" dirty="0">
                          <a:solidFill>
                            <a:schemeClr val="tx1"/>
                          </a:solidFill>
                          <a:effectLst/>
                        </a:rPr>
                        <a:t>4</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番禺区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[13096]广州市番禺区恒润实验学校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91.3</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5</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白云区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[11088]广州市白云区华师附中新世界学校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89.88</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6</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天河区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[06062]广东实验中学附属天河学校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89.07</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7</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白云区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[11069]广州白云广雅实验学校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88.82</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8</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海珠区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[05111]广州市海珠区六中珠江中学（鹭江校区）</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88.16</a:t>
                      </a:r>
                      <a:endParaRPr lang="zh-CN" altLang="en-US" sz="1800" dirty="0">
                        <a:solidFill>
                          <a:schemeClr val="tx1"/>
                        </a:solidFill>
                        <a:effectLst/>
                      </a:endParaRPr>
                    </a:p>
                  </a:txBody>
                  <a:tcPr marL="9525" marR="9525" marT="9525" marB="0" anchor="ctr"/>
                </a:tc>
              </a:tr>
              <a:tr h="283845">
                <a:tc>
                  <a:txBody>
                    <a:bodyPr/>
                    <a:lstStyle/>
                    <a:p>
                      <a:pPr indent="0" algn="ctr">
                        <a:buNone/>
                      </a:pPr>
                      <a:r>
                        <a:rPr lang="zh-CN" altLang="en-US" sz="1800" dirty="0">
                          <a:solidFill>
                            <a:schemeClr val="tx1"/>
                          </a:solidFill>
                          <a:effectLst/>
                        </a:rPr>
                        <a:t>9</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荔湾区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[03025]广州广雅实验学校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87.6</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10</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accent4">
                              <a:lumMod val="60000"/>
                              <a:lumOff val="40000"/>
                            </a:schemeClr>
                          </a:solidFill>
                          <a:effectLst/>
                        </a:rPr>
                        <a:t>海珠区</a:t>
                      </a:r>
                      <a:endParaRPr lang="zh-CN" altLang="en-US" sz="1800" dirty="0">
                        <a:solidFill>
                          <a:schemeClr val="accent4">
                            <a:lumMod val="60000"/>
                            <a:lumOff val="40000"/>
                          </a:schemeClr>
                        </a:solidFill>
                        <a:effectLst/>
                      </a:endParaRPr>
                    </a:p>
                  </a:txBody>
                  <a:tcPr marL="9525" marR="9525" marT="9525" marB="0" anchor="ctr"/>
                </a:tc>
                <a:tc>
                  <a:txBody>
                    <a:bodyPr/>
                    <a:lstStyle/>
                    <a:p>
                      <a:pPr indent="0">
                        <a:buNone/>
                      </a:pPr>
                      <a:r>
                        <a:rPr lang="zh-CN" altLang="en-US" sz="1800" dirty="0">
                          <a:solidFill>
                            <a:schemeClr val="accent4">
                              <a:lumMod val="60000"/>
                              <a:lumOff val="40000"/>
                            </a:schemeClr>
                          </a:solidFill>
                          <a:effectLst/>
                        </a:rPr>
                        <a:t>[05030]中山大学附属中学</a:t>
                      </a:r>
                      <a:endParaRPr lang="zh-CN" altLang="en-US" sz="1800" dirty="0">
                        <a:solidFill>
                          <a:schemeClr val="accent4">
                            <a:lumMod val="60000"/>
                            <a:lumOff val="40000"/>
                          </a:schemeClr>
                        </a:solidFill>
                        <a:effectLst/>
                      </a:endParaRPr>
                    </a:p>
                  </a:txBody>
                  <a:tcPr marL="9525" marR="9525" marT="9525" marB="0" anchor="b"/>
                </a:tc>
                <a:tc>
                  <a:txBody>
                    <a:bodyPr/>
                    <a:lstStyle/>
                    <a:p>
                      <a:pPr indent="0" algn="l">
                        <a:buNone/>
                      </a:pPr>
                      <a:r>
                        <a:rPr lang="zh-CN" altLang="en-US" sz="1800" dirty="0">
                          <a:solidFill>
                            <a:schemeClr val="accent4">
                              <a:lumMod val="60000"/>
                              <a:lumOff val="40000"/>
                            </a:schemeClr>
                          </a:solidFill>
                          <a:effectLst/>
                        </a:rPr>
                        <a:t>87.44</a:t>
                      </a:r>
                      <a:endParaRPr lang="zh-CN" altLang="en-US" sz="1800" dirty="0">
                        <a:solidFill>
                          <a:schemeClr val="accent4">
                            <a:lumMod val="60000"/>
                            <a:lumOff val="40000"/>
                          </a:schemeClr>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11</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越秀区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[04039]广州市越秀区二中应元学校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87.01</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12</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番禺区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[13092]广州市番禺区香江育才实验学校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86.96</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13</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荔湾区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[03106]广州市真光中学（校本部）</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85.77</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14</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从化区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[17020]广州市从化区从化中学</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85.26</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15</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白云区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[11070]广州市白云区培英实验中学</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84.17</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16</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白云区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[11068]广州市白云区华南师范大学附属太和实验学校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83.26</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17</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越秀区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[04006]广州市第十六中学</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82.97</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18</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天河区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[06017]广州市天河区汇景实验学校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82.77</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19</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黄埔区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[12077]广州市二中苏元实验学校</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82.39</a:t>
                      </a:r>
                      <a:endParaRPr lang="zh-CN" altLang="en-US" sz="1800" dirty="0">
                        <a:solidFill>
                          <a:schemeClr val="tx1"/>
                        </a:solidFill>
                        <a:effectLst/>
                      </a:endParaRPr>
                    </a:p>
                  </a:txBody>
                  <a:tcPr marL="9525" marR="9525" marT="9525" marB="0" anchor="ctr"/>
                </a:tc>
              </a:tr>
              <a:tr h="274316">
                <a:tc>
                  <a:txBody>
                    <a:bodyPr/>
                    <a:lstStyle/>
                    <a:p>
                      <a:pPr indent="0" algn="ctr">
                        <a:buNone/>
                      </a:pPr>
                      <a:r>
                        <a:rPr lang="zh-CN" altLang="en-US" sz="1800" dirty="0">
                          <a:solidFill>
                            <a:schemeClr val="tx1"/>
                          </a:solidFill>
                          <a:effectLst/>
                        </a:rPr>
                        <a:t>20</a:t>
                      </a:r>
                      <a:endParaRPr lang="zh-CN" altLang="en-US" sz="1800" dirty="0">
                        <a:solidFill>
                          <a:schemeClr val="tx1"/>
                        </a:solidFill>
                        <a:effectLst/>
                      </a:endParaRPr>
                    </a:p>
                  </a:txBody>
                  <a:tcPr marL="9525" marR="9525" marT="9525" marB="0" anchor="b"/>
                </a:tc>
                <a:tc>
                  <a:txBody>
                    <a:bodyPr/>
                    <a:lstStyle/>
                    <a:p>
                      <a:pPr indent="0" algn="ctr">
                        <a:buNone/>
                      </a:pPr>
                      <a:r>
                        <a:rPr lang="zh-CN" altLang="en-US" sz="1800" dirty="0">
                          <a:solidFill>
                            <a:schemeClr val="tx1"/>
                          </a:solidFill>
                          <a:effectLst/>
                        </a:rPr>
                        <a:t>白云区</a:t>
                      </a:r>
                      <a:endParaRPr lang="zh-CN" altLang="en-US" sz="1800" dirty="0">
                        <a:solidFill>
                          <a:schemeClr val="tx1"/>
                        </a:solidFill>
                        <a:effectLst/>
                      </a:endParaRPr>
                    </a:p>
                  </a:txBody>
                  <a:tcPr marL="9525" marR="9525" marT="9525" marB="0" anchor="ctr"/>
                </a:tc>
                <a:tc>
                  <a:txBody>
                    <a:bodyPr/>
                    <a:lstStyle/>
                    <a:p>
                      <a:pPr indent="0">
                        <a:buNone/>
                      </a:pPr>
                      <a:r>
                        <a:rPr lang="zh-CN" altLang="en-US" sz="1800" dirty="0">
                          <a:solidFill>
                            <a:schemeClr val="tx1"/>
                          </a:solidFill>
                          <a:effectLst/>
                        </a:rPr>
                        <a:t>[11038]广东外语外贸大学实验中学</a:t>
                      </a:r>
                      <a:endParaRPr lang="zh-CN" altLang="en-US" sz="1800" dirty="0">
                        <a:solidFill>
                          <a:schemeClr val="tx1"/>
                        </a:solidFill>
                        <a:effectLst/>
                      </a:endParaRPr>
                    </a:p>
                  </a:txBody>
                  <a:tcPr marL="9525" marR="9525" marT="9525" marB="0" anchor="b"/>
                </a:tc>
                <a:tc>
                  <a:txBody>
                    <a:bodyPr/>
                    <a:lstStyle/>
                    <a:p>
                      <a:pPr indent="0" algn="l">
                        <a:buNone/>
                      </a:pPr>
                      <a:r>
                        <a:rPr lang="zh-CN" altLang="en-US" sz="1800" dirty="0">
                          <a:solidFill>
                            <a:schemeClr val="tx1"/>
                          </a:solidFill>
                          <a:effectLst/>
                        </a:rPr>
                        <a:t>82.34</a:t>
                      </a:r>
                      <a:endParaRPr lang="zh-CN" altLang="en-US" sz="1800" dirty="0">
                        <a:solidFill>
                          <a:schemeClr val="tx1"/>
                        </a:solidFill>
                        <a:effectLst/>
                      </a:endParaRPr>
                    </a:p>
                  </a:txBody>
                  <a:tcPr marL="9525" marR="9525" marT="9525" marB="0" anchor="ctr"/>
                </a:tc>
              </a:tr>
              <a:tr h="274316">
                <a:tc>
                  <a:txBody>
                    <a:bodyPr/>
                    <a:lstStyle/>
                    <a:p>
                      <a:pPr marL="0" algn="ctr" defTabSz="914400" rtl="0" eaLnBrk="1" fontAlgn="b" latinLnBrk="0" hangingPunct="1">
                        <a:spcAft>
                          <a:spcPts val="0"/>
                        </a:spcAft>
                      </a:pPr>
                      <a:r>
                        <a:rPr lang="en-US" altLang="zh-CN" sz="1800" u="none" strike="noStrike" kern="1200" dirty="0" smtClean="0">
                          <a:solidFill>
                            <a:schemeClr val="tx1"/>
                          </a:solidFill>
                          <a:effectLst/>
                        </a:rPr>
                        <a:t>……</a:t>
                      </a:r>
                      <a:endParaRPr lang="en-US" altLang="zh-CN" sz="1800" u="none" strike="noStrike" kern="1200" dirty="0" smtClean="0">
                        <a:solidFill>
                          <a:schemeClr val="tx1"/>
                        </a:solidFill>
                        <a:effectLst/>
                      </a:endParaRPr>
                    </a:p>
                  </a:txBody>
                  <a:tcPr marL="68580" marR="68580" marT="0" marB="0" anchor="b"/>
                </a:tc>
                <a:tc>
                  <a:txBody>
                    <a:bodyPr/>
                    <a:lstStyle/>
                    <a:p>
                      <a:pPr marL="0" algn="ctr" defTabSz="914400" rtl="0" eaLnBrk="1" fontAlgn="b" latinLnBrk="0" hangingPunct="1">
                        <a:spcAft>
                          <a:spcPts val="0"/>
                        </a:spcAft>
                      </a:pPr>
                      <a:endParaRPr lang="zh-CN" sz="1800" u="none" strike="noStrike" kern="1200" dirty="0">
                        <a:solidFill>
                          <a:schemeClr val="tx1"/>
                        </a:solidFill>
                        <a:effectLst/>
                      </a:endParaRPr>
                    </a:p>
                  </a:txBody>
                  <a:tcPr marL="68580" marR="68580" marT="0" marB="0" anchor="b"/>
                </a:tc>
                <a:tc>
                  <a:txBody>
                    <a:bodyPr/>
                    <a:lstStyle/>
                    <a:p>
                      <a:pPr marL="0" algn="l" defTabSz="914400" rtl="0" eaLnBrk="1" fontAlgn="b" latinLnBrk="0" hangingPunct="1">
                        <a:spcAft>
                          <a:spcPts val="0"/>
                        </a:spcAft>
                      </a:pPr>
                      <a:endParaRPr lang="zh-CN" sz="1800" u="none" strike="noStrike" kern="1200">
                        <a:solidFill>
                          <a:schemeClr val="tx1"/>
                        </a:solidFill>
                        <a:effectLst/>
                      </a:endParaRPr>
                    </a:p>
                  </a:txBody>
                  <a:tcPr marL="68580" marR="68580" marT="0" marB="0" anchor="b"/>
                </a:tc>
                <a:tc>
                  <a:txBody>
                    <a:bodyPr/>
                    <a:lstStyle/>
                    <a:p>
                      <a:pPr marL="0" algn="l" defTabSz="914400" rtl="0" eaLnBrk="1" fontAlgn="b" latinLnBrk="0" hangingPunct="1">
                        <a:spcAft>
                          <a:spcPts val="0"/>
                        </a:spcAft>
                      </a:pPr>
                      <a:endParaRPr lang="zh-CN" sz="1800" u="none" strike="noStrike" kern="1200" dirty="0">
                        <a:solidFill>
                          <a:schemeClr val="tx1"/>
                        </a:solidFill>
                        <a:effectLst/>
                      </a:endParaRPr>
                    </a:p>
                  </a:txBody>
                  <a:tcPr marL="68580" marR="68580" marT="0" marB="0" anchor="b"/>
                </a:tc>
              </a:tr>
            </a:tbl>
          </a:graphicData>
        </a:graphic>
      </p:graphicFrame>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黑体" panose="02010609060101010101" pitchFamily="49" charset="-122"/>
                <a:ea typeface="黑体" panose="02010609060101010101" pitchFamily="49" charset="-122"/>
              </a:rPr>
              <a:t>理论题得分情况</a:t>
            </a:r>
            <a:endParaRPr lang="zh-CN" alt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黑体" panose="02010609060101010101" pitchFamily="49" charset="-122"/>
              <a:ea typeface="黑体" panose="02010609060101010101" pitchFamily="49" charset="-122"/>
            </a:endParaRPr>
          </a:p>
        </p:txBody>
      </p:sp>
      <p:pic>
        <p:nvPicPr>
          <p:cNvPr id="6" name="图片 5"/>
          <p:cNvPicPr>
            <a:picLocks noChangeAspect="1"/>
          </p:cNvPicPr>
          <p:nvPr/>
        </p:nvPicPr>
        <p:blipFill>
          <a:blip r:embed="rId1"/>
          <a:stretch>
            <a:fillRect/>
          </a:stretch>
        </p:blipFill>
        <p:spPr>
          <a:xfrm>
            <a:off x="514350" y="1749425"/>
            <a:ext cx="6305550" cy="4076700"/>
          </a:xfrm>
          <a:prstGeom prst="rect">
            <a:avLst/>
          </a:prstGeom>
        </p:spPr>
      </p:pic>
      <p:pic>
        <p:nvPicPr>
          <p:cNvPr id="7" name="图片 6"/>
          <p:cNvPicPr>
            <a:picLocks noChangeAspect="1"/>
          </p:cNvPicPr>
          <p:nvPr/>
        </p:nvPicPr>
        <p:blipFill>
          <a:blip r:embed="rId2"/>
          <a:stretch>
            <a:fillRect/>
          </a:stretch>
        </p:blipFill>
        <p:spPr>
          <a:xfrm>
            <a:off x="5002530" y="1734185"/>
            <a:ext cx="6324600" cy="40862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p>
            <a:r>
              <a:rPr lang="zh-CN" altLang="en-U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黑体" panose="02010609060101010101" pitchFamily="49" charset="-122"/>
                <a:ea typeface="黑体" panose="02010609060101010101" pitchFamily="49" charset="-122"/>
                <a:sym typeface="+mn-ea"/>
              </a:rPr>
              <a:t>操作题得分情况</a:t>
            </a:r>
            <a:endParaRPr lang="zh-CN" altLang="en-US"/>
          </a:p>
        </p:txBody>
      </p:sp>
      <p:pic>
        <p:nvPicPr>
          <p:cNvPr id="3" name="图片 2"/>
          <p:cNvPicPr>
            <a:picLocks noChangeAspect="1"/>
          </p:cNvPicPr>
          <p:nvPr/>
        </p:nvPicPr>
        <p:blipFill>
          <a:blip r:embed="rId1"/>
          <a:stretch>
            <a:fillRect/>
          </a:stretch>
        </p:blipFill>
        <p:spPr>
          <a:xfrm>
            <a:off x="1760855" y="1350010"/>
            <a:ext cx="8891905" cy="51949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复习安排</a:t>
            </a:r>
            <a:endParaRPr lang="zh-CN" altLang="en-US" dirty="0"/>
          </a:p>
        </p:txBody>
      </p:sp>
      <p:sp>
        <p:nvSpPr>
          <p:cNvPr id="3" name="内容占位符 2"/>
          <p:cNvSpPr>
            <a:spLocks noGrp="1"/>
          </p:cNvSpPr>
          <p:nvPr>
            <p:ph idx="1"/>
          </p:nvPr>
        </p:nvSpPr>
        <p:spPr/>
        <p:txBody>
          <a:bodyPr>
            <a:normAutofit/>
          </a:bodyPr>
          <a:lstStyle/>
          <a:p>
            <a:r>
              <a:rPr lang="zh-CN" altLang="en-US" sz="3600" dirty="0" smtClean="0"/>
              <a:t>第</a:t>
            </a:r>
            <a:r>
              <a:rPr lang="en-US" altLang="zh-CN" sz="3600" dirty="0" smtClean="0"/>
              <a:t>1~3</a:t>
            </a:r>
            <a:r>
              <a:rPr lang="zh-CN" altLang="en-US" sz="3600" dirty="0" smtClean="0"/>
              <a:t>节课，</a:t>
            </a:r>
            <a:r>
              <a:rPr lang="en-US" altLang="zh-CN" sz="3600" dirty="0" smtClean="0"/>
              <a:t> Flash</a:t>
            </a:r>
            <a:r>
              <a:rPr lang="zh-CN" altLang="en-US" sz="3600" dirty="0" smtClean="0"/>
              <a:t>复习</a:t>
            </a:r>
            <a:r>
              <a:rPr lang="en-US" altLang="zh-CN" sz="3600" dirty="0" smtClean="0"/>
              <a:t>(8</a:t>
            </a:r>
            <a:r>
              <a:rPr lang="zh-CN" altLang="zh-CN" sz="3600" dirty="0" smtClean="0"/>
              <a:t>分</a:t>
            </a:r>
            <a:r>
              <a:rPr lang="en-US" altLang="zh-CN" sz="3600" dirty="0" smtClean="0"/>
              <a:t>)</a:t>
            </a:r>
            <a:endParaRPr lang="en-US" altLang="zh-CN" sz="3600" dirty="0" smtClean="0"/>
          </a:p>
          <a:p>
            <a:r>
              <a:rPr lang="zh-CN" altLang="en-US" sz="3600" dirty="0" smtClean="0"/>
              <a:t>第</a:t>
            </a:r>
            <a:r>
              <a:rPr lang="en-US" altLang="zh-CN" sz="3600" dirty="0" smtClean="0"/>
              <a:t>4</a:t>
            </a:r>
            <a:r>
              <a:rPr lang="en-US" altLang="zh-CN" sz="3600" dirty="0" smtClean="0">
                <a:sym typeface="+mn-ea"/>
              </a:rPr>
              <a:t>~</a:t>
            </a:r>
            <a:r>
              <a:rPr lang="en-US" altLang="zh-CN" sz="3600" dirty="0" smtClean="0"/>
              <a:t>5</a:t>
            </a:r>
            <a:r>
              <a:rPr lang="zh-CN" altLang="en-US" sz="3600" dirty="0" smtClean="0"/>
              <a:t>节课，电子表格操作题复习</a:t>
            </a:r>
            <a:r>
              <a:rPr lang="en-US" altLang="zh-CN" sz="3600" dirty="0" smtClean="0"/>
              <a:t>(</a:t>
            </a:r>
            <a:r>
              <a:rPr lang="en-US" altLang="zh-CN" sz="3600" dirty="0" smtClean="0">
                <a:sym typeface="+mn-ea"/>
              </a:rPr>
              <a:t>15</a:t>
            </a:r>
            <a:r>
              <a:rPr lang="zh-CN" altLang="en-US" sz="3600" dirty="0" smtClean="0">
                <a:sym typeface="+mn-ea"/>
              </a:rPr>
              <a:t>分</a:t>
            </a:r>
            <a:r>
              <a:rPr lang="en-US" altLang="zh-CN" sz="3600" dirty="0" smtClean="0"/>
              <a:t>)</a:t>
            </a:r>
            <a:endParaRPr lang="en-US" altLang="zh-CN" sz="3600" dirty="0" smtClean="0"/>
          </a:p>
          <a:p>
            <a:r>
              <a:rPr lang="zh-CN" altLang="en-US" sz="3600" dirty="0" smtClean="0"/>
              <a:t>第</a:t>
            </a:r>
            <a:r>
              <a:rPr lang="en-US" altLang="zh-CN" sz="3600" dirty="0" smtClean="0"/>
              <a:t>6</a:t>
            </a:r>
            <a:r>
              <a:rPr lang="zh-CN" altLang="en-US" sz="3600" dirty="0" smtClean="0"/>
              <a:t>节课，</a:t>
            </a:r>
            <a:r>
              <a:rPr lang="en-US" altLang="zh-CN" sz="3600" dirty="0" smtClean="0"/>
              <a:t>windows</a:t>
            </a:r>
            <a:r>
              <a:rPr lang="zh-CN" altLang="en-US" sz="3600" dirty="0" smtClean="0"/>
              <a:t>操作</a:t>
            </a:r>
            <a:r>
              <a:rPr lang="en-US" altLang="zh-CN" sz="3600" dirty="0" smtClean="0"/>
              <a:t>(15</a:t>
            </a:r>
            <a:r>
              <a:rPr lang="zh-CN" altLang="en-US" sz="3600" dirty="0" smtClean="0"/>
              <a:t>分</a:t>
            </a:r>
            <a:r>
              <a:rPr lang="en-US" altLang="zh-CN" sz="3600" dirty="0" smtClean="0"/>
              <a:t>)</a:t>
            </a:r>
            <a:r>
              <a:rPr lang="zh-CN" altLang="en-US" sz="3600" dirty="0" smtClean="0"/>
              <a:t>，演示文稿</a:t>
            </a:r>
            <a:r>
              <a:rPr lang="en-US" altLang="zh-CN" sz="3600" dirty="0" smtClean="0"/>
              <a:t>(5</a:t>
            </a:r>
            <a:r>
              <a:rPr lang="zh-CN" altLang="en-US" sz="3600" dirty="0" smtClean="0"/>
              <a:t>分</a:t>
            </a:r>
            <a:r>
              <a:rPr lang="en-US" altLang="zh-CN" sz="3600" dirty="0" smtClean="0"/>
              <a:t>)</a:t>
            </a:r>
            <a:endParaRPr lang="en-US" altLang="zh-CN" sz="3600" dirty="0" smtClean="0"/>
          </a:p>
          <a:p>
            <a:r>
              <a:rPr lang="zh-CN" altLang="en-US" sz="3600" dirty="0" smtClean="0"/>
              <a:t>第</a:t>
            </a:r>
            <a:r>
              <a:rPr lang="en-US" sz="3600" dirty="0" smtClean="0"/>
              <a:t>7</a:t>
            </a:r>
            <a:r>
              <a:rPr lang="en-US" altLang="zh-CN" sz="3600" dirty="0" smtClean="0">
                <a:sym typeface="+mn-ea"/>
              </a:rPr>
              <a:t>~</a:t>
            </a:r>
            <a:r>
              <a:rPr lang="en-US" sz="3600" dirty="0" smtClean="0"/>
              <a:t>8</a:t>
            </a:r>
            <a:r>
              <a:rPr lang="zh-CN" altLang="en-US" sz="3600" dirty="0" smtClean="0"/>
              <a:t>节课，</a:t>
            </a:r>
            <a:r>
              <a:rPr lang="en-US" altLang="zh-CN" sz="3600" dirty="0" smtClean="0"/>
              <a:t>Python</a:t>
            </a:r>
            <a:r>
              <a:rPr lang="zh-CN" altLang="en-US" sz="3600" dirty="0" smtClean="0"/>
              <a:t>编程</a:t>
            </a:r>
            <a:r>
              <a:rPr lang="en-US" altLang="zh-CN" sz="3600" dirty="0" smtClean="0"/>
              <a:t>(15</a:t>
            </a:r>
            <a:r>
              <a:rPr lang="zh-CN" altLang="zh-CN" sz="3600" dirty="0" smtClean="0"/>
              <a:t>分</a:t>
            </a:r>
            <a:r>
              <a:rPr lang="en-US" altLang="zh-CN" sz="3600" dirty="0" smtClean="0"/>
              <a:t>)</a:t>
            </a:r>
            <a:endParaRPr lang="en-US" altLang="zh-CN" sz="3600" dirty="0" smtClean="0"/>
          </a:p>
          <a:p>
            <a:r>
              <a:rPr lang="zh-CN" altLang="en-US" sz="3600" dirty="0" smtClean="0"/>
              <a:t>第</a:t>
            </a:r>
            <a:r>
              <a:rPr lang="en-US" altLang="zh-CN" sz="3600" dirty="0" smtClean="0"/>
              <a:t>9~10</a:t>
            </a:r>
            <a:r>
              <a:rPr lang="zh-CN" altLang="en-US" sz="3600" dirty="0" smtClean="0"/>
              <a:t>节课，理论复习（选择题、判断题）</a:t>
            </a:r>
            <a:endParaRPr lang="zh-CN" altLang="en-US" sz="3600" dirty="0" smtClean="0"/>
          </a:p>
          <a:p>
            <a:r>
              <a:rPr lang="zh-CN" altLang="en-US" sz="3600" dirty="0" smtClean="0">
                <a:sym typeface="+mn-ea"/>
              </a:rPr>
              <a:t>第</a:t>
            </a:r>
            <a:r>
              <a:rPr lang="en-US" altLang="zh-CN" sz="3600" dirty="0" smtClean="0">
                <a:sym typeface="+mn-ea"/>
              </a:rPr>
              <a:t>11~12</a:t>
            </a:r>
            <a:r>
              <a:rPr lang="zh-CN" altLang="en-US" sz="3600" dirty="0" smtClean="0">
                <a:sym typeface="+mn-ea"/>
              </a:rPr>
              <a:t>节课，模拟考试，查缺补漏</a:t>
            </a:r>
            <a:endParaRPr lang="zh-CN" altLang="en-US" sz="3600" dirty="0"/>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2、3、6、8、10、11、12、15"/>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4.xml><?xml version="1.0" encoding="utf-8"?>
<p:tagLst xmlns:p="http://schemas.openxmlformats.org/presentationml/2006/main">
  <p:tag name="KSO_WPP_MARK_KEY" val="422f3e67-a4f6-4f47-9135-42e861094e12"/>
  <p:tag name="COMMONDATA" val="eyJoZGlkIjoiM2MxYTUzYzVmZDkyYzk3YTVkZDdjYjY2MGY2MDk4ZmE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1459</Words>
  <Application>WPS 演示</Application>
  <PresentationFormat>宽屏</PresentationFormat>
  <Paragraphs>518</Paragraphs>
  <Slides>11</Slides>
  <Notes>15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11</vt:i4>
      </vt:variant>
    </vt:vector>
  </HeadingPairs>
  <TitlesOfParts>
    <vt:vector size="20" baseType="lpstr">
      <vt:lpstr>Arial</vt:lpstr>
      <vt:lpstr>宋体</vt:lpstr>
      <vt:lpstr>Wingdings</vt:lpstr>
      <vt:lpstr>微软雅黑</vt:lpstr>
      <vt:lpstr>黑体</vt:lpstr>
      <vt:lpstr>Times New Roman</vt:lpstr>
      <vt:lpstr>Times New Roman</vt:lpstr>
      <vt:lpstr>Arial Unicode MS</vt:lpstr>
      <vt:lpstr>Office 主题​​</vt:lpstr>
      <vt:lpstr>初三信息技术结业考试安排 </vt:lpstr>
      <vt:lpstr>PowerPoint 演示文稿</vt:lpstr>
      <vt:lpstr>初三结业考试安排</vt:lpstr>
      <vt:lpstr>PowerPoint 演示文稿</vt:lpstr>
      <vt:lpstr>PowerPoint 演示文稿</vt:lpstr>
      <vt:lpstr>PowerPoint 演示文稿</vt:lpstr>
      <vt:lpstr>全市总体情况</vt:lpstr>
      <vt:lpstr>PowerPoint 演示文稿</vt:lpstr>
      <vt:lpstr>理论题得分情况</vt:lpstr>
      <vt:lpstr>操作题得分情况</vt:lpstr>
      <vt:lpstr>复习安排</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初三信息技术结业考试安排 </dc:title>
  <dc:creator/>
  <cp:lastModifiedBy>郭慧明</cp:lastModifiedBy>
  <cp:revision>6</cp:revision>
  <dcterms:created xsi:type="dcterms:W3CDTF">2022-09-05T03:22:00Z</dcterms:created>
  <dcterms:modified xsi:type="dcterms:W3CDTF">2023-01-11T02:46:20Z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2052-11.1.0.12980</vt:lpwstr>
  </property>
  <property fmtid="{D5CDD505-2E9C-101B-9397-08002B2CF9AE}" pid="3" name="ICV">
    <vt:lpwstr>28FD9D0C38B4492D9A40DF0A9048854D</vt:lpwstr>
  </property>
</Properties>
</file>