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av" ContentType="audio/wav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2"/>
  </p:sldMasterIdLst>
  <p:notesMasterIdLst>
    <p:notesMasterId r:id="rId10"/>
  </p:notesMasterIdLst>
  <p:handoutMasterIdLst>
    <p:handoutMasterId r:id="rId11"/>
  </p:handoutMasterIdLst>
  <p:sldIdLst>
    <p:sldId id="657" r:id="rId3"/>
    <p:sldId id="609" r:id="rId4"/>
    <p:sldId id="636" r:id="rId5"/>
    <p:sldId id="637" r:id="rId6"/>
    <p:sldId id="640" r:id="rId7"/>
    <p:sldId id="641" r:id="rId8"/>
    <p:sldId id="642" r:id="rId9"/>
  </p:sldIdLst>
  <p:sldSz cx="9144000" cy="6858000" type="screen4x3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FFFCC"/>
    <a:srgbClr val="CCECFF"/>
    <a:srgbClr val="66CCFF"/>
    <a:srgbClr val="FF0066"/>
    <a:srgbClr val="009900"/>
    <a:srgbClr val="FF99FF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38"/>
    <p:restoredTop sz="93676"/>
  </p:normalViewPr>
  <p:slideViewPr>
    <p:cSldViewPr showGuides="1">
      <p:cViewPr>
        <p:scale>
          <a:sx n="100" d="100"/>
          <a:sy n="100" d="100"/>
        </p:scale>
        <p:origin x="-510" y="504"/>
      </p:cViewPr>
      <p:guideLst>
        <p:guide orient="horz" pos="2132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/>
              <a:pPr/>
              <a:t>2019/1/10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0426898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单击此处编辑母版文本样式</a:t>
            </a: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第二级</a:t>
            </a:r>
          </a:p>
          <a:p>
            <a:pPr marL="914400" marR="0" lvl="2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第三级</a:t>
            </a:r>
          </a:p>
          <a:p>
            <a:pPr marL="1371600" marR="0" lvl="3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第四级</a:t>
            </a:r>
          </a:p>
          <a:p>
            <a:pPr marL="1828800" marR="0" lvl="4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第五级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/>
          <a:p>
            <a:pPr lvl="0" algn="r" eaLnBrk="1" hangingPunct="1"/>
            <a:fld id="{9A0DB2DC-4C9A-4742-B13C-FB6460FD3503}" type="slidenum">
              <a:rPr lang="zh-CN" altLang="en-US" sz="1200" dirty="0">
                <a:latin typeface="Calibri" panose="020F0502020204030204" pitchFamily="34" charset="0"/>
              </a:rPr>
              <a:pPr lvl="0" algn="r" eaLnBrk="1" hangingPunct="1"/>
              <a:t>‹#›</a:t>
            </a:fld>
            <a:endParaRPr lang="zh-CN" altLang="en-US" sz="1200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629189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pPr lvl="0" eaLnBrk="1" hangingPunct="1">
                <a:buChar char="•"/>
              </a:pPr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pPr lvl="0" eaLnBrk="1" hangingPunct="1">
                <a:buChar char="•"/>
              </a:pPr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pPr lvl="0" eaLnBrk="1" hangingPunct="1">
                <a:buChar char="•"/>
              </a:pPr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pPr lvl="0" eaLnBrk="1" hangingPunct="1">
                <a:buChar char="•"/>
              </a:pPr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pPr lvl="0" eaLnBrk="1" hangingPunct="1">
                <a:buChar char="•"/>
              </a:pPr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pPr lvl="0" eaLnBrk="1" hangingPunct="1">
                <a:buChar char="•"/>
              </a:pPr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pPr lvl="0" eaLnBrk="1" hangingPunct="1">
                <a:buChar char="•"/>
              </a:pPr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pPr lvl="0" eaLnBrk="1" hangingPunct="1">
                <a:buChar char="•"/>
              </a:pPr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>
            <a:sp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None/>
              <a:defRPr/>
            </a:pPr>
            <a:r>
              <a:rPr kumimoji="0" lang="zh-CN" altLang="en-US" sz="32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单击图标添加图片</a:t>
            </a:r>
            <a:endParaRPr kumimoji="0" lang="zh-CN" altLang="en-US" sz="3200" b="0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pPr lvl="0" eaLnBrk="1" hangingPunct="1">
                <a:buChar char="•"/>
              </a:pPr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pPr lvl="0" eaLnBrk="1" hangingPunct="1">
                <a:buChar char="•"/>
              </a:pPr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704850"/>
            <a:ext cx="2057400" cy="561975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704850"/>
            <a:ext cx="6019800" cy="561975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pPr lvl="0" eaLnBrk="1" hangingPunct="1">
                <a:buChar char="•"/>
              </a:pPr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pPr lvl="0" eaLnBrk="1" hangingPunct="1">
                <a:buChar char="•"/>
              </a:pPr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pPr lvl="0" eaLnBrk="1" hangingPunct="1">
                <a:buChar char="•"/>
              </a:pPr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pPr lvl="0" eaLnBrk="1" hangingPunct="1">
                <a:buChar char="•"/>
              </a:pPr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pPr lvl="0" eaLnBrk="1" hangingPunct="1">
                <a:buChar char="•"/>
              </a:pPr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pPr lvl="0" eaLnBrk="1" hangingPunct="1">
                <a:buChar char="•"/>
              </a:pPr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pPr lvl="0" eaLnBrk="1" hangingPunct="1">
                <a:buChar char="•"/>
              </a:pPr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pPr lvl="0" eaLnBrk="1" hangingPunct="1">
                <a:buChar char="•"/>
              </a:pPr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pPr lvl="0" eaLnBrk="1" hangingPunct="1">
                <a:buChar char="•"/>
              </a:pPr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>
            <a:sp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None/>
              <a:defRPr/>
            </a:pPr>
            <a:r>
              <a:rPr kumimoji="0" lang="zh-CN" altLang="en-US" sz="32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单击图标添加图片</a:t>
            </a:r>
            <a:endParaRPr kumimoji="0" lang="zh-CN" altLang="en-US" sz="3200" b="0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pPr lvl="0" eaLnBrk="1" hangingPunct="1">
                <a:buChar char="•"/>
              </a:pPr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pPr lvl="0" eaLnBrk="1" hangingPunct="1">
                <a:buChar char="•"/>
              </a:pPr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704850"/>
            <a:ext cx="2057400" cy="561975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704850"/>
            <a:ext cx="6019800" cy="561975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pPr lvl="0" eaLnBrk="1" hangingPunct="1">
                <a:buChar char="•"/>
              </a:pPr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Only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809625" y="609600"/>
            <a:ext cx="7958138" cy="5486400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5" name="日期占位符 1026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8" name="页脚占位符 1027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9" name="灯片编号占位符 1028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/>
          <a:p>
            <a:pPr algn="r">
              <a:buChar char="•"/>
            </a:pPr>
            <a:fld id="{9A0DB2DC-4C9A-4742-B13C-FB6460FD3503}" type="slidenum">
              <a:rPr lang="zh-CN" altLang="en-US" dirty="0">
                <a:latin typeface="Comic Sans MS" panose="030F0702030302020204" pitchFamily="66" charset="0"/>
              </a:rPr>
              <a:pPr algn="r">
                <a:buChar char="•"/>
              </a:pPr>
              <a:t>‹#›</a:t>
            </a:fld>
            <a:endParaRPr lang="zh-CN" altLang="en-US" dirty="0">
              <a:latin typeface="Comic Sans MS" panose="030F0702030302020204" pitchFamily="66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 6"/>
          <p:cNvSpPr/>
          <p:nvPr/>
        </p:nvSpPr>
        <p:spPr bwMode="auto">
          <a:xfrm>
            <a:off x="-9525" y="-7937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任意多边形 7"/>
          <p:cNvSpPr/>
          <p:nvPr/>
        </p:nvSpPr>
        <p:spPr bwMode="auto">
          <a:xfrm>
            <a:off x="4381500" y="-7937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1028" name="组合 1"/>
          <p:cNvGrpSpPr/>
          <p:nvPr/>
        </p:nvGrpSpPr>
        <p:grpSpPr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任意多边形 11"/>
            <p:cNvSpPr/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3" name="任意多边形 12"/>
            <p:cNvSpPr/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031" name="标题占位符 8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lIns="0" rIns="0" bIns="0" anchor="b"/>
          <a:lstStyle/>
          <a:p>
            <a:pPr lvl="0"/>
            <a:r>
              <a:rPr lang="zh-CN" altLang="en-US" dirty="0"/>
              <a:t>单击此处编辑母版标题样式</a:t>
            </a:r>
            <a:endParaRPr lang="en-US" altLang="zh-CN" dirty="0"/>
          </a:p>
        </p:txBody>
      </p:sp>
      <p:sp>
        <p:nvSpPr>
          <p:cNvPr id="1032" name="文本占位符 29"/>
          <p:cNvSpPr>
            <a:spLocks noGrp="1"/>
          </p:cNvSpPr>
          <p:nvPr>
            <p:ph type="body" idx="1"/>
          </p:nvPr>
        </p:nvSpPr>
        <p:spPr>
          <a:xfrm>
            <a:off x="457200" y="1935163"/>
            <a:ext cx="8229600" cy="20621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  <a:endParaRPr lang="en-US" altLang="zh-CN" dirty="0"/>
          </a:p>
        </p:txBody>
      </p:sp>
      <p:sp>
        <p:nvSpPr>
          <p:cNvPr id="14" name="日期占位符 1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6" name="页脚占位符 2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7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>
              <a:defRPr sz="1200">
                <a:solidFill>
                  <a:srgbClr val="045C75"/>
                </a:solidFill>
                <a:latin typeface="Comic Sans MS" panose="030F0702030302020204" pitchFamily="66" charset="0"/>
              </a:defRPr>
            </a:lvl1pPr>
          </a:lstStyle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pPr lvl="0" eaLnBrk="1" hangingPunct="1">
                <a:buChar char="•"/>
              </a:pPr>
              <a:t>‹#›</a:t>
            </a:fld>
            <a:endParaRPr lang="en-US" altLang="zh-CN" dirty="0"/>
          </a:p>
        </p:txBody>
      </p:sp>
      <p:pic>
        <p:nvPicPr>
          <p:cNvPr id="2" name="图片 1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29" name="Picture 10" descr="英语周报标志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76200" y="95250"/>
            <a:ext cx="1828800" cy="5905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30" name="Text Box 11"/>
          <p:cNvSpPr txBox="1">
            <a:spLocks noChangeArrowheads="1"/>
          </p:cNvSpPr>
          <p:nvPr/>
        </p:nvSpPr>
        <p:spPr bwMode="auto">
          <a:xfrm>
            <a:off x="7019925" y="76200"/>
            <a:ext cx="2016125" cy="369888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srgbClr val="5F5F5F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  <a:t>Unit </a:t>
            </a:r>
            <a:r>
              <a:rPr kumimoji="0" lang="en-US" altLang="zh-CN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F5F5F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  <a:t>3 Listening</a:t>
            </a:r>
            <a:endParaRPr kumimoji="0" lang="en-US" altLang="zh-CN" sz="1800" b="0" i="0" u="none" strike="noStrike" kern="1200" cap="none" spc="0" normalizeH="0" baseline="0" noProof="0" dirty="0">
              <a:ln>
                <a:noFill/>
              </a:ln>
              <a:solidFill>
                <a:srgbClr val="5F5F5F"/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anose="05020102010507070707" pitchFamily="18" charset="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38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anose="05020102010507070707" pitchFamily="18" charset="2"/>
        <a:buChar char=""/>
        <a:defRPr sz="2400">
          <a:solidFill>
            <a:schemeClr val="tx1"/>
          </a:solidFill>
          <a:latin typeface="+mn-lt"/>
          <a:ea typeface="+mn-ea"/>
        </a:defRPr>
      </a:lvl2pPr>
      <a:lvl3pPr marL="914400" indent="-24638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anose="05020102010507070707" pitchFamily="18" charset="2"/>
        <a:buChar char=""/>
        <a:defRPr sz="2100">
          <a:solidFill>
            <a:schemeClr val="tx1"/>
          </a:solidFill>
          <a:latin typeface="+mn-lt"/>
          <a:ea typeface="+mn-ea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4pPr>
      <a:lvl5pPr marL="1462405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5pPr>
      <a:lvl6pPr marL="19196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6pPr>
      <a:lvl7pPr marL="23768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7pPr>
      <a:lvl8pPr marL="28340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8pPr>
      <a:lvl9pPr marL="32912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rotWithShape="0">
          <a:blip r:embed="rId14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 6"/>
          <p:cNvSpPr/>
          <p:nvPr/>
        </p:nvSpPr>
        <p:spPr bwMode="auto">
          <a:xfrm>
            <a:off x="-9525" y="-7937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任意多边形 7"/>
          <p:cNvSpPr/>
          <p:nvPr/>
        </p:nvSpPr>
        <p:spPr bwMode="auto">
          <a:xfrm>
            <a:off x="4381500" y="-7937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1028" name="组合 1"/>
          <p:cNvGrpSpPr/>
          <p:nvPr/>
        </p:nvGrpSpPr>
        <p:grpSpPr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任意多边形 11"/>
            <p:cNvSpPr/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3" name="任意多边形 12"/>
            <p:cNvSpPr/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endParaRPr>
            </a:p>
          </p:txBody>
        </p:sp>
      </p:grpSp>
      <p:pic>
        <p:nvPicPr>
          <p:cNvPr id="1029" name="Picture 10" descr="英语周报标志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76200" y="95250"/>
            <a:ext cx="1828800" cy="5905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30" name="Text Box 11"/>
          <p:cNvSpPr txBox="1">
            <a:spLocks noChangeArrowheads="1"/>
          </p:cNvSpPr>
          <p:nvPr/>
        </p:nvSpPr>
        <p:spPr bwMode="auto">
          <a:xfrm>
            <a:off x="7019925" y="76200"/>
            <a:ext cx="2016125" cy="369888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srgbClr val="5F5F5F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  <a:t>Unit </a:t>
            </a:r>
            <a:r>
              <a:rPr kumimoji="0" lang="en-US" altLang="zh-CN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F5F5F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  <a:t>3 Listening</a:t>
            </a:r>
            <a:endParaRPr kumimoji="0" lang="en-US" altLang="zh-CN" sz="1800" b="0" i="0" u="none" strike="noStrike" kern="1200" cap="none" spc="0" normalizeH="0" baseline="0" noProof="0" dirty="0">
              <a:ln>
                <a:noFill/>
              </a:ln>
              <a:solidFill>
                <a:srgbClr val="5F5F5F"/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31" name="标题占位符 8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lIns="0" rIns="0" bIns="0" anchor="b"/>
          <a:lstStyle/>
          <a:p>
            <a:pPr lvl="0"/>
            <a:r>
              <a:rPr lang="zh-CN" altLang="en-US" dirty="0"/>
              <a:t>单击此处编辑母版标题样式</a:t>
            </a:r>
            <a:endParaRPr lang="en-US" altLang="zh-CN" dirty="0"/>
          </a:p>
        </p:txBody>
      </p:sp>
      <p:sp>
        <p:nvSpPr>
          <p:cNvPr id="1032" name="文本占位符 29"/>
          <p:cNvSpPr>
            <a:spLocks noGrp="1"/>
          </p:cNvSpPr>
          <p:nvPr>
            <p:ph type="body" idx="1"/>
          </p:nvPr>
        </p:nvSpPr>
        <p:spPr>
          <a:xfrm>
            <a:off x="457200" y="1935163"/>
            <a:ext cx="8229600" cy="20621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  <a:endParaRPr lang="en-US" altLang="zh-CN" dirty="0"/>
          </a:p>
        </p:txBody>
      </p:sp>
      <p:sp>
        <p:nvSpPr>
          <p:cNvPr id="14" name="日期占位符 1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6" name="页脚占位符 2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7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>
              <a:defRPr sz="1200">
                <a:solidFill>
                  <a:srgbClr val="045C75"/>
                </a:solidFill>
                <a:latin typeface="Comic Sans MS" panose="030F0702030302020204" pitchFamily="66" charset="0"/>
              </a:defRPr>
            </a:lvl1pPr>
          </a:lstStyle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pPr lvl="0" eaLnBrk="1" hangingPunct="1">
                <a:buChar char="•"/>
              </a:pPr>
              <a:t>‹#›</a:t>
            </a:fld>
            <a:endParaRPr lang="en-US" altLang="zh-CN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anose="05020102010507070707" pitchFamily="18" charset="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38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anose="05020102010507070707" pitchFamily="18" charset="2"/>
        <a:buChar char=""/>
        <a:defRPr sz="2400">
          <a:solidFill>
            <a:schemeClr val="tx1"/>
          </a:solidFill>
          <a:latin typeface="+mn-lt"/>
          <a:ea typeface="+mn-ea"/>
        </a:defRPr>
      </a:lvl2pPr>
      <a:lvl3pPr marL="914400" indent="-24638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anose="05020102010507070707" pitchFamily="18" charset="2"/>
        <a:buChar char=""/>
        <a:defRPr sz="2100">
          <a:solidFill>
            <a:schemeClr val="tx1"/>
          </a:solidFill>
          <a:latin typeface="+mn-lt"/>
          <a:ea typeface="+mn-ea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4pPr>
      <a:lvl5pPr marL="1462405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5pPr>
      <a:lvl6pPr marL="19196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6pPr>
      <a:lvl7pPr marL="23768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7pPr>
      <a:lvl8pPr marL="28340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8pPr>
      <a:lvl9pPr marL="32912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4.wmf"/><Relationship Id="rId4" Type="http://schemas.openxmlformats.org/officeDocument/2006/relationships/oleObject" Target="../embeddings/oleObject1.bin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6.jpeg"/><Relationship Id="rId4" Type="http://schemas.openxmlformats.org/officeDocument/2006/relationships/image" Target="../media/image4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7.jpeg"/><Relationship Id="rId4" Type="http://schemas.openxmlformats.org/officeDocument/2006/relationships/image" Target="../media/image4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.wav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2.wav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3.wav"/><Relationship Id="rId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5812155" y="3413760"/>
            <a:ext cx="2952750" cy="831850"/>
          </a:xfrm>
          <a:solidFill>
            <a:schemeClr val="tx2">
              <a:lumMod val="40000"/>
              <a:lumOff val="60000"/>
              <a:alpha val="50000"/>
            </a:schemeClr>
          </a:solidFill>
        </p:spPr>
        <p:txBody>
          <a:bodyPr vert="horz" wrap="square" lIns="91440" tIns="45720" rIns="91440" bIns="45720" numCol="1" anchor="t" anchorCtr="0" compatLnSpc="1">
            <a:no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None/>
              <a:defRPr/>
            </a:pPr>
            <a:r>
              <a:rPr kumimoji="0" lang="en-US" altLang="zh-CN" sz="4400" b="1" i="0" u="none" strike="noStrike" kern="0" cap="none" spc="0" normalizeH="0" baseline="0" noProof="0" dirty="0" smtClean="0">
                <a:ln w="12700">
                  <a:noFill/>
                  <a:prstDash val="solid"/>
                </a:ln>
                <a:solidFill>
                  <a:srgbClr val="0000FF"/>
                </a:solidFill>
                <a:effectLst/>
                <a:uLnTx/>
                <a:uFillTx/>
                <a:latin typeface="+mn-lt"/>
                <a:ea typeface="+mn-ea"/>
                <a:cs typeface="Times New Roman" panose="02020603050405020304" pitchFamily="18" charset="0"/>
              </a:rPr>
              <a:t>Listening</a:t>
            </a:r>
          </a:p>
        </p:txBody>
      </p:sp>
      <p:sp>
        <p:nvSpPr>
          <p:cNvPr id="2051" name="TextBox 4"/>
          <p:cNvSpPr txBox="1">
            <a:spLocks noChangeArrowheads="1"/>
          </p:cNvSpPr>
          <p:nvPr/>
        </p:nvSpPr>
        <p:spPr bwMode="auto">
          <a:xfrm>
            <a:off x="378460" y="981710"/>
            <a:ext cx="8386445" cy="829945"/>
          </a:xfrm>
          <a:prstGeom prst="rect">
            <a:avLst/>
          </a:prstGeom>
          <a:solidFill>
            <a:schemeClr val="accent2">
              <a:lumMod val="40000"/>
              <a:lumOff val="60000"/>
              <a:alpha val="50000"/>
            </a:schemeClr>
          </a:solidFill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marR="0" algn="ctr" defTabSz="914400">
              <a:buClrTx/>
              <a:buSzTx/>
              <a:buFontTx/>
              <a:buNone/>
              <a:defRPr/>
            </a:pPr>
            <a:r>
              <a:rPr kumimoji="0" lang="en-US" altLang="zh-CN" sz="4800" b="1" kern="1200" cap="none" spc="0" normalizeH="0" baseline="0" noProof="0" dirty="0">
                <a:solidFill>
                  <a:srgbClr val="0000FF"/>
                </a:solidFill>
                <a:latin typeface="+mj-lt"/>
                <a:ea typeface="微软雅黑" panose="020B0503020204020204" pitchFamily="34" charset="-122"/>
                <a:cs typeface="Times New Roman" panose="02020603050405020304" pitchFamily="18" charset="0"/>
              </a:rPr>
              <a:t>Unit 3 	The Earth 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2" name="TextBox 2"/>
          <p:cNvSpPr txBox="1"/>
          <p:nvPr/>
        </p:nvSpPr>
        <p:spPr>
          <a:xfrm>
            <a:off x="749935" y="846138"/>
            <a:ext cx="7643813" cy="650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marL="273050" indent="-273050" algn="l">
              <a:lnSpc>
                <a:spcPct val="130000"/>
              </a:lnSpc>
              <a:spcBef>
                <a:spcPct val="30000"/>
              </a:spcBef>
              <a:buClr>
                <a:srgbClr val="0BD0D9"/>
              </a:buClr>
              <a:buNone/>
            </a:pPr>
            <a:r>
              <a:rPr lang="en-US" sz="2800" b="1" noProof="0">
                <a:solidFill>
                  <a:srgbClr val="0070C0"/>
                </a:solidFill>
                <a:effectLst/>
                <a:latin typeface="Times New Roman" panose="02020603050405020304" pitchFamily="18" charset="0"/>
              </a:rPr>
              <a:t>观察选项，预测题目。</a:t>
            </a:r>
            <a:endParaRPr lang="en-US" altLang="zh-CN" sz="2800" b="1" kern="0" noProof="0">
              <a:solidFill>
                <a:srgbClr val="0070C0"/>
              </a:solidFill>
              <a:effectLst/>
              <a:latin typeface="Times New Roman" panose="02020603050405020304" pitchFamily="18" charset="0"/>
              <a:ea typeface="+mn-ea"/>
            </a:endParaRPr>
          </a:p>
        </p:txBody>
      </p:sp>
      <p:pic>
        <p:nvPicPr>
          <p:cNvPr id="9218" name="Picture 2" descr="图片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42085" y="1947863"/>
            <a:ext cx="5832475" cy="24018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文本框 1"/>
          <p:cNvSpPr txBox="1"/>
          <p:nvPr/>
        </p:nvSpPr>
        <p:spPr>
          <a:xfrm>
            <a:off x="2266950" y="4349750"/>
            <a:ext cx="184785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000" b="1">
                <a:solidFill>
                  <a:srgbClr val="FF0000"/>
                </a:solidFill>
                <a:latin typeface="Times New Roman" panose="02020603050405020304" pitchFamily="18" charset="0"/>
              </a:rPr>
              <a:t>1/4</a:t>
            </a:r>
          </a:p>
        </p:txBody>
      </p:sp>
      <p:graphicFrame>
        <p:nvGraphicFramePr>
          <p:cNvPr id="3" name="对象 2">
            <a:hlinkClick r:id="" action="ppaction://ole?verb=0"/>
          </p:cNvPr>
          <p:cNvGraphicFramePr>
            <a:graphicFrameLocks/>
          </p:cNvGraphicFramePr>
          <p:nvPr/>
        </p:nvGraphicFramePr>
        <p:xfrm>
          <a:off x="4114800" y="3321050"/>
          <a:ext cx="914400" cy="215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0" r:id="rId4" imgW="914400" imgH="215640" progId="Equation.3">
                  <p:embed/>
                </p:oleObj>
              </mc:Choice>
              <mc:Fallback>
                <p:oleObj r:id="rId4" imgW="914400" imgH="215640" progId="Equation.3">
                  <p:embed/>
                  <p:pic>
                    <p:nvPicPr>
                      <p:cNvPr id="0" name="Picture 1" descr="image9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14800" y="3321050"/>
                        <a:ext cx="914400" cy="2159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文本框 3"/>
          <p:cNvSpPr txBox="1"/>
          <p:nvPr/>
        </p:nvSpPr>
        <p:spPr>
          <a:xfrm>
            <a:off x="5426710" y="4349750"/>
            <a:ext cx="184785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000" b="1">
                <a:solidFill>
                  <a:srgbClr val="FF0000"/>
                </a:solidFill>
                <a:latin typeface="Times New Roman" panose="02020603050405020304" pitchFamily="18" charset="0"/>
              </a:rPr>
              <a:t>3/4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1208405" y="4912995"/>
            <a:ext cx="728472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000" dirty="0">
                <a:solidFill>
                  <a:srgbClr val="FF0000"/>
                </a:solidFill>
                <a:latin typeface="Times New Roman" panose="02020603050405020304" pitchFamily="18" charset="0"/>
              </a:rPr>
              <a:t>How much of the Earth is water/land?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2" name="TextBox 2"/>
          <p:cNvSpPr txBox="1"/>
          <p:nvPr/>
        </p:nvSpPr>
        <p:spPr>
          <a:xfrm>
            <a:off x="749935" y="846138"/>
            <a:ext cx="7643813" cy="650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marL="273050" indent="-273050" algn="l">
              <a:lnSpc>
                <a:spcPct val="130000"/>
              </a:lnSpc>
              <a:spcBef>
                <a:spcPct val="30000"/>
              </a:spcBef>
              <a:buClr>
                <a:srgbClr val="0BD0D9"/>
              </a:buClr>
              <a:buNone/>
            </a:pPr>
            <a:r>
              <a:rPr lang="en-US" sz="2800" b="1" noProof="0">
                <a:solidFill>
                  <a:srgbClr val="0070C0"/>
                </a:solidFill>
                <a:effectLst/>
                <a:latin typeface="Times New Roman" panose="02020603050405020304" pitchFamily="18" charset="0"/>
              </a:rPr>
              <a:t>观察选项，预测题目。</a:t>
            </a:r>
          </a:p>
        </p:txBody>
      </p:sp>
      <p:graphicFrame>
        <p:nvGraphicFramePr>
          <p:cNvPr id="3" name="对象 2">
            <a:hlinkClick r:id="" action="ppaction://ole?verb=0"/>
          </p:cNvPr>
          <p:cNvGraphicFramePr>
            <a:graphicFrameLocks/>
          </p:cNvGraphicFramePr>
          <p:nvPr/>
        </p:nvGraphicFramePr>
        <p:xfrm>
          <a:off x="4114800" y="3321050"/>
          <a:ext cx="914400" cy="215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870" r:id="rId3" imgW="914400" imgH="215640" progId="Equation.3">
                  <p:embed/>
                </p:oleObj>
              </mc:Choice>
              <mc:Fallback>
                <p:oleObj r:id="rId3" imgW="914400" imgH="215640" progId="Equation.3">
                  <p:embed/>
                  <p:pic>
                    <p:nvPicPr>
                      <p:cNvPr id="0" name="Picture 1" descr="image9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14800" y="3321050"/>
                        <a:ext cx="914400" cy="2159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文本框 4"/>
          <p:cNvSpPr txBox="1"/>
          <p:nvPr/>
        </p:nvSpPr>
        <p:spPr>
          <a:xfrm>
            <a:off x="1109345" y="4674870"/>
            <a:ext cx="728472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000" dirty="0">
                <a:solidFill>
                  <a:srgbClr val="FF0000"/>
                </a:solidFill>
                <a:latin typeface="Times New Roman" panose="02020603050405020304" pitchFamily="18" charset="0"/>
              </a:rPr>
              <a:t>Which animal is the largest on Earth?</a:t>
            </a:r>
          </a:p>
          <a:p>
            <a:r>
              <a:rPr lang="en-US" altLang="zh-CN" sz="3000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Whic</a:t>
            </a:r>
            <a:r>
              <a:rPr lang="en-US" altLang="zh-CN" sz="3000" dirty="0">
                <a:solidFill>
                  <a:srgbClr val="FF0000"/>
                </a:solidFill>
                <a:latin typeface="Times New Roman" panose="02020603050405020304" pitchFamily="18" charset="0"/>
              </a:rPr>
              <a:t> animal lives in the sea?</a:t>
            </a:r>
          </a:p>
        </p:txBody>
      </p:sp>
      <p:pic>
        <p:nvPicPr>
          <p:cNvPr id="10242" name="Picture 2" descr="图片1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8405" y="1711008"/>
            <a:ext cx="6370638" cy="26384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2" name="TextBox 2"/>
          <p:cNvSpPr txBox="1"/>
          <p:nvPr/>
        </p:nvSpPr>
        <p:spPr>
          <a:xfrm>
            <a:off x="749935" y="846138"/>
            <a:ext cx="7643813" cy="650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marL="273050" indent="-273050" algn="l">
              <a:lnSpc>
                <a:spcPct val="130000"/>
              </a:lnSpc>
              <a:spcBef>
                <a:spcPct val="30000"/>
              </a:spcBef>
              <a:buClr>
                <a:srgbClr val="0BD0D9"/>
              </a:buClr>
              <a:buNone/>
            </a:pPr>
            <a:r>
              <a:rPr lang="en-US" sz="2800" b="1" noProof="0">
                <a:solidFill>
                  <a:srgbClr val="0070C0"/>
                </a:solidFill>
                <a:effectLst/>
                <a:latin typeface="Times New Roman" panose="02020603050405020304" pitchFamily="18" charset="0"/>
              </a:rPr>
              <a:t>观察选项，预测题目。</a:t>
            </a:r>
          </a:p>
        </p:txBody>
      </p:sp>
      <p:graphicFrame>
        <p:nvGraphicFramePr>
          <p:cNvPr id="3" name="对象 2">
            <a:hlinkClick r:id="" action="ppaction://ole?verb=0"/>
          </p:cNvPr>
          <p:cNvGraphicFramePr>
            <a:graphicFrameLocks/>
          </p:cNvGraphicFramePr>
          <p:nvPr/>
        </p:nvGraphicFramePr>
        <p:xfrm>
          <a:off x="4114800" y="3321050"/>
          <a:ext cx="914400" cy="215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894" r:id="rId3" imgW="914400" imgH="215640" progId="Equation.3">
                  <p:embed/>
                </p:oleObj>
              </mc:Choice>
              <mc:Fallback>
                <p:oleObj r:id="rId3" imgW="914400" imgH="215640" progId="Equation.3">
                  <p:embed/>
                  <p:pic>
                    <p:nvPicPr>
                      <p:cNvPr id="0" name="Picture 1" descr="image9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14800" y="3321050"/>
                        <a:ext cx="914400" cy="2159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文本框 4"/>
          <p:cNvSpPr txBox="1"/>
          <p:nvPr/>
        </p:nvSpPr>
        <p:spPr>
          <a:xfrm>
            <a:off x="819785" y="4664710"/>
            <a:ext cx="768794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000" dirty="0">
                <a:solidFill>
                  <a:srgbClr val="FF0000"/>
                </a:solidFill>
                <a:latin typeface="Times New Roman" panose="02020603050405020304" pitchFamily="18" charset="0"/>
              </a:rPr>
              <a:t>How deep is the deepest part of the sea?</a:t>
            </a:r>
          </a:p>
        </p:txBody>
      </p:sp>
      <p:pic>
        <p:nvPicPr>
          <p:cNvPr id="11266" name="Picture 2" descr="图片1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51598" y="1829753"/>
            <a:ext cx="5903912" cy="2325687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图片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1520" y="592455"/>
            <a:ext cx="4922520" cy="202692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195" name="Oval 3"/>
          <p:cNvSpPr/>
          <p:nvPr/>
        </p:nvSpPr>
        <p:spPr>
          <a:xfrm>
            <a:off x="4930140" y="2194560"/>
            <a:ext cx="1818005" cy="424815"/>
          </a:xfrm>
          <a:prstGeom prst="ellipse">
            <a:avLst/>
          </a:prstGeom>
          <a:noFill/>
          <a:ln w="28575" cap="flat" cmpd="sng">
            <a:solidFill>
              <a:srgbClr val="FF33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 sz="2800" b="0" dirty="0">
              <a:latin typeface="Times New Roman" panose="02020603050405020304" pitchFamily="18" charset="0"/>
            </a:endParaRPr>
          </a:p>
        </p:txBody>
      </p:sp>
      <p:sp>
        <p:nvSpPr>
          <p:cNvPr id="9220" name="Text Box 4"/>
          <p:cNvSpPr txBox="1"/>
          <p:nvPr/>
        </p:nvSpPr>
        <p:spPr>
          <a:xfrm>
            <a:off x="539750" y="694055"/>
            <a:ext cx="53848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2800" b="0" dirty="0">
                <a:latin typeface="Times New Roman" panose="02020603050405020304" pitchFamily="18" charset="0"/>
              </a:rPr>
              <a:t>1. </a:t>
            </a:r>
          </a:p>
        </p:txBody>
      </p:sp>
      <p:sp>
        <p:nvSpPr>
          <p:cNvPr id="8197" name="Rectangle 5"/>
          <p:cNvSpPr>
            <a:spLocks noChangeArrowheads="1"/>
          </p:cNvSpPr>
          <p:nvPr/>
        </p:nvSpPr>
        <p:spPr bwMode="auto">
          <a:xfrm>
            <a:off x="935355" y="2476500"/>
            <a:ext cx="7736840" cy="42259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marL="0" marR="0" lvl="0" indent="0" algn="l" defTabSz="914400" rtl="0">
              <a:lnSpc>
                <a:spcPct val="12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Miss Liu: </a:t>
            </a: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OK, class. Let's do a quiz together.</a:t>
            </a:r>
          </a:p>
          <a:p>
            <a:pPr marL="0" marR="0" lvl="0" indent="0" algn="l" defTabSz="914400" rtl="0">
              <a:lnSpc>
                <a:spcPct val="12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Danny:     </a:t>
            </a: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What's the quiz about, Miss Liu?</a:t>
            </a:r>
          </a:p>
          <a:p>
            <a:pPr marL="0" marR="0" lvl="0" indent="0" algn="l" defTabSz="914400" rtl="0">
              <a:lnSpc>
                <a:spcPct val="12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Miss Liu: </a:t>
            </a: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It's about the sea.</a:t>
            </a:r>
          </a:p>
          <a:p>
            <a:pPr marL="0" marR="0" lvl="0" indent="0" algn="l" defTabSz="914400" rtl="0">
              <a:lnSpc>
                <a:spcPct val="12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Danny:     </a:t>
            </a: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I love the sea! Let's start.</a:t>
            </a:r>
          </a:p>
          <a:p>
            <a:pPr marL="0" marR="0" lvl="0" indent="0" algn="l" defTabSz="914400" rtl="0">
              <a:lnSpc>
                <a:spcPct val="12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Miss Liu: </a:t>
            </a: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OK. Number one. How much of the Earth  </a:t>
            </a:r>
          </a:p>
          <a:p>
            <a:pPr marL="0" marR="0" lvl="0" indent="0" algn="l" defTabSz="914400" rtl="0">
              <a:lnSpc>
                <a:spcPct val="12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                 is covered by water?</a:t>
            </a:r>
          </a:p>
          <a:p>
            <a:pPr marL="0" marR="0" lvl="0" indent="0" algn="l" defTabSz="914400" rtl="0">
              <a:lnSpc>
                <a:spcPct val="12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Danny:    </a:t>
            </a: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I know. The answer is three quarters!</a:t>
            </a:r>
          </a:p>
          <a:p>
            <a:pPr marL="0" marR="0" lvl="0" indent="0" algn="l" defTabSz="914400" rtl="0">
              <a:lnSpc>
                <a:spcPct val="12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en-US" altLang="zh-CN" sz="2800" b="1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sym typeface="+mn-ea"/>
              </a:rPr>
              <a:t>Miss Liu: </a:t>
            </a:r>
            <a:r>
              <a:rPr lang="en-US" altLang="zh-CN" sz="280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sym typeface="+mn-ea"/>
              </a:rPr>
              <a:t>That's correct.</a:t>
            </a:r>
            <a:endParaRPr kumimoji="0" lang="zh-CN" altLang="en-US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6" name="copy.wav">
            <a:hlinkClick r:id="" action="ppaction://media"/>
          </p:cNvPr>
          <p:cNvPicPr>
            <a:picLocks noRot="1" noChangeAspect="1"/>
          </p:cNvPicPr>
          <p:nvPr>
            <a:wavAudioFile r:embed="rId1" name="copy.wav"/>
          </p:nvPr>
        </p:nvPicPr>
        <p:blipFill>
          <a:blip r:embed="rId4"/>
          <a:stretch>
            <a:fillRect/>
          </a:stretch>
        </p:blipFill>
        <p:spPr>
          <a:xfrm>
            <a:off x="1270000" y="1270000"/>
            <a:ext cx="508000" cy="50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 animBg="1" autoUpdateAnimBg="0"/>
      <p:bldP spid="8197" grpId="0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图片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03350" y="1052513"/>
            <a:ext cx="6370638" cy="26384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219" name="Oval 3"/>
          <p:cNvSpPr/>
          <p:nvPr/>
        </p:nvSpPr>
        <p:spPr>
          <a:xfrm>
            <a:off x="1835150" y="3213100"/>
            <a:ext cx="1727200" cy="433388"/>
          </a:xfrm>
          <a:prstGeom prst="ellipse">
            <a:avLst/>
          </a:prstGeom>
          <a:noFill/>
          <a:ln w="28575" cap="flat" cmpd="sng">
            <a:solidFill>
              <a:srgbClr val="FF33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 sz="2800" b="0" dirty="0">
              <a:latin typeface="Times New Roman" panose="02020603050405020304" pitchFamily="18" charset="0"/>
            </a:endParaRPr>
          </a:p>
        </p:txBody>
      </p:sp>
      <p:sp>
        <p:nvSpPr>
          <p:cNvPr id="10244" name="Text Box 4"/>
          <p:cNvSpPr txBox="1"/>
          <p:nvPr/>
        </p:nvSpPr>
        <p:spPr>
          <a:xfrm>
            <a:off x="395288" y="1125538"/>
            <a:ext cx="44958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2800" b="0" dirty="0">
                <a:latin typeface="Times New Roman" panose="02020603050405020304" pitchFamily="18" charset="0"/>
              </a:rPr>
              <a:t>2.</a:t>
            </a:r>
          </a:p>
        </p:txBody>
      </p:sp>
      <p:sp>
        <p:nvSpPr>
          <p:cNvPr id="9221" name="Rectangle 5"/>
          <p:cNvSpPr>
            <a:spLocks noChangeArrowheads="1"/>
          </p:cNvSpPr>
          <p:nvPr/>
        </p:nvSpPr>
        <p:spPr bwMode="auto">
          <a:xfrm>
            <a:off x="1116013" y="3870325"/>
            <a:ext cx="7200900" cy="215836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marL="0" marR="0" lvl="0" indent="0" algn="l" defTabSz="914400" rtl="0">
              <a:lnSpc>
                <a:spcPct val="12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Miss Liu: </a:t>
            </a: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Number two. Which animal lives in the  sea? Give me one example.</a:t>
            </a:r>
          </a:p>
          <a:p>
            <a:pPr marL="0" marR="0" lvl="0" indent="0" algn="l" defTabSz="914400" rtl="0">
              <a:lnSpc>
                <a:spcPct val="12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Jane:         </a:t>
            </a: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The whale!</a:t>
            </a:r>
          </a:p>
          <a:p>
            <a:pPr marL="0" marR="0" lvl="0" indent="0" algn="l" defTabSz="914400" rtl="0">
              <a:lnSpc>
                <a:spcPct val="12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en-US" altLang="zh-CN" sz="2800" b="1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sym typeface="+mn-ea"/>
              </a:rPr>
              <a:t>Miss Liu:  </a:t>
            </a:r>
            <a:r>
              <a:rPr lang="en-US" altLang="zh-CN" sz="280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sym typeface="+mn-ea"/>
              </a:rPr>
              <a:t>That's right. You're a clever girl, Jane.</a:t>
            </a:r>
            <a:endParaRPr kumimoji="0" lang="zh-CN" altLang="en-US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6" name="copy.wav">
            <a:hlinkClick r:id="" action="ppaction://media"/>
          </p:cNvPr>
          <p:cNvPicPr>
            <a:picLocks noRot="1" noChangeAspect="1"/>
          </p:cNvPicPr>
          <p:nvPr>
            <a:wavAudioFile r:embed="rId1" name="copy.wav"/>
          </p:nvPr>
        </p:nvPicPr>
        <p:blipFill>
          <a:blip r:embed="rId4"/>
          <a:stretch>
            <a:fillRect/>
          </a:stretch>
        </p:blipFill>
        <p:spPr>
          <a:xfrm>
            <a:off x="642910" y="1857364"/>
            <a:ext cx="508000" cy="50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 animBg="1" autoUpdateAnimBg="0"/>
      <p:bldP spid="9221" grpId="0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图片1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47813" y="836613"/>
            <a:ext cx="5903912" cy="23256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43" name="Oval 3"/>
          <p:cNvSpPr/>
          <p:nvPr/>
        </p:nvSpPr>
        <p:spPr>
          <a:xfrm>
            <a:off x="5076825" y="2781300"/>
            <a:ext cx="2232025" cy="503238"/>
          </a:xfrm>
          <a:prstGeom prst="ellipse">
            <a:avLst/>
          </a:prstGeom>
          <a:noFill/>
          <a:ln w="28575" cap="flat" cmpd="sng">
            <a:solidFill>
              <a:srgbClr val="FF33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 sz="2800" b="0" dirty="0">
              <a:latin typeface="Times New Roman" panose="02020603050405020304" pitchFamily="18" charset="0"/>
            </a:endParaRPr>
          </a:p>
        </p:txBody>
      </p:sp>
      <p:sp>
        <p:nvSpPr>
          <p:cNvPr id="11268" name="Text Box 4"/>
          <p:cNvSpPr txBox="1"/>
          <p:nvPr/>
        </p:nvSpPr>
        <p:spPr>
          <a:xfrm>
            <a:off x="468313" y="1052513"/>
            <a:ext cx="53848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2800" b="0" dirty="0">
                <a:latin typeface="Times New Roman" panose="02020603050405020304" pitchFamily="18" charset="0"/>
              </a:rPr>
              <a:t>3. </a:t>
            </a:r>
          </a:p>
        </p:txBody>
      </p:sp>
      <p:sp>
        <p:nvSpPr>
          <p:cNvPr id="10245" name="Rectangle 5"/>
          <p:cNvSpPr>
            <a:spLocks noChangeArrowheads="1"/>
          </p:cNvSpPr>
          <p:nvPr/>
        </p:nvSpPr>
        <p:spPr bwMode="auto">
          <a:xfrm>
            <a:off x="468630" y="3162300"/>
            <a:ext cx="8126095" cy="319214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marL="0" marR="0" lvl="0" indent="0" algn="l" defTabSz="914400" rtl="0">
              <a:lnSpc>
                <a:spcPct val="12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Miss Liu: </a:t>
            </a: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Now number three. How deep is the deepest </a:t>
            </a:r>
          </a:p>
          <a:p>
            <a:pPr marL="0" marR="0" lvl="0" indent="0" algn="l" defTabSz="914400" rtl="0">
              <a:lnSpc>
                <a:spcPct val="12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                 part of the sea?</a:t>
            </a:r>
          </a:p>
          <a:p>
            <a:pPr marL="0" marR="0" lvl="0" indent="0" algn="l" defTabSz="914400" rtl="0">
              <a:lnSpc>
                <a:spcPct val="12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Peter:       </a:t>
            </a: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Five </a:t>
            </a:r>
            <a:r>
              <a:rPr kumimoji="0" lang="en-US" altLang="zh-CN" sz="2800" b="0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kilometres</a:t>
            </a: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?</a:t>
            </a:r>
          </a:p>
          <a:p>
            <a:pPr marL="0" marR="0" lvl="0" indent="0" algn="l" defTabSz="914400" rtl="0">
              <a:lnSpc>
                <a:spcPct val="12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Miss Liu: </a:t>
            </a: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No. Try again, Peter.</a:t>
            </a:r>
          </a:p>
          <a:p>
            <a:pPr marL="0" marR="0" lvl="0" indent="0" algn="l" defTabSz="914400" rtl="0">
              <a:lnSpc>
                <a:spcPct val="12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Peter:       </a:t>
            </a: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More than 10 </a:t>
            </a:r>
            <a:r>
              <a:rPr kumimoji="0" lang="en-US" altLang="zh-CN" sz="2800" b="0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kilometres</a:t>
            </a: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?</a:t>
            </a:r>
          </a:p>
          <a:p>
            <a:pPr marL="0" marR="0" lvl="0" indent="0" algn="l" defTabSz="914400" rtl="0">
              <a:lnSpc>
                <a:spcPct val="12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Miss Liu: </a:t>
            </a: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Correct!</a:t>
            </a:r>
            <a:endParaRPr kumimoji="0" lang="zh-CN" altLang="en-US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6" name="copy.wav">
            <a:hlinkClick r:id="" action="ppaction://media"/>
          </p:cNvPr>
          <p:cNvPicPr>
            <a:picLocks noRot="1" noChangeAspect="1"/>
          </p:cNvPicPr>
          <p:nvPr>
            <a:wavAudioFile r:embed="rId1" name="copy.wav"/>
          </p:nvPr>
        </p:nvPicPr>
        <p:blipFill>
          <a:blip r:embed="rId4"/>
          <a:stretch>
            <a:fillRect/>
          </a:stretch>
        </p:blipFill>
        <p:spPr>
          <a:xfrm>
            <a:off x="714348" y="1643050"/>
            <a:ext cx="508000" cy="50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 animBg="1" autoUpdateAnimBg="0"/>
      <p:bldP spid="10245" grpId="0" autoUpdateAnimBg="0"/>
    </p:bldLst>
  </p:timing>
</p:sld>
</file>

<file path=ppt/theme/theme1.xml><?xml version="1.0" encoding="utf-8"?>
<a:theme xmlns:a="http://schemas.openxmlformats.org/drawingml/2006/main" name="Listening模板">
  <a:themeElements>
    <a:clrScheme name="7_流畅 1">
      <a:dk1>
        <a:srgbClr val="000000"/>
      </a:dk1>
      <a:lt1>
        <a:srgbClr val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FFFFFF"/>
      </a:accent3>
      <a:accent4>
        <a:srgbClr val="000000"/>
      </a:accent4>
      <a:accent5>
        <a:srgbClr val="AABBDF"/>
      </a:accent5>
      <a:accent6>
        <a:srgbClr val="008EC4"/>
      </a:accent6>
      <a:hlink>
        <a:srgbClr val="E2D700"/>
      </a:hlink>
      <a:folHlink>
        <a:srgbClr val="85DFD0"/>
      </a:folHlink>
    </a:clrScheme>
    <a:fontScheme name="自定义 5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7_流畅 1">
        <a:dk1>
          <a:srgbClr val="000000"/>
        </a:dk1>
        <a:lt1>
          <a:srgbClr val="FFFFFF"/>
        </a:lt1>
        <a:dk2>
          <a:srgbClr val="04617B"/>
        </a:dk2>
        <a:lt2>
          <a:srgbClr val="DBF5F9"/>
        </a:lt2>
        <a:accent1>
          <a:srgbClr val="0F6FC6"/>
        </a:accent1>
        <a:accent2>
          <a:srgbClr val="009DD9"/>
        </a:accent2>
        <a:accent3>
          <a:srgbClr val="FFFFFF"/>
        </a:accent3>
        <a:accent4>
          <a:srgbClr val="000000"/>
        </a:accent4>
        <a:accent5>
          <a:srgbClr val="AABBDF"/>
        </a:accent5>
        <a:accent6>
          <a:srgbClr val="008EC4"/>
        </a:accent6>
        <a:hlink>
          <a:srgbClr val="E2D700"/>
        </a:hlink>
        <a:folHlink>
          <a:srgbClr val="85DFD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Listening模板">
  <a:themeElements>
    <a:clrScheme name="7_流畅 1">
      <a:dk1>
        <a:srgbClr val="000000"/>
      </a:dk1>
      <a:lt1>
        <a:srgbClr val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FFFFFF"/>
      </a:accent3>
      <a:accent4>
        <a:srgbClr val="000000"/>
      </a:accent4>
      <a:accent5>
        <a:srgbClr val="AABBDF"/>
      </a:accent5>
      <a:accent6>
        <a:srgbClr val="008EC4"/>
      </a:accent6>
      <a:hlink>
        <a:srgbClr val="E2D700"/>
      </a:hlink>
      <a:folHlink>
        <a:srgbClr val="85DFD0"/>
      </a:folHlink>
    </a:clrScheme>
    <a:fontScheme name="自定义 5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7_流畅 1">
        <a:dk1>
          <a:srgbClr val="000000"/>
        </a:dk1>
        <a:lt1>
          <a:srgbClr val="FFFFFF"/>
        </a:lt1>
        <a:dk2>
          <a:srgbClr val="04617B"/>
        </a:dk2>
        <a:lt2>
          <a:srgbClr val="DBF5F9"/>
        </a:lt2>
        <a:accent1>
          <a:srgbClr val="0F6FC6"/>
        </a:accent1>
        <a:accent2>
          <a:srgbClr val="009DD9"/>
        </a:accent2>
        <a:accent3>
          <a:srgbClr val="FFFFFF"/>
        </a:accent3>
        <a:accent4>
          <a:srgbClr val="000000"/>
        </a:accent4>
        <a:accent5>
          <a:srgbClr val="AABBDF"/>
        </a:accent5>
        <a:accent6>
          <a:srgbClr val="008EC4"/>
        </a:accent6>
        <a:hlink>
          <a:srgbClr val="E2D700"/>
        </a:hlink>
        <a:folHlink>
          <a:srgbClr val="85DFD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Listening模板</Template>
  <TotalTime>4</TotalTime>
  <Words>214</Words>
  <Application>Microsoft Office PowerPoint</Application>
  <PresentationFormat>全屏显示(4:3)</PresentationFormat>
  <Paragraphs>31</Paragraphs>
  <Slides>7</Slides>
  <Notes>0</Notes>
  <HiddenSlides>0</HiddenSlides>
  <MMClips>3</MMClips>
  <ScaleCrop>false</ScaleCrop>
  <HeadingPairs>
    <vt:vector size="6" baseType="variant">
      <vt:variant>
        <vt:lpstr>主题</vt:lpstr>
      </vt:variant>
      <vt:variant>
        <vt:i4>2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7</vt:i4>
      </vt:variant>
    </vt:vector>
  </HeadingPairs>
  <TitlesOfParts>
    <vt:vector size="10" baseType="lpstr">
      <vt:lpstr>Listening模板</vt:lpstr>
      <vt:lpstr>1_Listening模板</vt:lpstr>
      <vt:lpstr>Microsoft 公式 3.0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http://www.windows89.com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雨林木风</dc:creator>
  <cp:lastModifiedBy>admin</cp:lastModifiedBy>
  <cp:revision>25</cp:revision>
  <dcterms:created xsi:type="dcterms:W3CDTF">2017-05-31T00:55:00Z</dcterms:created>
  <dcterms:modified xsi:type="dcterms:W3CDTF">2019-01-10T07:42:51Z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2052-10.1.0.6749</vt:lpwstr>
  </property>
</Properties>
</file>