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 id="2147483670" r:id="rId4"/>
  </p:sldMasterIdLst>
  <p:notesMasterIdLst>
    <p:notesMasterId r:id="rId7"/>
  </p:notesMasterIdLst>
  <p:sldIdLst>
    <p:sldId id="535" r:id="rId5"/>
    <p:sldId id="536" r:id="rId6"/>
    <p:sldId id="555" r:id="rId8"/>
    <p:sldId id="539" r:id="rId9"/>
    <p:sldId id="556" r:id="rId10"/>
    <p:sldId id="540" r:id="rId11"/>
    <p:sldId id="557" r:id="rId12"/>
    <p:sldId id="541" r:id="rId13"/>
    <p:sldId id="558" r:id="rId14"/>
    <p:sldId id="564" r:id="rId15"/>
    <p:sldId id="566" r:id="rId16"/>
    <p:sldId id="568" r:id="rId17"/>
    <p:sldId id="550" r:id="rId18"/>
    <p:sldId id="551" r:id="rId19"/>
    <p:sldId id="552" r:id="rId20"/>
    <p:sldId id="554" r:id="rId21"/>
    <p:sldId id="537" r:id="rId22"/>
  </p:sldIdLst>
  <p:sldSz cx="12192000" cy="6858000"/>
  <p:notesSz cx="6858000" cy="9144000"/>
  <p:custDataLst>
    <p:tags r:id="rId26"/>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359" autoAdjust="0"/>
  </p:normalViewPr>
  <p:slideViewPr>
    <p:cSldViewPr>
      <p:cViewPr varScale="1">
        <p:scale>
          <a:sx n="81" d="100"/>
          <a:sy n="81" d="100"/>
        </p:scale>
        <p:origin x="-90" y="-312"/>
      </p:cViewPr>
      <p:guideLst>
        <p:guide orient="horz" pos="4246"/>
        <p:guide pos="453"/>
      </p:guideLst>
    </p:cSldViewPr>
  </p:slideViewPr>
  <p:notesTextViewPr>
    <p:cViewPr>
      <p:scale>
        <a:sx n="100" d="100"/>
        <a:sy n="100" d="100"/>
      </p:scale>
      <p:origin x="0" y="0"/>
    </p:cViewPr>
  </p:notesTextViewPr>
  <p:notesViewPr>
    <p:cSldViewPr>
      <p:cViewPr>
        <p:scale>
          <a:sx n="1" d="100"/>
          <a:sy n="1" d="100"/>
        </p:scale>
        <p:origin x="0" y="0"/>
      </p:cViewPr>
      <p:guideLst/>
    </p:cSldViewPr>
  </p:notes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notesMaster" Target="notesMasters/notes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6" Type="http://schemas.openxmlformats.org/officeDocument/2006/relationships/tags" Target="tags/tag7.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6.vml.rels><?xml version="1.0" encoding="UTF-8" standalone="yes"?>
<Relationships xmlns="http://schemas.openxmlformats.org/package/2006/relationships"><Relationship Id="rId6" Type="http://schemas.openxmlformats.org/officeDocument/2006/relationships/image" Target="../media/image33.wmf"/><Relationship Id="rId5" Type="http://schemas.openxmlformats.org/officeDocument/2006/relationships/image" Target="../media/image32.wmf"/><Relationship Id="rId4" Type="http://schemas.openxmlformats.org/officeDocument/2006/relationships/image" Target="../media/image31.wmf"/><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Rot="1" noChangeAspect="1" noChangeArrowheads="1"/>
          </p:cNvSpPr>
          <p:nvPr>
            <p:ph type="sldImg" idx="4294967295"/>
          </p:nvPr>
        </p:nvSpPr>
        <p:spPr bwMode="auto">
          <a:xfrm>
            <a:off x="409575" y="754063"/>
            <a:ext cx="5854700" cy="329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5363" name="Rectangle 3"/>
          <p:cNvSpPr>
            <a:spLocks noGrp="1" noChangeArrowheads="1"/>
          </p:cNvSpPr>
          <p:nvPr>
            <p:ph type="body" sz="quarter" idx="6"/>
          </p:nvPr>
        </p:nvSpPr>
        <p:spPr bwMode="auto">
          <a:xfrm>
            <a:off x="538163" y="4387850"/>
            <a:ext cx="57800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
第二级
第三级
第四级
第五级</a:t>
            </a:r>
            <a:endParaRPr lang="zh-CN" altLang="en-US"/>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lstStyle>
            <a:lvl1pPr algn="r">
              <a:defRPr sz="1200"/>
            </a:lvl1pPr>
          </a:lstStyle>
          <a:p>
            <a:fld id="{6CB81D04-834C-4C9F-9AA0-DBBCDBB7E328}"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a:p>
        </p:txBody>
      </p:sp>
      <p:sp>
        <p:nvSpPr>
          <p:cNvPr id="4" name="灯片编号占位符 3"/>
          <p:cNvSpPr>
            <a:spLocks noGrp="1"/>
          </p:cNvSpPr>
          <p:nvPr>
            <p:ph type="sldNum" sz="quarter" idx="10"/>
          </p:nvPr>
        </p:nvSpPr>
        <p:spPr/>
        <p:txBody>
          <a:bodyPr/>
          <a:lstStyle/>
          <a:p>
            <a:fld id="{7FF157B9-FAE4-4D7E-98DB-217F8B54A3E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B81D04-834C-4C9F-9AA0-DBBCDBB7E32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B81D04-834C-4C9F-9AA0-DBBCDBB7E32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任意多边形 30"/>
          <p:cNvSpPr/>
          <p:nvPr/>
        </p:nvSpPr>
        <p:spPr>
          <a:xfrm rot="20700000" flipH="1">
            <a:off x="8568267" y="636589"/>
            <a:ext cx="1195917" cy="619125"/>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nvGrpSpPr>
          <p:cNvPr id="5" name="组合 16"/>
          <p:cNvGrpSpPr/>
          <p:nvPr/>
        </p:nvGrpSpPr>
        <p:grpSpPr>
          <a:xfrm>
            <a:off x="774701" y="3287714"/>
            <a:ext cx="1562100" cy="268287"/>
            <a:chOff x="580290" y="3288314"/>
            <a:chExt cx="1172059" cy="267237"/>
          </a:xfrm>
        </p:grpSpPr>
        <p:sp>
          <p:nvSpPr>
            <p:cNvPr id="6" name="椭圆 5"/>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7"/>
          <p:cNvGrpSpPr/>
          <p:nvPr/>
        </p:nvGrpSpPr>
        <p:grpSpPr>
          <a:xfrm flipH="1">
            <a:off x="9848851" y="3295650"/>
            <a:ext cx="1564216" cy="266700"/>
            <a:chOff x="580290" y="3288314"/>
            <a:chExt cx="1172059" cy="267237"/>
          </a:xfrm>
        </p:grpSpPr>
        <p:sp>
          <p:nvSpPr>
            <p:cNvPr id="10" name="椭圆 9"/>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9"/>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p:cNvSpPr/>
          <p:nvPr/>
        </p:nvSpPr>
        <p:spPr>
          <a:xfrm>
            <a:off x="0" y="4887914"/>
            <a:ext cx="12192000" cy="1970087"/>
          </a:xfrm>
          <a:custGeom>
            <a:avLst/>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p:cNvSpPr/>
          <p:nvPr/>
        </p:nvSpPr>
        <p:spPr>
          <a:xfrm>
            <a:off x="0" y="5421314"/>
            <a:ext cx="12192000" cy="1436687"/>
          </a:xfrm>
          <a:custGeom>
            <a:avLst/>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p:cNvSpPr/>
          <p:nvPr/>
        </p:nvSpPr>
        <p:spPr>
          <a:xfrm>
            <a:off x="0" y="5722938"/>
            <a:ext cx="12192000" cy="1135062"/>
          </a:xfrm>
          <a:custGeom>
            <a:avLst/>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ctrTitle"/>
          </p:nvPr>
        </p:nvSpPr>
        <p:spPr>
          <a:xfrm>
            <a:off x="2555914" y="2531235"/>
            <a:ext cx="7080173" cy="978729"/>
          </a:xfrm>
        </p:spPr>
        <p:txBody>
          <a:bodyPr anchor="b">
            <a:normAutofit/>
          </a:bodyPr>
          <a:lstStyle>
            <a:lvl1pPr algn="ctr">
              <a:defRPr sz="4800">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2555914" y="3546953"/>
            <a:ext cx="7080173" cy="424732"/>
          </a:xfrm>
        </p:spPr>
        <p:txBody>
          <a:bodyPr>
            <a:normAutofit/>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6" name="日期占位符 3"/>
          <p:cNvSpPr>
            <a:spLocks noGrp="1"/>
          </p:cNvSpPr>
          <p:nvPr>
            <p:ph type="dt" sz="half" idx="10"/>
          </p:nvPr>
        </p:nvSpPr>
        <p:spPr/>
        <p:txBody>
          <a:bodyPr/>
          <a:lstStyle>
            <a:lvl1pPr>
              <a:defRPr sz="1200"/>
            </a:lvl1pPr>
          </a:lstStyle>
          <a:p>
            <a:pPr>
              <a:defRPr/>
            </a:pPr>
            <a:endParaRPr lang="zh-CN" altLang="zh-CN"/>
          </a:p>
        </p:txBody>
      </p:sp>
      <p:sp>
        <p:nvSpPr>
          <p:cNvPr id="17" name="页脚占位符 4"/>
          <p:cNvSpPr>
            <a:spLocks noGrp="1"/>
          </p:cNvSpPr>
          <p:nvPr>
            <p:ph type="ftr" sz="quarter" idx="11"/>
          </p:nvPr>
        </p:nvSpPr>
        <p:spPr/>
        <p:txBody>
          <a:bodyPr/>
          <a:lstStyle>
            <a:lvl1pPr>
              <a:defRPr sz="1200"/>
            </a:lvl1pPr>
          </a:lstStyle>
          <a:p>
            <a:pPr>
              <a:defRPr/>
            </a:pPr>
            <a:endParaRPr lang="zh-CN" altLang="zh-CN"/>
          </a:p>
        </p:txBody>
      </p:sp>
      <p:sp>
        <p:nvSpPr>
          <p:cNvPr id="18" name="灯片编号占位符 5"/>
          <p:cNvSpPr>
            <a:spLocks noGrp="1"/>
          </p:cNvSpPr>
          <p:nvPr>
            <p:ph type="sldNum" sz="quarter" idx="12"/>
          </p:nvPr>
        </p:nvSpPr>
        <p:spPr/>
        <p:txBody>
          <a:bodyPr/>
          <a:lstStyle>
            <a:lvl1pPr>
              <a:defRPr/>
            </a:lvl1pPr>
          </a:lstStyle>
          <a:p>
            <a:fld id="{FB2D113E-BB21-48CE-B9F0-04D744049DB7}" type="slidenum">
              <a:rPr lang="zh-CN" altLang="zh-CN"/>
            </a:fld>
            <a:endParaRPr lang="zh-CN" altLang="zh-CN"/>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zh-CN"/>
          </a:p>
        </p:txBody>
      </p:sp>
      <p:sp>
        <p:nvSpPr>
          <p:cNvPr id="5" name="页脚占位符 4"/>
          <p:cNvSpPr>
            <a:spLocks noGrp="1"/>
          </p:cNvSpPr>
          <p:nvPr>
            <p:ph type="ftr" sz="quarter" idx="11"/>
          </p:nvPr>
        </p:nvSpPr>
        <p:spPr/>
        <p:txBody>
          <a:bodyPr/>
          <a:lstStyle>
            <a:lvl1pPr>
              <a:defRPr/>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8ADBA1B2-8C4F-492D-B73B-0FFBAD786668}" type="slidenum">
              <a:rPr lang="zh-CN" altLang="zh-CN"/>
            </a:fld>
            <a:endParaRPr lang="zh-CN" altLang="zh-CN"/>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cxnSp>
        <p:nvCxnSpPr>
          <p:cNvPr id="4" name="直接连接符 3"/>
          <p:cNvCxnSpPr/>
          <p:nvPr/>
        </p:nvCxnSpPr>
        <p:spPr>
          <a:xfrm>
            <a:off x="4284134" y="3433763"/>
            <a:ext cx="514773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 name="组合 10"/>
          <p:cNvGrpSpPr/>
          <p:nvPr/>
        </p:nvGrpSpPr>
        <p:grpSpPr>
          <a:xfrm>
            <a:off x="774701" y="3287714"/>
            <a:ext cx="1562100" cy="268287"/>
            <a:chOff x="580290" y="3288314"/>
            <a:chExt cx="1172059" cy="267237"/>
          </a:xfrm>
        </p:grpSpPr>
        <p:sp>
          <p:nvSpPr>
            <p:cNvPr id="6" name="椭圆 5"/>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4"/>
          <p:cNvGrpSpPr/>
          <p:nvPr/>
        </p:nvGrpSpPr>
        <p:grpSpPr>
          <a:xfrm flipH="1">
            <a:off x="9848851" y="3295650"/>
            <a:ext cx="1564216" cy="266700"/>
            <a:chOff x="580290" y="3288314"/>
            <a:chExt cx="1172059" cy="267237"/>
          </a:xfrm>
        </p:grpSpPr>
        <p:sp>
          <p:nvSpPr>
            <p:cNvPr id="10" name="椭圆 9"/>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p:cNvSpPr/>
          <p:nvPr/>
        </p:nvSpPr>
        <p:spPr>
          <a:xfrm>
            <a:off x="0" y="4883150"/>
            <a:ext cx="12192000" cy="1974850"/>
          </a:xfrm>
          <a:custGeom>
            <a:avLst/>
            <a:gdLst>
              <a:gd name="connsiteX0" fmla="*/ 4408996 w 12191999"/>
              <a:gd name="connsiteY0" fmla="*/ 0 h 1975365"/>
              <a:gd name="connsiteX1" fmla="*/ 5790561 w 12191999"/>
              <a:gd name="connsiteY1" fmla="*/ 551581 h 1975365"/>
              <a:gd name="connsiteX2" fmla="*/ 5801495 w 12191999"/>
              <a:gd name="connsiteY2" fmla="*/ 563959 h 1975365"/>
              <a:gd name="connsiteX3" fmla="*/ 5826131 w 12191999"/>
              <a:gd name="connsiteY3" fmla="*/ 553912 h 1975365"/>
              <a:gd name="connsiteX4" fmla="*/ 6523038 w 12191999"/>
              <a:gd name="connsiteY4" fmla="*/ 434799 h 1975365"/>
              <a:gd name="connsiteX5" fmla="*/ 7789046 w 12191999"/>
              <a:gd name="connsiteY5" fmla="*/ 878743 h 1975365"/>
              <a:gd name="connsiteX6" fmla="*/ 7859692 w 12191999"/>
              <a:gd name="connsiteY6" fmla="*/ 944547 h 1975365"/>
              <a:gd name="connsiteX7" fmla="*/ 7890845 w 12191999"/>
              <a:gd name="connsiteY7" fmla="*/ 901137 h 1975365"/>
              <a:gd name="connsiteX8" fmla="*/ 9633465 w 12191999"/>
              <a:gd name="connsiteY8" fmla="*/ 116746 h 1975365"/>
              <a:gd name="connsiteX9" fmla="*/ 11376086 w 12191999"/>
              <a:gd name="connsiteY9" fmla="*/ 901137 h 1975365"/>
              <a:gd name="connsiteX10" fmla="*/ 11381374 w 12191999"/>
              <a:gd name="connsiteY10" fmla="*/ 908506 h 1975365"/>
              <a:gd name="connsiteX11" fmla="*/ 11472015 w 12191999"/>
              <a:gd name="connsiteY11" fmla="*/ 824077 h 1975365"/>
              <a:gd name="connsiteX12" fmla="*/ 12041117 w 12191999"/>
              <a:gd name="connsiteY12" fmla="*/ 499246 h 1975365"/>
              <a:gd name="connsiteX13" fmla="*/ 12191999 w 12191999"/>
              <a:gd name="connsiteY13" fmla="*/ 452495 h 1975365"/>
              <a:gd name="connsiteX14" fmla="*/ 12191999 w 12191999"/>
              <a:gd name="connsiteY14" fmla="*/ 1975365 h 1975365"/>
              <a:gd name="connsiteX15" fmla="*/ 0 w 12191999"/>
              <a:gd name="connsiteY15" fmla="*/ 1975365 h 1975365"/>
              <a:gd name="connsiteX16" fmla="*/ 0 w 12191999"/>
              <a:gd name="connsiteY16" fmla="*/ 373214 h 1975365"/>
              <a:gd name="connsiteX17" fmla="*/ 103466 w 12191999"/>
              <a:gd name="connsiteY17" fmla="*/ 416152 h 1975365"/>
              <a:gd name="connsiteX18" fmla="*/ 712248 w 12191999"/>
              <a:gd name="connsiteY18" fmla="*/ 843689 h 1975365"/>
              <a:gd name="connsiteX19" fmla="*/ 815917 w 12191999"/>
              <a:gd name="connsiteY19" fmla="*/ 961054 h 1975365"/>
              <a:gd name="connsiteX20" fmla="*/ 821465 w 12191999"/>
              <a:gd name="connsiteY20" fmla="*/ 955887 h 1975365"/>
              <a:gd name="connsiteX21" fmla="*/ 2307470 w 12191999"/>
              <a:gd name="connsiteY21" fmla="*/ 434799 h 1975365"/>
              <a:gd name="connsiteX22" fmla="*/ 2932400 w 12191999"/>
              <a:gd name="connsiteY22" fmla="*/ 514784 h 1975365"/>
              <a:gd name="connsiteX23" fmla="*/ 3033353 w 12191999"/>
              <a:gd name="connsiteY23" fmla="*/ 546065 h 1975365"/>
              <a:gd name="connsiteX24" fmla="*/ 3142988 w 12191999"/>
              <a:gd name="connsiteY24" fmla="*/ 443944 h 1975365"/>
              <a:gd name="connsiteX25" fmla="*/ 4408996 w 12191999"/>
              <a:gd name="connsiteY25"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1999" h="1975365">
                <a:moveTo>
                  <a:pt x="4408996" y="0"/>
                </a:moveTo>
                <a:cubicBezTo>
                  <a:pt x="4965206" y="0"/>
                  <a:pt x="5462174" y="214716"/>
                  <a:pt x="5790561" y="551581"/>
                </a:cubicBezTo>
                <a:lnTo>
                  <a:pt x="5801495" y="563959"/>
                </a:lnTo>
                <a:lnTo>
                  <a:pt x="5826131" y="553912"/>
                </a:lnTo>
                <a:cubicBezTo>
                  <a:pt x="6040333" y="477212"/>
                  <a:pt x="6275835" y="434799"/>
                  <a:pt x="6523038" y="434799"/>
                </a:cubicBezTo>
                <a:cubicBezTo>
                  <a:pt x="7017445" y="434799"/>
                  <a:pt x="7465046" y="604452"/>
                  <a:pt x="7789046" y="878743"/>
                </a:cubicBezTo>
                <a:lnTo>
                  <a:pt x="7859692" y="944547"/>
                </a:lnTo>
                <a:lnTo>
                  <a:pt x="7890845" y="901137"/>
                </a:lnTo>
                <a:cubicBezTo>
                  <a:pt x="8268504" y="427892"/>
                  <a:pt x="8908064" y="116746"/>
                  <a:pt x="9633465" y="116746"/>
                </a:cubicBezTo>
                <a:cubicBezTo>
                  <a:pt x="10358867" y="116746"/>
                  <a:pt x="10998426" y="427892"/>
                  <a:pt x="11376086" y="901137"/>
                </a:cubicBezTo>
                <a:lnTo>
                  <a:pt x="11381374" y="908506"/>
                </a:lnTo>
                <a:lnTo>
                  <a:pt x="11472015" y="824077"/>
                </a:lnTo>
                <a:cubicBezTo>
                  <a:pt x="11634015" y="686932"/>
                  <a:pt x="11826915" y="575946"/>
                  <a:pt x="12041117" y="499246"/>
                </a:cubicBezTo>
                <a:lnTo>
                  <a:pt x="12191999" y="452495"/>
                </a:lnTo>
                <a:lnTo>
                  <a:pt x="12191999" y="1975365"/>
                </a:lnTo>
                <a:lnTo>
                  <a:pt x="0" y="1975365"/>
                </a:lnTo>
                <a:lnTo>
                  <a:pt x="0" y="373214"/>
                </a:lnTo>
                <a:lnTo>
                  <a:pt x="103466" y="416152"/>
                </a:lnTo>
                <a:cubicBezTo>
                  <a:pt x="337103" y="525156"/>
                  <a:pt x="543613" y="670701"/>
                  <a:pt x="712248" y="843689"/>
                </a:cubicBezTo>
                <a:lnTo>
                  <a:pt x="815917" y="961054"/>
                </a:lnTo>
                <a:lnTo>
                  <a:pt x="821465" y="955887"/>
                </a:lnTo>
                <a:cubicBezTo>
                  <a:pt x="1201766" y="633932"/>
                  <a:pt x="1727148" y="434799"/>
                  <a:pt x="2307470" y="434799"/>
                </a:cubicBezTo>
                <a:cubicBezTo>
                  <a:pt x="2525090" y="434799"/>
                  <a:pt x="2734985" y="462802"/>
                  <a:pt x="2932400" y="514784"/>
                </a:cubicBezTo>
                <a:lnTo>
                  <a:pt x="3033353" y="546065"/>
                </a:lnTo>
                <a:lnTo>
                  <a:pt x="3142988" y="443944"/>
                </a:lnTo>
                <a:cubicBezTo>
                  <a:pt x="3466988" y="169652"/>
                  <a:pt x="3914590" y="0"/>
                  <a:pt x="4408996"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p:cNvSpPr/>
          <p:nvPr/>
        </p:nvSpPr>
        <p:spPr>
          <a:xfrm>
            <a:off x="0" y="5413376"/>
            <a:ext cx="12192000" cy="1444625"/>
          </a:xfrm>
          <a:custGeom>
            <a:avLst/>
            <a:gdLst>
              <a:gd name="connsiteX0" fmla="*/ 3246538 w 12192001"/>
              <a:gd name="connsiteY0" fmla="*/ 0 h 1445191"/>
              <a:gd name="connsiteX1" fmla="*/ 3888381 w 12192001"/>
              <a:gd name="connsiteY1" fmla="*/ 335498 h 1445191"/>
              <a:gd name="connsiteX2" fmla="*/ 3925176 w 12192001"/>
              <a:gd name="connsiteY2" fmla="*/ 402142 h 1445191"/>
              <a:gd name="connsiteX3" fmla="*/ 4047372 w 12192001"/>
              <a:gd name="connsiteY3" fmla="*/ 336937 h 1445191"/>
              <a:gd name="connsiteX4" fmla="*/ 4348662 w 12192001"/>
              <a:gd name="connsiteY4" fmla="*/ 277137 h 1445191"/>
              <a:gd name="connsiteX5" fmla="*/ 4990506 w 12192001"/>
              <a:gd name="connsiteY5" fmla="*/ 612635 h 1445191"/>
              <a:gd name="connsiteX6" fmla="*/ 4990587 w 12192001"/>
              <a:gd name="connsiteY6" fmla="*/ 612785 h 1445191"/>
              <a:gd name="connsiteX7" fmla="*/ 5017399 w 12192001"/>
              <a:gd name="connsiteY7" fmla="*/ 564223 h 1445191"/>
              <a:gd name="connsiteX8" fmla="*/ 5836210 w 12192001"/>
              <a:gd name="connsiteY8" fmla="*/ 136221 h 1445191"/>
              <a:gd name="connsiteX9" fmla="*/ 6306886 w 12192001"/>
              <a:gd name="connsiteY9" fmla="*/ 253387 h 1445191"/>
              <a:gd name="connsiteX10" fmla="*/ 6347988 w 12192001"/>
              <a:gd name="connsiteY10" fmla="*/ 277935 h 1445191"/>
              <a:gd name="connsiteX11" fmla="*/ 6394194 w 12192001"/>
              <a:gd name="connsiteY11" fmla="*/ 222879 h 1445191"/>
              <a:gd name="connsiteX12" fmla="*/ 6941520 w 12192001"/>
              <a:gd name="connsiteY12" fmla="*/ 0 h 1445191"/>
              <a:gd name="connsiteX13" fmla="*/ 7488846 w 12192001"/>
              <a:gd name="connsiteY13" fmla="*/ 222879 h 1445191"/>
              <a:gd name="connsiteX14" fmla="*/ 7529289 w 12192001"/>
              <a:gd name="connsiteY14" fmla="*/ 271069 h 1445191"/>
              <a:gd name="connsiteX15" fmla="*/ 7537925 w 12192001"/>
              <a:gd name="connsiteY15" fmla="*/ 265911 h 1445191"/>
              <a:gd name="connsiteX16" fmla="*/ 8008603 w 12192001"/>
              <a:gd name="connsiteY16" fmla="*/ 148745 h 1445191"/>
              <a:gd name="connsiteX17" fmla="*/ 8755262 w 12192001"/>
              <a:gd name="connsiteY17" fmla="*/ 484217 h 1445191"/>
              <a:gd name="connsiteX18" fmla="*/ 8852685 w 12192001"/>
              <a:gd name="connsiteY18" fmla="*/ 615575 h 1445191"/>
              <a:gd name="connsiteX19" fmla="*/ 8854308 w 12192001"/>
              <a:gd name="connsiteY19" fmla="*/ 612634 h 1445191"/>
              <a:gd name="connsiteX20" fmla="*/ 9496151 w 12192001"/>
              <a:gd name="connsiteY20" fmla="*/ 277136 h 1445191"/>
              <a:gd name="connsiteX21" fmla="*/ 9928922 w 12192001"/>
              <a:gd name="connsiteY21" fmla="*/ 407095 h 1445191"/>
              <a:gd name="connsiteX22" fmla="*/ 9938225 w 12192001"/>
              <a:gd name="connsiteY22" fmla="*/ 414641 h 1445191"/>
              <a:gd name="connsiteX23" fmla="*/ 9981920 w 12192001"/>
              <a:gd name="connsiteY23" fmla="*/ 335498 h 1445191"/>
              <a:gd name="connsiteX24" fmla="*/ 10623763 w 12192001"/>
              <a:gd name="connsiteY24" fmla="*/ 0 h 1445191"/>
              <a:gd name="connsiteX25" fmla="*/ 11265607 w 12192001"/>
              <a:gd name="connsiteY25" fmla="*/ 335498 h 1445191"/>
              <a:gd name="connsiteX26" fmla="*/ 11291202 w 12192001"/>
              <a:gd name="connsiteY26" fmla="*/ 381858 h 1445191"/>
              <a:gd name="connsiteX27" fmla="*/ 11306415 w 12192001"/>
              <a:gd name="connsiteY27" fmla="*/ 369518 h 1445191"/>
              <a:gd name="connsiteX28" fmla="*/ 11739186 w 12192001"/>
              <a:gd name="connsiteY28" fmla="*/ 239559 h 1445191"/>
              <a:gd name="connsiteX29" fmla="*/ 12171956 w 12192001"/>
              <a:gd name="connsiteY29" fmla="*/ 369518 h 1445191"/>
              <a:gd name="connsiteX30" fmla="*/ 12192001 w 12192001"/>
              <a:gd name="connsiteY30" fmla="*/ 385777 h 1445191"/>
              <a:gd name="connsiteX31" fmla="*/ 12192001 w 12192001"/>
              <a:gd name="connsiteY31" fmla="*/ 1445191 h 1445191"/>
              <a:gd name="connsiteX32" fmla="*/ 0 w 12192001"/>
              <a:gd name="connsiteY32" fmla="*/ 1445191 h 1445191"/>
              <a:gd name="connsiteX33" fmla="*/ 0 w 12192001"/>
              <a:gd name="connsiteY33" fmla="*/ 160691 h 1445191"/>
              <a:gd name="connsiteX34" fmla="*/ 41876 w 12192001"/>
              <a:gd name="connsiteY34" fmla="*/ 184935 h 1445191"/>
              <a:gd name="connsiteX35" fmla="*/ 134451 w 12192001"/>
              <a:gd name="connsiteY35" fmla="*/ 253847 h 1445191"/>
              <a:gd name="connsiteX36" fmla="*/ 135221 w 12192001"/>
              <a:gd name="connsiteY36" fmla="*/ 253387 h 1445191"/>
              <a:gd name="connsiteX37" fmla="*/ 605900 w 12192001"/>
              <a:gd name="connsiteY37" fmla="*/ 136221 h 1445191"/>
              <a:gd name="connsiteX38" fmla="*/ 1450394 w 12192001"/>
              <a:gd name="connsiteY38" fmla="*/ 603610 h 1445191"/>
              <a:gd name="connsiteX39" fmla="*/ 1457193 w 12192001"/>
              <a:gd name="connsiteY39" fmla="*/ 617070 h 1445191"/>
              <a:gd name="connsiteX40" fmla="*/ 1531063 w 12192001"/>
              <a:gd name="connsiteY40" fmla="*/ 529051 h 1445191"/>
              <a:gd name="connsiteX41" fmla="*/ 2118933 w 12192001"/>
              <a:gd name="connsiteY41" fmla="*/ 289663 h 1445191"/>
              <a:gd name="connsiteX42" fmla="*/ 2532753 w 12192001"/>
              <a:gd name="connsiteY42" fmla="*/ 397949 h 1445191"/>
              <a:gd name="connsiteX43" fmla="*/ 2559976 w 12192001"/>
              <a:gd name="connsiteY43" fmla="*/ 416495 h 1445191"/>
              <a:gd name="connsiteX44" fmla="*/ 2604696 w 12192001"/>
              <a:gd name="connsiteY44" fmla="*/ 335498 h 1445191"/>
              <a:gd name="connsiteX45" fmla="*/ 3246538 w 12192001"/>
              <a:gd name="connsiteY45"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2192001" h="1445191">
                <a:moveTo>
                  <a:pt x="3246538" y="0"/>
                </a:moveTo>
                <a:cubicBezTo>
                  <a:pt x="3513718" y="0"/>
                  <a:pt x="3749281" y="133083"/>
                  <a:pt x="3888381" y="335498"/>
                </a:cubicBezTo>
                <a:lnTo>
                  <a:pt x="3925176" y="402142"/>
                </a:lnTo>
                <a:lnTo>
                  <a:pt x="4047372" y="336937"/>
                </a:lnTo>
                <a:cubicBezTo>
                  <a:pt x="4139977" y="298430"/>
                  <a:pt x="4241791" y="277137"/>
                  <a:pt x="4348662" y="277137"/>
                </a:cubicBezTo>
                <a:cubicBezTo>
                  <a:pt x="4615842" y="277137"/>
                  <a:pt x="4851406" y="410220"/>
                  <a:pt x="4990506" y="612635"/>
                </a:cubicBezTo>
                <a:lnTo>
                  <a:pt x="4990587" y="612785"/>
                </a:lnTo>
                <a:lnTo>
                  <a:pt x="5017399" y="564223"/>
                </a:lnTo>
                <a:cubicBezTo>
                  <a:pt x="5194852" y="305997"/>
                  <a:pt x="5495363" y="136221"/>
                  <a:pt x="5836210" y="136221"/>
                </a:cubicBezTo>
                <a:cubicBezTo>
                  <a:pt x="6006632" y="136221"/>
                  <a:pt x="6166972" y="178665"/>
                  <a:pt x="6306886" y="253387"/>
                </a:cubicBezTo>
                <a:lnTo>
                  <a:pt x="6347988" y="277935"/>
                </a:lnTo>
                <a:lnTo>
                  <a:pt x="6394194" y="222879"/>
                </a:lnTo>
                <a:cubicBezTo>
                  <a:pt x="6534266" y="85173"/>
                  <a:pt x="6727776" y="0"/>
                  <a:pt x="6941520" y="0"/>
                </a:cubicBezTo>
                <a:cubicBezTo>
                  <a:pt x="7155263" y="0"/>
                  <a:pt x="7348773" y="85173"/>
                  <a:pt x="7488846" y="222879"/>
                </a:cubicBezTo>
                <a:lnTo>
                  <a:pt x="7529289" y="271069"/>
                </a:lnTo>
                <a:lnTo>
                  <a:pt x="7537925" y="265911"/>
                </a:lnTo>
                <a:cubicBezTo>
                  <a:pt x="7677840" y="191189"/>
                  <a:pt x="7838181" y="148745"/>
                  <a:pt x="8008603" y="148745"/>
                </a:cubicBezTo>
                <a:cubicBezTo>
                  <a:pt x="8306843" y="148745"/>
                  <a:pt x="8574203" y="278730"/>
                  <a:pt x="8755262" y="484217"/>
                </a:cubicBezTo>
                <a:lnTo>
                  <a:pt x="8852685" y="615575"/>
                </a:lnTo>
                <a:lnTo>
                  <a:pt x="8854308" y="612634"/>
                </a:lnTo>
                <a:cubicBezTo>
                  <a:pt x="8993408" y="410219"/>
                  <a:pt x="9228971" y="277136"/>
                  <a:pt x="9496151" y="277136"/>
                </a:cubicBezTo>
                <a:cubicBezTo>
                  <a:pt x="9656459" y="277136"/>
                  <a:pt x="9805385" y="325046"/>
                  <a:pt x="9928922" y="407095"/>
                </a:cubicBezTo>
                <a:lnTo>
                  <a:pt x="9938225" y="414641"/>
                </a:lnTo>
                <a:lnTo>
                  <a:pt x="9981920" y="335498"/>
                </a:lnTo>
                <a:cubicBezTo>
                  <a:pt x="10121021" y="133083"/>
                  <a:pt x="10356583" y="0"/>
                  <a:pt x="10623763" y="0"/>
                </a:cubicBezTo>
                <a:cubicBezTo>
                  <a:pt x="10890944" y="0"/>
                  <a:pt x="11126506" y="133083"/>
                  <a:pt x="11265607" y="335498"/>
                </a:cubicBezTo>
                <a:lnTo>
                  <a:pt x="11291202" y="381858"/>
                </a:lnTo>
                <a:lnTo>
                  <a:pt x="11306415" y="369518"/>
                </a:lnTo>
                <a:cubicBezTo>
                  <a:pt x="11429952" y="287469"/>
                  <a:pt x="11578878" y="239559"/>
                  <a:pt x="11739186" y="239559"/>
                </a:cubicBezTo>
                <a:cubicBezTo>
                  <a:pt x="11899494" y="239559"/>
                  <a:pt x="12048420" y="287469"/>
                  <a:pt x="12171956" y="369518"/>
                </a:cubicBezTo>
                <a:lnTo>
                  <a:pt x="12192001" y="385777"/>
                </a:lnTo>
                <a:lnTo>
                  <a:pt x="12192001" y="1445191"/>
                </a:lnTo>
                <a:lnTo>
                  <a:pt x="0" y="1445191"/>
                </a:lnTo>
                <a:lnTo>
                  <a:pt x="0" y="160691"/>
                </a:lnTo>
                <a:lnTo>
                  <a:pt x="41876" y="184935"/>
                </a:lnTo>
                <a:lnTo>
                  <a:pt x="134451" y="253847"/>
                </a:lnTo>
                <a:lnTo>
                  <a:pt x="135221" y="253387"/>
                </a:lnTo>
                <a:cubicBezTo>
                  <a:pt x="275136" y="178665"/>
                  <a:pt x="435476" y="136221"/>
                  <a:pt x="605900" y="136221"/>
                </a:cubicBezTo>
                <a:cubicBezTo>
                  <a:pt x="963788" y="136221"/>
                  <a:pt x="1277208" y="323399"/>
                  <a:pt x="1450394" y="603610"/>
                </a:cubicBezTo>
                <a:lnTo>
                  <a:pt x="1457193" y="617070"/>
                </a:lnTo>
                <a:lnTo>
                  <a:pt x="1531063" y="529051"/>
                </a:lnTo>
                <a:cubicBezTo>
                  <a:pt x="1681511" y="381145"/>
                  <a:pt x="1889354" y="289663"/>
                  <a:pt x="2118933" y="289663"/>
                </a:cubicBezTo>
                <a:cubicBezTo>
                  <a:pt x="2269592" y="289663"/>
                  <a:pt x="2410892" y="329061"/>
                  <a:pt x="2532753" y="397949"/>
                </a:cubicBezTo>
                <a:lnTo>
                  <a:pt x="2559976" y="416495"/>
                </a:lnTo>
                <a:lnTo>
                  <a:pt x="2604696" y="335498"/>
                </a:lnTo>
                <a:cubicBezTo>
                  <a:pt x="2743795" y="133083"/>
                  <a:pt x="2979358" y="0"/>
                  <a:pt x="3246538"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p:cNvSpPr/>
          <p:nvPr/>
        </p:nvSpPr>
        <p:spPr>
          <a:xfrm>
            <a:off x="0" y="5724526"/>
            <a:ext cx="12192000" cy="1133475"/>
          </a:xfrm>
          <a:custGeom>
            <a:avLst/>
            <a:gdLst>
              <a:gd name="connsiteX0" fmla="*/ 4783442 w 12192001"/>
              <a:gd name="connsiteY0" fmla="*/ 0 h 1133339"/>
              <a:gd name="connsiteX1" fmla="*/ 5390536 w 12192001"/>
              <a:gd name="connsiteY1" fmla="*/ 268294 h 1133339"/>
              <a:gd name="connsiteX2" fmla="*/ 5418659 w 12192001"/>
              <a:gd name="connsiteY2" fmla="*/ 311359 h 1133339"/>
              <a:gd name="connsiteX3" fmla="*/ 5445718 w 12192001"/>
              <a:gd name="connsiteY3" fmla="*/ 309092 h 1133339"/>
              <a:gd name="connsiteX4" fmla="*/ 5966086 w 12192001"/>
              <a:gd name="connsiteY4" fmla="*/ 539058 h 1133339"/>
              <a:gd name="connsiteX5" fmla="*/ 5998471 w 12192001"/>
              <a:gd name="connsiteY5" fmla="*/ 588645 h 1133339"/>
              <a:gd name="connsiteX6" fmla="*/ 6084786 w 12192001"/>
              <a:gd name="connsiteY6" fmla="*/ 549703 h 1133339"/>
              <a:gd name="connsiteX7" fmla="*/ 6329055 w 12192001"/>
              <a:gd name="connsiteY7" fmla="*/ 508714 h 1133339"/>
              <a:gd name="connsiteX8" fmla="*/ 6382291 w 12192001"/>
              <a:gd name="connsiteY8" fmla="*/ 512618 h 1133339"/>
              <a:gd name="connsiteX9" fmla="*/ 6419886 w 12192001"/>
              <a:gd name="connsiteY9" fmla="*/ 474742 h 1133339"/>
              <a:gd name="connsiteX10" fmla="*/ 6863627 w 12192001"/>
              <a:gd name="connsiteY10" fmla="*/ 321971 h 1133339"/>
              <a:gd name="connsiteX11" fmla="*/ 7107895 w 12192001"/>
              <a:gd name="connsiteY11" fmla="*/ 362960 h 1133339"/>
              <a:gd name="connsiteX12" fmla="*/ 7202810 w 12192001"/>
              <a:gd name="connsiteY12" fmla="*/ 405780 h 1133339"/>
              <a:gd name="connsiteX13" fmla="*/ 7213903 w 12192001"/>
              <a:gd name="connsiteY13" fmla="*/ 398172 h 1133339"/>
              <a:gd name="connsiteX14" fmla="*/ 7564766 w 12192001"/>
              <a:gd name="connsiteY14" fmla="*/ 309092 h 1133339"/>
              <a:gd name="connsiteX15" fmla="*/ 8008506 w 12192001"/>
              <a:gd name="connsiteY15" fmla="*/ 461863 h 1133339"/>
              <a:gd name="connsiteX16" fmla="*/ 8052822 w 12192001"/>
              <a:gd name="connsiteY16" fmla="*/ 506507 h 1133339"/>
              <a:gd name="connsiteX17" fmla="*/ 8060557 w 12192001"/>
              <a:gd name="connsiteY17" fmla="*/ 501203 h 1133339"/>
              <a:gd name="connsiteX18" fmla="*/ 8411422 w 12192001"/>
              <a:gd name="connsiteY18" fmla="*/ 412123 h 1133339"/>
              <a:gd name="connsiteX19" fmla="*/ 8989649 w 12192001"/>
              <a:gd name="connsiteY19" fmla="*/ 730689 h 1133339"/>
              <a:gd name="connsiteX20" fmla="*/ 8994011 w 12192001"/>
              <a:gd name="connsiteY20" fmla="*/ 742369 h 1133339"/>
              <a:gd name="connsiteX21" fmla="*/ 9000624 w 12192001"/>
              <a:gd name="connsiteY21" fmla="*/ 732242 h 1133339"/>
              <a:gd name="connsiteX22" fmla="*/ 9520993 w 12192001"/>
              <a:gd name="connsiteY22" fmla="*/ 502276 h 1133339"/>
              <a:gd name="connsiteX23" fmla="*/ 9736762 w 12192001"/>
              <a:gd name="connsiteY23" fmla="*/ 533926 h 1133339"/>
              <a:gd name="connsiteX24" fmla="*/ 9822666 w 12192001"/>
              <a:gd name="connsiteY24" fmla="*/ 567236 h 1133339"/>
              <a:gd name="connsiteX25" fmla="*/ 9849091 w 12192001"/>
              <a:gd name="connsiteY25" fmla="*/ 526771 h 1133339"/>
              <a:gd name="connsiteX26" fmla="*/ 10216623 w 12192001"/>
              <a:gd name="connsiteY26" fmla="*/ 364348 h 1133339"/>
              <a:gd name="connsiteX27" fmla="*/ 10584155 w 12192001"/>
              <a:gd name="connsiteY27" fmla="*/ 526771 h 1133339"/>
              <a:gd name="connsiteX28" fmla="*/ 10607270 w 12192001"/>
              <a:gd name="connsiteY28" fmla="*/ 562169 h 1133339"/>
              <a:gd name="connsiteX29" fmla="*/ 10634903 w 12192001"/>
              <a:gd name="connsiteY29" fmla="*/ 549703 h 1133339"/>
              <a:gd name="connsiteX30" fmla="*/ 10879171 w 12192001"/>
              <a:gd name="connsiteY30" fmla="*/ 508714 h 1133339"/>
              <a:gd name="connsiteX31" fmla="*/ 11415862 w 12192001"/>
              <a:gd name="connsiteY31" fmla="*/ 759843 h 1133339"/>
              <a:gd name="connsiteX32" fmla="*/ 11427708 w 12192001"/>
              <a:gd name="connsiteY32" fmla="*/ 779672 h 1133339"/>
              <a:gd name="connsiteX33" fmla="*/ 11443598 w 12192001"/>
              <a:gd name="connsiteY33" fmla="*/ 737128 h 1133339"/>
              <a:gd name="connsiteX34" fmla="*/ 12021824 w 12192001"/>
              <a:gd name="connsiteY34" fmla="*/ 418562 h 1133339"/>
              <a:gd name="connsiteX35" fmla="*/ 12148296 w 12192001"/>
              <a:gd name="connsiteY35" fmla="*/ 429159 h 1133339"/>
              <a:gd name="connsiteX36" fmla="*/ 12192001 w 12192001"/>
              <a:gd name="connsiteY36" fmla="*/ 440435 h 1133339"/>
              <a:gd name="connsiteX37" fmla="*/ 12192001 w 12192001"/>
              <a:gd name="connsiteY37" fmla="*/ 1133339 h 1133339"/>
              <a:gd name="connsiteX38" fmla="*/ 0 w 12192001"/>
              <a:gd name="connsiteY38" fmla="*/ 1133339 h 1133339"/>
              <a:gd name="connsiteX39" fmla="*/ 0 w 12192001"/>
              <a:gd name="connsiteY39" fmla="*/ 510365 h 1133339"/>
              <a:gd name="connsiteX40" fmla="*/ 22512 w 12192001"/>
              <a:gd name="connsiteY40" fmla="*/ 508714 h 1133339"/>
              <a:gd name="connsiteX41" fmla="*/ 497027 w 12192001"/>
              <a:gd name="connsiteY41" fmla="*/ 688964 h 1133339"/>
              <a:gd name="connsiteX42" fmla="*/ 501680 w 12192001"/>
              <a:gd name="connsiteY42" fmla="*/ 694269 h 1133339"/>
              <a:gd name="connsiteX43" fmla="*/ 518573 w 12192001"/>
              <a:gd name="connsiteY43" fmla="*/ 668401 h 1133339"/>
              <a:gd name="connsiteX44" fmla="*/ 1083912 w 12192001"/>
              <a:gd name="connsiteY44" fmla="*/ 418562 h 1133339"/>
              <a:gd name="connsiteX45" fmla="*/ 1349289 w 12192001"/>
              <a:gd name="connsiteY45" fmla="*/ 463094 h 1133339"/>
              <a:gd name="connsiteX46" fmla="*/ 1420528 w 12192001"/>
              <a:gd name="connsiteY46" fmla="*/ 495232 h 1133339"/>
              <a:gd name="connsiteX47" fmla="*/ 1453652 w 12192001"/>
              <a:gd name="connsiteY47" fmla="*/ 461863 h 1133339"/>
              <a:gd name="connsiteX48" fmla="*/ 1897391 w 12192001"/>
              <a:gd name="connsiteY48" fmla="*/ 309092 h 1133339"/>
              <a:gd name="connsiteX49" fmla="*/ 2141659 w 12192001"/>
              <a:gd name="connsiteY49" fmla="*/ 350081 h 1133339"/>
              <a:gd name="connsiteX50" fmla="*/ 2242051 w 12192001"/>
              <a:gd name="connsiteY50" fmla="*/ 395372 h 1133339"/>
              <a:gd name="connsiteX51" fmla="*/ 2306042 w 12192001"/>
              <a:gd name="connsiteY51" fmla="*/ 366503 h 1133339"/>
              <a:gd name="connsiteX52" fmla="*/ 2571419 w 12192001"/>
              <a:gd name="connsiteY52" fmla="*/ 321971 h 1133339"/>
              <a:gd name="connsiteX53" fmla="*/ 3199618 w 12192001"/>
              <a:gd name="connsiteY53" fmla="*/ 668067 h 1133339"/>
              <a:gd name="connsiteX54" fmla="*/ 3225139 w 12192001"/>
              <a:gd name="connsiteY54" fmla="*/ 736404 h 1133339"/>
              <a:gd name="connsiteX55" fmla="*/ 3242934 w 12192001"/>
              <a:gd name="connsiteY55" fmla="*/ 731813 h 1133339"/>
              <a:gd name="connsiteX56" fmla="*/ 3369406 w 12192001"/>
              <a:gd name="connsiteY56" fmla="*/ 721216 h 1133339"/>
              <a:gd name="connsiteX57" fmla="*/ 3391102 w 12192001"/>
              <a:gd name="connsiteY57" fmla="*/ 722353 h 1133339"/>
              <a:gd name="connsiteX58" fmla="*/ 3426468 w 12192001"/>
              <a:gd name="connsiteY58" fmla="*/ 627658 h 1133339"/>
              <a:gd name="connsiteX59" fmla="*/ 4004695 w 12192001"/>
              <a:gd name="connsiteY59" fmla="*/ 309092 h 1133339"/>
              <a:gd name="connsiteX60" fmla="*/ 4131167 w 12192001"/>
              <a:gd name="connsiteY60" fmla="*/ 319689 h 1133339"/>
              <a:gd name="connsiteX61" fmla="*/ 4141105 w 12192001"/>
              <a:gd name="connsiteY61" fmla="*/ 322253 h 1133339"/>
              <a:gd name="connsiteX62" fmla="*/ 4176342 w 12192001"/>
              <a:gd name="connsiteY62" fmla="*/ 268294 h 1133339"/>
              <a:gd name="connsiteX63" fmla="*/ 4783442 w 12192001"/>
              <a:gd name="connsiteY63"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1" h="1133339">
                <a:moveTo>
                  <a:pt x="4783442" y="0"/>
                </a:moveTo>
                <a:cubicBezTo>
                  <a:pt x="5036157" y="0"/>
                  <a:pt x="5258967" y="106424"/>
                  <a:pt x="5390536" y="268294"/>
                </a:cubicBezTo>
                <a:lnTo>
                  <a:pt x="5418659" y="311359"/>
                </a:lnTo>
                <a:lnTo>
                  <a:pt x="5445718" y="309092"/>
                </a:lnTo>
                <a:cubicBezTo>
                  <a:pt x="5662331" y="309092"/>
                  <a:pt x="5853314" y="400313"/>
                  <a:pt x="5966086" y="539058"/>
                </a:cubicBezTo>
                <a:lnTo>
                  <a:pt x="5998471" y="588645"/>
                </a:lnTo>
                <a:lnTo>
                  <a:pt x="6084786" y="549703"/>
                </a:lnTo>
                <a:cubicBezTo>
                  <a:pt x="6159865" y="523309"/>
                  <a:pt x="6242409" y="508714"/>
                  <a:pt x="6329055" y="508714"/>
                </a:cubicBezTo>
                <a:lnTo>
                  <a:pt x="6382291" y="512618"/>
                </a:lnTo>
                <a:lnTo>
                  <a:pt x="6419886" y="474742"/>
                </a:lnTo>
                <a:cubicBezTo>
                  <a:pt x="6533449" y="380352"/>
                  <a:pt x="6690336" y="321971"/>
                  <a:pt x="6863627" y="321971"/>
                </a:cubicBezTo>
                <a:cubicBezTo>
                  <a:pt x="6950273" y="321971"/>
                  <a:pt x="7032817" y="336566"/>
                  <a:pt x="7107895" y="362960"/>
                </a:cubicBezTo>
                <a:lnTo>
                  <a:pt x="7202810" y="405780"/>
                </a:lnTo>
                <a:lnTo>
                  <a:pt x="7213903" y="398172"/>
                </a:lnTo>
                <a:cubicBezTo>
                  <a:pt x="7314059" y="341931"/>
                  <a:pt x="7434800" y="309092"/>
                  <a:pt x="7564766" y="309092"/>
                </a:cubicBezTo>
                <a:cubicBezTo>
                  <a:pt x="7738057" y="309092"/>
                  <a:pt x="7894943" y="367473"/>
                  <a:pt x="8008506" y="461863"/>
                </a:cubicBezTo>
                <a:lnTo>
                  <a:pt x="8052822" y="506507"/>
                </a:lnTo>
                <a:lnTo>
                  <a:pt x="8060557" y="501203"/>
                </a:lnTo>
                <a:cubicBezTo>
                  <a:pt x="8160713" y="444962"/>
                  <a:pt x="8281454" y="412123"/>
                  <a:pt x="8411422" y="412123"/>
                </a:cubicBezTo>
                <a:cubicBezTo>
                  <a:pt x="8671358" y="412123"/>
                  <a:pt x="8894382" y="543481"/>
                  <a:pt x="8989649" y="730689"/>
                </a:cubicBezTo>
                <a:lnTo>
                  <a:pt x="8994011" y="742369"/>
                </a:lnTo>
                <a:lnTo>
                  <a:pt x="9000624" y="732242"/>
                </a:lnTo>
                <a:cubicBezTo>
                  <a:pt x="9113399" y="593497"/>
                  <a:pt x="9304380" y="502276"/>
                  <a:pt x="9520993" y="502276"/>
                </a:cubicBezTo>
                <a:cubicBezTo>
                  <a:pt x="9596808" y="502276"/>
                  <a:pt x="9669483" y="513450"/>
                  <a:pt x="9736762" y="533926"/>
                </a:cubicBezTo>
                <a:lnTo>
                  <a:pt x="9822666" y="567236"/>
                </a:lnTo>
                <a:lnTo>
                  <a:pt x="9849091" y="526771"/>
                </a:lnTo>
                <a:cubicBezTo>
                  <a:pt x="9928743" y="428776"/>
                  <a:pt x="10063630" y="364348"/>
                  <a:pt x="10216623" y="364348"/>
                </a:cubicBezTo>
                <a:cubicBezTo>
                  <a:pt x="10369615" y="364348"/>
                  <a:pt x="10504503" y="428776"/>
                  <a:pt x="10584155" y="526771"/>
                </a:cubicBezTo>
                <a:lnTo>
                  <a:pt x="10607270" y="562169"/>
                </a:lnTo>
                <a:lnTo>
                  <a:pt x="10634903" y="549703"/>
                </a:lnTo>
                <a:cubicBezTo>
                  <a:pt x="10709981" y="523309"/>
                  <a:pt x="10792525" y="508714"/>
                  <a:pt x="10879171" y="508714"/>
                </a:cubicBezTo>
                <a:cubicBezTo>
                  <a:pt x="11106615" y="508714"/>
                  <a:pt x="11305799" y="609285"/>
                  <a:pt x="11415862" y="759843"/>
                </a:cubicBezTo>
                <a:lnTo>
                  <a:pt x="11427708" y="779672"/>
                </a:lnTo>
                <a:lnTo>
                  <a:pt x="11443598" y="737128"/>
                </a:lnTo>
                <a:cubicBezTo>
                  <a:pt x="11538863" y="549920"/>
                  <a:pt x="11761888" y="418562"/>
                  <a:pt x="12021824" y="418562"/>
                </a:cubicBezTo>
                <a:cubicBezTo>
                  <a:pt x="12065147" y="418562"/>
                  <a:pt x="12107444" y="422211"/>
                  <a:pt x="12148296" y="429159"/>
                </a:cubicBezTo>
                <a:lnTo>
                  <a:pt x="12192001" y="440435"/>
                </a:lnTo>
                <a:lnTo>
                  <a:pt x="12192001" y="1133339"/>
                </a:lnTo>
                <a:lnTo>
                  <a:pt x="0" y="1133339"/>
                </a:lnTo>
                <a:lnTo>
                  <a:pt x="0" y="510365"/>
                </a:lnTo>
                <a:lnTo>
                  <a:pt x="22512" y="508714"/>
                </a:lnTo>
                <a:cubicBezTo>
                  <a:pt x="212048" y="508714"/>
                  <a:pt x="381960" y="578555"/>
                  <a:pt x="497027" y="688964"/>
                </a:cubicBezTo>
                <a:lnTo>
                  <a:pt x="501680" y="694269"/>
                </a:lnTo>
                <a:lnTo>
                  <a:pt x="518573" y="668401"/>
                </a:lnTo>
                <a:cubicBezTo>
                  <a:pt x="641094" y="517666"/>
                  <a:pt x="848579" y="418562"/>
                  <a:pt x="1083912" y="418562"/>
                </a:cubicBezTo>
                <a:cubicBezTo>
                  <a:pt x="1178045" y="418562"/>
                  <a:pt x="1267722" y="434418"/>
                  <a:pt x="1349289" y="463094"/>
                </a:cubicBezTo>
                <a:lnTo>
                  <a:pt x="1420528" y="495232"/>
                </a:lnTo>
                <a:lnTo>
                  <a:pt x="1453652" y="461863"/>
                </a:lnTo>
                <a:cubicBezTo>
                  <a:pt x="1567215" y="367473"/>
                  <a:pt x="1724100" y="309092"/>
                  <a:pt x="1897391" y="309092"/>
                </a:cubicBezTo>
                <a:cubicBezTo>
                  <a:pt x="1984036" y="309092"/>
                  <a:pt x="2066580" y="323687"/>
                  <a:pt x="2141659" y="350081"/>
                </a:cubicBezTo>
                <a:lnTo>
                  <a:pt x="2242051" y="395372"/>
                </a:lnTo>
                <a:lnTo>
                  <a:pt x="2306042" y="366503"/>
                </a:lnTo>
                <a:cubicBezTo>
                  <a:pt x="2387609" y="337827"/>
                  <a:pt x="2477286" y="321971"/>
                  <a:pt x="2571419" y="321971"/>
                </a:cubicBezTo>
                <a:cubicBezTo>
                  <a:pt x="2853820" y="321971"/>
                  <a:pt x="3096119" y="464681"/>
                  <a:pt x="3199618" y="668067"/>
                </a:cubicBezTo>
                <a:lnTo>
                  <a:pt x="3225139" y="736404"/>
                </a:lnTo>
                <a:lnTo>
                  <a:pt x="3242934" y="731813"/>
                </a:lnTo>
                <a:cubicBezTo>
                  <a:pt x="3283786" y="724865"/>
                  <a:pt x="3326083" y="721216"/>
                  <a:pt x="3369406" y="721216"/>
                </a:cubicBezTo>
                <a:lnTo>
                  <a:pt x="3391102" y="722353"/>
                </a:lnTo>
                <a:lnTo>
                  <a:pt x="3426468" y="627658"/>
                </a:lnTo>
                <a:cubicBezTo>
                  <a:pt x="3521734" y="440450"/>
                  <a:pt x="3744758" y="309092"/>
                  <a:pt x="4004695" y="309092"/>
                </a:cubicBezTo>
                <a:cubicBezTo>
                  <a:pt x="4048018" y="309092"/>
                  <a:pt x="4090315" y="312741"/>
                  <a:pt x="4131167" y="319689"/>
                </a:cubicBezTo>
                <a:lnTo>
                  <a:pt x="4141105" y="322253"/>
                </a:lnTo>
                <a:lnTo>
                  <a:pt x="4176342" y="268294"/>
                </a:lnTo>
                <a:cubicBezTo>
                  <a:pt x="4307913" y="106424"/>
                  <a:pt x="4530723" y="0"/>
                  <a:pt x="4783442"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6" name="任意多边形 19"/>
          <p:cNvSpPr/>
          <p:nvPr/>
        </p:nvSpPr>
        <p:spPr>
          <a:xfrm rot="20700000" flipH="1">
            <a:off x="7818968" y="727075"/>
            <a:ext cx="1183217" cy="612775"/>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4283115" y="2658508"/>
            <a:ext cx="5514879" cy="757130"/>
          </a:xfrm>
        </p:spPr>
        <p:txBody>
          <a:bodyPr anchor="b">
            <a:normAutofit/>
          </a:bodyPr>
          <a:lstStyle>
            <a:lvl1pPr>
              <a:defRPr sz="3600">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283115" y="3452786"/>
            <a:ext cx="5514879" cy="424732"/>
          </a:xfrm>
        </p:spPr>
        <p:txBody>
          <a:bodyPr>
            <a:normAutofit/>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7" name="日期占位符 3"/>
          <p:cNvSpPr>
            <a:spLocks noGrp="1"/>
          </p:cNvSpPr>
          <p:nvPr>
            <p:ph type="dt" sz="half" idx="10"/>
          </p:nvPr>
        </p:nvSpPr>
        <p:spPr/>
        <p:txBody>
          <a:bodyPr/>
          <a:lstStyle>
            <a:lvl1pPr>
              <a:defRPr sz="1200"/>
            </a:lvl1pPr>
          </a:lstStyle>
          <a:p>
            <a:pPr>
              <a:defRPr/>
            </a:pPr>
            <a:endParaRPr lang="zh-CN" altLang="zh-CN"/>
          </a:p>
        </p:txBody>
      </p:sp>
      <p:sp>
        <p:nvSpPr>
          <p:cNvPr id="18" name="页脚占位符 4"/>
          <p:cNvSpPr>
            <a:spLocks noGrp="1"/>
          </p:cNvSpPr>
          <p:nvPr>
            <p:ph type="ftr" sz="quarter" idx="11"/>
          </p:nvPr>
        </p:nvSpPr>
        <p:spPr/>
        <p:txBody>
          <a:bodyPr/>
          <a:lstStyle>
            <a:lvl1pPr>
              <a:defRPr sz="1200"/>
            </a:lvl1pPr>
          </a:lstStyle>
          <a:p>
            <a:pPr>
              <a:defRPr/>
            </a:pPr>
            <a:endParaRPr lang="zh-CN" altLang="zh-CN"/>
          </a:p>
        </p:txBody>
      </p:sp>
      <p:sp>
        <p:nvSpPr>
          <p:cNvPr id="19" name="灯片编号占位符 5"/>
          <p:cNvSpPr>
            <a:spLocks noGrp="1"/>
          </p:cNvSpPr>
          <p:nvPr>
            <p:ph type="sldNum" sz="quarter" idx="12"/>
          </p:nvPr>
        </p:nvSpPr>
        <p:spPr/>
        <p:txBody>
          <a:bodyPr/>
          <a:lstStyle>
            <a:lvl1pPr>
              <a:defRPr/>
            </a:lvl1pPr>
          </a:lstStyle>
          <a:p>
            <a:fld id="{DBCCC776-D815-4EB8-B200-28227DCCB2B5}" type="slidenum">
              <a:rPr lang="zh-CN" altLang="zh-CN"/>
            </a:fld>
            <a:endParaRPr lang="zh-CN" altLang="zh-CN"/>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6172200" y="1825625"/>
            <a:ext cx="51816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zh-CN" altLang="zh-CN"/>
          </a:p>
        </p:txBody>
      </p:sp>
      <p:sp>
        <p:nvSpPr>
          <p:cNvPr id="6" name="页脚占位符 4"/>
          <p:cNvSpPr>
            <a:spLocks noGrp="1"/>
          </p:cNvSpPr>
          <p:nvPr>
            <p:ph type="ftr" sz="quarter" idx="11"/>
          </p:nvPr>
        </p:nvSpPr>
        <p:spPr/>
        <p:txBody>
          <a:bodyPr/>
          <a:lstStyle>
            <a:lvl1pPr>
              <a:defRPr/>
            </a:lvl1pPr>
          </a:lstStyle>
          <a:p>
            <a:pPr>
              <a:defRPr/>
            </a:pPr>
            <a:endParaRPr lang="zh-CN" altLang="zh-CN"/>
          </a:p>
        </p:txBody>
      </p:sp>
      <p:sp>
        <p:nvSpPr>
          <p:cNvPr id="7" name="灯片编号占位符 5"/>
          <p:cNvSpPr>
            <a:spLocks noGrp="1"/>
          </p:cNvSpPr>
          <p:nvPr>
            <p:ph type="sldNum" sz="quarter" idx="12"/>
          </p:nvPr>
        </p:nvSpPr>
        <p:spPr/>
        <p:txBody>
          <a:bodyPr/>
          <a:lstStyle>
            <a:lvl1pPr>
              <a:defRPr/>
            </a:lvl1pPr>
          </a:lstStyle>
          <a:p>
            <a:fld id="{F7562CF8-18C9-4780-8468-EBF60BF20B4E}" type="slidenum">
              <a:rPr lang="zh-CN" altLang="zh-CN"/>
            </a:fld>
            <a:endParaRPr lang="zh-CN" altLang="zh-CN"/>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2221443" y="365127"/>
            <a:ext cx="7752291"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839789" y="1744961"/>
            <a:ext cx="5157787"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839789" y="2615609"/>
            <a:ext cx="5157787"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6172201" y="1744961"/>
            <a:ext cx="5183188"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6172201" y="2615609"/>
            <a:ext cx="5183188"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zh-CN" altLang="zh-CN"/>
          </a:p>
        </p:txBody>
      </p:sp>
      <p:sp>
        <p:nvSpPr>
          <p:cNvPr id="8" name="页脚占位符 4"/>
          <p:cNvSpPr>
            <a:spLocks noGrp="1"/>
          </p:cNvSpPr>
          <p:nvPr>
            <p:ph type="ftr" sz="quarter" idx="11"/>
          </p:nvPr>
        </p:nvSpPr>
        <p:spPr/>
        <p:txBody>
          <a:bodyPr/>
          <a:lstStyle>
            <a:lvl1pPr>
              <a:defRPr/>
            </a:lvl1pPr>
          </a:lstStyle>
          <a:p>
            <a:pPr>
              <a:defRPr/>
            </a:pPr>
            <a:endParaRPr lang="zh-CN" altLang="zh-CN"/>
          </a:p>
        </p:txBody>
      </p:sp>
      <p:sp>
        <p:nvSpPr>
          <p:cNvPr id="9" name="灯片编号占位符 5"/>
          <p:cNvSpPr>
            <a:spLocks noGrp="1"/>
          </p:cNvSpPr>
          <p:nvPr>
            <p:ph type="sldNum" sz="quarter" idx="12"/>
          </p:nvPr>
        </p:nvSpPr>
        <p:spPr/>
        <p:txBody>
          <a:bodyPr/>
          <a:lstStyle>
            <a:lvl1pPr>
              <a:defRPr/>
            </a:lvl1pPr>
          </a:lstStyle>
          <a:p>
            <a:fld id="{9A2B4CE6-4473-446B-9BFF-34E17E11819D}" type="slidenum">
              <a:rPr lang="zh-CN" altLang="zh-CN"/>
            </a:fld>
            <a:endParaRPr lang="zh-CN" altLang="zh-CN"/>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grpSp>
        <p:nvGrpSpPr>
          <p:cNvPr id="4" name="组合 5"/>
          <p:cNvGrpSpPr/>
          <p:nvPr/>
        </p:nvGrpSpPr>
        <p:grpSpPr>
          <a:xfrm>
            <a:off x="1524001" y="3287714"/>
            <a:ext cx="1564217" cy="268287"/>
            <a:chOff x="580290" y="3288314"/>
            <a:chExt cx="1172059" cy="267237"/>
          </a:xfrm>
        </p:grpSpPr>
        <p:sp>
          <p:nvSpPr>
            <p:cNvPr id="5" name="椭圆 4"/>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6" name="椭圆 5"/>
            <p:cNvSpPr/>
            <p:nvPr/>
          </p:nvSpPr>
          <p:spPr>
            <a:xfrm rot="10800000">
              <a:off x="1173456" y="3321521"/>
              <a:ext cx="199837"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p:cNvSpPr/>
            <p:nvPr/>
          </p:nvSpPr>
          <p:spPr>
            <a:xfrm rot="10800000">
              <a:off x="1619124" y="3354728"/>
              <a:ext cx="13322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8" name="组合 9"/>
          <p:cNvGrpSpPr/>
          <p:nvPr/>
        </p:nvGrpSpPr>
        <p:grpSpPr>
          <a:xfrm flipH="1">
            <a:off x="9086851" y="3295650"/>
            <a:ext cx="1562100" cy="266700"/>
            <a:chOff x="580290" y="3288314"/>
            <a:chExt cx="1172059" cy="267237"/>
          </a:xfrm>
        </p:grpSpPr>
        <p:sp>
          <p:nvSpPr>
            <p:cNvPr id="9" name="椭圆 8"/>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0" name="椭圆 9"/>
            <p:cNvSpPr/>
            <p:nvPr/>
          </p:nvSpPr>
          <p:spPr>
            <a:xfrm rot="10800000">
              <a:off x="1172673" y="3321719"/>
              <a:ext cx="201695"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p:cNvSpPr/>
            <p:nvPr/>
          </p:nvSpPr>
          <p:spPr>
            <a:xfrm rot="10800000">
              <a:off x="1618944" y="3355123"/>
              <a:ext cx="13340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2" name="任意多边形: 形状 13"/>
          <p:cNvSpPr/>
          <p:nvPr/>
        </p:nvSpPr>
        <p:spPr>
          <a:xfrm>
            <a:off x="0" y="4887914"/>
            <a:ext cx="12192000" cy="1970087"/>
          </a:xfrm>
          <a:custGeom>
            <a:avLst/>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任意多边形: 形状 14"/>
          <p:cNvSpPr/>
          <p:nvPr/>
        </p:nvSpPr>
        <p:spPr>
          <a:xfrm>
            <a:off x="0" y="5421314"/>
            <a:ext cx="12192000" cy="1436687"/>
          </a:xfrm>
          <a:custGeom>
            <a:avLst/>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15"/>
          <p:cNvSpPr/>
          <p:nvPr/>
        </p:nvSpPr>
        <p:spPr>
          <a:xfrm>
            <a:off x="0" y="5722938"/>
            <a:ext cx="12192000" cy="1135062"/>
          </a:xfrm>
          <a:custGeom>
            <a:avLst/>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30"/>
          <p:cNvSpPr/>
          <p:nvPr/>
        </p:nvSpPr>
        <p:spPr>
          <a:xfrm rot="20700000" flipH="1">
            <a:off x="5499100" y="1689101"/>
            <a:ext cx="1193800" cy="619125"/>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3581400" y="2591561"/>
            <a:ext cx="5029200" cy="978729"/>
          </a:xfrm>
        </p:spPr>
        <p:txBody>
          <a:bodyPr anchor="b">
            <a:normAutofit/>
          </a:bodyPr>
          <a:lstStyle>
            <a:lvl1pPr algn="ctr">
              <a:defRPr sz="4800">
                <a:solidFill>
                  <a:schemeClr val="bg1"/>
                </a:solidFill>
              </a:defRPr>
            </a:lvl1pPr>
          </a:lstStyle>
          <a:p>
            <a:r>
              <a:rPr lang="zh-CN" altLang="en-US" noProof="1"/>
              <a:t>单击此处编辑母版标题样式</a:t>
            </a:r>
            <a:endParaRPr lang="zh-CN" altLang="en-US" noProof="1"/>
          </a:p>
        </p:txBody>
      </p:sp>
      <p:sp>
        <p:nvSpPr>
          <p:cNvPr id="18" name="内容占位符 17"/>
          <p:cNvSpPr>
            <a:spLocks noGrp="1"/>
          </p:cNvSpPr>
          <p:nvPr>
            <p:ph sz="quarter" idx="13"/>
          </p:nvPr>
        </p:nvSpPr>
        <p:spPr>
          <a:xfrm>
            <a:off x="3581400" y="3610929"/>
            <a:ext cx="5029200" cy="461665"/>
          </a:xfrm>
        </p:spPr>
        <p:txBody>
          <a:bodyPr>
            <a:normAutofit/>
          </a:bodyPr>
          <a:lstStyle>
            <a:lvl1pPr marL="0" indent="0" algn="ctr">
              <a:buNone/>
              <a:defRPr sz="2000">
                <a:solidFill>
                  <a:schemeClr val="bg1"/>
                </a:solidFill>
              </a:defRPr>
            </a:lvl1pPr>
          </a:lstStyle>
          <a:p>
            <a:pPr lvl="0"/>
            <a:r>
              <a:rPr lang="zh-CN" altLang="en-US" noProof="1"/>
              <a:t>单击此处编辑母版文本样式</a:t>
            </a:r>
            <a:endParaRPr lang="zh-CN" altLang="en-US" noProof="1"/>
          </a:p>
        </p:txBody>
      </p:sp>
      <p:sp>
        <p:nvSpPr>
          <p:cNvPr id="16" name="日期占位符 2"/>
          <p:cNvSpPr>
            <a:spLocks noGrp="1"/>
          </p:cNvSpPr>
          <p:nvPr>
            <p:ph type="dt" sz="half" idx="14"/>
          </p:nvPr>
        </p:nvSpPr>
        <p:spPr/>
        <p:txBody>
          <a:bodyPr/>
          <a:lstStyle>
            <a:lvl1pPr>
              <a:defRPr sz="1200"/>
            </a:lvl1pPr>
          </a:lstStyle>
          <a:p>
            <a:pPr>
              <a:defRPr/>
            </a:pPr>
            <a:endParaRPr lang="zh-CN" altLang="zh-CN"/>
          </a:p>
        </p:txBody>
      </p:sp>
      <p:sp>
        <p:nvSpPr>
          <p:cNvPr id="17" name="页脚占位符 3"/>
          <p:cNvSpPr>
            <a:spLocks noGrp="1"/>
          </p:cNvSpPr>
          <p:nvPr>
            <p:ph type="ftr" sz="quarter" idx="15"/>
          </p:nvPr>
        </p:nvSpPr>
        <p:spPr/>
        <p:txBody>
          <a:bodyPr/>
          <a:lstStyle>
            <a:lvl1pPr>
              <a:defRPr sz="1200"/>
            </a:lvl1pPr>
          </a:lstStyle>
          <a:p>
            <a:pPr>
              <a:defRPr/>
            </a:pPr>
            <a:endParaRPr lang="zh-CN" altLang="zh-CN"/>
          </a:p>
        </p:txBody>
      </p:sp>
      <p:sp>
        <p:nvSpPr>
          <p:cNvPr id="19" name="灯片编号占位符 4"/>
          <p:cNvSpPr>
            <a:spLocks noGrp="1"/>
          </p:cNvSpPr>
          <p:nvPr>
            <p:ph type="sldNum" sz="quarter" idx="16"/>
          </p:nvPr>
        </p:nvSpPr>
        <p:spPr/>
        <p:txBody>
          <a:bodyPr/>
          <a:lstStyle>
            <a:lvl1pPr>
              <a:defRPr/>
            </a:lvl1pPr>
          </a:lstStyle>
          <a:p>
            <a:fld id="{EB23F4EF-4CBB-40DD-BB35-8BF2D3FCE871}" type="slidenum">
              <a:rPr lang="zh-CN" altLang="zh-CN"/>
            </a:fld>
            <a:endParaRPr lang="zh-CN" altLang="zh-CN"/>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zh-CN"/>
          </a:p>
        </p:txBody>
      </p:sp>
      <p:sp>
        <p:nvSpPr>
          <p:cNvPr id="3" name="页脚占位符 4"/>
          <p:cNvSpPr>
            <a:spLocks noGrp="1"/>
          </p:cNvSpPr>
          <p:nvPr>
            <p:ph type="ftr" sz="quarter" idx="11"/>
          </p:nvPr>
        </p:nvSpPr>
        <p:spPr/>
        <p:txBody>
          <a:bodyPr/>
          <a:lstStyle>
            <a:lvl1pPr>
              <a:defRPr/>
            </a:lvl1pPr>
          </a:lstStyle>
          <a:p>
            <a:pPr>
              <a:defRPr/>
            </a:pPr>
            <a:endParaRPr lang="zh-CN" altLang="zh-CN"/>
          </a:p>
        </p:txBody>
      </p:sp>
      <p:sp>
        <p:nvSpPr>
          <p:cNvPr id="4" name="灯片编号占位符 5"/>
          <p:cNvSpPr>
            <a:spLocks noGrp="1"/>
          </p:cNvSpPr>
          <p:nvPr>
            <p:ph type="sldNum" sz="quarter" idx="12"/>
          </p:nvPr>
        </p:nvSpPr>
        <p:spPr/>
        <p:txBody>
          <a:bodyPr/>
          <a:lstStyle>
            <a:lvl1pPr>
              <a:defRPr/>
            </a:lvl1pPr>
          </a:lstStyle>
          <a:p>
            <a:fld id="{2891F15D-29F5-4BEB-95E9-BD3FA1DF3129}" type="slidenum">
              <a:rPr lang="zh-CN" altLang="zh-CN"/>
            </a:fld>
            <a:endParaRPr lang="zh-CN" altLang="zh-CN"/>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711200"/>
            <a:ext cx="4262400" cy="1600200"/>
          </a:xfrm>
        </p:spPr>
        <p:txBody>
          <a:bodyPr anchor="t">
            <a:normAutofit/>
          </a:bodyPr>
          <a:lstStyle>
            <a:lvl1pPr algn="l">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5352521" y="733425"/>
            <a:ext cx="6170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1"/>
              <a:t>单击图标添加图片</a:t>
            </a:r>
            <a:endParaRPr lang="zh-CN" altLang="en-US" noProof="1"/>
          </a:p>
        </p:txBody>
      </p:sp>
      <p:sp>
        <p:nvSpPr>
          <p:cNvPr id="4" name="文本占位符 3"/>
          <p:cNvSpPr>
            <a:spLocks noGrp="1"/>
          </p:cNvSpPr>
          <p:nvPr>
            <p:ph type="body" sz="half" idx="2"/>
          </p:nvPr>
        </p:nvSpPr>
        <p:spPr>
          <a:xfrm>
            <a:off x="839788" y="2311400"/>
            <a:ext cx="42624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lstStyle>
            <a:lvl1pPr>
              <a:defRPr sz="1200"/>
            </a:lvl1pPr>
          </a:lstStyle>
          <a:p>
            <a:pPr>
              <a:defRPr/>
            </a:pPr>
            <a:endParaRPr lang="zh-CN" altLang="zh-CN"/>
          </a:p>
        </p:txBody>
      </p:sp>
      <p:sp>
        <p:nvSpPr>
          <p:cNvPr id="6" name="页脚占位符 5"/>
          <p:cNvSpPr>
            <a:spLocks noGrp="1"/>
          </p:cNvSpPr>
          <p:nvPr>
            <p:ph type="ftr" sz="quarter" idx="11"/>
          </p:nvPr>
        </p:nvSpPr>
        <p:spPr/>
        <p:txBody>
          <a:bodyPr/>
          <a:lstStyle>
            <a:lvl1pPr>
              <a:defRPr sz="120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3E7F277A-118F-402F-85E4-53EDA1970AA0}" type="slidenum">
              <a:rPr lang="zh-CN" altLang="zh-CN"/>
            </a:fld>
            <a:endParaRPr lang="zh-CN" altLang="zh-CN"/>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showMasterSp="0">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5" y="365125"/>
            <a:ext cx="1529316"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838201" y="365125"/>
            <a:ext cx="887995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lvl1pPr>
              <a:defRPr sz="1200"/>
            </a:lvl1pPr>
          </a:lstStyle>
          <a:p>
            <a:pPr>
              <a:defRPr/>
            </a:pPr>
            <a:endParaRPr lang="zh-CN" altLang="zh-CN"/>
          </a:p>
        </p:txBody>
      </p:sp>
      <p:sp>
        <p:nvSpPr>
          <p:cNvPr id="5" name="页脚占位符 4"/>
          <p:cNvSpPr>
            <a:spLocks noGrp="1"/>
          </p:cNvSpPr>
          <p:nvPr>
            <p:ph type="ftr" sz="quarter" idx="11"/>
          </p:nvPr>
        </p:nvSpPr>
        <p:spPr/>
        <p:txBody>
          <a:bodyPr/>
          <a:lstStyle>
            <a:lvl1pPr>
              <a:defRPr sz="120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3C2078FB-8120-4568-97C1-29933A23BF65}" type="slidenum">
              <a:rPr lang="zh-CN" altLang="zh-CN"/>
            </a:fld>
            <a:endParaRPr lang="zh-CN" altLang="zh-CN"/>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showMasterSp="0">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838200" y="551545"/>
            <a:ext cx="105156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3" name="日期占位符 2"/>
          <p:cNvSpPr>
            <a:spLocks noGrp="1"/>
          </p:cNvSpPr>
          <p:nvPr>
            <p:ph type="dt" sz="half" idx="14"/>
          </p:nvPr>
        </p:nvSpPr>
        <p:spPr/>
        <p:txBody>
          <a:bodyPr/>
          <a:lstStyle>
            <a:lvl1pPr>
              <a:defRPr sz="1200"/>
            </a:lvl1pPr>
          </a:lstStyle>
          <a:p>
            <a:pPr>
              <a:defRPr/>
            </a:pPr>
            <a:endParaRPr lang="zh-CN" altLang="zh-CN"/>
          </a:p>
        </p:txBody>
      </p:sp>
      <p:sp>
        <p:nvSpPr>
          <p:cNvPr id="4" name="页脚占位符 3"/>
          <p:cNvSpPr>
            <a:spLocks noGrp="1"/>
          </p:cNvSpPr>
          <p:nvPr>
            <p:ph type="ftr" sz="quarter" idx="15"/>
          </p:nvPr>
        </p:nvSpPr>
        <p:spPr/>
        <p:txBody>
          <a:bodyPr/>
          <a:lstStyle>
            <a:lvl1pPr>
              <a:defRPr sz="1200"/>
            </a:lvl1pPr>
          </a:lstStyle>
          <a:p>
            <a:pPr>
              <a:defRPr/>
            </a:pPr>
            <a:endParaRPr lang="zh-CN" altLang="zh-CN"/>
          </a:p>
        </p:txBody>
      </p:sp>
      <p:sp>
        <p:nvSpPr>
          <p:cNvPr id="5" name="灯片编号占位符 4"/>
          <p:cNvSpPr>
            <a:spLocks noGrp="1"/>
          </p:cNvSpPr>
          <p:nvPr>
            <p:ph type="sldNum" sz="quarter" idx="16"/>
          </p:nvPr>
        </p:nvSpPr>
        <p:spPr/>
        <p:txBody>
          <a:bodyPr/>
          <a:lstStyle>
            <a:lvl1pPr>
              <a:defRPr/>
            </a:lvl1pPr>
          </a:lstStyle>
          <a:p>
            <a:fld id="{F340FD1E-A979-49F1-97A1-27D2766EDA53}" type="slidenum">
              <a:rPr lang="zh-CN" altLang="zh-CN"/>
            </a:fld>
            <a:endParaRPr lang="zh-CN" altLang="zh-CN"/>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任意多边形 30"/>
          <p:cNvSpPr/>
          <p:nvPr/>
        </p:nvSpPr>
        <p:spPr>
          <a:xfrm rot="20700000" flipH="1">
            <a:off x="8568267" y="636589"/>
            <a:ext cx="1195917" cy="619125"/>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nvGrpSpPr>
          <p:cNvPr id="5" name="组合 16"/>
          <p:cNvGrpSpPr/>
          <p:nvPr/>
        </p:nvGrpSpPr>
        <p:grpSpPr>
          <a:xfrm>
            <a:off x="774701" y="3287714"/>
            <a:ext cx="1562100" cy="268287"/>
            <a:chOff x="580290" y="3288314"/>
            <a:chExt cx="1172059" cy="267237"/>
          </a:xfrm>
        </p:grpSpPr>
        <p:sp>
          <p:nvSpPr>
            <p:cNvPr id="6" name="椭圆 5"/>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7"/>
          <p:cNvGrpSpPr/>
          <p:nvPr/>
        </p:nvGrpSpPr>
        <p:grpSpPr>
          <a:xfrm flipH="1">
            <a:off x="9848851" y="3295650"/>
            <a:ext cx="1564216" cy="266700"/>
            <a:chOff x="580290" y="3288314"/>
            <a:chExt cx="1172059" cy="267237"/>
          </a:xfrm>
        </p:grpSpPr>
        <p:sp>
          <p:nvSpPr>
            <p:cNvPr id="10" name="椭圆 9"/>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9"/>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p:cNvSpPr/>
          <p:nvPr/>
        </p:nvSpPr>
        <p:spPr>
          <a:xfrm>
            <a:off x="0" y="4887914"/>
            <a:ext cx="12192000" cy="1970087"/>
          </a:xfrm>
          <a:custGeom>
            <a:avLst/>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p:cNvSpPr/>
          <p:nvPr/>
        </p:nvSpPr>
        <p:spPr>
          <a:xfrm>
            <a:off x="0" y="5421314"/>
            <a:ext cx="12192000" cy="1436687"/>
          </a:xfrm>
          <a:custGeom>
            <a:avLst/>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p:cNvSpPr/>
          <p:nvPr/>
        </p:nvSpPr>
        <p:spPr>
          <a:xfrm>
            <a:off x="0" y="5722938"/>
            <a:ext cx="12192000" cy="1135062"/>
          </a:xfrm>
          <a:custGeom>
            <a:avLst/>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ctrTitle"/>
          </p:nvPr>
        </p:nvSpPr>
        <p:spPr>
          <a:xfrm>
            <a:off x="2555914" y="2531235"/>
            <a:ext cx="7080173" cy="978729"/>
          </a:xfrm>
        </p:spPr>
        <p:txBody>
          <a:bodyPr anchor="b">
            <a:normAutofit/>
          </a:bodyPr>
          <a:lstStyle>
            <a:lvl1pPr algn="ctr">
              <a:defRPr sz="4800">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2555914" y="3546953"/>
            <a:ext cx="7080173" cy="424732"/>
          </a:xfrm>
        </p:spPr>
        <p:txBody>
          <a:bodyPr>
            <a:normAutofit/>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6" name="日期占位符 3"/>
          <p:cNvSpPr>
            <a:spLocks noGrp="1"/>
          </p:cNvSpPr>
          <p:nvPr>
            <p:ph type="dt" sz="half" idx="10"/>
          </p:nvPr>
        </p:nvSpPr>
        <p:spPr/>
        <p:txBody>
          <a:bodyPr/>
          <a:lstStyle>
            <a:lvl1pPr>
              <a:defRPr sz="1200"/>
            </a:lvl1pPr>
          </a:lstStyle>
          <a:p>
            <a:pPr>
              <a:defRPr/>
            </a:pPr>
            <a:endParaRPr lang="zh-CN" altLang="zh-CN"/>
          </a:p>
        </p:txBody>
      </p:sp>
      <p:sp>
        <p:nvSpPr>
          <p:cNvPr id="17" name="页脚占位符 4"/>
          <p:cNvSpPr>
            <a:spLocks noGrp="1"/>
          </p:cNvSpPr>
          <p:nvPr>
            <p:ph type="ftr" sz="quarter" idx="11"/>
          </p:nvPr>
        </p:nvSpPr>
        <p:spPr/>
        <p:txBody>
          <a:bodyPr/>
          <a:lstStyle>
            <a:lvl1pPr>
              <a:defRPr sz="1200"/>
            </a:lvl1pPr>
          </a:lstStyle>
          <a:p>
            <a:pPr>
              <a:defRPr/>
            </a:pPr>
            <a:endParaRPr lang="zh-CN" altLang="zh-CN"/>
          </a:p>
        </p:txBody>
      </p:sp>
      <p:sp>
        <p:nvSpPr>
          <p:cNvPr id="18" name="灯片编号占位符 5"/>
          <p:cNvSpPr>
            <a:spLocks noGrp="1"/>
          </p:cNvSpPr>
          <p:nvPr>
            <p:ph type="sldNum" sz="quarter" idx="12"/>
          </p:nvPr>
        </p:nvSpPr>
        <p:spPr/>
        <p:txBody>
          <a:bodyPr/>
          <a:lstStyle>
            <a:lvl1pPr>
              <a:defRPr/>
            </a:lvl1pPr>
          </a:lstStyle>
          <a:p>
            <a:fld id="{F8F848EE-8AC4-4E9C-B501-AD8F7784829B}" type="slidenum">
              <a:rPr lang="zh-CN" altLang="zh-CN"/>
            </a:fld>
            <a:endParaRPr lang="zh-CN" altLang="zh-CN"/>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zh-CN"/>
          </a:p>
        </p:txBody>
      </p:sp>
      <p:sp>
        <p:nvSpPr>
          <p:cNvPr id="5" name="页脚占位符 4"/>
          <p:cNvSpPr>
            <a:spLocks noGrp="1"/>
          </p:cNvSpPr>
          <p:nvPr>
            <p:ph type="ftr" sz="quarter" idx="11"/>
          </p:nvPr>
        </p:nvSpPr>
        <p:spPr/>
        <p:txBody>
          <a:bodyPr/>
          <a:lstStyle>
            <a:lvl1pPr>
              <a:defRPr/>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DAC23954-AC97-43D2-A919-5ECF49DB353E}" type="slidenum">
              <a:rPr lang="zh-CN" altLang="zh-CN"/>
            </a:fld>
            <a:endParaRPr lang="zh-CN" altLang="zh-CN"/>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cxnSp>
        <p:nvCxnSpPr>
          <p:cNvPr id="4" name="直接连接符 3"/>
          <p:cNvCxnSpPr/>
          <p:nvPr/>
        </p:nvCxnSpPr>
        <p:spPr>
          <a:xfrm>
            <a:off x="4284134" y="3433763"/>
            <a:ext cx="514773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 name="组合 10"/>
          <p:cNvGrpSpPr/>
          <p:nvPr/>
        </p:nvGrpSpPr>
        <p:grpSpPr>
          <a:xfrm>
            <a:off x="774701" y="3287714"/>
            <a:ext cx="1562100" cy="268287"/>
            <a:chOff x="580290" y="3288314"/>
            <a:chExt cx="1172059" cy="267237"/>
          </a:xfrm>
        </p:grpSpPr>
        <p:sp>
          <p:nvSpPr>
            <p:cNvPr id="6" name="椭圆 5"/>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4"/>
          <p:cNvGrpSpPr/>
          <p:nvPr/>
        </p:nvGrpSpPr>
        <p:grpSpPr>
          <a:xfrm flipH="1">
            <a:off x="9848851" y="3295650"/>
            <a:ext cx="1564216" cy="266700"/>
            <a:chOff x="580290" y="3288314"/>
            <a:chExt cx="1172059" cy="267237"/>
          </a:xfrm>
        </p:grpSpPr>
        <p:sp>
          <p:nvSpPr>
            <p:cNvPr id="10" name="椭圆 9"/>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p:cNvSpPr/>
          <p:nvPr/>
        </p:nvSpPr>
        <p:spPr>
          <a:xfrm>
            <a:off x="0" y="4883150"/>
            <a:ext cx="12192000" cy="1974850"/>
          </a:xfrm>
          <a:custGeom>
            <a:avLst/>
            <a:gdLst>
              <a:gd name="connsiteX0" fmla="*/ 4408996 w 12191999"/>
              <a:gd name="connsiteY0" fmla="*/ 0 h 1975365"/>
              <a:gd name="connsiteX1" fmla="*/ 5790561 w 12191999"/>
              <a:gd name="connsiteY1" fmla="*/ 551581 h 1975365"/>
              <a:gd name="connsiteX2" fmla="*/ 5801495 w 12191999"/>
              <a:gd name="connsiteY2" fmla="*/ 563959 h 1975365"/>
              <a:gd name="connsiteX3" fmla="*/ 5826131 w 12191999"/>
              <a:gd name="connsiteY3" fmla="*/ 553912 h 1975365"/>
              <a:gd name="connsiteX4" fmla="*/ 6523038 w 12191999"/>
              <a:gd name="connsiteY4" fmla="*/ 434799 h 1975365"/>
              <a:gd name="connsiteX5" fmla="*/ 7789046 w 12191999"/>
              <a:gd name="connsiteY5" fmla="*/ 878743 h 1975365"/>
              <a:gd name="connsiteX6" fmla="*/ 7859692 w 12191999"/>
              <a:gd name="connsiteY6" fmla="*/ 944547 h 1975365"/>
              <a:gd name="connsiteX7" fmla="*/ 7890845 w 12191999"/>
              <a:gd name="connsiteY7" fmla="*/ 901137 h 1975365"/>
              <a:gd name="connsiteX8" fmla="*/ 9633465 w 12191999"/>
              <a:gd name="connsiteY8" fmla="*/ 116746 h 1975365"/>
              <a:gd name="connsiteX9" fmla="*/ 11376086 w 12191999"/>
              <a:gd name="connsiteY9" fmla="*/ 901137 h 1975365"/>
              <a:gd name="connsiteX10" fmla="*/ 11381374 w 12191999"/>
              <a:gd name="connsiteY10" fmla="*/ 908506 h 1975365"/>
              <a:gd name="connsiteX11" fmla="*/ 11472015 w 12191999"/>
              <a:gd name="connsiteY11" fmla="*/ 824077 h 1975365"/>
              <a:gd name="connsiteX12" fmla="*/ 12041117 w 12191999"/>
              <a:gd name="connsiteY12" fmla="*/ 499246 h 1975365"/>
              <a:gd name="connsiteX13" fmla="*/ 12191999 w 12191999"/>
              <a:gd name="connsiteY13" fmla="*/ 452495 h 1975365"/>
              <a:gd name="connsiteX14" fmla="*/ 12191999 w 12191999"/>
              <a:gd name="connsiteY14" fmla="*/ 1975365 h 1975365"/>
              <a:gd name="connsiteX15" fmla="*/ 0 w 12191999"/>
              <a:gd name="connsiteY15" fmla="*/ 1975365 h 1975365"/>
              <a:gd name="connsiteX16" fmla="*/ 0 w 12191999"/>
              <a:gd name="connsiteY16" fmla="*/ 373214 h 1975365"/>
              <a:gd name="connsiteX17" fmla="*/ 103466 w 12191999"/>
              <a:gd name="connsiteY17" fmla="*/ 416152 h 1975365"/>
              <a:gd name="connsiteX18" fmla="*/ 712248 w 12191999"/>
              <a:gd name="connsiteY18" fmla="*/ 843689 h 1975365"/>
              <a:gd name="connsiteX19" fmla="*/ 815917 w 12191999"/>
              <a:gd name="connsiteY19" fmla="*/ 961054 h 1975365"/>
              <a:gd name="connsiteX20" fmla="*/ 821465 w 12191999"/>
              <a:gd name="connsiteY20" fmla="*/ 955887 h 1975365"/>
              <a:gd name="connsiteX21" fmla="*/ 2307470 w 12191999"/>
              <a:gd name="connsiteY21" fmla="*/ 434799 h 1975365"/>
              <a:gd name="connsiteX22" fmla="*/ 2932400 w 12191999"/>
              <a:gd name="connsiteY22" fmla="*/ 514784 h 1975365"/>
              <a:gd name="connsiteX23" fmla="*/ 3033353 w 12191999"/>
              <a:gd name="connsiteY23" fmla="*/ 546065 h 1975365"/>
              <a:gd name="connsiteX24" fmla="*/ 3142988 w 12191999"/>
              <a:gd name="connsiteY24" fmla="*/ 443944 h 1975365"/>
              <a:gd name="connsiteX25" fmla="*/ 4408996 w 12191999"/>
              <a:gd name="connsiteY25"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1999" h="1975365">
                <a:moveTo>
                  <a:pt x="4408996" y="0"/>
                </a:moveTo>
                <a:cubicBezTo>
                  <a:pt x="4965206" y="0"/>
                  <a:pt x="5462174" y="214716"/>
                  <a:pt x="5790561" y="551581"/>
                </a:cubicBezTo>
                <a:lnTo>
                  <a:pt x="5801495" y="563959"/>
                </a:lnTo>
                <a:lnTo>
                  <a:pt x="5826131" y="553912"/>
                </a:lnTo>
                <a:cubicBezTo>
                  <a:pt x="6040333" y="477212"/>
                  <a:pt x="6275835" y="434799"/>
                  <a:pt x="6523038" y="434799"/>
                </a:cubicBezTo>
                <a:cubicBezTo>
                  <a:pt x="7017445" y="434799"/>
                  <a:pt x="7465046" y="604452"/>
                  <a:pt x="7789046" y="878743"/>
                </a:cubicBezTo>
                <a:lnTo>
                  <a:pt x="7859692" y="944547"/>
                </a:lnTo>
                <a:lnTo>
                  <a:pt x="7890845" y="901137"/>
                </a:lnTo>
                <a:cubicBezTo>
                  <a:pt x="8268504" y="427892"/>
                  <a:pt x="8908064" y="116746"/>
                  <a:pt x="9633465" y="116746"/>
                </a:cubicBezTo>
                <a:cubicBezTo>
                  <a:pt x="10358867" y="116746"/>
                  <a:pt x="10998426" y="427892"/>
                  <a:pt x="11376086" y="901137"/>
                </a:cubicBezTo>
                <a:lnTo>
                  <a:pt x="11381374" y="908506"/>
                </a:lnTo>
                <a:lnTo>
                  <a:pt x="11472015" y="824077"/>
                </a:lnTo>
                <a:cubicBezTo>
                  <a:pt x="11634015" y="686932"/>
                  <a:pt x="11826915" y="575946"/>
                  <a:pt x="12041117" y="499246"/>
                </a:cubicBezTo>
                <a:lnTo>
                  <a:pt x="12191999" y="452495"/>
                </a:lnTo>
                <a:lnTo>
                  <a:pt x="12191999" y="1975365"/>
                </a:lnTo>
                <a:lnTo>
                  <a:pt x="0" y="1975365"/>
                </a:lnTo>
                <a:lnTo>
                  <a:pt x="0" y="373214"/>
                </a:lnTo>
                <a:lnTo>
                  <a:pt x="103466" y="416152"/>
                </a:lnTo>
                <a:cubicBezTo>
                  <a:pt x="337103" y="525156"/>
                  <a:pt x="543613" y="670701"/>
                  <a:pt x="712248" y="843689"/>
                </a:cubicBezTo>
                <a:lnTo>
                  <a:pt x="815917" y="961054"/>
                </a:lnTo>
                <a:lnTo>
                  <a:pt x="821465" y="955887"/>
                </a:lnTo>
                <a:cubicBezTo>
                  <a:pt x="1201766" y="633932"/>
                  <a:pt x="1727148" y="434799"/>
                  <a:pt x="2307470" y="434799"/>
                </a:cubicBezTo>
                <a:cubicBezTo>
                  <a:pt x="2525090" y="434799"/>
                  <a:pt x="2734985" y="462802"/>
                  <a:pt x="2932400" y="514784"/>
                </a:cubicBezTo>
                <a:lnTo>
                  <a:pt x="3033353" y="546065"/>
                </a:lnTo>
                <a:lnTo>
                  <a:pt x="3142988" y="443944"/>
                </a:lnTo>
                <a:cubicBezTo>
                  <a:pt x="3466988" y="169652"/>
                  <a:pt x="3914590" y="0"/>
                  <a:pt x="4408996"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p:cNvSpPr/>
          <p:nvPr/>
        </p:nvSpPr>
        <p:spPr>
          <a:xfrm>
            <a:off x="0" y="5413376"/>
            <a:ext cx="12192000" cy="1444625"/>
          </a:xfrm>
          <a:custGeom>
            <a:avLst/>
            <a:gdLst>
              <a:gd name="connsiteX0" fmla="*/ 3246538 w 12192001"/>
              <a:gd name="connsiteY0" fmla="*/ 0 h 1445191"/>
              <a:gd name="connsiteX1" fmla="*/ 3888381 w 12192001"/>
              <a:gd name="connsiteY1" fmla="*/ 335498 h 1445191"/>
              <a:gd name="connsiteX2" fmla="*/ 3925176 w 12192001"/>
              <a:gd name="connsiteY2" fmla="*/ 402142 h 1445191"/>
              <a:gd name="connsiteX3" fmla="*/ 4047372 w 12192001"/>
              <a:gd name="connsiteY3" fmla="*/ 336937 h 1445191"/>
              <a:gd name="connsiteX4" fmla="*/ 4348662 w 12192001"/>
              <a:gd name="connsiteY4" fmla="*/ 277137 h 1445191"/>
              <a:gd name="connsiteX5" fmla="*/ 4990506 w 12192001"/>
              <a:gd name="connsiteY5" fmla="*/ 612635 h 1445191"/>
              <a:gd name="connsiteX6" fmla="*/ 4990587 w 12192001"/>
              <a:gd name="connsiteY6" fmla="*/ 612785 h 1445191"/>
              <a:gd name="connsiteX7" fmla="*/ 5017399 w 12192001"/>
              <a:gd name="connsiteY7" fmla="*/ 564223 h 1445191"/>
              <a:gd name="connsiteX8" fmla="*/ 5836210 w 12192001"/>
              <a:gd name="connsiteY8" fmla="*/ 136221 h 1445191"/>
              <a:gd name="connsiteX9" fmla="*/ 6306886 w 12192001"/>
              <a:gd name="connsiteY9" fmla="*/ 253387 h 1445191"/>
              <a:gd name="connsiteX10" fmla="*/ 6347988 w 12192001"/>
              <a:gd name="connsiteY10" fmla="*/ 277935 h 1445191"/>
              <a:gd name="connsiteX11" fmla="*/ 6394194 w 12192001"/>
              <a:gd name="connsiteY11" fmla="*/ 222879 h 1445191"/>
              <a:gd name="connsiteX12" fmla="*/ 6941520 w 12192001"/>
              <a:gd name="connsiteY12" fmla="*/ 0 h 1445191"/>
              <a:gd name="connsiteX13" fmla="*/ 7488846 w 12192001"/>
              <a:gd name="connsiteY13" fmla="*/ 222879 h 1445191"/>
              <a:gd name="connsiteX14" fmla="*/ 7529289 w 12192001"/>
              <a:gd name="connsiteY14" fmla="*/ 271069 h 1445191"/>
              <a:gd name="connsiteX15" fmla="*/ 7537925 w 12192001"/>
              <a:gd name="connsiteY15" fmla="*/ 265911 h 1445191"/>
              <a:gd name="connsiteX16" fmla="*/ 8008603 w 12192001"/>
              <a:gd name="connsiteY16" fmla="*/ 148745 h 1445191"/>
              <a:gd name="connsiteX17" fmla="*/ 8755262 w 12192001"/>
              <a:gd name="connsiteY17" fmla="*/ 484217 h 1445191"/>
              <a:gd name="connsiteX18" fmla="*/ 8852685 w 12192001"/>
              <a:gd name="connsiteY18" fmla="*/ 615575 h 1445191"/>
              <a:gd name="connsiteX19" fmla="*/ 8854308 w 12192001"/>
              <a:gd name="connsiteY19" fmla="*/ 612634 h 1445191"/>
              <a:gd name="connsiteX20" fmla="*/ 9496151 w 12192001"/>
              <a:gd name="connsiteY20" fmla="*/ 277136 h 1445191"/>
              <a:gd name="connsiteX21" fmla="*/ 9928922 w 12192001"/>
              <a:gd name="connsiteY21" fmla="*/ 407095 h 1445191"/>
              <a:gd name="connsiteX22" fmla="*/ 9938225 w 12192001"/>
              <a:gd name="connsiteY22" fmla="*/ 414641 h 1445191"/>
              <a:gd name="connsiteX23" fmla="*/ 9981920 w 12192001"/>
              <a:gd name="connsiteY23" fmla="*/ 335498 h 1445191"/>
              <a:gd name="connsiteX24" fmla="*/ 10623763 w 12192001"/>
              <a:gd name="connsiteY24" fmla="*/ 0 h 1445191"/>
              <a:gd name="connsiteX25" fmla="*/ 11265607 w 12192001"/>
              <a:gd name="connsiteY25" fmla="*/ 335498 h 1445191"/>
              <a:gd name="connsiteX26" fmla="*/ 11291202 w 12192001"/>
              <a:gd name="connsiteY26" fmla="*/ 381858 h 1445191"/>
              <a:gd name="connsiteX27" fmla="*/ 11306415 w 12192001"/>
              <a:gd name="connsiteY27" fmla="*/ 369518 h 1445191"/>
              <a:gd name="connsiteX28" fmla="*/ 11739186 w 12192001"/>
              <a:gd name="connsiteY28" fmla="*/ 239559 h 1445191"/>
              <a:gd name="connsiteX29" fmla="*/ 12171956 w 12192001"/>
              <a:gd name="connsiteY29" fmla="*/ 369518 h 1445191"/>
              <a:gd name="connsiteX30" fmla="*/ 12192001 w 12192001"/>
              <a:gd name="connsiteY30" fmla="*/ 385777 h 1445191"/>
              <a:gd name="connsiteX31" fmla="*/ 12192001 w 12192001"/>
              <a:gd name="connsiteY31" fmla="*/ 1445191 h 1445191"/>
              <a:gd name="connsiteX32" fmla="*/ 0 w 12192001"/>
              <a:gd name="connsiteY32" fmla="*/ 1445191 h 1445191"/>
              <a:gd name="connsiteX33" fmla="*/ 0 w 12192001"/>
              <a:gd name="connsiteY33" fmla="*/ 160691 h 1445191"/>
              <a:gd name="connsiteX34" fmla="*/ 41876 w 12192001"/>
              <a:gd name="connsiteY34" fmla="*/ 184935 h 1445191"/>
              <a:gd name="connsiteX35" fmla="*/ 134451 w 12192001"/>
              <a:gd name="connsiteY35" fmla="*/ 253847 h 1445191"/>
              <a:gd name="connsiteX36" fmla="*/ 135221 w 12192001"/>
              <a:gd name="connsiteY36" fmla="*/ 253387 h 1445191"/>
              <a:gd name="connsiteX37" fmla="*/ 605900 w 12192001"/>
              <a:gd name="connsiteY37" fmla="*/ 136221 h 1445191"/>
              <a:gd name="connsiteX38" fmla="*/ 1450394 w 12192001"/>
              <a:gd name="connsiteY38" fmla="*/ 603610 h 1445191"/>
              <a:gd name="connsiteX39" fmla="*/ 1457193 w 12192001"/>
              <a:gd name="connsiteY39" fmla="*/ 617070 h 1445191"/>
              <a:gd name="connsiteX40" fmla="*/ 1531063 w 12192001"/>
              <a:gd name="connsiteY40" fmla="*/ 529051 h 1445191"/>
              <a:gd name="connsiteX41" fmla="*/ 2118933 w 12192001"/>
              <a:gd name="connsiteY41" fmla="*/ 289663 h 1445191"/>
              <a:gd name="connsiteX42" fmla="*/ 2532753 w 12192001"/>
              <a:gd name="connsiteY42" fmla="*/ 397949 h 1445191"/>
              <a:gd name="connsiteX43" fmla="*/ 2559976 w 12192001"/>
              <a:gd name="connsiteY43" fmla="*/ 416495 h 1445191"/>
              <a:gd name="connsiteX44" fmla="*/ 2604696 w 12192001"/>
              <a:gd name="connsiteY44" fmla="*/ 335498 h 1445191"/>
              <a:gd name="connsiteX45" fmla="*/ 3246538 w 12192001"/>
              <a:gd name="connsiteY45"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2192001" h="1445191">
                <a:moveTo>
                  <a:pt x="3246538" y="0"/>
                </a:moveTo>
                <a:cubicBezTo>
                  <a:pt x="3513718" y="0"/>
                  <a:pt x="3749281" y="133083"/>
                  <a:pt x="3888381" y="335498"/>
                </a:cubicBezTo>
                <a:lnTo>
                  <a:pt x="3925176" y="402142"/>
                </a:lnTo>
                <a:lnTo>
                  <a:pt x="4047372" y="336937"/>
                </a:lnTo>
                <a:cubicBezTo>
                  <a:pt x="4139977" y="298430"/>
                  <a:pt x="4241791" y="277137"/>
                  <a:pt x="4348662" y="277137"/>
                </a:cubicBezTo>
                <a:cubicBezTo>
                  <a:pt x="4615842" y="277137"/>
                  <a:pt x="4851406" y="410220"/>
                  <a:pt x="4990506" y="612635"/>
                </a:cubicBezTo>
                <a:lnTo>
                  <a:pt x="4990587" y="612785"/>
                </a:lnTo>
                <a:lnTo>
                  <a:pt x="5017399" y="564223"/>
                </a:lnTo>
                <a:cubicBezTo>
                  <a:pt x="5194852" y="305997"/>
                  <a:pt x="5495363" y="136221"/>
                  <a:pt x="5836210" y="136221"/>
                </a:cubicBezTo>
                <a:cubicBezTo>
                  <a:pt x="6006632" y="136221"/>
                  <a:pt x="6166972" y="178665"/>
                  <a:pt x="6306886" y="253387"/>
                </a:cubicBezTo>
                <a:lnTo>
                  <a:pt x="6347988" y="277935"/>
                </a:lnTo>
                <a:lnTo>
                  <a:pt x="6394194" y="222879"/>
                </a:lnTo>
                <a:cubicBezTo>
                  <a:pt x="6534266" y="85173"/>
                  <a:pt x="6727776" y="0"/>
                  <a:pt x="6941520" y="0"/>
                </a:cubicBezTo>
                <a:cubicBezTo>
                  <a:pt x="7155263" y="0"/>
                  <a:pt x="7348773" y="85173"/>
                  <a:pt x="7488846" y="222879"/>
                </a:cubicBezTo>
                <a:lnTo>
                  <a:pt x="7529289" y="271069"/>
                </a:lnTo>
                <a:lnTo>
                  <a:pt x="7537925" y="265911"/>
                </a:lnTo>
                <a:cubicBezTo>
                  <a:pt x="7677840" y="191189"/>
                  <a:pt x="7838181" y="148745"/>
                  <a:pt x="8008603" y="148745"/>
                </a:cubicBezTo>
                <a:cubicBezTo>
                  <a:pt x="8306843" y="148745"/>
                  <a:pt x="8574203" y="278730"/>
                  <a:pt x="8755262" y="484217"/>
                </a:cubicBezTo>
                <a:lnTo>
                  <a:pt x="8852685" y="615575"/>
                </a:lnTo>
                <a:lnTo>
                  <a:pt x="8854308" y="612634"/>
                </a:lnTo>
                <a:cubicBezTo>
                  <a:pt x="8993408" y="410219"/>
                  <a:pt x="9228971" y="277136"/>
                  <a:pt x="9496151" y="277136"/>
                </a:cubicBezTo>
                <a:cubicBezTo>
                  <a:pt x="9656459" y="277136"/>
                  <a:pt x="9805385" y="325046"/>
                  <a:pt x="9928922" y="407095"/>
                </a:cubicBezTo>
                <a:lnTo>
                  <a:pt x="9938225" y="414641"/>
                </a:lnTo>
                <a:lnTo>
                  <a:pt x="9981920" y="335498"/>
                </a:lnTo>
                <a:cubicBezTo>
                  <a:pt x="10121021" y="133083"/>
                  <a:pt x="10356583" y="0"/>
                  <a:pt x="10623763" y="0"/>
                </a:cubicBezTo>
                <a:cubicBezTo>
                  <a:pt x="10890944" y="0"/>
                  <a:pt x="11126506" y="133083"/>
                  <a:pt x="11265607" y="335498"/>
                </a:cubicBezTo>
                <a:lnTo>
                  <a:pt x="11291202" y="381858"/>
                </a:lnTo>
                <a:lnTo>
                  <a:pt x="11306415" y="369518"/>
                </a:lnTo>
                <a:cubicBezTo>
                  <a:pt x="11429952" y="287469"/>
                  <a:pt x="11578878" y="239559"/>
                  <a:pt x="11739186" y="239559"/>
                </a:cubicBezTo>
                <a:cubicBezTo>
                  <a:pt x="11899494" y="239559"/>
                  <a:pt x="12048420" y="287469"/>
                  <a:pt x="12171956" y="369518"/>
                </a:cubicBezTo>
                <a:lnTo>
                  <a:pt x="12192001" y="385777"/>
                </a:lnTo>
                <a:lnTo>
                  <a:pt x="12192001" y="1445191"/>
                </a:lnTo>
                <a:lnTo>
                  <a:pt x="0" y="1445191"/>
                </a:lnTo>
                <a:lnTo>
                  <a:pt x="0" y="160691"/>
                </a:lnTo>
                <a:lnTo>
                  <a:pt x="41876" y="184935"/>
                </a:lnTo>
                <a:lnTo>
                  <a:pt x="134451" y="253847"/>
                </a:lnTo>
                <a:lnTo>
                  <a:pt x="135221" y="253387"/>
                </a:lnTo>
                <a:cubicBezTo>
                  <a:pt x="275136" y="178665"/>
                  <a:pt x="435476" y="136221"/>
                  <a:pt x="605900" y="136221"/>
                </a:cubicBezTo>
                <a:cubicBezTo>
                  <a:pt x="963788" y="136221"/>
                  <a:pt x="1277208" y="323399"/>
                  <a:pt x="1450394" y="603610"/>
                </a:cubicBezTo>
                <a:lnTo>
                  <a:pt x="1457193" y="617070"/>
                </a:lnTo>
                <a:lnTo>
                  <a:pt x="1531063" y="529051"/>
                </a:lnTo>
                <a:cubicBezTo>
                  <a:pt x="1681511" y="381145"/>
                  <a:pt x="1889354" y="289663"/>
                  <a:pt x="2118933" y="289663"/>
                </a:cubicBezTo>
                <a:cubicBezTo>
                  <a:pt x="2269592" y="289663"/>
                  <a:pt x="2410892" y="329061"/>
                  <a:pt x="2532753" y="397949"/>
                </a:cubicBezTo>
                <a:lnTo>
                  <a:pt x="2559976" y="416495"/>
                </a:lnTo>
                <a:lnTo>
                  <a:pt x="2604696" y="335498"/>
                </a:lnTo>
                <a:cubicBezTo>
                  <a:pt x="2743795" y="133083"/>
                  <a:pt x="2979358" y="0"/>
                  <a:pt x="3246538"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p:cNvSpPr/>
          <p:nvPr/>
        </p:nvSpPr>
        <p:spPr>
          <a:xfrm>
            <a:off x="0" y="5724526"/>
            <a:ext cx="12192000" cy="1133475"/>
          </a:xfrm>
          <a:custGeom>
            <a:avLst/>
            <a:gdLst>
              <a:gd name="connsiteX0" fmla="*/ 4783442 w 12192001"/>
              <a:gd name="connsiteY0" fmla="*/ 0 h 1133339"/>
              <a:gd name="connsiteX1" fmla="*/ 5390536 w 12192001"/>
              <a:gd name="connsiteY1" fmla="*/ 268294 h 1133339"/>
              <a:gd name="connsiteX2" fmla="*/ 5418659 w 12192001"/>
              <a:gd name="connsiteY2" fmla="*/ 311359 h 1133339"/>
              <a:gd name="connsiteX3" fmla="*/ 5445718 w 12192001"/>
              <a:gd name="connsiteY3" fmla="*/ 309092 h 1133339"/>
              <a:gd name="connsiteX4" fmla="*/ 5966086 w 12192001"/>
              <a:gd name="connsiteY4" fmla="*/ 539058 h 1133339"/>
              <a:gd name="connsiteX5" fmla="*/ 5998471 w 12192001"/>
              <a:gd name="connsiteY5" fmla="*/ 588645 h 1133339"/>
              <a:gd name="connsiteX6" fmla="*/ 6084786 w 12192001"/>
              <a:gd name="connsiteY6" fmla="*/ 549703 h 1133339"/>
              <a:gd name="connsiteX7" fmla="*/ 6329055 w 12192001"/>
              <a:gd name="connsiteY7" fmla="*/ 508714 h 1133339"/>
              <a:gd name="connsiteX8" fmla="*/ 6382291 w 12192001"/>
              <a:gd name="connsiteY8" fmla="*/ 512618 h 1133339"/>
              <a:gd name="connsiteX9" fmla="*/ 6419886 w 12192001"/>
              <a:gd name="connsiteY9" fmla="*/ 474742 h 1133339"/>
              <a:gd name="connsiteX10" fmla="*/ 6863627 w 12192001"/>
              <a:gd name="connsiteY10" fmla="*/ 321971 h 1133339"/>
              <a:gd name="connsiteX11" fmla="*/ 7107895 w 12192001"/>
              <a:gd name="connsiteY11" fmla="*/ 362960 h 1133339"/>
              <a:gd name="connsiteX12" fmla="*/ 7202810 w 12192001"/>
              <a:gd name="connsiteY12" fmla="*/ 405780 h 1133339"/>
              <a:gd name="connsiteX13" fmla="*/ 7213903 w 12192001"/>
              <a:gd name="connsiteY13" fmla="*/ 398172 h 1133339"/>
              <a:gd name="connsiteX14" fmla="*/ 7564766 w 12192001"/>
              <a:gd name="connsiteY14" fmla="*/ 309092 h 1133339"/>
              <a:gd name="connsiteX15" fmla="*/ 8008506 w 12192001"/>
              <a:gd name="connsiteY15" fmla="*/ 461863 h 1133339"/>
              <a:gd name="connsiteX16" fmla="*/ 8052822 w 12192001"/>
              <a:gd name="connsiteY16" fmla="*/ 506507 h 1133339"/>
              <a:gd name="connsiteX17" fmla="*/ 8060557 w 12192001"/>
              <a:gd name="connsiteY17" fmla="*/ 501203 h 1133339"/>
              <a:gd name="connsiteX18" fmla="*/ 8411422 w 12192001"/>
              <a:gd name="connsiteY18" fmla="*/ 412123 h 1133339"/>
              <a:gd name="connsiteX19" fmla="*/ 8989649 w 12192001"/>
              <a:gd name="connsiteY19" fmla="*/ 730689 h 1133339"/>
              <a:gd name="connsiteX20" fmla="*/ 8994011 w 12192001"/>
              <a:gd name="connsiteY20" fmla="*/ 742369 h 1133339"/>
              <a:gd name="connsiteX21" fmla="*/ 9000624 w 12192001"/>
              <a:gd name="connsiteY21" fmla="*/ 732242 h 1133339"/>
              <a:gd name="connsiteX22" fmla="*/ 9520993 w 12192001"/>
              <a:gd name="connsiteY22" fmla="*/ 502276 h 1133339"/>
              <a:gd name="connsiteX23" fmla="*/ 9736762 w 12192001"/>
              <a:gd name="connsiteY23" fmla="*/ 533926 h 1133339"/>
              <a:gd name="connsiteX24" fmla="*/ 9822666 w 12192001"/>
              <a:gd name="connsiteY24" fmla="*/ 567236 h 1133339"/>
              <a:gd name="connsiteX25" fmla="*/ 9849091 w 12192001"/>
              <a:gd name="connsiteY25" fmla="*/ 526771 h 1133339"/>
              <a:gd name="connsiteX26" fmla="*/ 10216623 w 12192001"/>
              <a:gd name="connsiteY26" fmla="*/ 364348 h 1133339"/>
              <a:gd name="connsiteX27" fmla="*/ 10584155 w 12192001"/>
              <a:gd name="connsiteY27" fmla="*/ 526771 h 1133339"/>
              <a:gd name="connsiteX28" fmla="*/ 10607270 w 12192001"/>
              <a:gd name="connsiteY28" fmla="*/ 562169 h 1133339"/>
              <a:gd name="connsiteX29" fmla="*/ 10634903 w 12192001"/>
              <a:gd name="connsiteY29" fmla="*/ 549703 h 1133339"/>
              <a:gd name="connsiteX30" fmla="*/ 10879171 w 12192001"/>
              <a:gd name="connsiteY30" fmla="*/ 508714 h 1133339"/>
              <a:gd name="connsiteX31" fmla="*/ 11415862 w 12192001"/>
              <a:gd name="connsiteY31" fmla="*/ 759843 h 1133339"/>
              <a:gd name="connsiteX32" fmla="*/ 11427708 w 12192001"/>
              <a:gd name="connsiteY32" fmla="*/ 779672 h 1133339"/>
              <a:gd name="connsiteX33" fmla="*/ 11443598 w 12192001"/>
              <a:gd name="connsiteY33" fmla="*/ 737128 h 1133339"/>
              <a:gd name="connsiteX34" fmla="*/ 12021824 w 12192001"/>
              <a:gd name="connsiteY34" fmla="*/ 418562 h 1133339"/>
              <a:gd name="connsiteX35" fmla="*/ 12148296 w 12192001"/>
              <a:gd name="connsiteY35" fmla="*/ 429159 h 1133339"/>
              <a:gd name="connsiteX36" fmla="*/ 12192001 w 12192001"/>
              <a:gd name="connsiteY36" fmla="*/ 440435 h 1133339"/>
              <a:gd name="connsiteX37" fmla="*/ 12192001 w 12192001"/>
              <a:gd name="connsiteY37" fmla="*/ 1133339 h 1133339"/>
              <a:gd name="connsiteX38" fmla="*/ 0 w 12192001"/>
              <a:gd name="connsiteY38" fmla="*/ 1133339 h 1133339"/>
              <a:gd name="connsiteX39" fmla="*/ 0 w 12192001"/>
              <a:gd name="connsiteY39" fmla="*/ 510365 h 1133339"/>
              <a:gd name="connsiteX40" fmla="*/ 22512 w 12192001"/>
              <a:gd name="connsiteY40" fmla="*/ 508714 h 1133339"/>
              <a:gd name="connsiteX41" fmla="*/ 497027 w 12192001"/>
              <a:gd name="connsiteY41" fmla="*/ 688964 h 1133339"/>
              <a:gd name="connsiteX42" fmla="*/ 501680 w 12192001"/>
              <a:gd name="connsiteY42" fmla="*/ 694269 h 1133339"/>
              <a:gd name="connsiteX43" fmla="*/ 518573 w 12192001"/>
              <a:gd name="connsiteY43" fmla="*/ 668401 h 1133339"/>
              <a:gd name="connsiteX44" fmla="*/ 1083912 w 12192001"/>
              <a:gd name="connsiteY44" fmla="*/ 418562 h 1133339"/>
              <a:gd name="connsiteX45" fmla="*/ 1349289 w 12192001"/>
              <a:gd name="connsiteY45" fmla="*/ 463094 h 1133339"/>
              <a:gd name="connsiteX46" fmla="*/ 1420528 w 12192001"/>
              <a:gd name="connsiteY46" fmla="*/ 495232 h 1133339"/>
              <a:gd name="connsiteX47" fmla="*/ 1453652 w 12192001"/>
              <a:gd name="connsiteY47" fmla="*/ 461863 h 1133339"/>
              <a:gd name="connsiteX48" fmla="*/ 1897391 w 12192001"/>
              <a:gd name="connsiteY48" fmla="*/ 309092 h 1133339"/>
              <a:gd name="connsiteX49" fmla="*/ 2141659 w 12192001"/>
              <a:gd name="connsiteY49" fmla="*/ 350081 h 1133339"/>
              <a:gd name="connsiteX50" fmla="*/ 2242051 w 12192001"/>
              <a:gd name="connsiteY50" fmla="*/ 395372 h 1133339"/>
              <a:gd name="connsiteX51" fmla="*/ 2306042 w 12192001"/>
              <a:gd name="connsiteY51" fmla="*/ 366503 h 1133339"/>
              <a:gd name="connsiteX52" fmla="*/ 2571419 w 12192001"/>
              <a:gd name="connsiteY52" fmla="*/ 321971 h 1133339"/>
              <a:gd name="connsiteX53" fmla="*/ 3199618 w 12192001"/>
              <a:gd name="connsiteY53" fmla="*/ 668067 h 1133339"/>
              <a:gd name="connsiteX54" fmla="*/ 3225139 w 12192001"/>
              <a:gd name="connsiteY54" fmla="*/ 736404 h 1133339"/>
              <a:gd name="connsiteX55" fmla="*/ 3242934 w 12192001"/>
              <a:gd name="connsiteY55" fmla="*/ 731813 h 1133339"/>
              <a:gd name="connsiteX56" fmla="*/ 3369406 w 12192001"/>
              <a:gd name="connsiteY56" fmla="*/ 721216 h 1133339"/>
              <a:gd name="connsiteX57" fmla="*/ 3391102 w 12192001"/>
              <a:gd name="connsiteY57" fmla="*/ 722353 h 1133339"/>
              <a:gd name="connsiteX58" fmla="*/ 3426468 w 12192001"/>
              <a:gd name="connsiteY58" fmla="*/ 627658 h 1133339"/>
              <a:gd name="connsiteX59" fmla="*/ 4004695 w 12192001"/>
              <a:gd name="connsiteY59" fmla="*/ 309092 h 1133339"/>
              <a:gd name="connsiteX60" fmla="*/ 4131167 w 12192001"/>
              <a:gd name="connsiteY60" fmla="*/ 319689 h 1133339"/>
              <a:gd name="connsiteX61" fmla="*/ 4141105 w 12192001"/>
              <a:gd name="connsiteY61" fmla="*/ 322253 h 1133339"/>
              <a:gd name="connsiteX62" fmla="*/ 4176342 w 12192001"/>
              <a:gd name="connsiteY62" fmla="*/ 268294 h 1133339"/>
              <a:gd name="connsiteX63" fmla="*/ 4783442 w 12192001"/>
              <a:gd name="connsiteY63"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1" h="1133339">
                <a:moveTo>
                  <a:pt x="4783442" y="0"/>
                </a:moveTo>
                <a:cubicBezTo>
                  <a:pt x="5036157" y="0"/>
                  <a:pt x="5258967" y="106424"/>
                  <a:pt x="5390536" y="268294"/>
                </a:cubicBezTo>
                <a:lnTo>
                  <a:pt x="5418659" y="311359"/>
                </a:lnTo>
                <a:lnTo>
                  <a:pt x="5445718" y="309092"/>
                </a:lnTo>
                <a:cubicBezTo>
                  <a:pt x="5662331" y="309092"/>
                  <a:pt x="5853314" y="400313"/>
                  <a:pt x="5966086" y="539058"/>
                </a:cubicBezTo>
                <a:lnTo>
                  <a:pt x="5998471" y="588645"/>
                </a:lnTo>
                <a:lnTo>
                  <a:pt x="6084786" y="549703"/>
                </a:lnTo>
                <a:cubicBezTo>
                  <a:pt x="6159865" y="523309"/>
                  <a:pt x="6242409" y="508714"/>
                  <a:pt x="6329055" y="508714"/>
                </a:cubicBezTo>
                <a:lnTo>
                  <a:pt x="6382291" y="512618"/>
                </a:lnTo>
                <a:lnTo>
                  <a:pt x="6419886" y="474742"/>
                </a:lnTo>
                <a:cubicBezTo>
                  <a:pt x="6533449" y="380352"/>
                  <a:pt x="6690336" y="321971"/>
                  <a:pt x="6863627" y="321971"/>
                </a:cubicBezTo>
                <a:cubicBezTo>
                  <a:pt x="6950273" y="321971"/>
                  <a:pt x="7032817" y="336566"/>
                  <a:pt x="7107895" y="362960"/>
                </a:cubicBezTo>
                <a:lnTo>
                  <a:pt x="7202810" y="405780"/>
                </a:lnTo>
                <a:lnTo>
                  <a:pt x="7213903" y="398172"/>
                </a:lnTo>
                <a:cubicBezTo>
                  <a:pt x="7314059" y="341931"/>
                  <a:pt x="7434800" y="309092"/>
                  <a:pt x="7564766" y="309092"/>
                </a:cubicBezTo>
                <a:cubicBezTo>
                  <a:pt x="7738057" y="309092"/>
                  <a:pt x="7894943" y="367473"/>
                  <a:pt x="8008506" y="461863"/>
                </a:cubicBezTo>
                <a:lnTo>
                  <a:pt x="8052822" y="506507"/>
                </a:lnTo>
                <a:lnTo>
                  <a:pt x="8060557" y="501203"/>
                </a:lnTo>
                <a:cubicBezTo>
                  <a:pt x="8160713" y="444962"/>
                  <a:pt x="8281454" y="412123"/>
                  <a:pt x="8411422" y="412123"/>
                </a:cubicBezTo>
                <a:cubicBezTo>
                  <a:pt x="8671358" y="412123"/>
                  <a:pt x="8894382" y="543481"/>
                  <a:pt x="8989649" y="730689"/>
                </a:cubicBezTo>
                <a:lnTo>
                  <a:pt x="8994011" y="742369"/>
                </a:lnTo>
                <a:lnTo>
                  <a:pt x="9000624" y="732242"/>
                </a:lnTo>
                <a:cubicBezTo>
                  <a:pt x="9113399" y="593497"/>
                  <a:pt x="9304380" y="502276"/>
                  <a:pt x="9520993" y="502276"/>
                </a:cubicBezTo>
                <a:cubicBezTo>
                  <a:pt x="9596808" y="502276"/>
                  <a:pt x="9669483" y="513450"/>
                  <a:pt x="9736762" y="533926"/>
                </a:cubicBezTo>
                <a:lnTo>
                  <a:pt x="9822666" y="567236"/>
                </a:lnTo>
                <a:lnTo>
                  <a:pt x="9849091" y="526771"/>
                </a:lnTo>
                <a:cubicBezTo>
                  <a:pt x="9928743" y="428776"/>
                  <a:pt x="10063630" y="364348"/>
                  <a:pt x="10216623" y="364348"/>
                </a:cubicBezTo>
                <a:cubicBezTo>
                  <a:pt x="10369615" y="364348"/>
                  <a:pt x="10504503" y="428776"/>
                  <a:pt x="10584155" y="526771"/>
                </a:cubicBezTo>
                <a:lnTo>
                  <a:pt x="10607270" y="562169"/>
                </a:lnTo>
                <a:lnTo>
                  <a:pt x="10634903" y="549703"/>
                </a:lnTo>
                <a:cubicBezTo>
                  <a:pt x="10709981" y="523309"/>
                  <a:pt x="10792525" y="508714"/>
                  <a:pt x="10879171" y="508714"/>
                </a:cubicBezTo>
                <a:cubicBezTo>
                  <a:pt x="11106615" y="508714"/>
                  <a:pt x="11305799" y="609285"/>
                  <a:pt x="11415862" y="759843"/>
                </a:cubicBezTo>
                <a:lnTo>
                  <a:pt x="11427708" y="779672"/>
                </a:lnTo>
                <a:lnTo>
                  <a:pt x="11443598" y="737128"/>
                </a:lnTo>
                <a:cubicBezTo>
                  <a:pt x="11538863" y="549920"/>
                  <a:pt x="11761888" y="418562"/>
                  <a:pt x="12021824" y="418562"/>
                </a:cubicBezTo>
                <a:cubicBezTo>
                  <a:pt x="12065147" y="418562"/>
                  <a:pt x="12107444" y="422211"/>
                  <a:pt x="12148296" y="429159"/>
                </a:cubicBezTo>
                <a:lnTo>
                  <a:pt x="12192001" y="440435"/>
                </a:lnTo>
                <a:lnTo>
                  <a:pt x="12192001" y="1133339"/>
                </a:lnTo>
                <a:lnTo>
                  <a:pt x="0" y="1133339"/>
                </a:lnTo>
                <a:lnTo>
                  <a:pt x="0" y="510365"/>
                </a:lnTo>
                <a:lnTo>
                  <a:pt x="22512" y="508714"/>
                </a:lnTo>
                <a:cubicBezTo>
                  <a:pt x="212048" y="508714"/>
                  <a:pt x="381960" y="578555"/>
                  <a:pt x="497027" y="688964"/>
                </a:cubicBezTo>
                <a:lnTo>
                  <a:pt x="501680" y="694269"/>
                </a:lnTo>
                <a:lnTo>
                  <a:pt x="518573" y="668401"/>
                </a:lnTo>
                <a:cubicBezTo>
                  <a:pt x="641094" y="517666"/>
                  <a:pt x="848579" y="418562"/>
                  <a:pt x="1083912" y="418562"/>
                </a:cubicBezTo>
                <a:cubicBezTo>
                  <a:pt x="1178045" y="418562"/>
                  <a:pt x="1267722" y="434418"/>
                  <a:pt x="1349289" y="463094"/>
                </a:cubicBezTo>
                <a:lnTo>
                  <a:pt x="1420528" y="495232"/>
                </a:lnTo>
                <a:lnTo>
                  <a:pt x="1453652" y="461863"/>
                </a:lnTo>
                <a:cubicBezTo>
                  <a:pt x="1567215" y="367473"/>
                  <a:pt x="1724100" y="309092"/>
                  <a:pt x="1897391" y="309092"/>
                </a:cubicBezTo>
                <a:cubicBezTo>
                  <a:pt x="1984036" y="309092"/>
                  <a:pt x="2066580" y="323687"/>
                  <a:pt x="2141659" y="350081"/>
                </a:cubicBezTo>
                <a:lnTo>
                  <a:pt x="2242051" y="395372"/>
                </a:lnTo>
                <a:lnTo>
                  <a:pt x="2306042" y="366503"/>
                </a:lnTo>
                <a:cubicBezTo>
                  <a:pt x="2387609" y="337827"/>
                  <a:pt x="2477286" y="321971"/>
                  <a:pt x="2571419" y="321971"/>
                </a:cubicBezTo>
                <a:cubicBezTo>
                  <a:pt x="2853820" y="321971"/>
                  <a:pt x="3096119" y="464681"/>
                  <a:pt x="3199618" y="668067"/>
                </a:cubicBezTo>
                <a:lnTo>
                  <a:pt x="3225139" y="736404"/>
                </a:lnTo>
                <a:lnTo>
                  <a:pt x="3242934" y="731813"/>
                </a:lnTo>
                <a:cubicBezTo>
                  <a:pt x="3283786" y="724865"/>
                  <a:pt x="3326083" y="721216"/>
                  <a:pt x="3369406" y="721216"/>
                </a:cubicBezTo>
                <a:lnTo>
                  <a:pt x="3391102" y="722353"/>
                </a:lnTo>
                <a:lnTo>
                  <a:pt x="3426468" y="627658"/>
                </a:lnTo>
                <a:cubicBezTo>
                  <a:pt x="3521734" y="440450"/>
                  <a:pt x="3744758" y="309092"/>
                  <a:pt x="4004695" y="309092"/>
                </a:cubicBezTo>
                <a:cubicBezTo>
                  <a:pt x="4048018" y="309092"/>
                  <a:pt x="4090315" y="312741"/>
                  <a:pt x="4131167" y="319689"/>
                </a:cubicBezTo>
                <a:lnTo>
                  <a:pt x="4141105" y="322253"/>
                </a:lnTo>
                <a:lnTo>
                  <a:pt x="4176342" y="268294"/>
                </a:lnTo>
                <a:cubicBezTo>
                  <a:pt x="4307913" y="106424"/>
                  <a:pt x="4530723" y="0"/>
                  <a:pt x="4783442"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6" name="任意多边形 19"/>
          <p:cNvSpPr/>
          <p:nvPr/>
        </p:nvSpPr>
        <p:spPr>
          <a:xfrm rot="20700000" flipH="1">
            <a:off x="7818968" y="727075"/>
            <a:ext cx="1183217" cy="612775"/>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4283115" y="2658508"/>
            <a:ext cx="5514879" cy="757130"/>
          </a:xfrm>
        </p:spPr>
        <p:txBody>
          <a:bodyPr anchor="b">
            <a:normAutofit/>
          </a:bodyPr>
          <a:lstStyle>
            <a:lvl1pPr>
              <a:defRPr sz="3600">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283115" y="3452786"/>
            <a:ext cx="5514879" cy="424732"/>
          </a:xfrm>
        </p:spPr>
        <p:txBody>
          <a:bodyPr>
            <a:normAutofit/>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7" name="日期占位符 3"/>
          <p:cNvSpPr>
            <a:spLocks noGrp="1"/>
          </p:cNvSpPr>
          <p:nvPr>
            <p:ph type="dt" sz="half" idx="10"/>
          </p:nvPr>
        </p:nvSpPr>
        <p:spPr/>
        <p:txBody>
          <a:bodyPr/>
          <a:lstStyle>
            <a:lvl1pPr>
              <a:defRPr sz="1200"/>
            </a:lvl1pPr>
          </a:lstStyle>
          <a:p>
            <a:pPr>
              <a:defRPr/>
            </a:pPr>
            <a:endParaRPr lang="zh-CN" altLang="zh-CN"/>
          </a:p>
        </p:txBody>
      </p:sp>
      <p:sp>
        <p:nvSpPr>
          <p:cNvPr id="18" name="页脚占位符 4"/>
          <p:cNvSpPr>
            <a:spLocks noGrp="1"/>
          </p:cNvSpPr>
          <p:nvPr>
            <p:ph type="ftr" sz="quarter" idx="11"/>
          </p:nvPr>
        </p:nvSpPr>
        <p:spPr/>
        <p:txBody>
          <a:bodyPr/>
          <a:lstStyle>
            <a:lvl1pPr>
              <a:defRPr sz="1200"/>
            </a:lvl1pPr>
          </a:lstStyle>
          <a:p>
            <a:pPr>
              <a:defRPr/>
            </a:pPr>
            <a:endParaRPr lang="zh-CN" altLang="zh-CN"/>
          </a:p>
        </p:txBody>
      </p:sp>
      <p:sp>
        <p:nvSpPr>
          <p:cNvPr id="19" name="灯片编号占位符 5"/>
          <p:cNvSpPr>
            <a:spLocks noGrp="1"/>
          </p:cNvSpPr>
          <p:nvPr>
            <p:ph type="sldNum" sz="quarter" idx="12"/>
          </p:nvPr>
        </p:nvSpPr>
        <p:spPr/>
        <p:txBody>
          <a:bodyPr/>
          <a:lstStyle>
            <a:lvl1pPr>
              <a:defRPr/>
            </a:lvl1pPr>
          </a:lstStyle>
          <a:p>
            <a:fld id="{3562EA27-14C4-4023-925F-4B0B356C3352}" type="slidenum">
              <a:rPr lang="zh-CN" altLang="zh-CN"/>
            </a:fld>
            <a:endParaRPr lang="zh-CN" altLang="zh-CN"/>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6172200" y="1825625"/>
            <a:ext cx="51816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zh-CN" altLang="zh-CN"/>
          </a:p>
        </p:txBody>
      </p:sp>
      <p:sp>
        <p:nvSpPr>
          <p:cNvPr id="6" name="页脚占位符 4"/>
          <p:cNvSpPr>
            <a:spLocks noGrp="1"/>
          </p:cNvSpPr>
          <p:nvPr>
            <p:ph type="ftr" sz="quarter" idx="11"/>
          </p:nvPr>
        </p:nvSpPr>
        <p:spPr/>
        <p:txBody>
          <a:bodyPr/>
          <a:lstStyle>
            <a:lvl1pPr>
              <a:defRPr/>
            </a:lvl1pPr>
          </a:lstStyle>
          <a:p>
            <a:pPr>
              <a:defRPr/>
            </a:pPr>
            <a:endParaRPr lang="zh-CN" altLang="zh-CN"/>
          </a:p>
        </p:txBody>
      </p:sp>
      <p:sp>
        <p:nvSpPr>
          <p:cNvPr id="7" name="灯片编号占位符 5"/>
          <p:cNvSpPr>
            <a:spLocks noGrp="1"/>
          </p:cNvSpPr>
          <p:nvPr>
            <p:ph type="sldNum" sz="quarter" idx="12"/>
          </p:nvPr>
        </p:nvSpPr>
        <p:spPr/>
        <p:txBody>
          <a:bodyPr/>
          <a:lstStyle>
            <a:lvl1pPr>
              <a:defRPr/>
            </a:lvl1pPr>
          </a:lstStyle>
          <a:p>
            <a:fld id="{6DC1E71D-47B8-4E9D-B30B-4A6658BB133F}" type="slidenum">
              <a:rPr lang="zh-CN" altLang="zh-CN"/>
            </a:fld>
            <a:endParaRPr lang="zh-CN" altLang="zh-CN"/>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2221443" y="365127"/>
            <a:ext cx="7752291"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839789" y="1744961"/>
            <a:ext cx="5157787"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839789" y="2615609"/>
            <a:ext cx="5157787"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6172201" y="1744961"/>
            <a:ext cx="5183188"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6172201" y="2615609"/>
            <a:ext cx="5183188"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zh-CN" altLang="zh-CN"/>
          </a:p>
        </p:txBody>
      </p:sp>
      <p:sp>
        <p:nvSpPr>
          <p:cNvPr id="8" name="页脚占位符 4"/>
          <p:cNvSpPr>
            <a:spLocks noGrp="1"/>
          </p:cNvSpPr>
          <p:nvPr>
            <p:ph type="ftr" sz="quarter" idx="11"/>
          </p:nvPr>
        </p:nvSpPr>
        <p:spPr/>
        <p:txBody>
          <a:bodyPr/>
          <a:lstStyle>
            <a:lvl1pPr>
              <a:defRPr/>
            </a:lvl1pPr>
          </a:lstStyle>
          <a:p>
            <a:pPr>
              <a:defRPr/>
            </a:pPr>
            <a:endParaRPr lang="zh-CN" altLang="zh-CN"/>
          </a:p>
        </p:txBody>
      </p:sp>
      <p:sp>
        <p:nvSpPr>
          <p:cNvPr id="9" name="灯片编号占位符 5"/>
          <p:cNvSpPr>
            <a:spLocks noGrp="1"/>
          </p:cNvSpPr>
          <p:nvPr>
            <p:ph type="sldNum" sz="quarter" idx="12"/>
          </p:nvPr>
        </p:nvSpPr>
        <p:spPr/>
        <p:txBody>
          <a:bodyPr/>
          <a:lstStyle>
            <a:lvl1pPr>
              <a:defRPr/>
            </a:lvl1pPr>
          </a:lstStyle>
          <a:p>
            <a:fld id="{7EDD003F-22AF-4389-8BEC-0ED6BA1A1E6D}" type="slidenum">
              <a:rPr lang="zh-CN" altLang="zh-CN"/>
            </a:fld>
            <a:endParaRPr lang="zh-CN" altLang="zh-CN"/>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grpSp>
        <p:nvGrpSpPr>
          <p:cNvPr id="4" name="组合 5"/>
          <p:cNvGrpSpPr/>
          <p:nvPr/>
        </p:nvGrpSpPr>
        <p:grpSpPr>
          <a:xfrm>
            <a:off x="1524001" y="3287714"/>
            <a:ext cx="1564217" cy="268287"/>
            <a:chOff x="580290" y="3288314"/>
            <a:chExt cx="1172059" cy="267237"/>
          </a:xfrm>
        </p:grpSpPr>
        <p:sp>
          <p:nvSpPr>
            <p:cNvPr id="5" name="椭圆 4"/>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6" name="椭圆 5"/>
            <p:cNvSpPr/>
            <p:nvPr/>
          </p:nvSpPr>
          <p:spPr>
            <a:xfrm rot="10800000">
              <a:off x="1173456" y="3321521"/>
              <a:ext cx="199837"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p:cNvSpPr/>
            <p:nvPr/>
          </p:nvSpPr>
          <p:spPr>
            <a:xfrm rot="10800000">
              <a:off x="1619124" y="3354728"/>
              <a:ext cx="13322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8" name="组合 9"/>
          <p:cNvGrpSpPr/>
          <p:nvPr/>
        </p:nvGrpSpPr>
        <p:grpSpPr>
          <a:xfrm flipH="1">
            <a:off x="9086851" y="3295650"/>
            <a:ext cx="1562100" cy="266700"/>
            <a:chOff x="580290" y="3288314"/>
            <a:chExt cx="1172059" cy="267237"/>
          </a:xfrm>
        </p:grpSpPr>
        <p:sp>
          <p:nvSpPr>
            <p:cNvPr id="9" name="椭圆 8"/>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0" name="椭圆 9"/>
            <p:cNvSpPr/>
            <p:nvPr/>
          </p:nvSpPr>
          <p:spPr>
            <a:xfrm rot="10800000">
              <a:off x="1172673" y="3321719"/>
              <a:ext cx="201695"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p:cNvSpPr/>
            <p:nvPr/>
          </p:nvSpPr>
          <p:spPr>
            <a:xfrm rot="10800000">
              <a:off x="1618944" y="3355123"/>
              <a:ext cx="13340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2" name="任意多边形: 形状 13"/>
          <p:cNvSpPr/>
          <p:nvPr/>
        </p:nvSpPr>
        <p:spPr>
          <a:xfrm>
            <a:off x="0" y="4887914"/>
            <a:ext cx="12192000" cy="1970087"/>
          </a:xfrm>
          <a:custGeom>
            <a:avLst/>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任意多边形: 形状 14"/>
          <p:cNvSpPr/>
          <p:nvPr/>
        </p:nvSpPr>
        <p:spPr>
          <a:xfrm>
            <a:off x="0" y="5421314"/>
            <a:ext cx="12192000" cy="1436687"/>
          </a:xfrm>
          <a:custGeom>
            <a:avLst/>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15"/>
          <p:cNvSpPr/>
          <p:nvPr/>
        </p:nvSpPr>
        <p:spPr>
          <a:xfrm>
            <a:off x="0" y="5722938"/>
            <a:ext cx="12192000" cy="1135062"/>
          </a:xfrm>
          <a:custGeom>
            <a:avLst/>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30"/>
          <p:cNvSpPr/>
          <p:nvPr/>
        </p:nvSpPr>
        <p:spPr>
          <a:xfrm rot="20700000" flipH="1">
            <a:off x="5499100" y="1689101"/>
            <a:ext cx="1193800" cy="619125"/>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3581400" y="2591561"/>
            <a:ext cx="5029200" cy="978729"/>
          </a:xfrm>
        </p:spPr>
        <p:txBody>
          <a:bodyPr anchor="b">
            <a:normAutofit/>
          </a:bodyPr>
          <a:lstStyle>
            <a:lvl1pPr algn="ctr">
              <a:defRPr sz="4800">
                <a:solidFill>
                  <a:schemeClr val="bg1"/>
                </a:solidFill>
              </a:defRPr>
            </a:lvl1pPr>
          </a:lstStyle>
          <a:p>
            <a:r>
              <a:rPr lang="zh-CN" altLang="en-US" noProof="1"/>
              <a:t>单击此处编辑母版标题样式</a:t>
            </a:r>
            <a:endParaRPr lang="zh-CN" altLang="en-US" noProof="1"/>
          </a:p>
        </p:txBody>
      </p:sp>
      <p:sp>
        <p:nvSpPr>
          <p:cNvPr id="18" name="内容占位符 17"/>
          <p:cNvSpPr>
            <a:spLocks noGrp="1"/>
          </p:cNvSpPr>
          <p:nvPr>
            <p:ph sz="quarter" idx="13"/>
          </p:nvPr>
        </p:nvSpPr>
        <p:spPr>
          <a:xfrm>
            <a:off x="3581400" y="3610929"/>
            <a:ext cx="5029200" cy="461665"/>
          </a:xfrm>
        </p:spPr>
        <p:txBody>
          <a:bodyPr>
            <a:normAutofit/>
          </a:bodyPr>
          <a:lstStyle>
            <a:lvl1pPr marL="0" indent="0" algn="ctr">
              <a:buNone/>
              <a:defRPr sz="2000">
                <a:solidFill>
                  <a:schemeClr val="bg1"/>
                </a:solidFill>
              </a:defRPr>
            </a:lvl1pPr>
          </a:lstStyle>
          <a:p>
            <a:pPr lvl="0"/>
            <a:r>
              <a:rPr lang="zh-CN" altLang="en-US" noProof="1"/>
              <a:t>单击此处编辑母版文本样式</a:t>
            </a:r>
            <a:endParaRPr lang="zh-CN" altLang="en-US" noProof="1"/>
          </a:p>
        </p:txBody>
      </p:sp>
      <p:sp>
        <p:nvSpPr>
          <p:cNvPr id="16" name="日期占位符 2"/>
          <p:cNvSpPr>
            <a:spLocks noGrp="1"/>
          </p:cNvSpPr>
          <p:nvPr>
            <p:ph type="dt" sz="half" idx="14"/>
          </p:nvPr>
        </p:nvSpPr>
        <p:spPr/>
        <p:txBody>
          <a:bodyPr/>
          <a:lstStyle>
            <a:lvl1pPr>
              <a:defRPr sz="1200"/>
            </a:lvl1pPr>
          </a:lstStyle>
          <a:p>
            <a:pPr>
              <a:defRPr/>
            </a:pPr>
            <a:endParaRPr lang="zh-CN" altLang="zh-CN"/>
          </a:p>
        </p:txBody>
      </p:sp>
      <p:sp>
        <p:nvSpPr>
          <p:cNvPr id="17" name="页脚占位符 3"/>
          <p:cNvSpPr>
            <a:spLocks noGrp="1"/>
          </p:cNvSpPr>
          <p:nvPr>
            <p:ph type="ftr" sz="quarter" idx="15"/>
          </p:nvPr>
        </p:nvSpPr>
        <p:spPr/>
        <p:txBody>
          <a:bodyPr/>
          <a:lstStyle>
            <a:lvl1pPr>
              <a:defRPr sz="1200"/>
            </a:lvl1pPr>
          </a:lstStyle>
          <a:p>
            <a:pPr>
              <a:defRPr/>
            </a:pPr>
            <a:endParaRPr lang="zh-CN" altLang="zh-CN"/>
          </a:p>
        </p:txBody>
      </p:sp>
      <p:sp>
        <p:nvSpPr>
          <p:cNvPr id="19" name="灯片编号占位符 4"/>
          <p:cNvSpPr>
            <a:spLocks noGrp="1"/>
          </p:cNvSpPr>
          <p:nvPr>
            <p:ph type="sldNum" sz="quarter" idx="16"/>
          </p:nvPr>
        </p:nvSpPr>
        <p:spPr/>
        <p:txBody>
          <a:bodyPr/>
          <a:lstStyle>
            <a:lvl1pPr>
              <a:defRPr/>
            </a:lvl1pPr>
          </a:lstStyle>
          <a:p>
            <a:fld id="{447F7F78-FA93-469B-9013-D1BA1B5F5CE9}" type="slidenum">
              <a:rPr lang="zh-CN" altLang="zh-CN"/>
            </a:fld>
            <a:endParaRPr lang="zh-CN" altLang="zh-CN"/>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zh-CN"/>
          </a:p>
        </p:txBody>
      </p:sp>
      <p:sp>
        <p:nvSpPr>
          <p:cNvPr id="3" name="页脚占位符 4"/>
          <p:cNvSpPr>
            <a:spLocks noGrp="1"/>
          </p:cNvSpPr>
          <p:nvPr>
            <p:ph type="ftr" sz="quarter" idx="11"/>
          </p:nvPr>
        </p:nvSpPr>
        <p:spPr/>
        <p:txBody>
          <a:bodyPr/>
          <a:lstStyle>
            <a:lvl1pPr>
              <a:defRPr/>
            </a:lvl1pPr>
          </a:lstStyle>
          <a:p>
            <a:pPr>
              <a:defRPr/>
            </a:pPr>
            <a:endParaRPr lang="zh-CN" altLang="zh-CN"/>
          </a:p>
        </p:txBody>
      </p:sp>
      <p:sp>
        <p:nvSpPr>
          <p:cNvPr id="4" name="灯片编号占位符 5"/>
          <p:cNvSpPr>
            <a:spLocks noGrp="1"/>
          </p:cNvSpPr>
          <p:nvPr>
            <p:ph type="sldNum" sz="quarter" idx="12"/>
          </p:nvPr>
        </p:nvSpPr>
        <p:spPr/>
        <p:txBody>
          <a:bodyPr/>
          <a:lstStyle>
            <a:lvl1pPr>
              <a:defRPr/>
            </a:lvl1pPr>
          </a:lstStyle>
          <a:p>
            <a:fld id="{B27D8C86-73A3-48FC-BB4A-B122A661C2A1}" type="slidenum">
              <a:rPr lang="zh-CN" altLang="zh-CN"/>
            </a:fld>
            <a:endParaRPr lang="zh-CN" altLang="zh-CN"/>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711200"/>
            <a:ext cx="4262400" cy="1600200"/>
          </a:xfrm>
        </p:spPr>
        <p:txBody>
          <a:bodyPr anchor="t">
            <a:normAutofit/>
          </a:bodyPr>
          <a:lstStyle>
            <a:lvl1pPr algn="l">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5352521" y="733425"/>
            <a:ext cx="6170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1"/>
              <a:t>单击图标添加图片</a:t>
            </a:r>
            <a:endParaRPr lang="zh-CN" altLang="en-US" noProof="1"/>
          </a:p>
        </p:txBody>
      </p:sp>
      <p:sp>
        <p:nvSpPr>
          <p:cNvPr id="4" name="文本占位符 3"/>
          <p:cNvSpPr>
            <a:spLocks noGrp="1"/>
          </p:cNvSpPr>
          <p:nvPr>
            <p:ph type="body" sz="half" idx="2"/>
          </p:nvPr>
        </p:nvSpPr>
        <p:spPr>
          <a:xfrm>
            <a:off x="839788" y="2311400"/>
            <a:ext cx="42624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lstStyle>
            <a:lvl1pPr>
              <a:defRPr sz="1200"/>
            </a:lvl1pPr>
          </a:lstStyle>
          <a:p>
            <a:pPr>
              <a:defRPr/>
            </a:pPr>
            <a:endParaRPr lang="zh-CN" altLang="zh-CN"/>
          </a:p>
        </p:txBody>
      </p:sp>
      <p:sp>
        <p:nvSpPr>
          <p:cNvPr id="6" name="页脚占位符 5"/>
          <p:cNvSpPr>
            <a:spLocks noGrp="1"/>
          </p:cNvSpPr>
          <p:nvPr>
            <p:ph type="ftr" sz="quarter" idx="11"/>
          </p:nvPr>
        </p:nvSpPr>
        <p:spPr/>
        <p:txBody>
          <a:bodyPr/>
          <a:lstStyle>
            <a:lvl1pPr>
              <a:defRPr sz="120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62CD7610-788A-4825-AA4E-CE3BAEFF1CEC}" type="slidenum">
              <a:rPr lang="zh-CN" altLang="zh-CN"/>
            </a:fld>
            <a:endParaRPr lang="zh-CN" altLang="zh-CN"/>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showMasterSp="0">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5" y="365125"/>
            <a:ext cx="1529316"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838201" y="365125"/>
            <a:ext cx="887995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lvl1pPr>
              <a:defRPr sz="1200"/>
            </a:lvl1pPr>
          </a:lstStyle>
          <a:p>
            <a:pPr>
              <a:defRPr/>
            </a:pPr>
            <a:endParaRPr lang="zh-CN" altLang="zh-CN"/>
          </a:p>
        </p:txBody>
      </p:sp>
      <p:sp>
        <p:nvSpPr>
          <p:cNvPr id="5" name="页脚占位符 4"/>
          <p:cNvSpPr>
            <a:spLocks noGrp="1"/>
          </p:cNvSpPr>
          <p:nvPr>
            <p:ph type="ftr" sz="quarter" idx="11"/>
          </p:nvPr>
        </p:nvSpPr>
        <p:spPr/>
        <p:txBody>
          <a:bodyPr/>
          <a:lstStyle>
            <a:lvl1pPr>
              <a:defRPr sz="120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FDFC5E20-2DD6-42E3-BE56-A1ED169C219B}" type="slidenum">
              <a:rPr lang="zh-CN" altLang="zh-CN"/>
            </a:fld>
            <a:endParaRPr lang="zh-CN" altLang="zh-CN"/>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showMasterSp="0">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838200" y="551545"/>
            <a:ext cx="105156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3" name="日期占位符 2"/>
          <p:cNvSpPr>
            <a:spLocks noGrp="1"/>
          </p:cNvSpPr>
          <p:nvPr>
            <p:ph type="dt" sz="half" idx="14"/>
          </p:nvPr>
        </p:nvSpPr>
        <p:spPr/>
        <p:txBody>
          <a:bodyPr/>
          <a:lstStyle>
            <a:lvl1pPr>
              <a:defRPr sz="1200"/>
            </a:lvl1pPr>
          </a:lstStyle>
          <a:p>
            <a:pPr>
              <a:defRPr/>
            </a:pPr>
            <a:endParaRPr lang="zh-CN" altLang="zh-CN"/>
          </a:p>
        </p:txBody>
      </p:sp>
      <p:sp>
        <p:nvSpPr>
          <p:cNvPr id="4" name="页脚占位符 3"/>
          <p:cNvSpPr>
            <a:spLocks noGrp="1"/>
          </p:cNvSpPr>
          <p:nvPr>
            <p:ph type="ftr" sz="quarter" idx="15"/>
          </p:nvPr>
        </p:nvSpPr>
        <p:spPr/>
        <p:txBody>
          <a:bodyPr/>
          <a:lstStyle>
            <a:lvl1pPr>
              <a:defRPr sz="1200"/>
            </a:lvl1pPr>
          </a:lstStyle>
          <a:p>
            <a:pPr>
              <a:defRPr/>
            </a:pPr>
            <a:endParaRPr lang="zh-CN" altLang="zh-CN"/>
          </a:p>
        </p:txBody>
      </p:sp>
      <p:sp>
        <p:nvSpPr>
          <p:cNvPr id="5" name="灯片编号占位符 4"/>
          <p:cNvSpPr>
            <a:spLocks noGrp="1"/>
          </p:cNvSpPr>
          <p:nvPr>
            <p:ph type="sldNum" sz="quarter" idx="16"/>
          </p:nvPr>
        </p:nvSpPr>
        <p:spPr/>
        <p:txBody>
          <a:bodyPr/>
          <a:lstStyle>
            <a:lvl1pPr>
              <a:defRPr/>
            </a:lvl1pPr>
          </a:lstStyle>
          <a:p>
            <a:fld id="{42323AA4-F31F-48F5-A390-1AB339E0E0DB}" type="slidenum">
              <a:rPr lang="zh-CN" altLang="zh-CN"/>
            </a:fld>
            <a:endParaRPr lang="zh-CN" altLang="zh-CN"/>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图片 1"/>
          <p:cNvPicPr>
            <a:picLocks noChangeAspect="1"/>
          </p:cNvPicPr>
          <p:nvPr/>
        </p:nvPicPr>
        <p:blipFill>
          <a:blip r:embed="rId3"/>
          <a:stretch>
            <a:fillRect/>
          </a:stretch>
        </p:blipFill>
        <p:spPr>
          <a:xfrm>
            <a:off x="1681357" y="1143487"/>
            <a:ext cx="2834886" cy="481626"/>
          </a:xfrm>
          <a:prstGeom prst="rect">
            <a:avLst/>
          </a:prstGeom>
        </p:spPr>
      </p:pic>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学习目标2">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4620640" y="-25400"/>
            <a:ext cx="2950720" cy="926672"/>
          </a:xfrm>
          <a:prstGeom prst="rect">
            <a:avLst/>
          </a:prstGeom>
        </p:spPr>
      </p:pic>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复习回顾">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555326" y="-79614"/>
            <a:ext cx="2950720" cy="926672"/>
          </a:xfrm>
          <a:prstGeom prst="rect">
            <a:avLst/>
          </a:prstGeom>
        </p:spPr>
      </p:pic>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情境2">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4620640" y="-38100"/>
            <a:ext cx="2950720" cy="926672"/>
          </a:xfrm>
          <a:prstGeom prst="rect">
            <a:avLst/>
          </a:prstGeom>
        </p:spPr>
      </p:pic>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问题2">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620640" y="-12700"/>
            <a:ext cx="2950720" cy="926672"/>
          </a:xfrm>
          <a:prstGeom prst="rect">
            <a:avLst/>
          </a:prstGeom>
        </p:spPr>
      </p:pic>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知识2">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620640" y="-38100"/>
            <a:ext cx="2950720" cy="926672"/>
          </a:xfrm>
          <a:prstGeom prst="rect">
            <a:avLst/>
          </a:prstGeom>
        </p:spPr>
      </p:pic>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典例2">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4620640" y="-38100"/>
            <a:ext cx="2950720" cy="926672"/>
          </a:xfrm>
          <a:prstGeom prst="rect">
            <a:avLst/>
          </a:prstGeom>
        </p:spPr>
      </p:pic>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针对2">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620640" y="-69636"/>
            <a:ext cx="2950720" cy="926672"/>
          </a:xfrm>
          <a:prstGeom prst="rect">
            <a:avLst/>
          </a:prstGeom>
        </p:spPr>
      </p:pic>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达标2">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620640" y="-12700"/>
            <a:ext cx="2950720" cy="926672"/>
          </a:xfrm>
          <a:prstGeom prst="rect">
            <a:avLst/>
          </a:prstGeom>
        </p:spPr>
      </p:pic>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小结2">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620640" y="-25400"/>
            <a:ext cx="2950720" cy="926672"/>
          </a:xfrm>
          <a:prstGeom prst="rect">
            <a:avLst/>
          </a:prstGeom>
        </p:spPr>
      </p:pic>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提">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4514504" y="-71450"/>
            <a:ext cx="2950720" cy="926672"/>
          </a:xfrm>
          <a:prstGeom prst="rect">
            <a:avLst/>
          </a:prstGeom>
        </p:spPr>
      </p:pic>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9_自定义版式">
    <p:spTree>
      <p:nvGrpSpPr>
        <p:cNvPr id="1" name=""/>
        <p:cNvGrpSpPr/>
        <p:nvPr/>
      </p:nvGrpSpPr>
      <p:grpSpPr>
        <a:xfrm>
          <a:off x="0" y="0"/>
          <a:ext cx="0" cy="0"/>
          <a:chOff x="0" y="0"/>
          <a:chExt cx="0" cy="0"/>
        </a:xfrm>
      </p:grpSpPr>
      <p:sp>
        <p:nvSpPr>
          <p:cNvPr id="3" name="矩形 2"/>
          <p:cNvSpPr/>
          <p:nvPr/>
        </p:nvSpPr>
        <p:spPr>
          <a:xfrm>
            <a:off x="4655841"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endPar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endParaRPr>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竖排标题与文本">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图片 2"/>
          <p:cNvPicPr>
            <a:picLocks noChangeAspect="1"/>
          </p:cNvPicPr>
          <p:nvPr/>
        </p:nvPicPr>
        <p:blipFill>
          <a:blip r:embed="rId3"/>
          <a:stretch>
            <a:fillRect/>
          </a:stretch>
        </p:blipFill>
        <p:spPr>
          <a:xfrm>
            <a:off x="3364755" y="1996316"/>
            <a:ext cx="5462489" cy="286536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pPr>
              <a:defRPr/>
            </a:pPr>
            <a:endParaRPr lang="zh-CN" altLang="zh-CN"/>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pPr>
              <a:defRPr/>
            </a:pPr>
            <a:endParaRPr lang="zh-CN" altLang="zh-CN"/>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F8F848EE-8AC4-4E9C-B501-AD8F7784829B}" type="slidenum">
              <a:rPr lang="zh-CN" altLang="zh-CN" smtClean="0"/>
            </a:fld>
            <a:endParaRPr lang="zh-CN" altLang="zh-CN"/>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节标题">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file:///D:\qq&#25991;&#20214;\712321467\Image\C2C\Image2\%7b75232B38-A165-1FB7-499C-2E1C792CACB5%7d.png" TargetMode="External"/><Relationship Id="rId14" Type="http://schemas.openxmlformats.org/officeDocument/2006/relationships/image" Target="../media/image1.png"/><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6" Type="http://schemas.openxmlformats.org/officeDocument/2006/relationships/theme" Target="../theme/theme2.xml"/><Relationship Id="rId15" Type="http://schemas.openxmlformats.org/officeDocument/2006/relationships/image" Target="file:///D:\qq&#25991;&#20214;\712321467\Image\C2C\Image2\%7b75232B38-A165-1FB7-499C-2E1C792CACB5%7d.png" TargetMode="External"/><Relationship Id="rId14" Type="http://schemas.openxmlformats.org/officeDocument/2006/relationships/image" Target="../media/image1.png"/><Relationship Id="rId13" Type="http://schemas.openxmlformats.org/officeDocument/2006/relationships/tags" Target="../tags/tag6.xml"/><Relationship Id="rId12" Type="http://schemas.openxmlformats.org/officeDocument/2006/relationships/tags" Target="../tags/tag5.xml"/><Relationship Id="rId11" Type="http://schemas.openxmlformats.org/officeDocument/2006/relationships/tags" Target="../tags/tag4.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 Type="http://schemas.openxmlformats.org/officeDocument/2006/relationships/slideLayout" Target="../slideLayouts/slideLayout22.xml"/><Relationship Id="rId19" Type="http://schemas.openxmlformats.org/officeDocument/2006/relationships/theme" Target="../theme/theme3.xml"/><Relationship Id="rId18" Type="http://schemas.openxmlformats.org/officeDocument/2006/relationships/image" Target="file:///D:\qq&#25991;&#20214;\712321467\Image\C2C\Image2\%7b75232B38-A165-1FB7-499C-2E1C792CACB5%7d.png" TargetMode="External"/><Relationship Id="rId17" Type="http://schemas.openxmlformats.org/officeDocument/2006/relationships/image" Target="../media/image1.png"/><Relationship Id="rId16" Type="http://schemas.openxmlformats.org/officeDocument/2006/relationships/image" Target="../media/image15.png"/><Relationship Id="rId15" Type="http://schemas.openxmlformats.org/officeDocument/2006/relationships/slideLayout" Target="../slideLayouts/slideLayout35.xml"/><Relationship Id="rId14" Type="http://schemas.openxmlformats.org/officeDocument/2006/relationships/slideLayout" Target="../slideLayouts/slideLayout34.xml"/><Relationship Id="rId13" Type="http://schemas.openxmlformats.org/officeDocument/2006/relationships/slideLayout" Target="../slideLayouts/slideLayout33.xml"/><Relationship Id="rId12" Type="http://schemas.openxmlformats.org/officeDocument/2006/relationships/slideLayout" Target="../slideLayouts/slideLayout32.xml"/><Relationship Id="rId11" Type="http://schemas.openxmlformats.org/officeDocument/2006/relationships/slideLayout" Target="../slideLayouts/slideLayout31.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组合 14"/>
          <p:cNvGrpSpPr/>
          <p:nvPr/>
        </p:nvGrpSpPr>
        <p:grpSpPr>
          <a:xfrm>
            <a:off x="774701" y="919164"/>
            <a:ext cx="1375833" cy="268287"/>
            <a:chOff x="580813" y="919766"/>
            <a:chExt cx="1032708" cy="267237"/>
          </a:xfrm>
        </p:grpSpPr>
        <p:sp>
          <p:nvSpPr>
            <p:cNvPr id="12" name="椭圆 11"/>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椭圆 12"/>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椭圆 13"/>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1030" name="组合 15"/>
          <p:cNvGrpSpPr/>
          <p:nvPr/>
        </p:nvGrpSpPr>
        <p:grpSpPr>
          <a:xfrm flipH="1">
            <a:off x="10083801" y="919164"/>
            <a:ext cx="1375833" cy="268287"/>
            <a:chOff x="580813" y="919766"/>
            <a:chExt cx="1032708" cy="267237"/>
          </a:xfrm>
        </p:grpSpPr>
        <p:sp>
          <p:nvSpPr>
            <p:cNvPr id="17" name="椭圆 16"/>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8" name="椭圆 17"/>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9" name="椭圆 18"/>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034" name="标题占位符 1"/>
          <p:cNvSpPr>
            <a:spLocks noGrp="1" noChangeArrowheads="1"/>
          </p:cNvSpPr>
          <p:nvPr>
            <p:ph type="title" idx="4294967295"/>
            <p:custDataLst>
              <p:tags r:id="rId11"/>
            </p:custDataLst>
          </p:nvPr>
        </p:nvSpPr>
        <p:spPr bwMode="auto">
          <a:xfrm>
            <a:off x="2218267" y="365126"/>
            <a:ext cx="775546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35" name="文本占位符 2"/>
          <p:cNvSpPr>
            <a:spLocks noGrp="1" noChangeArrowheads="1"/>
          </p:cNvSpPr>
          <p:nvPr>
            <p:ph type="body" idx="5"/>
            <p:custDataLst>
              <p:tags r:id="rId12"/>
            </p:custDataLst>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1"/>
            <a:ext cx="2743200" cy="365125"/>
          </a:xfrm>
          <a:prstGeom prst="rect">
            <a:avLst/>
          </a:prstGeom>
        </p:spPr>
        <p:txBody>
          <a:bodyPr vert="horz" lIns="91440" tIns="45720" rIns="91440" bIns="45720" rtlCol="0" anchor="ctr">
            <a:normAutofit/>
          </a:bodyPr>
          <a:lstStyle>
            <a:lvl1pPr algn="l">
              <a:lnSpc>
                <a:spcPct val="120000"/>
              </a:lnSpc>
              <a:defRPr sz="1200" noProof="1">
                <a:solidFill>
                  <a:schemeClr val="bg1">
                    <a:lumMod val="50000"/>
                  </a:schemeClr>
                </a:solidFill>
              </a:defRPr>
            </a:lvl1pPr>
          </a:lstStyle>
          <a:p>
            <a:pPr>
              <a:defRPr/>
            </a:pPr>
            <a:endParaRPr lang="zh-CN" altLang="zh-CN"/>
          </a:p>
        </p:txBody>
      </p:sp>
      <p:sp>
        <p:nvSpPr>
          <p:cNvPr id="5" name="页脚占位符 4"/>
          <p:cNvSpPr>
            <a:spLocks noGrp="1"/>
          </p:cNvSpPr>
          <p:nvPr>
            <p:ph type="ftr" sz="quarter" idx="3"/>
          </p:nvPr>
        </p:nvSpPr>
        <p:spPr>
          <a:xfrm>
            <a:off x="4038600" y="6356351"/>
            <a:ext cx="4114800" cy="365125"/>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6" name="灯片编号占位符 5"/>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lstStyle>
            <a:lvl1pPr algn="r">
              <a:lnSpc>
                <a:spcPct val="120000"/>
              </a:lnSpc>
              <a:defRPr sz="1200">
                <a:solidFill>
                  <a:srgbClr val="7F7F7F"/>
                </a:solidFill>
              </a:defRPr>
            </a:lvl1pPr>
          </a:lstStyle>
          <a:p>
            <a:fld id="{652A7BAB-1D5A-42DD-B94F-E70C38F27402}" type="slidenum">
              <a:rPr lang="zh-CN" altLang="zh-CN"/>
            </a:fld>
            <a:endParaRPr lang="zh-CN" altLang="zh-CN"/>
          </a:p>
        </p:txBody>
      </p:sp>
      <p:sp>
        <p:nvSpPr>
          <p:cNvPr id="20"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pic>
        <p:nvPicPr>
          <p:cNvPr id="1036" name="图片 1073743875" descr="学科网 zxxk.com"/>
          <p:cNvPicPr>
            <a:picLocks noChangeAspect="1"/>
          </p:cNvPicPr>
          <p:nvPr/>
        </p:nvPicPr>
        <p:blipFill>
          <a:blip r:embed="rId14" r:link="rId15"/>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xStyles>
    <p:titleStyle>
      <a:lvl1pPr algn="ctr" defTabSz="685800" rtl="0" fontAlgn="base">
        <a:lnSpc>
          <a:spcPct val="120000"/>
        </a:lnSpc>
        <a:spcBef>
          <a:spcPct val="0"/>
        </a:spcBef>
        <a:spcAft>
          <a:spcPct val="0"/>
        </a:spcAft>
        <a:defRPr sz="3600" kern="1200">
          <a:solidFill>
            <a:schemeClr val="tx2"/>
          </a:solidFill>
          <a:latin typeface="+mj-lt"/>
          <a:ea typeface="+mj-ea"/>
          <a:cs typeface="+mj-cs"/>
        </a:defRPr>
      </a:lvl1pPr>
      <a:lvl2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2pPr>
      <a:lvl3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3pPr>
      <a:lvl4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4pPr>
      <a:lvl5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5pPr>
      <a:lvl6pPr marL="4572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6pPr>
      <a:lvl7pPr marL="9144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7pPr>
      <a:lvl8pPr marL="13716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8pPr>
      <a:lvl9pPr marL="18288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20000"/>
        </a:lnSpc>
        <a:spcBef>
          <a:spcPts val="750"/>
        </a:spcBef>
        <a:spcAft>
          <a:spcPct val="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050" name="组合 14"/>
          <p:cNvGrpSpPr/>
          <p:nvPr/>
        </p:nvGrpSpPr>
        <p:grpSpPr>
          <a:xfrm>
            <a:off x="774701" y="919164"/>
            <a:ext cx="1375833" cy="268287"/>
            <a:chOff x="580813" y="919766"/>
            <a:chExt cx="1032708" cy="267237"/>
          </a:xfrm>
        </p:grpSpPr>
        <p:sp>
          <p:nvSpPr>
            <p:cNvPr id="12" name="椭圆 11"/>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椭圆 12"/>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椭圆 13"/>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2054" name="组合 15"/>
          <p:cNvGrpSpPr/>
          <p:nvPr/>
        </p:nvGrpSpPr>
        <p:grpSpPr>
          <a:xfrm flipH="1">
            <a:off x="10083801" y="919164"/>
            <a:ext cx="1375833" cy="268287"/>
            <a:chOff x="580813" y="919766"/>
            <a:chExt cx="1032708" cy="267237"/>
          </a:xfrm>
        </p:grpSpPr>
        <p:sp>
          <p:nvSpPr>
            <p:cNvPr id="17" name="椭圆 16"/>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8" name="椭圆 17"/>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9" name="椭圆 18"/>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2058" name="标题占位符 1"/>
          <p:cNvSpPr>
            <a:spLocks noGrp="1" noChangeArrowheads="1"/>
          </p:cNvSpPr>
          <p:nvPr>
            <p:ph type="title" idx="4294967295"/>
            <p:custDataLst>
              <p:tags r:id="rId11"/>
            </p:custDataLst>
          </p:nvPr>
        </p:nvSpPr>
        <p:spPr bwMode="auto">
          <a:xfrm>
            <a:off x="2218267" y="365126"/>
            <a:ext cx="775546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2059" name="文本占位符 2"/>
          <p:cNvSpPr>
            <a:spLocks noGrp="1" noChangeArrowheads="1"/>
          </p:cNvSpPr>
          <p:nvPr>
            <p:ph type="body" idx="5"/>
            <p:custDataLst>
              <p:tags r:id="rId12"/>
            </p:custDataLst>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1"/>
            <a:ext cx="2743200" cy="365125"/>
          </a:xfrm>
          <a:prstGeom prst="rect">
            <a:avLst/>
          </a:prstGeom>
        </p:spPr>
        <p:txBody>
          <a:bodyPr vert="horz" lIns="91440" tIns="45720" rIns="91440" bIns="45720" rtlCol="0" anchor="ctr">
            <a:normAutofit/>
          </a:bodyPr>
          <a:lstStyle>
            <a:lvl1pPr algn="l">
              <a:lnSpc>
                <a:spcPct val="120000"/>
              </a:lnSpc>
              <a:defRPr sz="1200" noProof="1">
                <a:solidFill>
                  <a:schemeClr val="bg1">
                    <a:lumMod val="50000"/>
                  </a:schemeClr>
                </a:solidFill>
              </a:defRPr>
            </a:lvl1pPr>
          </a:lstStyle>
          <a:p>
            <a:pPr>
              <a:defRPr/>
            </a:pPr>
            <a:endParaRPr lang="zh-CN" altLang="zh-CN"/>
          </a:p>
        </p:txBody>
      </p:sp>
      <p:sp>
        <p:nvSpPr>
          <p:cNvPr id="5" name="页脚占位符 4"/>
          <p:cNvSpPr>
            <a:spLocks noGrp="1"/>
          </p:cNvSpPr>
          <p:nvPr>
            <p:ph type="ftr" sz="quarter" idx="3"/>
          </p:nvPr>
        </p:nvSpPr>
        <p:spPr>
          <a:xfrm>
            <a:off x="4038600" y="6356351"/>
            <a:ext cx="4114800" cy="365125"/>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6" name="灯片编号占位符 5"/>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lstStyle>
            <a:lvl1pPr algn="r">
              <a:lnSpc>
                <a:spcPct val="120000"/>
              </a:lnSpc>
              <a:defRPr sz="1200">
                <a:solidFill>
                  <a:srgbClr val="7F7F7F"/>
                </a:solidFill>
              </a:defRPr>
            </a:lvl1pPr>
          </a:lstStyle>
          <a:p>
            <a:fld id="{E605A5EA-A2A5-42CE-B507-9B61FD53A9ED}" type="slidenum">
              <a:rPr lang="zh-CN" altLang="zh-CN"/>
            </a:fld>
            <a:endParaRPr lang="zh-CN" altLang="zh-CN"/>
          </a:p>
        </p:txBody>
      </p:sp>
      <p:sp>
        <p:nvSpPr>
          <p:cNvPr id="20"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pic>
        <p:nvPicPr>
          <p:cNvPr id="2060" name="图片 1073743875" descr="学科网 zxxk.com"/>
          <p:cNvPicPr>
            <a:picLocks noChangeAspect="1"/>
          </p:cNvPicPr>
          <p:nvPr/>
        </p:nvPicPr>
        <p:blipFill>
          <a:blip r:embed="rId14" r:link="rId15"/>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ransition/>
  <p:txStyles>
    <p:titleStyle>
      <a:lvl1pPr algn="ctr" defTabSz="685800" rtl="0" fontAlgn="base">
        <a:lnSpc>
          <a:spcPct val="120000"/>
        </a:lnSpc>
        <a:spcBef>
          <a:spcPct val="0"/>
        </a:spcBef>
        <a:spcAft>
          <a:spcPct val="0"/>
        </a:spcAft>
        <a:defRPr sz="3600" kern="1200">
          <a:solidFill>
            <a:schemeClr val="tx2"/>
          </a:solidFill>
          <a:latin typeface="+mj-lt"/>
          <a:ea typeface="+mj-ea"/>
          <a:cs typeface="+mj-cs"/>
        </a:defRPr>
      </a:lvl1pPr>
      <a:lvl2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2pPr>
      <a:lvl3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3pPr>
      <a:lvl4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4pPr>
      <a:lvl5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5pPr>
      <a:lvl6pPr marL="4572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6pPr>
      <a:lvl7pPr marL="9144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7pPr>
      <a:lvl8pPr marL="13716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8pPr>
      <a:lvl9pPr marL="18288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20000"/>
        </a:lnSpc>
        <a:spcBef>
          <a:spcPts val="750"/>
        </a:spcBef>
        <a:spcAft>
          <a:spcPct val="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图片 14"/>
          <p:cNvPicPr>
            <a:picLocks noChangeAspect="1"/>
          </p:cNvPicPr>
          <p:nvPr/>
        </p:nvPicPr>
        <p:blipFill>
          <a:blip r:embed="rId16"/>
          <a:stretch>
            <a:fillRect/>
          </a:stretch>
        </p:blipFill>
        <p:spPr>
          <a:xfrm>
            <a:off x="0" y="0"/>
            <a:ext cx="12192000" cy="736600"/>
          </a:xfrm>
          <a:prstGeom prst="rect">
            <a:avLst/>
          </a:prstGeom>
        </p:spPr>
      </p:pic>
      <p:pic>
        <p:nvPicPr>
          <p:cNvPr id="16" name="图片 15"/>
          <p:cNvPicPr>
            <a:picLocks noChangeAspect="1"/>
          </p:cNvPicPr>
          <p:nvPr/>
        </p:nvPicPr>
        <p:blipFill>
          <a:blip r:embed="rId16"/>
          <a:stretch>
            <a:fillRect/>
          </a:stretch>
        </p:blipFill>
        <p:spPr>
          <a:xfrm>
            <a:off x="0" y="6680200"/>
            <a:ext cx="12192000" cy="171450"/>
          </a:xfrm>
          <a:prstGeom prst="rect">
            <a:avLst/>
          </a:prstGeom>
        </p:spPr>
      </p:pic>
      <p:pic>
        <p:nvPicPr>
          <p:cNvPr id="17" name="图片 1073743875" descr="学科网 zxxk.com"/>
          <p:cNvPicPr>
            <a:picLocks noChangeAspect="1"/>
          </p:cNvPicPr>
          <p:nvPr/>
        </p:nvPicPr>
        <p:blipFill>
          <a:blip r:embed="rId17" r:link="rId18"/>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2.xml"/><Relationship Id="rId1" Type="http://schemas.openxmlformats.org/officeDocument/2006/relationships/image" Target="../media/image16.png"/></Relationships>
</file>

<file path=ppt/slides/_rels/slide3.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4.xml"/><Relationship Id="rId3" Type="http://schemas.openxmlformats.org/officeDocument/2006/relationships/image" Target="../media/image18.wmf"/><Relationship Id="rId2" Type="http://schemas.openxmlformats.org/officeDocument/2006/relationships/oleObject" Target="../embeddings/oleObject1.bin"/><Relationship Id="rId1" Type="http://schemas.openxmlformats.org/officeDocument/2006/relationships/image" Target="../media/image17.png"/></Relationships>
</file>

<file path=ppt/slides/_rels/slide4.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26.xml"/><Relationship Id="rId2" Type="http://schemas.openxmlformats.org/officeDocument/2006/relationships/image" Target="../media/image19.wmf"/><Relationship Id="rId1"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vmlDrawing" Target="../drawings/vmlDrawing3.vml"/><Relationship Id="rId7" Type="http://schemas.openxmlformats.org/officeDocument/2006/relationships/slideLayout" Target="../slideLayouts/slideLayout2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wmf"/><Relationship Id="rId3" Type="http://schemas.openxmlformats.org/officeDocument/2006/relationships/oleObject" Target="../embeddings/oleObject4.bin"/><Relationship Id="rId2" Type="http://schemas.openxmlformats.org/officeDocument/2006/relationships/image" Target="../media/image18.wmf"/><Relationship Id="rId1" Type="http://schemas.openxmlformats.org/officeDocument/2006/relationships/oleObject" Target="../embeddings/oleObject3.bin"/></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4.vml"/><Relationship Id="rId4" Type="http://schemas.openxmlformats.org/officeDocument/2006/relationships/slideLayout" Target="../slideLayouts/slideLayout26.xml"/><Relationship Id="rId3" Type="http://schemas.openxmlformats.org/officeDocument/2006/relationships/image" Target="../media/image24.png"/><Relationship Id="rId2" Type="http://schemas.openxmlformats.org/officeDocument/2006/relationships/image" Target="../media/image23.wmf"/><Relationship Id="rId1"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8" Type="http://schemas.openxmlformats.org/officeDocument/2006/relationships/vmlDrawing" Target="../drawings/vmlDrawing5.vml"/><Relationship Id="rId7" Type="http://schemas.openxmlformats.org/officeDocument/2006/relationships/slideLayout" Target="../slideLayouts/slideLayout26.xml"/><Relationship Id="rId6" Type="http://schemas.openxmlformats.org/officeDocument/2006/relationships/image" Target="../media/image27.wmf"/><Relationship Id="rId5" Type="http://schemas.openxmlformats.org/officeDocument/2006/relationships/oleObject" Target="../embeddings/oleObject8.bin"/><Relationship Id="rId4" Type="http://schemas.openxmlformats.org/officeDocument/2006/relationships/image" Target="../media/image26.wmf"/><Relationship Id="rId3" Type="http://schemas.openxmlformats.org/officeDocument/2006/relationships/oleObject" Target="../embeddings/oleObject7.bin"/><Relationship Id="rId2" Type="http://schemas.openxmlformats.org/officeDocument/2006/relationships/image" Target="../media/image25.wmf"/><Relationship Id="rId1" Type="http://schemas.openxmlformats.org/officeDocument/2006/relationships/oleObject" Target="../embeddings/oleObject6.bin"/></Relationships>
</file>

<file path=ppt/slides/_rels/slide8.xml.rels><?xml version="1.0" encoding="UTF-8" standalone="yes"?>
<Relationships xmlns="http://schemas.openxmlformats.org/package/2006/relationships"><Relationship Id="rId9" Type="http://schemas.openxmlformats.org/officeDocument/2006/relationships/oleObject" Target="../embeddings/oleObject13.bin"/><Relationship Id="rId8" Type="http://schemas.openxmlformats.org/officeDocument/2006/relationships/image" Target="../media/image31.wmf"/><Relationship Id="rId7" Type="http://schemas.openxmlformats.org/officeDocument/2006/relationships/oleObject" Target="../embeddings/oleObject12.bin"/><Relationship Id="rId6" Type="http://schemas.openxmlformats.org/officeDocument/2006/relationships/image" Target="../media/image30.wmf"/><Relationship Id="rId5" Type="http://schemas.openxmlformats.org/officeDocument/2006/relationships/oleObject" Target="../embeddings/oleObject11.bin"/><Relationship Id="rId4" Type="http://schemas.openxmlformats.org/officeDocument/2006/relationships/image" Target="../media/image29.wmf"/><Relationship Id="rId3" Type="http://schemas.openxmlformats.org/officeDocument/2006/relationships/oleObject" Target="../embeddings/oleObject10.bin"/><Relationship Id="rId2" Type="http://schemas.openxmlformats.org/officeDocument/2006/relationships/image" Target="../media/image28.wmf"/><Relationship Id="rId15" Type="http://schemas.openxmlformats.org/officeDocument/2006/relationships/notesSlide" Target="../notesSlides/notesSlide3.xml"/><Relationship Id="rId14" Type="http://schemas.openxmlformats.org/officeDocument/2006/relationships/vmlDrawing" Target="../drawings/vmlDrawing6.vml"/><Relationship Id="rId13" Type="http://schemas.openxmlformats.org/officeDocument/2006/relationships/slideLayout" Target="../slideLayouts/slideLayout26.xml"/><Relationship Id="rId12" Type="http://schemas.openxmlformats.org/officeDocument/2006/relationships/image" Target="../media/image33.wmf"/><Relationship Id="rId11" Type="http://schemas.openxmlformats.org/officeDocument/2006/relationships/oleObject" Target="../embeddings/oleObject14.bin"/><Relationship Id="rId10" Type="http://schemas.openxmlformats.org/officeDocument/2006/relationships/image" Target="../media/image32.wmf"/><Relationship Id="rId1" Type="http://schemas.openxmlformats.org/officeDocument/2006/relationships/oleObject" Target="../embeddings/oleObject9.bin"/></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image" Target="../media/image35.png"/><Relationship Id="rId1" Type="http://schemas.openxmlformats.org/officeDocument/2006/relationships/image" Target="../media/image34.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7.xml"/><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8.xml"/><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image" Target="../media/image43.png"/><Relationship Id="rId1" Type="http://schemas.openxmlformats.org/officeDocument/2006/relationships/image" Target="../media/image42.png"/></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29.xml"/><Relationship Id="rId2" Type="http://schemas.openxmlformats.org/officeDocument/2006/relationships/image" Target="../media/image44.wmf"/><Relationship Id="rId1" Type="http://schemas.openxmlformats.org/officeDocument/2006/relationships/oleObject" Target="../embeddings/oleObject15.bin"/></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45.jpeg"/></Relationships>
</file>

<file path=ppt/slides/_rels/slide15.xml.rels><?xml version="1.0" encoding="UTF-8" standalone="yes"?>
<Relationships xmlns="http://schemas.openxmlformats.org/package/2006/relationships"><Relationship Id="rId5" Type="http://schemas.openxmlformats.org/officeDocument/2006/relationships/vmlDrawing" Target="../drawings/vmlDrawing8.vml"/><Relationship Id="rId4" Type="http://schemas.openxmlformats.org/officeDocument/2006/relationships/slideLayout" Target="../slideLayouts/slideLayout35.xml"/><Relationship Id="rId3" Type="http://schemas.openxmlformats.org/officeDocument/2006/relationships/image" Target="../media/image46.wmf"/><Relationship Id="rId2" Type="http://schemas.openxmlformats.org/officeDocument/2006/relationships/oleObject" Target="../embeddings/oleObject16.bin"/><Relationship Id="rId1" Type="http://schemas.openxmlformats.org/officeDocument/2006/relationships/image" Target="../media/image4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image" Target="../media/image35.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3.xml"/><Relationship Id="rId1"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5750" y="2348925"/>
            <a:ext cx="7591778" cy="1446550"/>
          </a:xfrm>
          <a:prstGeom prst="rect">
            <a:avLst/>
          </a:prstGeom>
          <a:noFill/>
        </p:spPr>
        <p:txBody>
          <a:bodyPr wrap="square" lIns="91440" tIns="45720" rIns="91440" bIns="45720">
            <a:spAutoFit/>
          </a:bodyPr>
          <a:lstStyle/>
          <a:p>
            <a:pPr algn="ctr"/>
            <a:r>
              <a:rPr lang="zh-CN" altLang="en-US" sz="44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一元一次方程的解法（</a:t>
            </a:r>
            <a:r>
              <a:rPr lang="zh-CN" altLang="en-US" sz="4400" b="1">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二</a:t>
            </a:r>
            <a:r>
              <a:rPr lang="zh-CN" altLang="en-US" sz="44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a:t>
            </a:r>
            <a:endParaRPr lang="en-US" altLang="zh-CN" sz="44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endParaRPr>
          </a:p>
          <a:p>
            <a:pPr algn="ctr"/>
            <a:r>
              <a:rPr lang="en-US" altLang="zh-CN" sz="44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                ---</a:t>
            </a:r>
            <a:r>
              <a:rPr lang="zh-CN" altLang="en-US" sz="44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去分母</a:t>
            </a:r>
            <a:endParaRPr lang="zh-CN" altLang="en-US" sz="4400" b="1">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1"/>
          <a:stretch>
            <a:fillRect/>
          </a:stretch>
        </p:blipFill>
        <p:spPr>
          <a:xfrm>
            <a:off x="7968208" y="3789040"/>
            <a:ext cx="3311720" cy="2754593"/>
          </a:xfrm>
          <a:prstGeom prst="rect">
            <a:avLst/>
          </a:prstGeom>
        </p:spPr>
      </p:pic>
      <p:sp>
        <p:nvSpPr>
          <p:cNvPr id="14" name="矩形 11"/>
          <p:cNvSpPr>
            <a:spLocks noChangeArrowheads="1"/>
          </p:cNvSpPr>
          <p:nvPr/>
        </p:nvSpPr>
        <p:spPr bwMode="auto">
          <a:xfrm>
            <a:off x="335600" y="836820"/>
            <a:ext cx="10465150" cy="1661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200000"/>
              </a:lnSpc>
            </a:pPr>
            <a:r>
              <a:rPr lang="en-US" altLang="zh-CN" sz="2800" b="1">
                <a:latin typeface="隶书" panose="02010509060101010101" pitchFamily="49" charset="-122"/>
                <a:ea typeface="隶书" panose="02010509060101010101" pitchFamily="49" charset="-122"/>
              </a:rPr>
              <a:t>1.</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掌握含有分数系数的一元一次方程的解法</a:t>
            </a:r>
            <a:r>
              <a:rPr lang="en-US" altLang="zh-CN"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sym typeface="宋体" panose="02010600030101010101" pitchFamily="2" charset="-122"/>
              </a:rPr>
              <a:t>(</a:t>
            </a:r>
            <a:r>
              <a:rPr lang="zh-CN" altLang="en-US" sz="2800">
                <a:latin typeface="隶书" panose="02010509060101010101" pitchFamily="49" charset="-122"/>
                <a:ea typeface="隶书" panose="02010509060101010101" pitchFamily="49" charset="-122"/>
                <a:sym typeface="宋体" panose="02010600030101010101" pitchFamily="2" charset="-122"/>
              </a:rPr>
              <a:t>重点）</a:t>
            </a:r>
            <a:endParaRPr lang="zh-CN" altLang="en-US" sz="2800">
              <a:latin typeface="隶书" panose="02010509060101010101" pitchFamily="49" charset="-122"/>
              <a:ea typeface="隶书" panose="02010509060101010101" pitchFamily="49" charset="-122"/>
              <a:sym typeface="宋体" panose="02010600030101010101" pitchFamily="2" charset="-122"/>
            </a:endParaRPr>
          </a:p>
          <a:p>
            <a:pPr>
              <a:lnSpc>
                <a:spcPct val="200000"/>
              </a:lnSpc>
            </a:pPr>
            <a:r>
              <a:rPr lang="en-US" altLang="zh-CN" sz="2800" b="1">
                <a:latin typeface="隶书" panose="02010509060101010101" pitchFamily="49" charset="-122"/>
                <a:ea typeface="隶书" panose="02010509060101010101" pitchFamily="49" charset="-122"/>
              </a:rPr>
              <a:t>2.</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熟练利用解一元一次方程的步骤解各种类型的</a:t>
            </a:r>
            <a:r>
              <a:rPr lang="zh-CN" altLang="en-US" sz="2800" smtClean="0">
                <a:latin typeface="隶书" panose="02010509060101010101" pitchFamily="49" charset="-122"/>
                <a:ea typeface="隶书" panose="02010509060101010101" pitchFamily="49" charset="-122"/>
              </a:rPr>
              <a:t>方程</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sym typeface="宋体" panose="02010600030101010101" pitchFamily="2" charset="-122"/>
              </a:rPr>
              <a:t>（难点）</a:t>
            </a:r>
            <a:endParaRPr lang="zh-CN" altLang="en-US" sz="2800">
              <a:latin typeface="隶书" panose="02010509060101010101" pitchFamily="49" charset="-122"/>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heckerboard(across)">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3595" y="1052835"/>
            <a:ext cx="7041396" cy="2677656"/>
          </a:xfrm>
          <a:prstGeom prst="rect">
            <a:avLst/>
          </a:prstGeom>
        </p:spPr>
        <p:txBody>
          <a:bodyPr wrap="square">
            <a:spAutoFit/>
          </a:bodyPr>
          <a:lstStyle/>
          <a:p>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英国伦敦博物馆</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保存着一部极其珍贵的文物</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纸草书</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这是古代埃及人用象形文字写在一种用纸莎草压制成的草片上的著作，它于公元前</a:t>
            </a:r>
            <a:r>
              <a:rPr lang="en-US" altLang="zh-CN" sz="2800" kern="100">
                <a:latin typeface="隶书" panose="02010509060101010101" pitchFamily="49" charset="-122"/>
                <a:ea typeface="隶书" panose="02010509060101010101" pitchFamily="49" charset="-122"/>
              </a:rPr>
              <a:t>1700</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年左右写成</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这部书中记载了许多有关数学的问题，下面的</a:t>
            </a:r>
            <a:r>
              <a:rPr lang="zh-CN" altLang="zh-CN" sz="2800" kern="100" smtClean="0">
                <a:solidFill>
                  <a:srgbClr val="0000FF"/>
                </a:solidFill>
                <a:latin typeface="隶书" panose="02010509060101010101" pitchFamily="49" charset="-122"/>
                <a:ea typeface="隶书" panose="02010509060101010101" pitchFamily="49" charset="-122"/>
                <a:cs typeface="Times New Roman" panose="02020603050405020304" pitchFamily="18" charset="0"/>
              </a:rPr>
              <a:t>问题</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就是</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书中一道著名的求未知数的问题</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en-US" sz="2800">
              <a:latin typeface="隶书" panose="02010509060101010101" pitchFamily="49" charset="-122"/>
              <a:ea typeface="隶书" panose="02010509060101010101" pitchFamily="49" charset="-122"/>
            </a:endParaRPr>
          </a:p>
        </p:txBody>
      </p:sp>
      <p:pic>
        <p:nvPicPr>
          <p:cNvPr id="3" name="图片 2"/>
          <p:cNvPicPr>
            <a:picLocks noChangeAspect="1"/>
          </p:cNvPicPr>
          <p:nvPr/>
        </p:nvPicPr>
        <p:blipFill>
          <a:blip r:embed="rId1"/>
          <a:srcRect l="1801"/>
          <a:stretch>
            <a:fillRect/>
          </a:stretch>
        </p:blipFill>
        <p:spPr>
          <a:xfrm>
            <a:off x="7536100" y="812553"/>
            <a:ext cx="4320300" cy="3429057"/>
          </a:xfrm>
          <a:prstGeom prst="rect">
            <a:avLst/>
          </a:prstGeom>
        </p:spPr>
      </p:pic>
      <p:sp>
        <p:nvSpPr>
          <p:cNvPr id="4" name="Text Box 4"/>
          <p:cNvSpPr txBox="1">
            <a:spLocks noChangeArrowheads="1"/>
          </p:cNvSpPr>
          <p:nvPr/>
        </p:nvSpPr>
        <p:spPr bwMode="auto">
          <a:xfrm>
            <a:off x="119585" y="4241610"/>
            <a:ext cx="11989152" cy="1066959"/>
          </a:xfrm>
          <a:prstGeom prst="rect">
            <a:avLst/>
          </a:prstGeom>
          <a:solidFill>
            <a:schemeClr val="accent1">
              <a:lumMod val="20000"/>
              <a:lumOff val="80000"/>
            </a:schemeClr>
          </a:solid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3800"/>
              </a:lnSpc>
            </a:pPr>
            <a:r>
              <a:rPr lang="zh-CN" altLang="en-US" sz="2800" b="1" smtClean="0">
                <a:solidFill>
                  <a:srgbClr val="0000FF"/>
                </a:solidFill>
                <a:latin typeface="隶书" panose="02010509060101010101" pitchFamily="49" charset="-122"/>
                <a:ea typeface="隶书" panose="02010509060101010101" pitchFamily="49" charset="-122"/>
              </a:rPr>
              <a:t>问题：</a:t>
            </a:r>
            <a:r>
              <a:rPr lang="zh-CN" altLang="en-US" sz="2800" smtClean="0">
                <a:latin typeface="隶书" panose="02010509060101010101" pitchFamily="49" charset="-122"/>
                <a:ea typeface="隶书" panose="02010509060101010101" pitchFamily="49" charset="-122"/>
              </a:rPr>
              <a:t>一</a:t>
            </a:r>
            <a:r>
              <a:rPr lang="zh-CN" altLang="en-US" sz="2800">
                <a:latin typeface="隶书" panose="02010509060101010101" pitchFamily="49" charset="-122"/>
                <a:ea typeface="隶书" panose="02010509060101010101" pitchFamily="49" charset="-122"/>
              </a:rPr>
              <a:t>个数，它的三分之二，它的一半，它的七分之一，它的全部，加起来总共是</a:t>
            </a:r>
            <a:r>
              <a:rPr lang="en-US" altLang="zh-CN" sz="2800">
                <a:latin typeface="隶书" panose="02010509060101010101" pitchFamily="49" charset="-122"/>
                <a:ea typeface="隶书" panose="02010509060101010101" pitchFamily="49" charset="-122"/>
              </a:rPr>
              <a:t>33</a:t>
            </a:r>
            <a:r>
              <a:rPr lang="zh-CN" altLang="en-US" sz="2800">
                <a:latin typeface="隶书" panose="02010509060101010101" pitchFamily="49" charset="-122"/>
                <a:ea typeface="隶书" panose="02010509060101010101" pitchFamily="49" charset="-122"/>
              </a:rPr>
              <a:t>，求这个数</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sp>
        <p:nvSpPr>
          <p:cNvPr id="5" name="Rectangle 2"/>
          <p:cNvSpPr>
            <a:spLocks noChangeArrowheads="1"/>
          </p:cNvSpPr>
          <p:nvPr/>
        </p:nvSpPr>
        <p:spPr bwMode="auto">
          <a:xfrm>
            <a:off x="263595" y="5336978"/>
            <a:ext cx="50403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r>
              <a:rPr kumimoji="0" lang="zh-CN"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cs typeface="Calibri" panose="020F0502020204030204" pitchFamily="34" charset="0"/>
              </a:rPr>
              <a:t>解：设这个数是</a:t>
            </a:r>
            <a:r>
              <a:rPr kumimoji="0" lang="en-US" altLang="zh-CN"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cs typeface="Times New Roman" panose="02020603050405020304" pitchFamily="18" charset="0"/>
              </a:rPr>
              <a:t>x</a:t>
            </a:r>
            <a:r>
              <a:rPr kumimoji="0" lang="zh-CN" altLang="en-US"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cs typeface="Calibri" panose="020F0502020204030204" pitchFamily="34" charset="0"/>
              </a:rPr>
              <a:t>，根据题意得                          </a:t>
            </a:r>
            <a:endParaRPr kumimoji="0" lang="zh-CN" altLang="en-US"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endParaRPr>
          </a:p>
        </p:txBody>
      </p:sp>
      <p:graphicFrame>
        <p:nvGraphicFramePr>
          <p:cNvPr id="7" name="对象 6"/>
          <p:cNvGraphicFramePr>
            <a:graphicFrameLocks noChangeAspect="1"/>
          </p:cNvGraphicFramePr>
          <p:nvPr/>
        </p:nvGraphicFramePr>
        <p:xfrm>
          <a:off x="4367880" y="5841299"/>
          <a:ext cx="2736190" cy="757338"/>
        </p:xfrm>
        <a:graphic>
          <a:graphicData uri="http://schemas.openxmlformats.org/presentationml/2006/ole">
            <mc:AlternateContent xmlns:mc="http://schemas.openxmlformats.org/markup-compatibility/2006">
              <mc:Choice xmlns:v="urn:schemas-microsoft-com:vml" Requires="v">
                <p:oleObj spid="_x0000_s1038" name="Equation" r:id="rId2" imgW="34137600" imgH="9448800" progId="Equation.DSMT4">
                  <p:embed/>
                </p:oleObj>
              </mc:Choice>
              <mc:Fallback>
                <p:oleObj name="Equation" r:id="rId2" imgW="34137600" imgH="9448800" progId="Equation.DSMT4">
                  <p:embed/>
                  <p:pic>
                    <p:nvPicPr>
                      <p:cNvPr id="0" name="OLE substitute image"/>
                      <p:cNvPicPr/>
                      <p:nvPr/>
                    </p:nvPicPr>
                    <p:blipFill>
                      <a:blip r:embed="rId3"/>
                      <a:stretch>
                        <a:fillRect/>
                      </a:stretch>
                    </p:blipFill>
                    <p:spPr>
                      <a:xfrm>
                        <a:off x="4367880" y="5841299"/>
                        <a:ext cx="2736190" cy="757338"/>
                      </a:xfrm>
                      <a:prstGeom prst="rect">
                        <a:avLst/>
                      </a:prstGeom>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Grp="1" noChangeArrowheads="1"/>
          </p:cNvSpPr>
          <p:nvPr/>
        </p:nvSpPr>
        <p:spPr bwMode="auto">
          <a:xfrm>
            <a:off x="174636" y="764815"/>
            <a:ext cx="11880825"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60000"/>
              </a:lnSpc>
            </a:pPr>
            <a:r>
              <a:rPr lang="zh-CN" altLang="en-US" sz="2800">
                <a:latin typeface="隶书" panose="02010509060101010101" pitchFamily="49" charset="-122"/>
                <a:ea typeface="隶书" panose="02010509060101010101" pitchFamily="49" charset="-122"/>
              </a:rPr>
              <a:t>你能解出这道方程吗？把你的解法与其他同学交流一下，看谁的解法好</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sp>
        <p:nvSpPr>
          <p:cNvPr id="3" name="Text Box 13"/>
          <p:cNvSpPr txBox="1">
            <a:spLocks noChangeArrowheads="1"/>
          </p:cNvSpPr>
          <p:nvPr/>
        </p:nvSpPr>
        <p:spPr bwMode="auto">
          <a:xfrm>
            <a:off x="174637" y="2749294"/>
            <a:ext cx="11880825" cy="1359411"/>
          </a:xfrm>
          <a:prstGeom prst="rect">
            <a:avLst/>
          </a:prstGeom>
          <a:solidFill>
            <a:schemeClr val="accent1">
              <a:lumMod val="20000"/>
              <a:lumOff val="80000"/>
            </a:schemeClr>
          </a:solidFill>
          <a:ln w="28575">
            <a:solidFill>
              <a:schemeClr val="tx1"/>
            </a:solidFill>
            <a:prstDash val="solid"/>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60000"/>
              </a:lnSpc>
            </a:pPr>
            <a:r>
              <a:rPr lang="en-US" altLang="zh-CN" sz="2800">
                <a:solidFill>
                  <a:srgbClr val="002060"/>
                </a:solidFill>
                <a:latin typeface="隶书" panose="02010509060101010101" pitchFamily="49" charset="-122"/>
                <a:ea typeface="隶书" panose="02010509060101010101" pitchFamily="49" charset="-122"/>
              </a:rPr>
              <a:t>【</a:t>
            </a:r>
            <a:r>
              <a:rPr lang="zh-CN" altLang="en-US" sz="2800">
                <a:solidFill>
                  <a:srgbClr val="002060"/>
                </a:solidFill>
                <a:latin typeface="隶书" panose="02010509060101010101" pitchFamily="49" charset="-122"/>
                <a:ea typeface="隶书" panose="02010509060101010101" pitchFamily="49" charset="-122"/>
              </a:rPr>
              <a:t>点睛</a:t>
            </a:r>
            <a:r>
              <a:rPr lang="en-US" altLang="zh-CN" sz="2800">
                <a:solidFill>
                  <a:srgbClr val="002060"/>
                </a:solidFill>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像上面这样的方程中有些系数是分数，如果能化去分母，把系数化为整数，则可以使解方程中的计算更方便些</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graphicFrame>
        <p:nvGraphicFramePr>
          <p:cNvPr id="4" name="Object 13"/>
          <p:cNvGraphicFramePr>
            <a:graphicFrameLocks noChangeAspect="1"/>
          </p:cNvGraphicFramePr>
          <p:nvPr/>
        </p:nvGraphicFramePr>
        <p:xfrm>
          <a:off x="4583895" y="1556870"/>
          <a:ext cx="2843213" cy="885825"/>
        </p:xfrm>
        <a:graphic>
          <a:graphicData uri="http://schemas.openxmlformats.org/presentationml/2006/ole">
            <mc:AlternateContent xmlns:mc="http://schemas.openxmlformats.org/markup-compatibility/2006">
              <mc:Choice xmlns:v="urn:schemas-microsoft-com:vml" Requires="v">
                <p:oleObj spid="_x0000_s1039" name="Equation" r:id="rId1" imgW="34137600" imgH="9448800" progId="Equation.DSMT4">
                  <p:embed/>
                </p:oleObj>
              </mc:Choice>
              <mc:Fallback>
                <p:oleObj name="Equation" r:id="rId1" imgW="34137600" imgH="9448800" progId="Equation.DSMT4">
                  <p:embed/>
                  <p:pic>
                    <p:nvPicPr>
                      <p:cNvPr id="0" name="OLE substitute image"/>
                      <p:cNvPicPr/>
                      <p:nvPr/>
                    </p:nvPicPr>
                    <p:blipFill>
                      <a:blip r:embed="rId2"/>
                      <a:stretch>
                        <a:fillRect/>
                      </a:stretch>
                    </p:blipFill>
                    <p:spPr>
                      <a:xfrm>
                        <a:off x="4583895" y="1556870"/>
                        <a:ext cx="2843213" cy="885825"/>
                      </a:xfrm>
                      <a:prstGeom prst="rect">
                        <a:avLst/>
                      </a:prstGeom>
                      <a:noFill/>
                      <a:ln>
                        <a:noFill/>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263595" y="892983"/>
            <a:ext cx="50403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r>
              <a:rPr kumimoji="0" lang="zh-CN"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cs typeface="Calibri" panose="020F0502020204030204" pitchFamily="34" charset="0"/>
              </a:rPr>
              <a:t>解：设这个数是</a:t>
            </a:r>
            <a:r>
              <a:rPr kumimoji="0" lang="en-US" altLang="zh-CN"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cs typeface="Times New Roman" panose="02020603050405020304" pitchFamily="18" charset="0"/>
              </a:rPr>
              <a:t>x</a:t>
            </a:r>
            <a:r>
              <a:rPr kumimoji="0" lang="zh-CN" altLang="en-US"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cs typeface="Calibri" panose="020F0502020204030204" pitchFamily="34" charset="0"/>
              </a:rPr>
              <a:t>，根据题意得                          </a:t>
            </a:r>
            <a:endParaRPr kumimoji="0" lang="zh-CN" altLang="en-US"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endParaRPr>
          </a:p>
        </p:txBody>
      </p:sp>
      <p:graphicFrame>
        <p:nvGraphicFramePr>
          <p:cNvPr id="4" name="对象 3"/>
          <p:cNvGraphicFramePr>
            <a:graphicFrameLocks noChangeAspect="1"/>
          </p:cNvGraphicFramePr>
          <p:nvPr/>
        </p:nvGraphicFramePr>
        <p:xfrm>
          <a:off x="4367880" y="1397304"/>
          <a:ext cx="2736190" cy="757338"/>
        </p:xfrm>
        <a:graphic>
          <a:graphicData uri="http://schemas.openxmlformats.org/presentationml/2006/ole">
            <mc:AlternateContent xmlns:mc="http://schemas.openxmlformats.org/markup-compatibility/2006">
              <mc:Choice xmlns:v="urn:schemas-microsoft-com:vml" Requires="v">
                <p:oleObj spid="_x0000_s1040" name="Equation" r:id="rId1" imgW="34137600" imgH="9448800" progId="Equation.DSMT4">
                  <p:embed/>
                </p:oleObj>
              </mc:Choice>
              <mc:Fallback>
                <p:oleObj name="Equation" r:id="rId1" imgW="34137600" imgH="9448800" progId="Equation.DSMT4">
                  <p:embed/>
                  <p:pic>
                    <p:nvPicPr>
                      <p:cNvPr id="0" name="OLE substitute image"/>
                      <p:cNvPicPr/>
                      <p:nvPr/>
                    </p:nvPicPr>
                    <p:blipFill>
                      <a:blip r:embed="rId2"/>
                      <a:stretch>
                        <a:fillRect/>
                      </a:stretch>
                    </p:blipFill>
                    <p:spPr>
                      <a:xfrm>
                        <a:off x="4367880" y="1397304"/>
                        <a:ext cx="2736190" cy="757338"/>
                      </a:xfrm>
                      <a:prstGeom prst="rect">
                        <a:avLst/>
                      </a:prstGeom>
                    </p:spPr>
                  </p:pic>
                </p:oleObj>
              </mc:Fallback>
            </mc:AlternateContent>
          </a:graphicData>
        </a:graphic>
      </p:graphicFrame>
      <p:sp>
        <p:nvSpPr>
          <p:cNvPr id="5" name="矩形 4"/>
          <p:cNvSpPr/>
          <p:nvPr/>
        </p:nvSpPr>
        <p:spPr>
          <a:xfrm>
            <a:off x="119585" y="2154642"/>
            <a:ext cx="11989152" cy="954107"/>
          </a:xfrm>
          <a:prstGeom prst="rect">
            <a:avLst/>
          </a:prstGeom>
        </p:spPr>
        <p:txBody>
          <a:bodyPr wrap="square">
            <a:spAutoFit/>
          </a:bodyPr>
          <a:lstStyle/>
          <a:p>
            <a:r>
              <a:rPr lang="en-US" altLang="zh-CN" sz="2800" kern="100" smtClean="0">
                <a:solidFill>
                  <a:srgbClr val="0000FF"/>
                </a:solidFill>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smtClean="0">
                <a:solidFill>
                  <a:srgbClr val="0000FF"/>
                </a:solidFill>
                <a:latin typeface="隶书" panose="02010509060101010101" pitchFamily="49" charset="-122"/>
                <a:ea typeface="隶书" panose="02010509060101010101" pitchFamily="49" charset="-122"/>
                <a:cs typeface="Times New Roman" panose="02020603050405020304" pitchFamily="18" charset="0"/>
              </a:rPr>
              <a:t>我们</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知道，等式两边乘同一个数，结果仍相等</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这个方程中各分母的最小公倍数是</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42</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，方程两边乘</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42</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，得</a:t>
            </a:r>
            <a:endParaRPr lang="zh-CN" altLang="en-US" sz="2800">
              <a:solidFill>
                <a:srgbClr val="0000FF"/>
              </a:solidFill>
              <a:latin typeface="隶书" panose="02010509060101010101" pitchFamily="49" charset="-122"/>
              <a:ea typeface="隶书" panose="02010509060101010101" pitchFamily="49" charset="-122"/>
            </a:endParaRPr>
          </a:p>
        </p:txBody>
      </p:sp>
      <p:graphicFrame>
        <p:nvGraphicFramePr>
          <p:cNvPr id="6" name="对象 5"/>
          <p:cNvGraphicFramePr>
            <a:graphicFrameLocks noChangeAspect="1"/>
          </p:cNvGraphicFramePr>
          <p:nvPr/>
        </p:nvGraphicFramePr>
        <p:xfrm>
          <a:off x="3310871" y="3198903"/>
          <a:ext cx="4850207" cy="715983"/>
        </p:xfrm>
        <a:graphic>
          <a:graphicData uri="http://schemas.openxmlformats.org/presentationml/2006/ole">
            <mc:AlternateContent xmlns:mc="http://schemas.openxmlformats.org/markup-compatibility/2006">
              <mc:Choice xmlns:v="urn:schemas-microsoft-com:vml" Requires="v">
                <p:oleObj spid="_x0000_s1041" name="Equation" r:id="rId3" imgW="64008000" imgH="9448800" progId="Equation.DSMT4">
                  <p:embed/>
                </p:oleObj>
              </mc:Choice>
              <mc:Fallback>
                <p:oleObj name="Equation" r:id="rId3" imgW="64008000" imgH="9448800" progId="Equation.DSMT4">
                  <p:embed/>
                  <p:pic>
                    <p:nvPicPr>
                      <p:cNvPr id="0" name="OLE substitute image"/>
                      <p:cNvPicPr/>
                      <p:nvPr/>
                    </p:nvPicPr>
                    <p:blipFill>
                      <a:blip r:embed="rId4"/>
                      <a:stretch>
                        <a:fillRect/>
                      </a:stretch>
                    </p:blipFill>
                    <p:spPr>
                      <a:xfrm>
                        <a:off x="3310871" y="3198903"/>
                        <a:ext cx="4850207" cy="715983"/>
                      </a:xfrm>
                      <a:prstGeom prst="rect">
                        <a:avLst/>
                      </a:prstGeom>
                    </p:spPr>
                  </p:pic>
                </p:oleObj>
              </mc:Fallback>
            </mc:AlternateContent>
          </a:graphicData>
        </a:graphic>
      </p:graphicFrame>
      <mc:AlternateContent xmlns:mc="http://schemas.openxmlformats.org/markup-compatibility/2006">
        <mc:Choice xmlns:a14="http://schemas.microsoft.com/office/drawing/2010/main" Requires="a14">
          <p:sp>
            <p:nvSpPr>
              <p:cNvPr id="7" name="Rectangle 2"/>
              <p:cNvSpPr>
                <a:spLocks noChangeArrowheads="1"/>
              </p:cNvSpPr>
              <p:nvPr/>
            </p:nvSpPr>
            <p:spPr bwMode="auto">
              <a:xfrm>
                <a:off x="3497970" y="3813909"/>
                <a:ext cx="7212199" cy="2948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lvl="0" eaLnBrk="0" hangingPunct="0">
                  <a:lnSpc>
                    <a:spcPct val="150000"/>
                  </a:lnSpc>
                </a:pPr>
                <a:r>
                  <a:rPr lang="zh-CN" altLang="en-US" sz="2800" smtClean="0">
                    <a:solidFill>
                      <a:srgbClr val="FF0000"/>
                    </a:solidFill>
                    <a:latin typeface="隶书" panose="02010509060101010101" pitchFamily="49" charset="-122"/>
                    <a:ea typeface="隶书" panose="02010509060101010101" pitchFamily="49" charset="-122"/>
                    <a:cs typeface="Calibri" panose="020F0502020204030204" pitchFamily="34" charset="0"/>
                  </a:rPr>
                  <a:t>即  </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28x</a:t>
                </a: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21x</a:t>
                </a: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6x</a:t>
                </a: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42x=1386</a:t>
                </a:r>
                <a:endPar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endParaRPr>
              </a:p>
              <a:p>
                <a:pPr lvl="0" eaLnBrk="0" hangingPunct="0">
                  <a:lnSpc>
                    <a:spcPct val="150000"/>
                  </a:lnSpc>
                </a:pP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合并同类项，得    </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97x=1386</a:t>
                </a:r>
                <a:endPar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endParaRPr>
              </a:p>
              <a:p>
                <a:pPr lvl="0" eaLnBrk="0" hangingPunct="0">
                  <a:lnSpc>
                    <a:spcPct val="150000"/>
                  </a:lnSpc>
                </a:pP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化系数为</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1</a:t>
                </a: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，得  </a:t>
                </a:r>
                <a:r>
                  <a:rPr lang="zh-CN" altLang="en-US" sz="2800" smtClean="0">
                    <a:solidFill>
                      <a:srgbClr val="FF0000"/>
                    </a:solidFill>
                    <a:latin typeface="隶书" panose="02010509060101010101" pitchFamily="49" charset="-122"/>
                    <a:ea typeface="隶书" panose="02010509060101010101" pitchFamily="49" charset="-122"/>
                    <a:cs typeface="Calibri" panose="020F0502020204030204" pitchFamily="34" charset="0"/>
                  </a:rPr>
                  <a:t>     </a:t>
                </a:r>
                <a:r>
                  <a:rPr lang="en-US" altLang="zh-CN" sz="2800" smtClean="0">
                    <a:solidFill>
                      <a:srgbClr val="FF0000"/>
                    </a:solidFill>
                    <a:latin typeface="隶书" panose="02010509060101010101" pitchFamily="49" charset="-122"/>
                    <a:ea typeface="隶书" panose="02010509060101010101" pitchFamily="49" charset="-122"/>
                    <a:cs typeface="Calibri" panose="020F0502020204030204" pitchFamily="34" charset="0"/>
                  </a:rPr>
                  <a:t>x=</a:t>
                </a:r>
                <a14:m>
                  <m:oMath xmlns:m="http://schemas.openxmlformats.org/officeDocument/2006/math">
                    <m:f>
                      <m:fPr>
                        <m:ctrlPr>
                          <a:rPr lang="en-US" altLang="zh-CN" sz="2800" i="1" smtClean="0">
                            <a:solidFill>
                              <a:srgbClr val="FF0000"/>
                            </a:solidFill>
                            <a:latin typeface="Cambria Math" panose="02040503050406030204"/>
                            <a:ea typeface="隶书" panose="02010509060101010101" pitchFamily="49" charset="-122"/>
                            <a:cs typeface="Calibri" panose="020F0502020204030204" pitchFamily="34" charset="0"/>
                          </a:rPr>
                        </m:ctrlPr>
                      </m:fPr>
                      <m:num>
                        <m:r>
                          <a:rPr lang="en-US" altLang="zh-CN" sz="2800" b="0" i="1" smtClean="0">
                            <a:solidFill>
                              <a:srgbClr val="FF0000"/>
                            </a:solidFill>
                            <a:latin typeface="Cambria Math" panose="02040503050406030204" pitchFamily="18" charset="0"/>
                            <a:ea typeface="隶书" panose="02010509060101010101" pitchFamily="49" charset="-122"/>
                            <a:cs typeface="Calibri" panose="020F0502020204030204" pitchFamily="34" charset="0"/>
                          </a:rPr>
                          <m:t>1386</m:t>
                        </m:r>
                      </m:num>
                      <m:den>
                        <m:r>
                          <a:rPr lang="en-US" altLang="zh-CN" sz="2800" b="0" i="1" smtClean="0">
                            <a:solidFill>
                              <a:srgbClr val="FF0000"/>
                            </a:solidFill>
                            <a:latin typeface="Cambria Math" panose="02040503050406030204" pitchFamily="18" charset="0"/>
                            <a:ea typeface="隶书" panose="02010509060101010101" pitchFamily="49" charset="-122"/>
                            <a:cs typeface="Calibri" panose="020F0502020204030204" pitchFamily="34" charset="0"/>
                          </a:rPr>
                          <m:t>97</m:t>
                        </m:r>
                      </m:den>
                    </m:f>
                  </m:oMath>
                </a14:m>
                <a:r>
                  <a:rPr lang="zh-CN" altLang="en-US" sz="2800" smtClean="0">
                    <a:solidFill>
                      <a:srgbClr val="FF0000"/>
                    </a:solidFill>
                    <a:latin typeface="隶书" panose="02010509060101010101" pitchFamily="49" charset="-122"/>
                    <a:ea typeface="隶书" panose="02010509060101010101" pitchFamily="49" charset="-122"/>
                    <a:cs typeface="Calibri" panose="020F0502020204030204" pitchFamily="34" charset="0"/>
                  </a:rPr>
                  <a:t> </a:t>
                </a:r>
                <a:endPar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endParaRPr kumimoji="0" lang="zh-CN" altLang="en-US" sz="2800" b="0" u="none" strike="noStrike" cap="none" normalizeH="0" baseline="0" smtClean="0">
                  <a:ln>
                    <a:noFill/>
                  </a:ln>
                  <a:solidFill>
                    <a:srgbClr val="FF0000"/>
                  </a:solidFill>
                  <a:effectLst/>
                  <a:latin typeface="隶书" panose="02010509060101010101" pitchFamily="49" charset="-122"/>
                  <a:ea typeface="隶书" panose="02010509060101010101" pitchFamily="49" charset="-122"/>
                </a:endParaRPr>
              </a:p>
            </p:txBody>
          </p:sp>
        </mc:Choice>
        <mc:Fallback>
          <p:sp>
            <p:nvSpPr>
              <p:cNvPr id="7" name="Rectangle 2"/>
              <p:cNvSpPr>
                <a:spLocks noRot="1" noChangeAspect="1" noMove="1" noResize="1" noEditPoints="1" noAdjustHandles="1" noChangeArrowheads="1" noChangeShapeType="1" noTextEdit="1"/>
              </p:cNvSpPr>
              <p:nvPr/>
            </p:nvSpPr>
            <p:spPr bwMode="auto">
              <a:xfrm>
                <a:off x="3497970" y="3813909"/>
                <a:ext cx="7212199" cy="2948692"/>
              </a:xfrm>
              <a:prstGeom prst="rect">
                <a:avLst/>
              </a:prstGeom>
              <a:blipFill rotWithShape="1">
                <a:blip r:embed="rId5"/>
                <a:stretch>
                  <a:fillRect l="-5" t="-3" r="4" b="16"/>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8" name="Rectangle 2"/>
              <p:cNvSpPr>
                <a:spLocks noChangeArrowheads="1"/>
              </p:cNvSpPr>
              <p:nvPr/>
            </p:nvSpPr>
            <p:spPr bwMode="auto">
              <a:xfrm>
                <a:off x="263595" y="5733160"/>
                <a:ext cx="7212199" cy="933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lvl="0" eaLnBrk="0" hangingPunct="0">
                  <a:lnSpc>
                    <a:spcPct val="150000"/>
                  </a:lnSpc>
                </a:pPr>
                <a:r>
                  <a:rPr lang="zh-CN" altLang="en-US" sz="2800" smtClean="0">
                    <a:solidFill>
                      <a:srgbClr val="FF0000"/>
                    </a:solidFill>
                    <a:latin typeface="隶书" panose="02010509060101010101" pitchFamily="49" charset="-122"/>
                    <a:ea typeface="隶书" panose="02010509060101010101" pitchFamily="49" charset="-122"/>
                    <a:cs typeface="Calibri" panose="020F0502020204030204" pitchFamily="34" charset="0"/>
                  </a:rPr>
                  <a:t>答</a:t>
                </a:r>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：这个数为</a:t>
                </a:r>
                <a:r>
                  <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rPr>
                  <a:t>x=</a:t>
                </a:r>
                <a14:m>
                  <m:oMath xmlns:m="http://schemas.openxmlformats.org/officeDocument/2006/math">
                    <m:f>
                      <m:fPr>
                        <m:ctrlPr>
                          <a:rPr lang="en-US" altLang="zh-CN" sz="2800" i="1">
                            <a:solidFill>
                              <a:srgbClr val="FF0000"/>
                            </a:solidFill>
                            <a:latin typeface="Cambria Math" panose="02040503050406030204"/>
                            <a:ea typeface="隶书" panose="02010509060101010101" pitchFamily="49" charset="-122"/>
                            <a:cs typeface="Calibri" panose="020F0502020204030204" pitchFamily="34" charset="0"/>
                          </a:rPr>
                        </m:ctrlPr>
                      </m:fPr>
                      <m:num>
                        <m:r>
                          <a:rPr lang="en-US" altLang="zh-CN" sz="2800" i="1">
                            <a:solidFill>
                              <a:srgbClr val="FF0000"/>
                            </a:solidFill>
                            <a:latin typeface="Cambria Math" panose="02040503050406030204" pitchFamily="18" charset="0"/>
                            <a:ea typeface="隶书" panose="02010509060101010101" pitchFamily="49" charset="-122"/>
                            <a:cs typeface="Calibri" panose="020F0502020204030204" pitchFamily="34" charset="0"/>
                          </a:rPr>
                          <m:t>1386</m:t>
                        </m:r>
                      </m:num>
                      <m:den>
                        <m:r>
                          <a:rPr lang="en-US" altLang="zh-CN" sz="2800" i="1">
                            <a:solidFill>
                              <a:srgbClr val="FF0000"/>
                            </a:solidFill>
                            <a:latin typeface="Cambria Math" panose="02040503050406030204" pitchFamily="18" charset="0"/>
                            <a:ea typeface="隶书" panose="02010509060101010101" pitchFamily="49" charset="-122"/>
                            <a:cs typeface="Calibri" panose="020F0502020204030204" pitchFamily="34" charset="0"/>
                          </a:rPr>
                          <m:t>97</m:t>
                        </m:r>
                      </m:den>
                    </m:f>
                  </m:oMath>
                </a14:m>
                <a:r>
                  <a:rPr lang="zh-CN" altLang="en-US" sz="2800">
                    <a:solidFill>
                      <a:srgbClr val="FF0000"/>
                    </a:solidFill>
                    <a:latin typeface="隶书" panose="02010509060101010101" pitchFamily="49" charset="-122"/>
                    <a:ea typeface="隶书" panose="02010509060101010101" pitchFamily="49" charset="-122"/>
                    <a:cs typeface="Calibri" panose="020F0502020204030204" pitchFamily="34" charset="0"/>
                  </a:rPr>
                  <a:t> </a:t>
                </a:r>
                <a:r>
                  <a:rPr lang="en-US" altLang="zh-CN" sz="2800" smtClean="0">
                    <a:solidFill>
                      <a:srgbClr val="FF0000"/>
                    </a:solidFill>
                    <a:latin typeface="隶书" panose="02010509060101010101" pitchFamily="49" charset="-122"/>
                    <a:ea typeface="隶书" panose="02010509060101010101" pitchFamily="49" charset="-122"/>
                    <a:cs typeface="Calibri" panose="020F0502020204030204" pitchFamily="34" charset="0"/>
                  </a:rPr>
                  <a:t>.</a:t>
                </a:r>
                <a:endParaRPr lang="en-US" altLang="zh-CN" sz="2800">
                  <a:solidFill>
                    <a:srgbClr val="FF0000"/>
                  </a:solidFill>
                  <a:latin typeface="隶书" panose="02010509060101010101" pitchFamily="49" charset="-122"/>
                  <a:ea typeface="隶书" panose="02010509060101010101" pitchFamily="49" charset="-122"/>
                  <a:cs typeface="Calibri" panose="020F0502020204030204" pitchFamily="34" charset="0"/>
                </a:endParaRPr>
              </a:p>
            </p:txBody>
          </p:sp>
        </mc:Choice>
        <mc:Fallback>
          <p:sp>
            <p:nvSpPr>
              <p:cNvPr id="8" name="Rectangle 2"/>
              <p:cNvSpPr>
                <a:spLocks noRot="1" noChangeAspect="1" noMove="1" noResize="1" noEditPoints="1" noAdjustHandles="1" noChangeArrowheads="1" noChangeShapeType="1" noTextEdit="1"/>
              </p:cNvSpPr>
              <p:nvPr/>
            </p:nvSpPr>
            <p:spPr bwMode="auto">
              <a:xfrm>
                <a:off x="263595" y="5733160"/>
                <a:ext cx="7212199" cy="933269"/>
              </a:xfrm>
              <a:prstGeom prst="rect">
                <a:avLst/>
              </a:prstGeom>
              <a:blipFill rotWithShape="1">
                <a:blip r:embed="rId6"/>
                <a:stretch>
                  <a:fillRect l="-1" t="-41" r="8" b="2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a:noFill/>
                  </a:rPr>
                  <a:t> </a:t>
                </a:r>
              </a:p>
            </p:txBody>
          </p:sp>
        </mc:Fallback>
      </mc:AlternateContent>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302665" y="3554597"/>
            <a:ext cx="51435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隶书" panose="02010509060101010101" pitchFamily="49" charset="-122"/>
                <a:ea typeface="隶书" panose="02010509060101010101" pitchFamily="49" charset="-122"/>
              </a:rPr>
              <a:t>2.</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去分母时要注意什么问题</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sp>
        <p:nvSpPr>
          <p:cNvPr id="4" name="Text Box 12"/>
          <p:cNvSpPr txBox="1">
            <a:spLocks noChangeArrowheads="1"/>
          </p:cNvSpPr>
          <p:nvPr/>
        </p:nvSpPr>
        <p:spPr bwMode="auto">
          <a:xfrm>
            <a:off x="293190" y="2846858"/>
            <a:ext cx="10560310" cy="57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3800"/>
              </a:lnSpc>
            </a:pPr>
            <a:r>
              <a:rPr lang="en-US" altLang="zh-CN" sz="2800" b="1">
                <a:latin typeface="隶书" panose="02010509060101010101" pitchFamily="49" charset="-122"/>
                <a:ea typeface="隶书" panose="02010509060101010101" pitchFamily="49" charset="-122"/>
              </a:rPr>
              <a:t>1.</a:t>
            </a:r>
            <a:r>
              <a:rPr lang="en-US" altLang="zh-CN" sz="28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若使方程的系数变成整系数方程，方程两边应该同乘以什么数</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grpSp>
        <p:nvGrpSpPr>
          <p:cNvPr id="5" name="组合 5"/>
          <p:cNvGrpSpPr/>
          <p:nvPr/>
        </p:nvGrpSpPr>
        <p:grpSpPr>
          <a:xfrm>
            <a:off x="407605" y="1008164"/>
            <a:ext cx="4968658" cy="820738"/>
            <a:chOff x="3150" y="2752"/>
            <a:chExt cx="7823" cy="1293"/>
          </a:xfrm>
        </p:grpSpPr>
        <p:sp>
          <p:nvSpPr>
            <p:cNvPr id="6" name="Text Box 4"/>
            <p:cNvSpPr txBox="1">
              <a:spLocks noChangeArrowheads="1"/>
            </p:cNvSpPr>
            <p:nvPr/>
          </p:nvSpPr>
          <p:spPr bwMode="auto">
            <a:xfrm>
              <a:off x="3150" y="2988"/>
              <a:ext cx="2305"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解方程：</a:t>
              </a:r>
              <a:endParaRPr lang="zh-CN" altLang="en-US" sz="2800">
                <a:latin typeface="隶书" panose="02010509060101010101" pitchFamily="49" charset="-122"/>
                <a:ea typeface="隶书" panose="02010509060101010101" pitchFamily="49" charset="-122"/>
              </a:endParaRPr>
            </a:p>
          </p:txBody>
        </p:sp>
        <p:graphicFrame>
          <p:nvGraphicFramePr>
            <p:cNvPr id="7" name="对象 4">
              <a:hlinkClick r:id="" action="ppaction://ole?verb=1"/>
            </p:cNvPr>
            <p:cNvGraphicFramePr>
              <a:graphicFrameLocks noChangeAspect="1"/>
            </p:cNvGraphicFramePr>
            <p:nvPr/>
          </p:nvGraphicFramePr>
          <p:xfrm>
            <a:off x="5389" y="2752"/>
            <a:ext cx="5584" cy="1293"/>
          </p:xfrm>
          <a:graphic>
            <a:graphicData uri="http://schemas.openxmlformats.org/presentationml/2006/ole">
              <mc:AlternateContent xmlns:mc="http://schemas.openxmlformats.org/markup-compatibility/2006">
                <mc:Choice xmlns:v="urn:schemas-microsoft-com:vml" Requires="v">
                  <p:oleObj spid="_x0000_s1042" name="Equation" r:id="rId1" imgW="40843200" imgH="9448800" progId="Equation.DSMT4">
                    <p:embed/>
                  </p:oleObj>
                </mc:Choice>
                <mc:Fallback>
                  <p:oleObj name="Equation" r:id="rId1" imgW="40843200" imgH="9448800" progId="Equation.DSMT4">
                    <p:embed/>
                    <p:pic>
                      <p:nvPicPr>
                        <p:cNvPr id="0" name="OLE substitute image"/>
                        <p:cNvPicPr/>
                        <p:nvPr/>
                      </p:nvPicPr>
                      <p:blipFill>
                        <a:blip r:embed="rId2"/>
                        <a:stretch>
                          <a:fillRect/>
                        </a:stretch>
                      </p:blipFill>
                      <p:spPr>
                        <a:xfrm>
                          <a:off x="5389" y="2752"/>
                          <a:ext cx="5584" cy="1293"/>
                        </a:xfrm>
                        <a:prstGeom prst="rect">
                          <a:avLst/>
                        </a:prstGeom>
                        <a:noFill/>
                        <a:ln>
                          <a:noFill/>
                        </a:ln>
                      </p:spPr>
                    </p:pic>
                  </p:oleObj>
                </mc:Fallback>
              </mc:AlternateContent>
            </a:graphicData>
          </a:graphic>
        </p:graphicFrame>
      </p:grpSp>
      <p:pic>
        <p:nvPicPr>
          <p:cNvPr id="9" name="图片 8"/>
          <p:cNvPicPr>
            <a:picLocks noChangeAspect="1"/>
          </p:cNvPicPr>
          <p:nvPr/>
        </p:nvPicPr>
        <p:blipFill>
          <a:blip r:embed="rId3">
            <a:clrChange>
              <a:clrFrom>
                <a:srgbClr val="CCF1F9"/>
              </a:clrFrom>
              <a:clrTo>
                <a:srgbClr val="CCF1F9">
                  <a:alpha val="0"/>
                </a:srgbClr>
              </a:clrTo>
            </a:clrChange>
          </a:blip>
          <a:stretch>
            <a:fillRect/>
          </a:stretch>
        </p:blipFill>
        <p:spPr>
          <a:xfrm>
            <a:off x="311249" y="2057138"/>
            <a:ext cx="1573976" cy="661627"/>
          </a:xfrm>
          <a:prstGeom prst="rect">
            <a:avLst/>
          </a:prstGeom>
        </p:spPr>
      </p:pic>
      <p:sp>
        <p:nvSpPr>
          <p:cNvPr id="10" name="矩形 9"/>
          <p:cNvSpPr/>
          <p:nvPr/>
        </p:nvSpPr>
        <p:spPr>
          <a:xfrm>
            <a:off x="355852" y="4210286"/>
            <a:ext cx="11500547" cy="2031325"/>
          </a:xfrm>
          <a:prstGeom prst="rect">
            <a:avLst/>
          </a:prstGeom>
        </p:spPr>
        <p:txBody>
          <a:bodyPr wrap="square">
            <a:spAutoFit/>
          </a:bodyPr>
          <a:lstStyle/>
          <a:p>
            <a:pPr>
              <a:lnSpc>
                <a:spcPct val="150000"/>
              </a:lnSpc>
              <a:spcAft>
                <a:spcPct val="0"/>
              </a:spcAft>
            </a:pP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这个方程中各分母的最小公倍数是</a:t>
            </a:r>
            <a:r>
              <a:rPr lang="en-US"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10</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，方程两边乘</a:t>
            </a: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10.</a:t>
            </a:r>
            <a:endPar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a:p>
            <a:pPr>
              <a:lnSpc>
                <a:spcPct val="150000"/>
              </a:lnSpc>
              <a:spcAft>
                <a:spcPct val="0"/>
              </a:spcAft>
            </a:pP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去分母时要注意等号两边的每一项都要乘</a:t>
            </a:r>
            <a:r>
              <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分母的</a:t>
            </a:r>
            <a:r>
              <a:rPr lang="zh-CN"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最小公倍数</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，一定注意不含分母的项（</a:t>
            </a:r>
            <a:r>
              <a:rPr lang="zh-CN" altLang="en-US"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rPr>
              <a:t>常数</a:t>
            </a:r>
            <a:r>
              <a:rPr lang="zh-CN" altLang="en-US"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项）别忘了漏乘</a:t>
            </a:r>
            <a:r>
              <a:rPr lang="en-US" altLang="zh-CN" sz="2800" kern="100" smtClean="0">
                <a:solidFill>
                  <a:srgbClr val="FF0000"/>
                </a:solidFill>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solidFill>
                <a:srgbClr val="FF0000"/>
              </a:solidFill>
              <a:latin typeface="隶书" panose="02010509060101010101" pitchFamily="49" charset="-122"/>
              <a:ea typeface="隶书" panose="020105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07605" y="1008164"/>
            <a:ext cx="4968658" cy="820738"/>
            <a:chOff x="3150" y="2752"/>
            <a:chExt cx="7823" cy="1293"/>
          </a:xfrm>
        </p:grpSpPr>
        <p:sp>
          <p:nvSpPr>
            <p:cNvPr id="3" name="Text Box 4"/>
            <p:cNvSpPr txBox="1">
              <a:spLocks noChangeArrowheads="1"/>
            </p:cNvSpPr>
            <p:nvPr/>
          </p:nvSpPr>
          <p:spPr bwMode="auto">
            <a:xfrm>
              <a:off x="3150" y="2988"/>
              <a:ext cx="2305"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解方程：</a:t>
              </a:r>
              <a:endParaRPr lang="zh-CN" altLang="en-US" sz="2800">
                <a:latin typeface="隶书" panose="02010509060101010101" pitchFamily="49" charset="-122"/>
                <a:ea typeface="隶书" panose="02010509060101010101" pitchFamily="49" charset="-122"/>
              </a:endParaRPr>
            </a:p>
          </p:txBody>
        </p:sp>
        <p:graphicFrame>
          <p:nvGraphicFramePr>
            <p:cNvPr id="4" name="对象 4">
              <a:hlinkClick r:id="" action="ppaction://ole?verb=1"/>
            </p:cNvPr>
            <p:cNvGraphicFramePr>
              <a:graphicFrameLocks noChangeAspect="1"/>
            </p:cNvGraphicFramePr>
            <p:nvPr/>
          </p:nvGraphicFramePr>
          <p:xfrm>
            <a:off x="5389" y="2752"/>
            <a:ext cx="5584" cy="1293"/>
          </p:xfrm>
          <a:graphic>
            <a:graphicData uri="http://schemas.openxmlformats.org/presentationml/2006/ole">
              <mc:AlternateContent xmlns:mc="http://schemas.openxmlformats.org/markup-compatibility/2006">
                <mc:Choice xmlns:v="urn:schemas-microsoft-com:vml" Requires="v">
                  <p:oleObj spid="_x0000_s1043" name="Equation" r:id="rId1" imgW="40843200" imgH="9448800" progId="Equation.DSMT4">
                    <p:embed/>
                  </p:oleObj>
                </mc:Choice>
                <mc:Fallback>
                  <p:oleObj name="Equation" r:id="rId1" imgW="40843200" imgH="9448800" progId="Equation.DSMT4">
                    <p:embed/>
                    <p:pic>
                      <p:nvPicPr>
                        <p:cNvPr id="0" name="OLE substitute image"/>
                        <p:cNvPicPr/>
                        <p:nvPr/>
                      </p:nvPicPr>
                      <p:blipFill>
                        <a:blip r:embed="rId2"/>
                        <a:stretch>
                          <a:fillRect/>
                        </a:stretch>
                      </p:blipFill>
                      <p:spPr>
                        <a:xfrm>
                          <a:off x="5389" y="2752"/>
                          <a:ext cx="5584" cy="1293"/>
                        </a:xfrm>
                        <a:prstGeom prst="rect">
                          <a:avLst/>
                        </a:prstGeom>
                        <a:noFill/>
                        <a:ln>
                          <a:noFill/>
                        </a:ln>
                      </p:spPr>
                    </p:pic>
                  </p:oleObj>
                </mc:Fallback>
              </mc:AlternateContent>
            </a:graphicData>
          </a:graphic>
        </p:graphicFrame>
      </p:grpSp>
      <p:sp>
        <p:nvSpPr>
          <p:cNvPr id="5" name="矩形 4"/>
          <p:cNvSpPr/>
          <p:nvPr/>
        </p:nvSpPr>
        <p:spPr>
          <a:xfrm>
            <a:off x="397255" y="1978704"/>
            <a:ext cx="5570756" cy="523220"/>
          </a:xfrm>
          <a:prstGeom prst="rect">
            <a:avLst/>
          </a:prstGeom>
        </p:spPr>
        <p:txBody>
          <a:bodyPr wrap="none">
            <a:spAutoFit/>
          </a:bodyPr>
          <a:lstStyle/>
          <a:p>
            <a:pPr>
              <a:spcAft>
                <a:spcPct val="0"/>
              </a:spcAft>
            </a:pPr>
            <a:r>
              <a:rPr lang="zh-CN" altLang="zh-CN" sz="2800" kern="100">
                <a:latin typeface="隶书" panose="02010509060101010101" pitchFamily="49" charset="-122"/>
                <a:ea typeface="隶书" panose="02010509060101010101" pitchFamily="49" charset="-122"/>
                <a:cs typeface="Times New Roman" panose="02020603050405020304" pitchFamily="18" charset="0"/>
              </a:rPr>
              <a:t>方程两边乘</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10</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，于是方程左边变为</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graphicFrame>
        <p:nvGraphicFramePr>
          <p:cNvPr id="6" name="对象 5"/>
          <p:cNvGraphicFramePr>
            <a:graphicFrameLocks noChangeAspect="1"/>
          </p:cNvGraphicFramePr>
          <p:nvPr/>
        </p:nvGraphicFramePr>
        <p:xfrm>
          <a:off x="3215800" y="2625884"/>
          <a:ext cx="6063114" cy="777909"/>
        </p:xfrm>
        <a:graphic>
          <a:graphicData uri="http://schemas.openxmlformats.org/presentationml/2006/ole">
            <mc:AlternateContent xmlns:mc="http://schemas.openxmlformats.org/markup-compatibility/2006">
              <mc:Choice xmlns:v="urn:schemas-microsoft-com:vml" Requires="v">
                <p:oleObj spid="_x0000_s1044" name="Equation" r:id="rId3" imgW="80772000" imgH="10363200" progId="Equation.DSMT4">
                  <p:embed/>
                </p:oleObj>
              </mc:Choice>
              <mc:Fallback>
                <p:oleObj name="Equation" r:id="rId3" imgW="80772000" imgH="10363200" progId="Equation.DSMT4">
                  <p:embed/>
                  <p:pic>
                    <p:nvPicPr>
                      <p:cNvPr id="0" name="OLE substitute image"/>
                      <p:cNvPicPr/>
                      <p:nvPr/>
                    </p:nvPicPr>
                    <p:blipFill>
                      <a:blip r:embed="rId4"/>
                      <a:stretch>
                        <a:fillRect/>
                      </a:stretch>
                    </p:blipFill>
                    <p:spPr>
                      <a:xfrm>
                        <a:off x="3215800" y="2625884"/>
                        <a:ext cx="6063114" cy="777909"/>
                      </a:xfrm>
                      <a:prstGeom prst="rect">
                        <a:avLst/>
                      </a:prstGeom>
                    </p:spPr>
                  </p:pic>
                </p:oleObj>
              </mc:Fallback>
            </mc:AlternateContent>
          </a:graphicData>
        </a:graphic>
      </p:graphicFrame>
      <p:sp>
        <p:nvSpPr>
          <p:cNvPr id="7" name="矩形 6"/>
          <p:cNvSpPr/>
          <p:nvPr/>
        </p:nvSpPr>
        <p:spPr>
          <a:xfrm>
            <a:off x="397255" y="3527983"/>
            <a:ext cx="5391219" cy="523220"/>
          </a:xfrm>
          <a:prstGeom prst="rect">
            <a:avLst/>
          </a:prstGeom>
        </p:spPr>
        <p:txBody>
          <a:bodyPr wrap="none">
            <a:spAutoFit/>
          </a:bodyPr>
          <a:lstStyle/>
          <a:p>
            <a:pPr>
              <a:spcAft>
                <a:spcPct val="0"/>
              </a:spcAft>
            </a:pPr>
            <a:r>
              <a:rPr lang="zh-CN" altLang="zh-CN" sz="2800" kern="100">
                <a:latin typeface="隶书" panose="02010509060101010101" pitchFamily="49" charset="-122"/>
                <a:ea typeface="隶书" panose="02010509060101010101" pitchFamily="49" charset="-122"/>
                <a:cs typeface="Times New Roman" panose="02020603050405020304" pitchFamily="18" charset="0"/>
              </a:rPr>
              <a:t>方程右边变为什么？你具体算算</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graphicFrame>
        <p:nvGraphicFramePr>
          <p:cNvPr id="8" name="对象 7"/>
          <p:cNvGraphicFramePr>
            <a:graphicFrameLocks noChangeAspect="1"/>
          </p:cNvGraphicFramePr>
          <p:nvPr/>
        </p:nvGraphicFramePr>
        <p:xfrm>
          <a:off x="2427288" y="4173538"/>
          <a:ext cx="7640637" cy="777875"/>
        </p:xfrm>
        <a:graphic>
          <a:graphicData uri="http://schemas.openxmlformats.org/presentationml/2006/ole">
            <mc:AlternateContent xmlns:mc="http://schemas.openxmlformats.org/markup-compatibility/2006">
              <mc:Choice xmlns:v="urn:schemas-microsoft-com:vml" Requires="v">
                <p:oleObj spid="_x0000_s1045" name="Equation" r:id="rId5" imgW="101803200" imgH="10363200" progId="Equation.DSMT4">
                  <p:embed/>
                </p:oleObj>
              </mc:Choice>
              <mc:Fallback>
                <p:oleObj name="Equation" r:id="rId5" imgW="101803200" imgH="10363200" progId="Equation.DSMT4">
                  <p:embed/>
                  <p:pic>
                    <p:nvPicPr>
                      <p:cNvPr id="0" name="OLE substitute image"/>
                      <p:cNvPicPr/>
                      <p:nvPr/>
                    </p:nvPicPr>
                    <p:blipFill>
                      <a:blip r:embed="rId6"/>
                      <a:stretch>
                        <a:fillRect/>
                      </a:stretch>
                    </p:blipFill>
                    <p:spPr>
                      <a:xfrm>
                        <a:off x="2427288" y="4173538"/>
                        <a:ext cx="7640637" cy="777875"/>
                      </a:xfrm>
                      <a:prstGeom prst="rect">
                        <a:avLst/>
                      </a:prstGeom>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4">
            <a:hlinkClick r:id="" action="ppaction://ole?verb=1"/>
          </p:cNvPr>
          <p:cNvGraphicFramePr>
            <a:graphicFrameLocks noChangeAspect="1"/>
          </p:cNvGraphicFramePr>
          <p:nvPr/>
        </p:nvGraphicFramePr>
        <p:xfrm>
          <a:off x="3698875" y="822325"/>
          <a:ext cx="3548063" cy="820738"/>
        </p:xfrm>
        <a:graphic>
          <a:graphicData uri="http://schemas.openxmlformats.org/presentationml/2006/ole">
            <mc:AlternateContent xmlns:mc="http://schemas.openxmlformats.org/markup-compatibility/2006">
              <mc:Choice xmlns:v="urn:schemas-microsoft-com:vml" Requires="v">
                <p:oleObj spid="_x0000_s1046" name="Equation" r:id="rId1" imgW="40843200" imgH="9448800" progId="Equation.DSMT4">
                  <p:embed/>
                </p:oleObj>
              </mc:Choice>
              <mc:Fallback>
                <p:oleObj name="Equation" r:id="rId1" imgW="40843200" imgH="9448800" progId="Equation.DSMT4">
                  <p:embed/>
                  <p:pic>
                    <p:nvPicPr>
                      <p:cNvPr id="0" name="OLE substitute image"/>
                      <p:cNvPicPr/>
                      <p:nvPr/>
                    </p:nvPicPr>
                    <p:blipFill>
                      <a:blip r:embed="rId2"/>
                      <a:stretch>
                        <a:fillRect/>
                      </a:stretch>
                    </p:blipFill>
                    <p:spPr>
                      <a:xfrm>
                        <a:off x="3698875" y="822325"/>
                        <a:ext cx="3548063" cy="820738"/>
                      </a:xfrm>
                      <a:prstGeom prst="rect">
                        <a:avLst/>
                      </a:prstGeom>
                      <a:solidFill>
                        <a:schemeClr val="accent1">
                          <a:lumMod val="20000"/>
                          <a:lumOff val="80000"/>
                        </a:schemeClr>
                      </a:solidFill>
                      <a:ln w="9525">
                        <a:solidFill>
                          <a:schemeClr val="tx1"/>
                        </a:solidFill>
                        <a:miter lim="800000"/>
                        <a:headEnd/>
                        <a:tailEnd/>
                      </a:ln>
                    </p:spPr>
                  </p:pic>
                </p:oleObj>
              </mc:Fallback>
            </mc:AlternateContent>
          </a:graphicData>
        </a:graphic>
      </p:graphicFrame>
      <p:graphicFrame>
        <p:nvGraphicFramePr>
          <p:cNvPr id="3" name="对象 2">
            <a:hlinkClick r:id="" action="ppaction://ole?verb=1"/>
          </p:cNvPr>
          <p:cNvGraphicFramePr>
            <a:graphicFrameLocks noChangeAspect="1"/>
          </p:cNvGraphicFramePr>
          <p:nvPr/>
        </p:nvGraphicFramePr>
        <p:xfrm>
          <a:off x="3165475" y="2181225"/>
          <a:ext cx="4605338" cy="500063"/>
        </p:xfrm>
        <a:graphic>
          <a:graphicData uri="http://schemas.openxmlformats.org/presentationml/2006/ole">
            <mc:AlternateContent xmlns:mc="http://schemas.openxmlformats.org/markup-compatibility/2006">
              <mc:Choice xmlns:v="urn:schemas-microsoft-com:vml" Requires="v">
                <p:oleObj spid="_x0000_s1047" name="Equation" r:id="rId3" imgW="56083200" imgH="6096000" progId="Equation.DSMT4">
                  <p:embed/>
                </p:oleObj>
              </mc:Choice>
              <mc:Fallback>
                <p:oleObj name="Equation" r:id="rId3" imgW="56083200" imgH="6096000" progId="Equation.DSMT4">
                  <p:embed/>
                  <p:pic>
                    <p:nvPicPr>
                      <p:cNvPr id="0" name="OLE substitute image"/>
                      <p:cNvPicPr/>
                      <p:nvPr/>
                    </p:nvPicPr>
                    <p:blipFill>
                      <a:blip r:embed="rId4"/>
                      <a:stretch>
                        <a:fillRect/>
                      </a:stretch>
                    </p:blipFill>
                    <p:spPr>
                      <a:xfrm>
                        <a:off x="3165475" y="2181225"/>
                        <a:ext cx="4605338" cy="500063"/>
                      </a:xfrm>
                      <a:prstGeom prst="rect">
                        <a:avLst/>
                      </a:prstGeom>
                      <a:solidFill>
                        <a:schemeClr val="accent1">
                          <a:lumMod val="20000"/>
                          <a:lumOff val="80000"/>
                        </a:schemeClr>
                      </a:solidFill>
                      <a:ln w="9525">
                        <a:solidFill>
                          <a:schemeClr val="tx1"/>
                        </a:solidFill>
                        <a:miter lim="800000"/>
                        <a:headEnd/>
                        <a:tailEnd/>
                      </a:ln>
                    </p:spPr>
                  </p:pic>
                </p:oleObj>
              </mc:Fallback>
            </mc:AlternateContent>
          </a:graphicData>
        </a:graphic>
      </p:graphicFrame>
      <p:graphicFrame>
        <p:nvGraphicFramePr>
          <p:cNvPr id="4" name="对象 3">
            <a:hlinkClick r:id="" action="ppaction://ole?verb=1"/>
          </p:cNvPr>
          <p:cNvGraphicFramePr>
            <a:graphicFrameLocks noChangeAspect="1"/>
          </p:cNvGraphicFramePr>
          <p:nvPr/>
        </p:nvGraphicFramePr>
        <p:xfrm>
          <a:off x="3727450" y="3197225"/>
          <a:ext cx="3479800" cy="352425"/>
        </p:xfrm>
        <a:graphic>
          <a:graphicData uri="http://schemas.openxmlformats.org/presentationml/2006/ole">
            <mc:AlternateContent xmlns:mc="http://schemas.openxmlformats.org/markup-compatibility/2006">
              <mc:Choice xmlns:v="urn:schemas-microsoft-com:vml" Requires="v">
                <p:oleObj spid="_x0000_s1048" name="Equation" r:id="rId5" imgW="42367200" imgH="4267200" progId="Equation.DSMT4">
                  <p:embed/>
                </p:oleObj>
              </mc:Choice>
              <mc:Fallback>
                <p:oleObj name="Equation" r:id="rId5" imgW="42367200" imgH="4267200" progId="Equation.DSMT4">
                  <p:embed/>
                  <p:pic>
                    <p:nvPicPr>
                      <p:cNvPr id="0" name="OLE substitute image"/>
                      <p:cNvPicPr/>
                      <p:nvPr/>
                    </p:nvPicPr>
                    <p:blipFill>
                      <a:blip r:embed="rId6"/>
                      <a:stretch>
                        <a:fillRect/>
                      </a:stretch>
                    </p:blipFill>
                    <p:spPr>
                      <a:xfrm>
                        <a:off x="3727450" y="3197225"/>
                        <a:ext cx="3479800" cy="352425"/>
                      </a:xfrm>
                      <a:prstGeom prst="rect">
                        <a:avLst/>
                      </a:prstGeom>
                      <a:solidFill>
                        <a:schemeClr val="accent1">
                          <a:lumMod val="20000"/>
                          <a:lumOff val="80000"/>
                        </a:schemeClr>
                      </a:solidFill>
                      <a:ln w="9525">
                        <a:solidFill>
                          <a:schemeClr val="tx1"/>
                        </a:solidFill>
                        <a:miter lim="800000"/>
                        <a:headEnd/>
                        <a:tailEnd/>
                      </a:ln>
                    </p:spPr>
                  </p:pic>
                </p:oleObj>
              </mc:Fallback>
            </mc:AlternateContent>
          </a:graphicData>
        </a:graphic>
      </p:graphicFrame>
      <p:graphicFrame>
        <p:nvGraphicFramePr>
          <p:cNvPr id="5" name="对象 4">
            <a:hlinkClick r:id="" action="ppaction://ole?verb=1"/>
          </p:cNvPr>
          <p:cNvGraphicFramePr>
            <a:graphicFrameLocks noChangeAspect="1"/>
          </p:cNvGraphicFramePr>
          <p:nvPr/>
        </p:nvGraphicFramePr>
        <p:xfrm>
          <a:off x="3657600" y="4100513"/>
          <a:ext cx="3632200" cy="349250"/>
        </p:xfrm>
        <a:graphic>
          <a:graphicData uri="http://schemas.openxmlformats.org/presentationml/2006/ole">
            <mc:AlternateContent xmlns:mc="http://schemas.openxmlformats.org/markup-compatibility/2006">
              <mc:Choice xmlns:v="urn:schemas-microsoft-com:vml" Requires="v">
                <p:oleObj spid="_x0000_s1049" name="Equation" r:id="rId7" imgW="44196000" imgH="4267200" progId="Equation.DSMT4">
                  <p:embed/>
                </p:oleObj>
              </mc:Choice>
              <mc:Fallback>
                <p:oleObj name="Equation" r:id="rId7" imgW="44196000" imgH="4267200" progId="Equation.DSMT4">
                  <p:embed/>
                  <p:pic>
                    <p:nvPicPr>
                      <p:cNvPr id="0" name="OLE substitute image"/>
                      <p:cNvPicPr/>
                      <p:nvPr/>
                    </p:nvPicPr>
                    <p:blipFill>
                      <a:blip r:embed="rId8"/>
                      <a:stretch>
                        <a:fillRect/>
                      </a:stretch>
                    </p:blipFill>
                    <p:spPr>
                      <a:xfrm>
                        <a:off x="3657600" y="4100513"/>
                        <a:ext cx="3632200" cy="349250"/>
                      </a:xfrm>
                      <a:prstGeom prst="rect">
                        <a:avLst/>
                      </a:prstGeom>
                      <a:solidFill>
                        <a:schemeClr val="accent1">
                          <a:lumMod val="20000"/>
                          <a:lumOff val="80000"/>
                        </a:schemeClr>
                      </a:solidFill>
                      <a:ln w="9525">
                        <a:solidFill>
                          <a:schemeClr val="tx1"/>
                        </a:solidFill>
                        <a:miter lim="800000"/>
                        <a:headEnd/>
                        <a:tailEnd/>
                      </a:ln>
                    </p:spPr>
                  </p:pic>
                </p:oleObj>
              </mc:Fallback>
            </mc:AlternateContent>
          </a:graphicData>
        </a:graphic>
      </p:graphicFrame>
      <p:graphicFrame>
        <p:nvGraphicFramePr>
          <p:cNvPr id="6" name="对象 5">
            <a:hlinkClick r:id="" action="ppaction://ole?verb=1"/>
          </p:cNvPr>
          <p:cNvGraphicFramePr>
            <a:graphicFrameLocks noChangeAspect="1"/>
          </p:cNvGraphicFramePr>
          <p:nvPr/>
        </p:nvGraphicFramePr>
        <p:xfrm>
          <a:off x="4978400" y="5056188"/>
          <a:ext cx="976313" cy="350837"/>
        </p:xfrm>
        <a:graphic>
          <a:graphicData uri="http://schemas.openxmlformats.org/presentationml/2006/ole">
            <mc:AlternateContent xmlns:mc="http://schemas.openxmlformats.org/markup-compatibility/2006">
              <mc:Choice xmlns:v="urn:schemas-microsoft-com:vml" Requires="v">
                <p:oleObj spid="_x0000_s1050" name="Equation" r:id="rId9" imgW="11887200" imgH="4267200" progId="Equation.DSMT4">
                  <p:embed/>
                </p:oleObj>
              </mc:Choice>
              <mc:Fallback>
                <p:oleObj name="Equation" r:id="rId9" imgW="11887200" imgH="4267200" progId="Equation.DSMT4">
                  <p:embed/>
                  <p:pic>
                    <p:nvPicPr>
                      <p:cNvPr id="0" name="OLE substitute image"/>
                      <p:cNvPicPr/>
                      <p:nvPr/>
                    </p:nvPicPr>
                    <p:blipFill>
                      <a:blip r:embed="rId10"/>
                      <a:stretch>
                        <a:fillRect/>
                      </a:stretch>
                    </p:blipFill>
                    <p:spPr>
                      <a:xfrm>
                        <a:off x="4978400" y="5056188"/>
                        <a:ext cx="976313" cy="350837"/>
                      </a:xfrm>
                      <a:prstGeom prst="rect">
                        <a:avLst/>
                      </a:prstGeom>
                      <a:solidFill>
                        <a:schemeClr val="accent1">
                          <a:lumMod val="20000"/>
                          <a:lumOff val="80000"/>
                        </a:schemeClr>
                      </a:solidFill>
                      <a:ln w="9525">
                        <a:solidFill>
                          <a:schemeClr val="tx1"/>
                        </a:solidFill>
                        <a:miter lim="800000"/>
                        <a:headEnd/>
                        <a:tailEnd/>
                      </a:ln>
                    </p:spPr>
                  </p:pic>
                </p:oleObj>
              </mc:Fallback>
            </mc:AlternateContent>
          </a:graphicData>
        </a:graphic>
      </p:graphicFrame>
      <p:graphicFrame>
        <p:nvGraphicFramePr>
          <p:cNvPr id="7" name="对象 6">
            <a:hlinkClick r:id="" action="ppaction://ole?verb=1"/>
          </p:cNvPr>
          <p:cNvGraphicFramePr>
            <a:graphicFrameLocks noChangeAspect="1"/>
          </p:cNvGraphicFramePr>
          <p:nvPr/>
        </p:nvGraphicFramePr>
        <p:xfrm>
          <a:off x="5041909" y="5914291"/>
          <a:ext cx="884256" cy="713814"/>
        </p:xfrm>
        <a:graphic>
          <a:graphicData uri="http://schemas.openxmlformats.org/presentationml/2006/ole">
            <mc:AlternateContent xmlns:mc="http://schemas.openxmlformats.org/markup-compatibility/2006">
              <mc:Choice xmlns:v="urn:schemas-microsoft-com:vml" Requires="v">
                <p:oleObj spid="_x0000_s1051" name="Equation" r:id="rId11" imgW="10363200" imgH="9448800" progId="Equation.DSMT4">
                  <p:embed/>
                </p:oleObj>
              </mc:Choice>
              <mc:Fallback>
                <p:oleObj name="Equation" r:id="rId11" imgW="10363200" imgH="9448800" progId="Equation.DSMT4">
                  <p:embed/>
                  <p:pic>
                    <p:nvPicPr>
                      <p:cNvPr id="0" name="OLE substitute image"/>
                      <p:cNvPicPr/>
                      <p:nvPr/>
                    </p:nvPicPr>
                    <p:blipFill>
                      <a:blip r:embed="rId12"/>
                      <a:stretch>
                        <a:fillRect/>
                      </a:stretch>
                    </p:blipFill>
                    <p:spPr>
                      <a:xfrm>
                        <a:off x="5041909" y="5914291"/>
                        <a:ext cx="884256" cy="713814"/>
                      </a:xfrm>
                      <a:prstGeom prst="rect">
                        <a:avLst/>
                      </a:prstGeom>
                      <a:solidFill>
                        <a:schemeClr val="accent1">
                          <a:lumMod val="20000"/>
                          <a:lumOff val="80000"/>
                        </a:schemeClr>
                      </a:solidFill>
                      <a:ln w="9525">
                        <a:solidFill>
                          <a:schemeClr val="tx1"/>
                        </a:solidFill>
                        <a:miter lim="800000"/>
                        <a:headEnd/>
                        <a:tailEnd/>
                      </a:ln>
                    </p:spPr>
                  </p:pic>
                </p:oleObj>
              </mc:Fallback>
            </mc:AlternateContent>
          </a:graphicData>
        </a:graphic>
      </p:graphicFrame>
      <p:sp>
        <p:nvSpPr>
          <p:cNvPr id="8" name="文本框 7"/>
          <p:cNvSpPr txBox="1">
            <a:spLocks noChangeArrowheads="1"/>
          </p:cNvSpPr>
          <p:nvPr/>
        </p:nvSpPr>
        <p:spPr bwMode="auto">
          <a:xfrm>
            <a:off x="5543879" y="5386020"/>
            <a:ext cx="17732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000000"/>
                </a:solidFill>
                <a:latin typeface="隶书" panose="02010509060101010101" pitchFamily="49" charset="-122"/>
                <a:ea typeface="隶书" panose="02010509060101010101" pitchFamily="49" charset="-122"/>
              </a:rPr>
              <a:t>系数化为</a:t>
            </a:r>
            <a:r>
              <a:rPr lang="en-US" altLang="zh-CN" sz="2400">
                <a:solidFill>
                  <a:srgbClr val="000000"/>
                </a:solidFill>
                <a:latin typeface="隶书" panose="02010509060101010101" pitchFamily="49" charset="-122"/>
                <a:ea typeface="隶书" panose="02010509060101010101" pitchFamily="49" charset="-122"/>
              </a:rPr>
              <a:t>1</a:t>
            </a:r>
            <a:r>
              <a:rPr lang="en-US" altLang="zh-CN">
                <a:solidFill>
                  <a:srgbClr val="000000"/>
                </a:solidFill>
                <a:latin typeface="隶书" panose="02010509060101010101" pitchFamily="49" charset="-122"/>
                <a:ea typeface="隶书" panose="02010509060101010101" pitchFamily="49" charset="-122"/>
              </a:rPr>
              <a:t> </a:t>
            </a:r>
            <a:endParaRPr lang="en-US" altLang="zh-CN">
              <a:solidFill>
                <a:srgbClr val="000000"/>
              </a:solidFill>
              <a:latin typeface="隶书" panose="02010509060101010101" pitchFamily="49" charset="-122"/>
              <a:ea typeface="隶书" panose="02010509060101010101" pitchFamily="49" charset="-122"/>
            </a:endParaRPr>
          </a:p>
        </p:txBody>
      </p:sp>
      <p:sp>
        <p:nvSpPr>
          <p:cNvPr id="9" name="文本框 8"/>
          <p:cNvSpPr txBox="1">
            <a:spLocks noChangeArrowheads="1"/>
          </p:cNvSpPr>
          <p:nvPr/>
        </p:nvSpPr>
        <p:spPr bwMode="auto">
          <a:xfrm>
            <a:off x="5577246" y="1646753"/>
            <a:ext cx="61810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000000"/>
                </a:solidFill>
                <a:latin typeface="隶书" panose="02010509060101010101" pitchFamily="49" charset="-122"/>
                <a:ea typeface="隶书" panose="02010509060101010101" pitchFamily="49" charset="-122"/>
              </a:rPr>
              <a:t>去分母</a:t>
            </a:r>
            <a:r>
              <a:rPr lang="en-US" altLang="zh-CN" sz="2400">
                <a:solidFill>
                  <a:srgbClr val="000000"/>
                </a:solidFill>
                <a:latin typeface="隶书" panose="02010509060101010101" pitchFamily="49" charset="-122"/>
                <a:ea typeface="隶书" panose="02010509060101010101" pitchFamily="49" charset="-122"/>
              </a:rPr>
              <a:t>(</a:t>
            </a:r>
            <a:r>
              <a:rPr lang="zh-CN" altLang="en-US" sz="2400">
                <a:solidFill>
                  <a:srgbClr val="000000"/>
                </a:solidFill>
                <a:latin typeface="隶书" panose="02010509060101010101" pitchFamily="49" charset="-122"/>
                <a:ea typeface="隶书" panose="02010509060101010101" pitchFamily="49" charset="-122"/>
              </a:rPr>
              <a:t>方程两边同乘各分母的最小公倍数</a:t>
            </a:r>
            <a:r>
              <a:rPr lang="en-US" altLang="zh-CN" sz="2400">
                <a:solidFill>
                  <a:srgbClr val="000000"/>
                </a:solidFill>
                <a:latin typeface="隶书" panose="02010509060101010101" pitchFamily="49" charset="-122"/>
                <a:ea typeface="隶书" panose="02010509060101010101" pitchFamily="49" charset="-122"/>
              </a:rPr>
              <a:t>)</a:t>
            </a:r>
            <a:r>
              <a:rPr lang="zh-CN" altLang="en-US">
                <a:latin typeface="隶书" panose="02010509060101010101" pitchFamily="49" charset="-122"/>
                <a:ea typeface="隶书" panose="02010509060101010101" pitchFamily="49" charset="-122"/>
              </a:rPr>
              <a:t> </a:t>
            </a:r>
            <a:endParaRPr lang="zh-CN" altLang="en-US">
              <a:latin typeface="隶书" panose="02010509060101010101" pitchFamily="49" charset="-122"/>
              <a:ea typeface="隶书" panose="02010509060101010101" pitchFamily="49" charset="-122"/>
            </a:endParaRPr>
          </a:p>
        </p:txBody>
      </p:sp>
      <p:sp>
        <p:nvSpPr>
          <p:cNvPr id="10" name="文本框 9"/>
          <p:cNvSpPr txBox="1">
            <a:spLocks noChangeArrowheads="1"/>
          </p:cNvSpPr>
          <p:nvPr/>
        </p:nvSpPr>
        <p:spPr bwMode="auto">
          <a:xfrm>
            <a:off x="5594363" y="3554476"/>
            <a:ext cx="817581"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000000"/>
                </a:solidFill>
                <a:latin typeface="隶书" panose="02010509060101010101" pitchFamily="49" charset="-122"/>
                <a:ea typeface="隶书" panose="02010509060101010101" pitchFamily="49" charset="-122"/>
              </a:rPr>
              <a:t>移项</a:t>
            </a:r>
            <a:r>
              <a:rPr lang="zh-CN" altLang="en-US">
                <a:solidFill>
                  <a:srgbClr val="000000"/>
                </a:solidFill>
                <a:latin typeface="隶书" panose="02010509060101010101" pitchFamily="49" charset="-122"/>
                <a:ea typeface="隶书" panose="02010509060101010101" pitchFamily="49" charset="-122"/>
              </a:rPr>
              <a:t> </a:t>
            </a:r>
            <a:endParaRPr lang="zh-CN" altLang="en-US">
              <a:solidFill>
                <a:srgbClr val="000000"/>
              </a:solidFill>
              <a:latin typeface="隶书" panose="02010509060101010101" pitchFamily="49" charset="-122"/>
              <a:ea typeface="隶书" panose="02010509060101010101" pitchFamily="49" charset="-122"/>
            </a:endParaRPr>
          </a:p>
        </p:txBody>
      </p:sp>
      <p:sp>
        <p:nvSpPr>
          <p:cNvPr id="11" name="矩形 10"/>
          <p:cNvSpPr>
            <a:spLocks noChangeArrowheads="1"/>
          </p:cNvSpPr>
          <p:nvPr/>
        </p:nvSpPr>
        <p:spPr bwMode="auto">
          <a:xfrm>
            <a:off x="5580825" y="4513221"/>
            <a:ext cx="1776454"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000000"/>
                </a:solidFill>
                <a:latin typeface="隶书" panose="02010509060101010101" pitchFamily="49" charset="-122"/>
                <a:ea typeface="隶书" panose="02010509060101010101" pitchFamily="49" charset="-122"/>
              </a:rPr>
              <a:t>合并同类项 </a:t>
            </a:r>
            <a:endParaRPr lang="zh-CN" altLang="en-US" sz="2400">
              <a:solidFill>
                <a:srgbClr val="000000"/>
              </a:solidFill>
              <a:latin typeface="隶书" panose="02010509060101010101" pitchFamily="49" charset="-122"/>
              <a:ea typeface="隶书" panose="02010509060101010101" pitchFamily="49" charset="-122"/>
            </a:endParaRPr>
          </a:p>
        </p:txBody>
      </p:sp>
      <p:sp>
        <p:nvSpPr>
          <p:cNvPr id="12" name="文本框 11"/>
          <p:cNvSpPr txBox="1">
            <a:spLocks noChangeArrowheads="1"/>
          </p:cNvSpPr>
          <p:nvPr/>
        </p:nvSpPr>
        <p:spPr bwMode="auto">
          <a:xfrm>
            <a:off x="5577246" y="2630789"/>
            <a:ext cx="1166799"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000000"/>
                </a:solidFill>
                <a:latin typeface="隶书" panose="02010509060101010101" pitchFamily="49" charset="-122"/>
                <a:ea typeface="隶书" panose="02010509060101010101" pitchFamily="49" charset="-122"/>
              </a:rPr>
              <a:t>去括号 </a:t>
            </a:r>
            <a:endParaRPr lang="zh-CN" altLang="en-US" sz="2400">
              <a:solidFill>
                <a:srgbClr val="000000"/>
              </a:solidFill>
              <a:latin typeface="隶书" panose="02010509060101010101" pitchFamily="49" charset="-122"/>
              <a:ea typeface="隶书" panose="02010509060101010101" pitchFamily="49" charset="-122"/>
            </a:endParaRPr>
          </a:p>
        </p:txBody>
      </p:sp>
      <p:sp>
        <p:nvSpPr>
          <p:cNvPr id="13" name="下箭头 32"/>
          <p:cNvSpPr>
            <a:spLocks noChangeArrowheads="1"/>
          </p:cNvSpPr>
          <p:nvPr/>
        </p:nvSpPr>
        <p:spPr bwMode="auto">
          <a:xfrm flipH="1">
            <a:off x="5424369" y="1690171"/>
            <a:ext cx="85985" cy="446453"/>
          </a:xfrm>
          <a:prstGeom prst="downArrow">
            <a:avLst>
              <a:gd name="adj1" fmla="val 50000"/>
              <a:gd name="adj2" fmla="val 49536"/>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4" name="下箭头 2"/>
          <p:cNvSpPr>
            <a:spLocks noChangeArrowheads="1"/>
          </p:cNvSpPr>
          <p:nvPr/>
        </p:nvSpPr>
        <p:spPr bwMode="auto">
          <a:xfrm flipH="1">
            <a:off x="5424369" y="2681190"/>
            <a:ext cx="85985" cy="446454"/>
          </a:xfrm>
          <a:prstGeom prst="downArrow">
            <a:avLst>
              <a:gd name="adj1" fmla="val 50000"/>
              <a:gd name="adj2" fmla="val 49536"/>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5" name="下箭头 3"/>
          <p:cNvSpPr>
            <a:spLocks noChangeArrowheads="1"/>
          </p:cNvSpPr>
          <p:nvPr/>
        </p:nvSpPr>
        <p:spPr bwMode="auto">
          <a:xfrm flipH="1">
            <a:off x="5424369" y="3600166"/>
            <a:ext cx="85985" cy="446454"/>
          </a:xfrm>
          <a:prstGeom prst="downArrow">
            <a:avLst>
              <a:gd name="adj1" fmla="val 50000"/>
              <a:gd name="adj2" fmla="val 49536"/>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6" name="下箭头 4"/>
          <p:cNvSpPr>
            <a:spLocks noChangeArrowheads="1"/>
          </p:cNvSpPr>
          <p:nvPr/>
        </p:nvSpPr>
        <p:spPr bwMode="auto">
          <a:xfrm flipH="1">
            <a:off x="5424369" y="4529755"/>
            <a:ext cx="85985" cy="446454"/>
          </a:xfrm>
          <a:prstGeom prst="downArrow">
            <a:avLst>
              <a:gd name="adj1" fmla="val 50000"/>
              <a:gd name="adj2" fmla="val 49536"/>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cxnSp>
        <p:nvCxnSpPr>
          <p:cNvPr id="19" name="直接连接符 18"/>
          <p:cNvCxnSpPr/>
          <p:nvPr/>
        </p:nvCxnSpPr>
        <p:spPr bwMode="auto">
          <a:xfrm flipH="1">
            <a:off x="-2537206" y="5810117"/>
            <a:ext cx="0" cy="561314"/>
          </a:xfrm>
          <a:prstGeom prst="line">
            <a:avLst/>
          </a:prstGeom>
          <a:ln w="38100">
            <a:solidFill>
              <a:srgbClr val="FF0000"/>
            </a:solidFill>
            <a:headEnd type="none" w="med" len="med"/>
            <a:tailEnd type="none" w="med" len="med"/>
          </a:ln>
        </p:spPr>
        <p:style>
          <a:lnRef idx="1">
            <a:schemeClr val="dk1"/>
          </a:lnRef>
          <a:fillRef idx="0">
            <a:schemeClr val="dk1"/>
          </a:fillRef>
          <a:effectRef idx="0">
            <a:schemeClr val="dk1"/>
          </a:effectRef>
          <a:fontRef idx="minor">
            <a:schemeClr val="tx1"/>
          </a:fontRef>
        </p:style>
      </p:cxnSp>
      <p:grpSp>
        <p:nvGrpSpPr>
          <p:cNvPr id="20" name="组合 21"/>
          <p:cNvGrpSpPr/>
          <p:nvPr/>
        </p:nvGrpSpPr>
        <p:grpSpPr>
          <a:xfrm>
            <a:off x="8729544" y="2555826"/>
            <a:ext cx="2600325" cy="1143635"/>
            <a:chOff x="9497" y="3970"/>
            <a:chExt cx="4096" cy="1801"/>
          </a:xfrm>
          <a:solidFill>
            <a:schemeClr val="accent3">
              <a:lumMod val="20000"/>
              <a:lumOff val="80000"/>
            </a:schemeClr>
          </a:solidFill>
        </p:grpSpPr>
        <p:sp>
          <p:nvSpPr>
            <p:cNvPr id="21" name="椭圆形标注 10"/>
            <p:cNvSpPr>
              <a:spLocks noChangeArrowheads="1"/>
            </p:cNvSpPr>
            <p:nvPr/>
          </p:nvSpPr>
          <p:spPr bwMode="auto">
            <a:xfrm flipV="1">
              <a:off x="9497" y="3970"/>
              <a:ext cx="4096" cy="1801"/>
            </a:xfrm>
            <a:prstGeom prst="wedgeEllipseCallout">
              <a:avLst>
                <a:gd name="adj1" fmla="val -82782"/>
                <a:gd name="adj2" fmla="val 45091"/>
              </a:avLst>
            </a:prstGeom>
            <a:solidFill>
              <a:schemeClr val="accent1">
                <a:lumMod val="20000"/>
                <a:lumOff val="80000"/>
              </a:schemeClr>
            </a:solidFill>
            <a:ln w="9525">
              <a:solidFill>
                <a:schemeClr val="tx1"/>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800">
                <a:latin typeface="隶书" panose="02010509060101010101" pitchFamily="49" charset="-122"/>
                <a:ea typeface="隶书" panose="02010509060101010101" pitchFamily="49" charset="-122"/>
              </a:endParaRPr>
            </a:p>
          </p:txBody>
        </p:sp>
        <p:sp>
          <p:nvSpPr>
            <p:cNvPr id="22" name="文本框 19"/>
            <p:cNvSpPr txBox="1">
              <a:spLocks noChangeArrowheads="1"/>
            </p:cNvSpPr>
            <p:nvPr/>
          </p:nvSpPr>
          <p:spPr bwMode="auto">
            <a:xfrm>
              <a:off x="9945" y="4120"/>
              <a:ext cx="3161" cy="150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latin typeface="隶书" panose="02010509060101010101" pitchFamily="49" charset="-122"/>
                  <a:ea typeface="隶书" panose="02010509060101010101" pitchFamily="49" charset="-122"/>
                </a:rPr>
                <a:t>小心漏乘，记得添括号！</a:t>
              </a:r>
              <a:endParaRPr lang="zh-CN" altLang="en-US" sz="2800">
                <a:latin typeface="隶书" panose="02010509060101010101" pitchFamily="49" charset="-122"/>
                <a:ea typeface="隶书" panose="02010509060101010101" pitchFamily="49" charset="-122"/>
              </a:endParaRPr>
            </a:p>
          </p:txBody>
        </p:sp>
      </p:grpSp>
      <p:sp>
        <p:nvSpPr>
          <p:cNvPr id="25" name="下箭头 4"/>
          <p:cNvSpPr>
            <a:spLocks noChangeArrowheads="1"/>
          </p:cNvSpPr>
          <p:nvPr/>
        </p:nvSpPr>
        <p:spPr bwMode="auto">
          <a:xfrm flipH="1">
            <a:off x="5424369" y="5437516"/>
            <a:ext cx="85985" cy="446454"/>
          </a:xfrm>
          <a:prstGeom prst="downArrow">
            <a:avLst>
              <a:gd name="adj1" fmla="val 50000"/>
              <a:gd name="adj2" fmla="val 49536"/>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up)">
                                      <p:cBhvr>
                                        <p:cTn id="20" dur="500"/>
                                        <p:tgtEl>
                                          <p:spTgt spid="20"/>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up)">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up)">
                                      <p:cBhvr>
                                        <p:cTn id="34" dur="500"/>
                                        <p:tgtEl>
                                          <p:spTgt spid="4"/>
                                        </p:tgtEl>
                                      </p:cBhvr>
                                    </p:animEffect>
                                  </p:childTnLst>
                                </p:cTn>
                              </p:par>
                            </p:childTnLst>
                          </p:cTn>
                        </p:par>
                        <p:par>
                          <p:cTn id="35" fill="hold">
                            <p:stCondLst>
                              <p:cond delay="500"/>
                            </p:stCondLst>
                            <p:childTnLst>
                              <p:par>
                                <p:cTn id="36" presetID="22" presetClass="entr" presetSubtype="1"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up)">
                                      <p:cBhvr>
                                        <p:cTn id="48" dur="500"/>
                                        <p:tgtEl>
                                          <p:spTgt spid="5"/>
                                        </p:tgtEl>
                                      </p:cBhvr>
                                    </p:animEffect>
                                  </p:childTnLst>
                                </p:cTn>
                              </p:par>
                            </p:childTnLst>
                          </p:cTn>
                        </p:par>
                        <p:par>
                          <p:cTn id="49" fill="hold">
                            <p:stCondLst>
                              <p:cond delay="500"/>
                            </p:stCondLst>
                            <p:childTnLst>
                              <p:par>
                                <p:cTn id="50" presetID="22" presetClass="entr" presetSubtype="1"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up)">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up)">
                                      <p:cBhvr>
                                        <p:cTn id="57" dur="500"/>
                                        <p:tgtEl>
                                          <p:spTgt spid="1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up)">
                                      <p:cBhvr>
                                        <p:cTn id="62" dur="500"/>
                                        <p:tgtEl>
                                          <p:spTgt spid="6"/>
                                        </p:tgtEl>
                                      </p:cBhvr>
                                    </p:animEffect>
                                  </p:childTnLst>
                                </p:cTn>
                              </p:par>
                            </p:childTnLst>
                          </p:cTn>
                        </p:par>
                        <p:par>
                          <p:cTn id="63" fill="hold">
                            <p:stCondLst>
                              <p:cond delay="500"/>
                            </p:stCondLst>
                            <p:childTnLst>
                              <p:par>
                                <p:cTn id="64" presetID="22" presetClass="entr" presetSubtype="1"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up)">
                                      <p:cBhvr>
                                        <p:cTn id="66" dur="500"/>
                                        <p:tgtEl>
                                          <p:spTgt spid="25"/>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wipe(up)">
                                      <p:cBhvr>
                                        <p:cTn id="71" dur="500"/>
                                        <p:tgtEl>
                                          <p:spTgt spid="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wipe(up)">
                                      <p:cBhvr>
                                        <p:cTn id="7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clrChange>
              <a:clrFrom>
                <a:srgbClr val="FFFFCC"/>
              </a:clrFrom>
              <a:clrTo>
                <a:srgbClr val="FFFFCC">
                  <a:alpha val="0"/>
                </a:srgbClr>
              </a:clrTo>
            </a:clrChange>
          </a:blip>
          <a:stretch>
            <a:fillRect/>
          </a:stretch>
        </p:blipFill>
        <p:spPr>
          <a:xfrm>
            <a:off x="263595" y="908825"/>
            <a:ext cx="1505012" cy="608847"/>
          </a:xfrm>
          <a:prstGeom prst="rect">
            <a:avLst/>
          </a:prstGeom>
        </p:spPr>
      </p:pic>
      <p:sp>
        <p:nvSpPr>
          <p:cNvPr id="3" name="矩形 2"/>
          <p:cNvSpPr/>
          <p:nvPr/>
        </p:nvSpPr>
        <p:spPr>
          <a:xfrm>
            <a:off x="290964" y="1628875"/>
            <a:ext cx="11801230" cy="1930337"/>
          </a:xfrm>
          <a:prstGeom prst="rect">
            <a:avLst/>
          </a:prstGeom>
          <a:solidFill>
            <a:schemeClr val="accent1">
              <a:lumMod val="20000"/>
              <a:lumOff val="80000"/>
            </a:schemeClr>
          </a:solidFill>
        </p:spPr>
        <p:txBody>
          <a:bodyPr wrap="square">
            <a:spAutoFit/>
          </a:bodyPr>
          <a:lstStyle/>
          <a:p>
            <a:pPr>
              <a:lnSpc>
                <a:spcPct val="150000"/>
              </a:lnSpc>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解</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一元一次方程的一般步骤包括：</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去分母、去括号、移项、合并同类项、系数化为</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1</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等</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通过这些步骤可以使以</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为未知数的方程逐步向着</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x=a</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的形式转化，这个过程主要依据</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等式的基本性质</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和</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运算律</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等</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pic>
        <p:nvPicPr>
          <p:cNvPr id="4" name="图片 3"/>
          <p:cNvPicPr>
            <a:picLocks noChangeAspect="1"/>
          </p:cNvPicPr>
          <p:nvPr/>
        </p:nvPicPr>
        <p:blipFill>
          <a:blip r:embed="rId2"/>
          <a:stretch>
            <a:fillRect/>
          </a:stretch>
        </p:blipFill>
        <p:spPr>
          <a:xfrm>
            <a:off x="7392090" y="3670415"/>
            <a:ext cx="4397122" cy="2977088"/>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p:cNvSpPr/>
              <p:nvPr/>
            </p:nvSpPr>
            <p:spPr>
              <a:xfrm>
                <a:off x="263595" y="692810"/>
                <a:ext cx="10584735" cy="1665605"/>
              </a:xfrm>
              <a:prstGeom prst="rect">
                <a:avLst/>
              </a:prstGeom>
            </p:spPr>
            <p:txBody>
              <a:bodyPr wrap="square">
                <a:spAutoFit/>
              </a:bodyPr>
              <a:lstStyle/>
              <a:p>
                <a:pPr fontAlgn="ctr">
                  <a:lnSpc>
                    <a:spcPct val="150000"/>
                  </a:lnSpc>
                  <a:spcAft>
                    <a:spcPct val="0"/>
                  </a:spcAft>
                </a:pPr>
                <a:r>
                  <a:rPr lang="zh-CN" altLang="en-US" sz="2800" b="1" smtClean="0">
                    <a:solidFill>
                      <a:srgbClr val="FF0000"/>
                    </a:solidFill>
                    <a:latin typeface="隶书" panose="02010509060101010101" pitchFamily="49" charset="-122"/>
                    <a:ea typeface="隶书" panose="02010509060101010101" pitchFamily="49" charset="-122"/>
                  </a:rPr>
                  <a:t>例</a:t>
                </a:r>
                <a:r>
                  <a:rPr lang="en-US" altLang="zh-CN" sz="2800" b="1" smtClean="0">
                    <a:solidFill>
                      <a:srgbClr val="FF0000"/>
                    </a:solidFill>
                    <a:latin typeface="隶书" panose="02010509060101010101" pitchFamily="49" charset="-122"/>
                    <a:ea typeface="隶书" panose="02010509060101010101" pitchFamily="49" charset="-122"/>
                  </a:rPr>
                  <a:t>1.</a:t>
                </a:r>
                <a:r>
                  <a:rPr lang="zh-CN" altLang="en-US" sz="2800" smtClean="0">
                    <a:latin typeface="隶书" panose="02010509060101010101" pitchFamily="49" charset="-122"/>
                    <a:ea typeface="隶书" panose="02010509060101010101" pitchFamily="49" charset="-122"/>
                  </a:rPr>
                  <a:t>解下列方程：</a:t>
                </a:r>
                <a:endParaRPr lang="zh-CN" altLang="en-US" sz="2800" smtClean="0">
                  <a:latin typeface="隶书" panose="02010509060101010101" pitchFamily="49" charset="-122"/>
                  <a:ea typeface="隶书" panose="02010509060101010101" pitchFamily="49" charset="-122"/>
                </a:endParaRPr>
              </a:p>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(1)</a:t>
                </a:r>
                <a:r>
                  <a:rPr lang="en-US" altLang="zh-CN" sz="2800"/>
                  <a:t> </a:t>
                </a:r>
                <a14:m>
                  <m:oMath xmlns:m="http://schemas.openxmlformats.org/officeDocument/2006/math">
                    <m:f>
                      <m:fPr>
                        <m:ctrlPr>
                          <a:rPr lang="zh-CN" altLang="zh-CN" sz="2800" i="1">
                            <a:latin typeface="Cambria Math" panose="02040503050406030204"/>
                          </a:rPr>
                        </m:ctrlPr>
                      </m:fPr>
                      <m:num>
                        <m:r>
                          <a:rPr lang="en-US" altLang="zh-CN" sz="2800" i="1">
                            <a:latin typeface="Cambria Math" panose="02040503050406030204"/>
                          </a:rPr>
                          <m:t>𝑥</m:t>
                        </m:r>
                        <m:r>
                          <a:rPr lang="en-US" altLang="zh-CN" sz="2800" i="1">
                            <a:latin typeface="Cambria Math" panose="02040503050406030204"/>
                          </a:rPr>
                          <m:t>−</m:t>
                        </m:r>
                        <m:r>
                          <a:rPr lang="en-US" altLang="zh-CN" sz="2800" i="1">
                            <a:latin typeface="Cambria Math" panose="02040503050406030204"/>
                          </a:rPr>
                          <m:t>2</m:t>
                        </m:r>
                      </m:num>
                      <m:den>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5</m:t>
                        </m:r>
                      </m:den>
                    </m:f>
                    <m:r>
                      <a:rPr lang="en-US" altLang="zh-CN" sz="2800" i="1">
                        <a:latin typeface="Cambria Math" panose="02040503050406030204"/>
                      </a:rPr>
                      <m:t>+</m:t>
                    </m:r>
                    <m:f>
                      <m:fPr>
                        <m:ctrlPr>
                          <a:rPr lang="zh-CN" altLang="zh-CN" sz="2800" i="1">
                            <a:latin typeface="Cambria Math" panose="02040503050406030204"/>
                          </a:rPr>
                        </m:ctrlPr>
                      </m:fPr>
                      <m:num>
                        <m:r>
                          <a:rPr lang="en-US" altLang="zh-CN" sz="2800" i="1">
                            <a:latin typeface="Cambria Math" panose="02040503050406030204"/>
                          </a:rPr>
                          <m:t>𝑥</m:t>
                        </m:r>
                        <m:r>
                          <a:rPr lang="en-US" altLang="zh-CN" sz="2800" i="1">
                            <a:latin typeface="Cambria Math" panose="02040503050406030204"/>
                          </a:rPr>
                          <m:t>−</m:t>
                        </m:r>
                        <m:r>
                          <a:rPr lang="en-US" altLang="zh-CN" sz="2800" i="1">
                            <a:latin typeface="Cambria Math" panose="02040503050406030204"/>
                          </a:rPr>
                          <m:t>1</m:t>
                        </m:r>
                      </m:num>
                      <m:den>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2</m:t>
                        </m:r>
                      </m:den>
                    </m:f>
                    <m:r>
                      <a:rPr lang="en-US" altLang="zh-CN" sz="2800" i="1">
                        <a:latin typeface="Cambria Math" panose="02040503050406030204"/>
                      </a:rPr>
                      <m:t>=</m:t>
                    </m:r>
                    <m:r>
                      <a:rPr lang="en-US" altLang="zh-CN" sz="2800" i="1">
                        <a:latin typeface="Cambria Math" panose="02040503050406030204"/>
                      </a:rPr>
                      <m:t>3</m:t>
                    </m:r>
                  </m:oMath>
                </a14:m>
                <a:r>
                  <a:rPr lang="en-US" altLang="zh-CN" sz="2800" kern="100" smtClean="0">
                    <a:latin typeface="隶书" panose="02010509060101010101" pitchFamily="49" charset="-122"/>
                    <a:ea typeface="隶书" panose="02010509060101010101" pitchFamily="49" charset="-122"/>
                  </a:rPr>
                  <a:t>        (2) </a:t>
                </a:r>
                <a14:m>
                  <m:oMath xmlns:m="http://schemas.openxmlformats.org/officeDocument/2006/math">
                    <m:f>
                      <m:fPr>
                        <m:ctrlPr>
                          <a:rPr lang="zh-CN" altLang="zh-CN" sz="2800" i="1">
                            <a:latin typeface="Cambria Math" panose="02040503050406030204"/>
                          </a:rPr>
                        </m:ctrlPr>
                      </m:fPr>
                      <m:num>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3</m:t>
                        </m:r>
                        <m:r>
                          <a:rPr lang="en-US" altLang="zh-CN" sz="2800" i="1">
                            <a:latin typeface="Cambria Math" panose="02040503050406030204"/>
                          </a:rPr>
                          <m:t>𝑥</m:t>
                        </m:r>
                        <m:r>
                          <a:rPr lang="en-US" altLang="zh-CN" sz="2800" i="1">
                            <a:latin typeface="Cambria Math" panose="02040503050406030204"/>
                          </a:rPr>
                          <m:t>−</m:t>
                        </m:r>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4</m:t>
                        </m:r>
                      </m:num>
                      <m:den>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2</m:t>
                        </m:r>
                      </m:den>
                    </m:f>
                    <m:r>
                      <a:rPr lang="en-US" altLang="zh-CN" sz="2800" i="1">
                        <a:latin typeface="Cambria Math" panose="02040503050406030204"/>
                      </a:rPr>
                      <m:t>+</m:t>
                    </m:r>
                    <m:r>
                      <a:rPr lang="en-US" altLang="zh-CN" sz="2800" i="1">
                        <a:latin typeface="Cambria Math" panose="02040503050406030204"/>
                      </a:rPr>
                      <m:t>2</m:t>
                    </m:r>
                    <m:r>
                      <a:rPr lang="en-US" altLang="zh-CN" sz="2800" i="1">
                        <a:latin typeface="Cambria Math" panose="02040503050406030204"/>
                      </a:rPr>
                      <m:t>=</m:t>
                    </m:r>
                    <m:f>
                      <m:fPr>
                        <m:ctrlPr>
                          <a:rPr lang="zh-CN" altLang="zh-CN" sz="2800" i="1">
                            <a:latin typeface="Cambria Math" panose="02040503050406030204"/>
                          </a:rPr>
                        </m:ctrlPr>
                      </m:fPr>
                      <m:num>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5</m:t>
                        </m:r>
                        <m:r>
                          <a:rPr lang="en-US" altLang="zh-CN" sz="2800" i="1">
                            <a:latin typeface="Cambria Math" panose="02040503050406030204"/>
                          </a:rPr>
                          <m:t>𝑥</m:t>
                        </m:r>
                        <m:r>
                          <a:rPr lang="en-US" altLang="zh-CN" sz="2800" i="1">
                            <a:latin typeface="Cambria Math" panose="02040503050406030204"/>
                          </a:rPr>
                          <m:t>−</m:t>
                        </m:r>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2</m:t>
                        </m:r>
                      </m:num>
                      <m:den>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3</m:t>
                        </m:r>
                      </m:den>
                    </m:f>
                  </m:oMath>
                </a14:m>
                <a:r>
                  <a:rPr lang="en-US" altLang="zh-CN" sz="2800">
                    <a:latin typeface="隶书" panose="02010509060101010101" pitchFamily="49" charset="-122"/>
                    <a:ea typeface="隶书" panose="02010509060101010101" pitchFamily="49" charset="-122"/>
                  </a:rPr>
                  <a:t>  </a:t>
                </a:r>
                <a:endParaRPr lang="zh-CN" altLang="zh-CN" sz="2800" kern="100">
                  <a:latin typeface="隶书" panose="02010509060101010101" pitchFamily="49" charset="-122"/>
                  <a:ea typeface="隶书" panose="020105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263595" y="692810"/>
                <a:ext cx="10584735" cy="1665605"/>
              </a:xfrm>
              <a:prstGeom prst="rect">
                <a:avLst/>
              </a:prstGeom>
              <a:blipFill rotWithShape="1">
                <a:blip r:embed="rId1"/>
                <a:stretch>
                  <a:fillRect l="-1" t="-2" r="6" b="2"/>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 name="矩形 2"/>
              <p:cNvSpPr/>
              <p:nvPr/>
            </p:nvSpPr>
            <p:spPr>
              <a:xfrm>
                <a:off x="268912" y="2263222"/>
                <a:ext cx="3738943" cy="4198457"/>
              </a:xfrm>
              <a:prstGeom prst="rect">
                <a:avLst/>
              </a:prstGeom>
            </p:spPr>
            <p:txBody>
              <a:bodyPr wrap="square">
                <a:spAutoFit/>
              </a:bodyPr>
              <a:lstStyle/>
              <a:p>
                <a:pPr fontAlgn="ctr">
                  <a:lnSpc>
                    <a:spcPts val="40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解：去分母</a:t>
                </a:r>
                <a:r>
                  <a:rPr lang="en-US" altLang="zh-CN"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2</m:t>
                    </m:r>
                    <m:d>
                      <m:dPr>
                        <m:ctrlPr>
                          <a:rPr lang="zh-CN" altLang="zh-CN" sz="2400" i="1" kern="100">
                            <a:solidFill>
                              <a:srgbClr val="FF0000"/>
                            </a:solidFill>
                            <a:effectLst/>
                            <a:latin typeface="Cambria Math" panose="02040503050406030204"/>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2</m:t>
                        </m:r>
                      </m:e>
                    </m:d>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5</m:t>
                    </m:r>
                    <m:d>
                      <m:dPr>
                        <m:ctrlPr>
                          <a:rPr lang="zh-CN" altLang="zh-CN" sz="2400" i="1" kern="100">
                            <a:solidFill>
                              <a:srgbClr val="FF0000"/>
                            </a:solidFill>
                            <a:effectLst/>
                            <a:latin typeface="Cambria Math" panose="02040503050406030204"/>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1</m:t>
                        </m:r>
                      </m:e>
                    </m:d>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3</m:t>
                    </m:r>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a:t>
                </a:r>
                <a:r>
                  <a:rPr lang="zh-CN" altLang="zh-CN" sz="2400" kern="100" smtClean="0">
                    <a:solidFill>
                      <a:srgbClr val="FF0000"/>
                    </a:solidFill>
                    <a:effectLst/>
                    <a:latin typeface="隶书" panose="02010509060101010101" pitchFamily="49" charset="-122"/>
                    <a:ea typeface="隶书" panose="02010509060101010101" pitchFamily="49" charset="-122"/>
                  </a:rPr>
                  <a:t>括号</a:t>
                </a:r>
                <a:r>
                  <a:rPr lang="en-US" altLang="zh-CN"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2</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4</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3</m:t>
                    </m:r>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移项合并</a:t>
                </a:r>
                <a:r>
                  <a:rPr lang="zh-CN" altLang="zh-CN" sz="2400" kern="100" smtClean="0">
                    <a:solidFill>
                      <a:srgbClr val="FF0000"/>
                    </a:solidFill>
                    <a:effectLst/>
                    <a:latin typeface="隶书" panose="02010509060101010101" pitchFamily="49" charset="-122"/>
                    <a:ea typeface="隶书" panose="02010509060101010101" pitchFamily="49" charset="-122"/>
                  </a:rPr>
                  <a:t>同类项</a:t>
                </a:r>
                <a:r>
                  <a:rPr lang="en-US" altLang="zh-CN" sz="2400" kern="100" smtClean="0">
                    <a:solidFill>
                      <a:srgbClr val="FF0000"/>
                    </a:solidFill>
                    <a:effectLst/>
                    <a:latin typeface="隶书" panose="02010509060101010101" pitchFamily="49" charset="-122"/>
                    <a:ea typeface="隶书" panose="02010509060101010101" pitchFamily="49" charset="-122"/>
                  </a:rPr>
                  <a:t>,</a:t>
                </a:r>
                <a:r>
                  <a:rPr lang="zh-CN" altLang="zh-CN" sz="2400" kern="100" smtClean="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7</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12</m:t>
                    </m:r>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4000"/>
                  </a:lnSpc>
                  <a:spcAft>
                    <a:spcPct val="0"/>
                  </a:spcAft>
                </a:pPr>
                <a:r>
                  <a:rPr lang="zh-CN" altLang="en-US" sz="2400" kern="100">
                    <a:solidFill>
                      <a:srgbClr val="FF0000"/>
                    </a:solidFill>
                    <a:latin typeface="隶书" panose="02010509060101010101" pitchFamily="49" charset="-122"/>
                    <a:ea typeface="隶书" panose="02010509060101010101" pitchFamily="49" charset="-122"/>
                  </a:rPr>
                  <a:t>系数化为</a:t>
                </a:r>
                <a:r>
                  <a:rPr lang="en-US" altLang="zh-CN" sz="2400" kern="100">
                    <a:solidFill>
                      <a:srgbClr val="FF0000"/>
                    </a:solidFill>
                    <a:latin typeface="隶书" panose="02010509060101010101" pitchFamily="49" charset="-122"/>
                    <a:ea typeface="隶书" panose="02010509060101010101" pitchFamily="49" charset="-122"/>
                  </a:rPr>
                  <a:t>1</a:t>
                </a:r>
                <a:r>
                  <a:rPr lang="zh-CN" altLang="en-US"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endParaRPr lang="zh-CN" altLang="zh-CN" sz="2400" kern="100">
                  <a:solidFill>
                    <a:srgbClr val="FF0000"/>
                  </a:solidFill>
                  <a:latin typeface="隶书" panose="02010509060101010101" pitchFamily="49" charset="-122"/>
                  <a:ea typeface="隶书" panose="02010509060101010101" pitchFamily="49" charset="-122"/>
                </a:endParaRPr>
              </a:p>
              <a:p>
                <a:pPr fontAlgn="ctr">
                  <a:lnSpc>
                    <a:spcPts val="40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f>
                      <m:fPr>
                        <m:ctrlPr>
                          <a:rPr lang="zh-CN" altLang="zh-CN" sz="2400" i="1" kern="100">
                            <a:solidFill>
                              <a:srgbClr val="FF0000"/>
                            </a:solidFill>
                            <a:effectLst/>
                            <a:latin typeface="Cambria Math" panose="02040503050406030204"/>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12</m:t>
                        </m:r>
                      </m:num>
                      <m:den>
                        <m:r>
                          <a:rPr lang="en-US" altLang="zh-CN" sz="2400" i="1" kern="100">
                            <a:solidFill>
                              <a:srgbClr val="FF0000"/>
                            </a:solidFill>
                            <a:effectLst/>
                            <a:latin typeface="Cambria Math" panose="02040503050406030204" pitchFamily="18" charset="0"/>
                            <a:cs typeface="Cambria Math" panose="02040503050406030204" pitchFamily="18" charset="0"/>
                          </a:rPr>
                          <m:t>7</m:t>
                        </m:r>
                      </m:den>
                    </m:f>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p:txBody>
          </p:sp>
        </mc:Choice>
        <mc:Fallback>
          <p:sp>
            <p:nvSpPr>
              <p:cNvPr id="3" name="矩形 2"/>
              <p:cNvSpPr>
                <a:spLocks noRot="1" noChangeAspect="1" noMove="1" noResize="1" noEditPoints="1" noAdjustHandles="1" noChangeArrowheads="1" noChangeShapeType="1" noTextEdit="1"/>
              </p:cNvSpPr>
              <p:nvPr/>
            </p:nvSpPr>
            <p:spPr>
              <a:xfrm>
                <a:off x="268912" y="2263222"/>
                <a:ext cx="3738943" cy="4198457"/>
              </a:xfrm>
              <a:prstGeom prst="rect">
                <a:avLst/>
              </a:prstGeom>
              <a:blipFill rotWithShape="1">
                <a:blip r:embed="rId2"/>
                <a:stretch>
                  <a:fillRect l="-8" t="-2" r="10" b="13"/>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4407415" y="2263222"/>
                <a:ext cx="6096000" cy="4580741"/>
              </a:xfrm>
              <a:prstGeom prst="rect">
                <a:avLst/>
              </a:prstGeom>
            </p:spPr>
            <p:txBody>
              <a:bodyPr>
                <a:spAutoFit/>
              </a:bodyPr>
              <a:lstStyle/>
              <a:p>
                <a:pPr fontAlgn="ctr">
                  <a:lnSpc>
                    <a:spcPts val="35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解：整理</a:t>
                </a:r>
                <a:r>
                  <a:rPr lang="zh-CN" altLang="zh-CN" sz="2400" kern="100">
                    <a:solidFill>
                      <a:srgbClr val="FF0000"/>
                    </a:solidFill>
                    <a:effectLst/>
                    <a:latin typeface="隶书" panose="02010509060101010101" pitchFamily="49" charset="-122"/>
                    <a:ea typeface="隶书" panose="02010509060101010101" pitchFamily="49" charset="-122"/>
                  </a:rPr>
                  <a:t>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Para xmlns:m="http://schemas.openxmlformats.org/officeDocument/2006/math">
                    <m:oMathParaPr>
                      <m:jc m:val="centerGroup"/>
                    </m:oMathParaPr>
                    <m:oMath xmlns:m="http://schemas.openxmlformats.org/officeDocument/2006/math">
                      <m:f>
                        <m:fPr>
                          <m:ctrlPr>
                            <a:rPr lang="zh-CN" altLang="zh-CN" sz="2400" i="1" kern="100">
                              <a:solidFill>
                                <a:srgbClr val="FF0000"/>
                              </a:solidFill>
                              <a:effectLst/>
                              <a:latin typeface="Cambria Math" panose="02040503050406030204"/>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3</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4</m:t>
                          </m:r>
                        </m:num>
                        <m:den>
                          <m:r>
                            <a:rPr lang="en-US" altLang="zh-CN" sz="2400" i="1" kern="100">
                              <a:solidFill>
                                <a:srgbClr val="FF0000"/>
                              </a:solidFill>
                              <a:effectLst/>
                              <a:latin typeface="Cambria Math" panose="02040503050406030204" pitchFamily="18" charset="0"/>
                              <a:cs typeface="Cambria Math" panose="02040503050406030204" pitchFamily="18" charset="0"/>
                            </a:rPr>
                            <m:t>2</m:t>
                          </m:r>
                        </m:den>
                      </m:f>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2</m:t>
                      </m:r>
                      <m:r>
                        <a:rPr lang="en-US" altLang="zh-CN" sz="2400" i="1" kern="100">
                          <a:solidFill>
                            <a:srgbClr val="FF0000"/>
                          </a:solidFill>
                          <a:effectLst/>
                          <a:latin typeface="Cambria Math" panose="02040503050406030204" pitchFamily="18" charset="0"/>
                          <a:cs typeface="Cambria Math" panose="02040503050406030204" pitchFamily="18" charset="0"/>
                        </a:rPr>
                        <m:t>=</m:t>
                      </m:r>
                      <m:f>
                        <m:fPr>
                          <m:ctrlPr>
                            <a:rPr lang="zh-CN" altLang="zh-CN" sz="2400" i="1" kern="100">
                              <a:solidFill>
                                <a:srgbClr val="FF0000"/>
                              </a:solidFill>
                              <a:effectLst/>
                              <a:latin typeface="Cambria Math" panose="02040503050406030204"/>
                              <a:ea typeface="Cambria Math" panose="02040503050406030204" pitchFamily="18" charset="0"/>
                            </a:rPr>
                          </m:ctrlPr>
                        </m:fPr>
                        <m:num>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2</m:t>
                          </m:r>
                        </m:num>
                        <m:den>
                          <m:r>
                            <a:rPr lang="en-US" altLang="zh-CN" sz="2400" i="1" kern="100">
                              <a:solidFill>
                                <a:srgbClr val="FF0000"/>
                              </a:solidFill>
                              <a:effectLst/>
                              <a:latin typeface="Cambria Math" panose="02040503050406030204" pitchFamily="18" charset="0"/>
                              <a:cs typeface="Cambria Math" panose="02040503050406030204" pitchFamily="18" charset="0"/>
                            </a:rPr>
                            <m:t>3</m:t>
                          </m:r>
                        </m:den>
                      </m:f>
                    </m:oMath>
                  </m:oMathPara>
                </a14:m>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去分母得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3</m:t>
                    </m:r>
                    <m:d>
                      <m:dPr>
                        <m:ctrlPr>
                          <a:rPr lang="zh-CN" altLang="zh-CN" sz="2400" i="1" kern="100">
                            <a:solidFill>
                              <a:srgbClr val="FF0000"/>
                            </a:solidFill>
                            <a:effectLst/>
                            <a:latin typeface="Cambria Math" panose="02040503050406030204"/>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3</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4</m:t>
                        </m:r>
                      </m:e>
                    </m:d>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12</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2</m:t>
                    </m:r>
                    <m:d>
                      <m:dPr>
                        <m:ctrlPr>
                          <a:rPr lang="zh-CN" altLang="zh-CN" sz="2400" i="1" kern="100">
                            <a:solidFill>
                              <a:srgbClr val="FF0000"/>
                            </a:solidFill>
                            <a:effectLst/>
                            <a:latin typeface="Cambria Math" panose="02040503050406030204"/>
                            <a:ea typeface="Cambria Math" panose="02040503050406030204" pitchFamily="18" charset="0"/>
                          </a:rPr>
                        </m:ctrlPr>
                      </m:dPr>
                      <m:e>
                        <m:r>
                          <a:rPr lang="en-US" altLang="zh-CN" sz="2400" i="1" kern="100">
                            <a:solidFill>
                              <a:srgbClr val="FF0000"/>
                            </a:solidFill>
                            <a:effectLst/>
                            <a:latin typeface="Cambria Math" panose="02040503050406030204" pitchFamily="18" charset="0"/>
                            <a:cs typeface="Cambria Math" panose="02040503050406030204" pitchFamily="18" charset="0"/>
                          </a:rPr>
                          <m:t>5</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2</m:t>
                        </m:r>
                      </m:e>
                    </m:d>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400" kern="100">
                    <a:solidFill>
                      <a:srgbClr val="FF0000"/>
                    </a:solidFill>
                    <a:effectLst/>
                    <a:latin typeface="隶书" panose="02010509060101010101" pitchFamily="49" charset="-122"/>
                    <a:ea typeface="隶书" panose="02010509060101010101" pitchFamily="49" charset="-122"/>
                  </a:rPr>
                  <a:t>去括号得</a:t>
                </a:r>
                <a:endParaRPr lang="en-US" altLang="zh-CN" sz="24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9</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12</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12</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10</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4</m:t>
                    </m:r>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400" kern="100" smtClean="0">
                    <a:solidFill>
                      <a:srgbClr val="FF0000"/>
                    </a:solidFill>
                    <a:latin typeface="隶书" panose="02010509060101010101" pitchFamily="49" charset="-122"/>
                    <a:ea typeface="隶书" panose="02010509060101010101" pitchFamily="49" charset="-122"/>
                  </a:rPr>
                  <a:t>移项</a:t>
                </a:r>
                <a:r>
                  <a:rPr lang="zh-CN" altLang="en-US" sz="2400" kern="100" smtClean="0">
                    <a:solidFill>
                      <a:srgbClr val="FF0000"/>
                    </a:solidFill>
                    <a:latin typeface="隶书" panose="02010509060101010101" pitchFamily="49" charset="-122"/>
                    <a:ea typeface="隶书" panose="02010509060101010101" pitchFamily="49" charset="-122"/>
                  </a:rPr>
                  <a:t>及</a:t>
                </a:r>
                <a:r>
                  <a:rPr lang="zh-CN" altLang="zh-CN" sz="2400" kern="100" smtClean="0">
                    <a:solidFill>
                      <a:srgbClr val="FF0000"/>
                    </a:solidFill>
                    <a:latin typeface="隶书" panose="02010509060101010101" pitchFamily="49" charset="-122"/>
                    <a:ea typeface="隶书" panose="02010509060101010101" pitchFamily="49" charset="-122"/>
                  </a:rPr>
                  <a:t>合并</a:t>
                </a:r>
                <a:r>
                  <a:rPr lang="zh-CN" altLang="zh-CN" sz="2400" kern="100">
                    <a:solidFill>
                      <a:srgbClr val="FF0000"/>
                    </a:solidFill>
                    <a:latin typeface="隶书" panose="02010509060101010101" pitchFamily="49" charset="-122"/>
                    <a:ea typeface="隶书" panose="02010509060101010101" pitchFamily="49" charset="-122"/>
                  </a:rPr>
                  <a:t>同类项</a:t>
                </a:r>
                <a:r>
                  <a:rPr lang="en-US" altLang="zh-CN"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endParaRPr lang="en-US"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4</m:t>
                    </m:r>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en-US" sz="2400" kern="100">
                    <a:solidFill>
                      <a:srgbClr val="FF0000"/>
                    </a:solidFill>
                    <a:latin typeface="隶书" panose="02010509060101010101" pitchFamily="49" charset="-122"/>
                    <a:ea typeface="隶书" panose="02010509060101010101" pitchFamily="49" charset="-122"/>
                  </a:rPr>
                  <a:t>系数化为</a:t>
                </a:r>
                <a:r>
                  <a:rPr lang="en-US" altLang="zh-CN" sz="2400" kern="100">
                    <a:solidFill>
                      <a:srgbClr val="FF0000"/>
                    </a:solidFill>
                    <a:latin typeface="隶书" panose="02010509060101010101" pitchFamily="49" charset="-122"/>
                    <a:ea typeface="隶书" panose="02010509060101010101" pitchFamily="49" charset="-122"/>
                  </a:rPr>
                  <a:t>1</a:t>
                </a:r>
                <a:r>
                  <a:rPr lang="zh-CN" altLang="en-US" sz="2400" kern="100">
                    <a:solidFill>
                      <a:srgbClr val="FF0000"/>
                    </a:solidFill>
                    <a:latin typeface="隶书" panose="02010509060101010101" pitchFamily="49" charset="-122"/>
                    <a:ea typeface="隶书" panose="02010509060101010101" pitchFamily="49" charset="-122"/>
                  </a:rPr>
                  <a:t>，</a:t>
                </a:r>
                <a:r>
                  <a:rPr lang="zh-CN" altLang="zh-CN" sz="2400" kern="100">
                    <a:solidFill>
                      <a:srgbClr val="FF0000"/>
                    </a:solidFill>
                    <a:latin typeface="隶书" panose="02010509060101010101" pitchFamily="49" charset="-122"/>
                    <a:ea typeface="隶书" panose="02010509060101010101" pitchFamily="49" charset="-122"/>
                  </a:rPr>
                  <a:t>得</a:t>
                </a:r>
                <a:endParaRPr lang="zh-CN" altLang="zh-CN" sz="24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400" i="1" kern="100">
                        <a:solidFill>
                          <a:srgbClr val="FF0000"/>
                        </a:solidFill>
                        <a:effectLst/>
                        <a:latin typeface="Cambria Math" panose="02040503050406030204" pitchFamily="18" charset="0"/>
                        <a:cs typeface="Cambria Math" panose="02040503050406030204" pitchFamily="18" charset="0"/>
                      </a:rPr>
                      <m:t>𝑥</m:t>
                    </m:r>
                    <m:r>
                      <a:rPr lang="en-US" altLang="zh-CN" sz="2400" i="1" kern="100">
                        <a:solidFill>
                          <a:srgbClr val="FF0000"/>
                        </a:solidFill>
                        <a:effectLst/>
                        <a:latin typeface="Cambria Math" panose="02040503050406030204" pitchFamily="18" charset="0"/>
                        <a:cs typeface="Cambria Math" panose="02040503050406030204" pitchFamily="18" charset="0"/>
                      </a:rPr>
                      <m:t>=</m:t>
                    </m:r>
                    <m:r>
                      <a:rPr lang="en-US" altLang="zh-CN" sz="2400" i="1" kern="100">
                        <a:solidFill>
                          <a:srgbClr val="FF0000"/>
                        </a:solidFill>
                        <a:effectLst/>
                        <a:latin typeface="Cambria Math" panose="02040503050406030204" pitchFamily="18" charset="0"/>
                        <a:cs typeface="Cambria Math" panose="02040503050406030204" pitchFamily="18" charset="0"/>
                      </a:rPr>
                      <m:t>4</m:t>
                    </m:r>
                  </m:oMath>
                </a14:m>
                <a:r>
                  <a:rPr lang="zh-CN" altLang="zh-CN" sz="2400" kern="100">
                    <a:solidFill>
                      <a:srgbClr val="FF0000"/>
                    </a:solidFill>
                    <a:effectLst/>
                    <a:latin typeface="隶书" panose="02010509060101010101" pitchFamily="49" charset="-122"/>
                    <a:ea typeface="隶书" panose="02010509060101010101" pitchFamily="49" charset="-122"/>
                  </a:rPr>
                  <a:t>．</a:t>
                </a:r>
                <a:endParaRPr lang="zh-CN" altLang="zh-CN" sz="2400" kern="100">
                  <a:solidFill>
                    <a:srgbClr val="FF0000"/>
                  </a:solidFill>
                  <a:effectLst/>
                  <a:latin typeface="隶书" panose="02010509060101010101" pitchFamily="49" charset="-122"/>
                  <a:ea typeface="隶书" panose="02010509060101010101" pitchFamily="49" charset="-122"/>
                </a:endParaRPr>
              </a:p>
            </p:txBody>
          </p:sp>
        </mc:Choice>
        <mc:Fallback>
          <p:sp>
            <p:nvSpPr>
              <p:cNvPr id="4" name="矩形 3"/>
              <p:cNvSpPr>
                <a:spLocks noRot="1" noChangeAspect="1" noMove="1" noResize="1" noEditPoints="1" noAdjustHandles="1" noChangeArrowheads="1" noChangeShapeType="1" noTextEdit="1"/>
              </p:cNvSpPr>
              <p:nvPr/>
            </p:nvSpPr>
            <p:spPr>
              <a:xfrm>
                <a:off x="4407415" y="2263222"/>
                <a:ext cx="6096000" cy="4580741"/>
              </a:xfrm>
              <a:prstGeom prst="rect">
                <a:avLst/>
              </a:prstGeom>
              <a:blipFill rotWithShape="1">
                <a:blip r:embed="rId3"/>
                <a:stretch>
                  <a:fillRect l="-8" t="-2" r="8" b="12"/>
                </a:stretch>
              </a:blipFill>
            </p:spPr>
            <p:txBody>
              <a:bodyPr/>
              <a:lstStyle/>
              <a:p>
                <a:r>
                  <a:rPr lang="zh-CN" altLang="en-US">
                    <a:noFill/>
                  </a:rPr>
                  <a:t> </a:t>
                </a:r>
              </a:p>
            </p:txBody>
          </p:sp>
        </mc:Fallback>
      </mc:AlternateContent>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blinds(horizontal)">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blinds(horizontal)">
                                      <p:cBhvr>
                                        <p:cTn id="34" dur="5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animEffect transition="in" filter="blinds(horizontal)">
                                      <p:cBhvr>
                                        <p:cTn id="39" dur="500"/>
                                        <p:tgtEl>
                                          <p:spTgt spid="4">
                                            <p:txEl>
                                              <p:pRg st="0" end="0"/>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Effect transition="in" filter="blinds(horizontal)">
                                      <p:cBhvr>
                                        <p:cTn id="42" dur="500"/>
                                        <p:tgtEl>
                                          <p:spTgt spid="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2" end="2"/>
                                            </p:txEl>
                                          </p:spTgt>
                                        </p:tgtEl>
                                        <p:attrNameLst>
                                          <p:attrName>style.visibility</p:attrName>
                                        </p:attrNameLst>
                                      </p:cBhvr>
                                      <p:to>
                                        <p:strVal val="visible"/>
                                      </p:to>
                                    </p:set>
                                    <p:animEffect transition="in" filter="blinds(horizontal)">
                                      <p:cBhvr>
                                        <p:cTn id="47" dur="500"/>
                                        <p:tgtEl>
                                          <p:spTgt spid="4">
                                            <p:txEl>
                                              <p:pRg st="2" end="2"/>
                                            </p:txEl>
                                          </p:spTgt>
                                        </p:tgtEl>
                                      </p:cBhvr>
                                    </p:animEffect>
                                  </p:childTnLst>
                                </p:cTn>
                              </p:par>
                              <p:par>
                                <p:cTn id="48" presetID="3" presetClass="entr" presetSubtype="10" fill="hold" nodeType="withEffect">
                                  <p:stCondLst>
                                    <p:cond delay="0"/>
                                  </p:stCondLst>
                                  <p:childTnLst>
                                    <p:set>
                                      <p:cBhvr>
                                        <p:cTn id="49" dur="1" fill="hold">
                                          <p:stCondLst>
                                            <p:cond delay="0"/>
                                          </p:stCondLst>
                                        </p:cTn>
                                        <p:tgtEl>
                                          <p:spTgt spid="4">
                                            <p:txEl>
                                              <p:pRg st="3" end="3"/>
                                            </p:txEl>
                                          </p:spTgt>
                                        </p:tgtEl>
                                        <p:attrNameLst>
                                          <p:attrName>style.visibility</p:attrName>
                                        </p:attrNameLst>
                                      </p:cBhvr>
                                      <p:to>
                                        <p:strVal val="visible"/>
                                      </p:to>
                                    </p:set>
                                    <p:animEffect transition="in" filter="blinds(horizontal)">
                                      <p:cBhvr>
                                        <p:cTn id="50" dur="500"/>
                                        <p:tgtEl>
                                          <p:spTgt spid="4">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4">
                                            <p:txEl>
                                              <p:pRg st="4" end="4"/>
                                            </p:txEl>
                                          </p:spTgt>
                                        </p:tgtEl>
                                        <p:attrNameLst>
                                          <p:attrName>style.visibility</p:attrName>
                                        </p:attrNameLst>
                                      </p:cBhvr>
                                      <p:to>
                                        <p:strVal val="visible"/>
                                      </p:to>
                                    </p:set>
                                    <p:animEffect transition="in" filter="blinds(horizontal)">
                                      <p:cBhvr>
                                        <p:cTn id="55" dur="500"/>
                                        <p:tgtEl>
                                          <p:spTgt spid="4">
                                            <p:txEl>
                                              <p:pRg st="4" end="4"/>
                                            </p:txEl>
                                          </p:spTgt>
                                        </p:tgtEl>
                                      </p:cBhvr>
                                    </p:animEffect>
                                  </p:childTnLst>
                                </p:cTn>
                              </p:par>
                              <p:par>
                                <p:cTn id="56" presetID="3" presetClass="entr" presetSubtype="10" fill="hold" nodeType="withEffect">
                                  <p:stCondLst>
                                    <p:cond delay="0"/>
                                  </p:stCondLst>
                                  <p:childTnLst>
                                    <p:set>
                                      <p:cBhvr>
                                        <p:cTn id="57" dur="1" fill="hold">
                                          <p:stCondLst>
                                            <p:cond delay="0"/>
                                          </p:stCondLst>
                                        </p:cTn>
                                        <p:tgtEl>
                                          <p:spTgt spid="4">
                                            <p:txEl>
                                              <p:pRg st="5" end="5"/>
                                            </p:txEl>
                                          </p:spTgt>
                                        </p:tgtEl>
                                        <p:attrNameLst>
                                          <p:attrName>style.visibility</p:attrName>
                                        </p:attrNameLst>
                                      </p:cBhvr>
                                      <p:to>
                                        <p:strVal val="visible"/>
                                      </p:to>
                                    </p:set>
                                    <p:animEffect transition="in" filter="blinds(horizontal)">
                                      <p:cBhvr>
                                        <p:cTn id="58" dur="500"/>
                                        <p:tgtEl>
                                          <p:spTgt spid="4">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nodeType="clickEffect">
                                  <p:stCondLst>
                                    <p:cond delay="0"/>
                                  </p:stCondLst>
                                  <p:childTnLst>
                                    <p:set>
                                      <p:cBhvr>
                                        <p:cTn id="62" dur="1" fill="hold">
                                          <p:stCondLst>
                                            <p:cond delay="0"/>
                                          </p:stCondLst>
                                        </p:cTn>
                                        <p:tgtEl>
                                          <p:spTgt spid="4">
                                            <p:txEl>
                                              <p:pRg st="6" end="6"/>
                                            </p:txEl>
                                          </p:spTgt>
                                        </p:tgtEl>
                                        <p:attrNameLst>
                                          <p:attrName>style.visibility</p:attrName>
                                        </p:attrNameLst>
                                      </p:cBhvr>
                                      <p:to>
                                        <p:strVal val="visible"/>
                                      </p:to>
                                    </p:set>
                                    <p:animEffect transition="in" filter="blinds(horizontal)">
                                      <p:cBhvr>
                                        <p:cTn id="63" dur="500"/>
                                        <p:tgtEl>
                                          <p:spTgt spid="4">
                                            <p:txEl>
                                              <p:pRg st="6" end="6"/>
                                            </p:txEl>
                                          </p:spTgt>
                                        </p:tgtEl>
                                      </p:cBhvr>
                                    </p:animEffect>
                                  </p:childTnLst>
                                </p:cTn>
                              </p:par>
                              <p:par>
                                <p:cTn id="64" presetID="3" presetClass="entr" presetSubtype="10" fill="hold" nodeType="withEffect">
                                  <p:stCondLst>
                                    <p:cond delay="0"/>
                                  </p:stCondLst>
                                  <p:childTnLst>
                                    <p:set>
                                      <p:cBhvr>
                                        <p:cTn id="65" dur="1" fill="hold">
                                          <p:stCondLst>
                                            <p:cond delay="0"/>
                                          </p:stCondLst>
                                        </p:cTn>
                                        <p:tgtEl>
                                          <p:spTgt spid="4">
                                            <p:txEl>
                                              <p:pRg st="7" end="7"/>
                                            </p:txEl>
                                          </p:spTgt>
                                        </p:tgtEl>
                                        <p:attrNameLst>
                                          <p:attrName>style.visibility</p:attrName>
                                        </p:attrNameLst>
                                      </p:cBhvr>
                                      <p:to>
                                        <p:strVal val="visible"/>
                                      </p:to>
                                    </p:set>
                                    <p:animEffect transition="in" filter="blinds(horizontal)">
                                      <p:cBhvr>
                                        <p:cTn id="66" dur="500"/>
                                        <p:tgtEl>
                                          <p:spTgt spid="4">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 presetClass="entr" presetSubtype="10" fill="hold" nodeType="clickEffect">
                                  <p:stCondLst>
                                    <p:cond delay="0"/>
                                  </p:stCondLst>
                                  <p:childTnLst>
                                    <p:set>
                                      <p:cBhvr>
                                        <p:cTn id="70" dur="1" fill="hold">
                                          <p:stCondLst>
                                            <p:cond delay="0"/>
                                          </p:stCondLst>
                                        </p:cTn>
                                        <p:tgtEl>
                                          <p:spTgt spid="4">
                                            <p:txEl>
                                              <p:pRg st="8" end="8"/>
                                            </p:txEl>
                                          </p:spTgt>
                                        </p:tgtEl>
                                        <p:attrNameLst>
                                          <p:attrName>style.visibility</p:attrName>
                                        </p:attrNameLst>
                                      </p:cBhvr>
                                      <p:to>
                                        <p:strVal val="visible"/>
                                      </p:to>
                                    </p:set>
                                    <p:animEffect transition="in" filter="blinds(horizontal)">
                                      <p:cBhvr>
                                        <p:cTn id="71" dur="500"/>
                                        <p:tgtEl>
                                          <p:spTgt spid="4">
                                            <p:txEl>
                                              <p:pRg st="8" end="8"/>
                                            </p:txEl>
                                          </p:spTgt>
                                        </p:tgtEl>
                                      </p:cBhvr>
                                    </p:animEffect>
                                  </p:childTnLst>
                                </p:cTn>
                              </p:par>
                              <p:par>
                                <p:cTn id="72" presetID="3" presetClass="entr" presetSubtype="10" fill="hold" nodeType="withEffect">
                                  <p:stCondLst>
                                    <p:cond delay="0"/>
                                  </p:stCondLst>
                                  <p:childTnLst>
                                    <p:set>
                                      <p:cBhvr>
                                        <p:cTn id="73" dur="1" fill="hold">
                                          <p:stCondLst>
                                            <p:cond delay="0"/>
                                          </p:stCondLst>
                                        </p:cTn>
                                        <p:tgtEl>
                                          <p:spTgt spid="4">
                                            <p:txEl>
                                              <p:pRg st="9" end="9"/>
                                            </p:txEl>
                                          </p:spTgt>
                                        </p:tgtEl>
                                        <p:attrNameLst>
                                          <p:attrName>style.visibility</p:attrName>
                                        </p:attrNameLst>
                                      </p:cBhvr>
                                      <p:to>
                                        <p:strVal val="visible"/>
                                      </p:to>
                                    </p:set>
                                    <p:animEffect transition="in" filter="blinds(horizontal)">
                                      <p:cBhvr>
                                        <p:cTn id="74"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p:cNvSpPr/>
              <p:nvPr/>
            </p:nvSpPr>
            <p:spPr>
              <a:xfrm>
                <a:off x="263595" y="620805"/>
                <a:ext cx="9792680" cy="1672189"/>
              </a:xfrm>
              <a:prstGeom prst="rect">
                <a:avLst/>
              </a:prstGeom>
            </p:spPr>
            <p:txBody>
              <a:bodyPr wrap="square">
                <a:spAutoFit/>
              </a:bodyPr>
              <a:lstStyle/>
              <a:p>
                <a:pPr fontAlgn="ctr">
                  <a:lnSpc>
                    <a:spcPct val="150000"/>
                  </a:lnSpc>
                  <a:spcAft>
                    <a:spcPct val="0"/>
                  </a:spcAft>
                </a:pPr>
                <a:r>
                  <a:rPr lang="zh-CN" altLang="en-US" sz="2800" smtClean="0">
                    <a:latin typeface="隶书" panose="02010509060101010101" pitchFamily="49" charset="-122"/>
                    <a:ea typeface="隶书" panose="02010509060101010101" pitchFamily="49" charset="-122"/>
                  </a:rPr>
                  <a:t>解下列方程：</a:t>
                </a:r>
                <a:endParaRPr lang="zh-CN" altLang="en-US" sz="2800" smtClean="0">
                  <a:latin typeface="隶书" panose="02010509060101010101" pitchFamily="49" charset="-122"/>
                  <a:ea typeface="隶书" panose="02010509060101010101" pitchFamily="49" charset="-122"/>
                </a:endParaRPr>
              </a:p>
              <a:p>
                <a:pPr fontAlgn="ctr">
                  <a:lnSpc>
                    <a:spcPct val="150000"/>
                  </a:lnSpc>
                  <a:spcAft>
                    <a:spcPct val="0"/>
                  </a:spcAft>
                </a:pPr>
                <a:r>
                  <a:rPr lang="en-US" altLang="zh-CN" sz="2800" kern="100">
                    <a:latin typeface="隶书" panose="02010509060101010101" pitchFamily="49" charset="-122"/>
                    <a:ea typeface="隶书" panose="02010509060101010101" pitchFamily="49" charset="-122"/>
                  </a:rPr>
                  <a:t>(1) </a:t>
                </a:r>
                <a14:m>
                  <m:oMath xmlns:m="http://schemas.openxmlformats.org/officeDocument/2006/math">
                    <m:f>
                      <m:fPr>
                        <m:ctrlPr>
                          <a:rPr lang="zh-CN" altLang="zh-CN" sz="2800" i="1">
                            <a:latin typeface="Cambria Math" panose="02040503050406030204"/>
                          </a:rPr>
                        </m:ctrlPr>
                      </m:fPr>
                      <m:num>
                        <m:r>
                          <a:rPr lang="en-US" altLang="zh-CN" sz="2800" i="1">
                            <a:latin typeface="Cambria Math" panose="02040503050406030204"/>
                          </a:rPr>
                          <m:t>𝑥</m:t>
                        </m:r>
                        <m:r>
                          <a:rPr lang="en-US" altLang="zh-CN" sz="2800" i="1">
                            <a:latin typeface="Cambria Math" panose="02040503050406030204"/>
                          </a:rPr>
                          <m:t>+</m:t>
                        </m:r>
                        <m:r>
                          <a:rPr lang="en-US" altLang="zh-CN" sz="2800" i="1">
                            <a:latin typeface="Cambria Math" panose="02040503050406030204"/>
                          </a:rPr>
                          <m:t>4</m:t>
                        </m:r>
                      </m:num>
                      <m:den>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2</m:t>
                        </m:r>
                      </m:den>
                    </m:f>
                    <m:r>
                      <a:rPr lang="en-US" altLang="zh-CN" sz="2800" i="1">
                        <a:latin typeface="Cambria Math" panose="02040503050406030204"/>
                      </a:rPr>
                      <m:t>−</m:t>
                    </m:r>
                    <m:f>
                      <m:fPr>
                        <m:ctrlPr>
                          <a:rPr lang="zh-CN" altLang="zh-CN" sz="2800" i="1">
                            <a:latin typeface="Cambria Math" panose="02040503050406030204"/>
                          </a:rPr>
                        </m:ctrlPr>
                      </m:fPr>
                      <m:num>
                        <m:r>
                          <a:rPr lang="en-US" altLang="zh-CN" sz="2800" i="1">
                            <a:latin typeface="Cambria Math" panose="02040503050406030204"/>
                          </a:rPr>
                          <m:t>𝑥</m:t>
                        </m:r>
                        <m:r>
                          <a:rPr lang="en-US" altLang="zh-CN" sz="2800" i="1">
                            <a:latin typeface="Cambria Math" panose="02040503050406030204"/>
                          </a:rPr>
                          <m:t>−</m:t>
                        </m:r>
                        <m:r>
                          <a:rPr lang="en-US" altLang="zh-CN" sz="2800" i="1">
                            <a:latin typeface="Cambria Math" panose="02040503050406030204"/>
                          </a:rPr>
                          <m:t>3</m:t>
                        </m:r>
                      </m:num>
                      <m:den>
                        <m:r>
                          <a:rPr lang="en-US" altLang="zh-CN" sz="2800" i="1">
                            <a:latin typeface="Cambria Math" panose="02040503050406030204"/>
                          </a:rPr>
                          <m:t>0</m:t>
                        </m:r>
                        <m:r>
                          <a:rPr lang="en-US" altLang="zh-CN" sz="2800" i="1">
                            <a:latin typeface="Cambria Math" panose="02040503050406030204"/>
                          </a:rPr>
                          <m:t>.</m:t>
                        </m:r>
                        <m:r>
                          <a:rPr lang="en-US" altLang="zh-CN" sz="2800" i="1">
                            <a:latin typeface="Cambria Math" panose="02040503050406030204"/>
                          </a:rPr>
                          <m:t>5</m:t>
                        </m:r>
                      </m:den>
                    </m:f>
                    <m:r>
                      <a:rPr lang="en-US" altLang="zh-CN" sz="2800" i="1">
                        <a:latin typeface="Cambria Math" panose="02040503050406030204"/>
                      </a:rPr>
                      <m:t>=−</m:t>
                    </m:r>
                    <m:r>
                      <a:rPr lang="en-US" altLang="zh-CN" sz="2800" i="1">
                        <a:latin typeface="Cambria Math" panose="02040503050406030204"/>
                      </a:rPr>
                      <m:t>1</m:t>
                    </m:r>
                    <m:r>
                      <a:rPr lang="en-US" altLang="zh-CN" sz="2800" i="1">
                        <a:latin typeface="Cambria Math" panose="02040503050406030204"/>
                      </a:rPr>
                      <m:t>.</m:t>
                    </m:r>
                    <m:r>
                      <a:rPr lang="en-US" altLang="zh-CN" sz="2800" i="1">
                        <a:latin typeface="Cambria Math" panose="02040503050406030204"/>
                      </a:rPr>
                      <m:t>6</m:t>
                    </m:r>
                  </m:oMath>
                </a14:m>
                <a:r>
                  <a:rPr lang="en-US" altLang="zh-CN" sz="2800" smtClean="0">
                    <a:latin typeface="隶书" panose="02010509060101010101" pitchFamily="49" charset="-122"/>
                    <a:ea typeface="隶书" panose="02010509060101010101" pitchFamily="49" charset="-122"/>
                  </a:rPr>
                  <a:t>          (2) </a:t>
                </a:r>
                <a14:m>
                  <m:oMath xmlns:m="http://schemas.openxmlformats.org/officeDocument/2006/math">
                    <m:f>
                      <m:fPr>
                        <m:ctrlPr>
                          <a:rPr lang="zh-CN" altLang="en-US" sz="2800" i="1">
                            <a:latin typeface="Cambria Math" panose="02040503050406030204"/>
                          </a:rPr>
                        </m:ctrlPr>
                      </m:fPr>
                      <m:num>
                        <m:r>
                          <a:rPr lang="zh-CN" altLang="en-US" sz="2800">
                            <a:latin typeface="Cambria Math" panose="02040503050406030204" pitchFamily="18" charset="0"/>
                          </a:rPr>
                          <m:t>0</m:t>
                        </m:r>
                        <m:r>
                          <a:rPr lang="zh-CN" altLang="en-US" sz="2800">
                            <a:latin typeface="Cambria Math" panose="02040503050406030204" pitchFamily="18" charset="0"/>
                          </a:rPr>
                          <m:t>.</m:t>
                        </m:r>
                        <m:r>
                          <a:rPr lang="zh-CN" altLang="en-US" sz="2800">
                            <a:latin typeface="Cambria Math" panose="02040503050406030204" pitchFamily="18" charset="0"/>
                          </a:rPr>
                          <m:t>6</m:t>
                        </m:r>
                        <m:r>
                          <a:rPr lang="zh-CN" altLang="en-US" sz="2800" i="1">
                            <a:latin typeface="Cambria Math" panose="02040503050406030204" pitchFamily="18" charset="0"/>
                          </a:rPr>
                          <m:t>𝑥</m:t>
                        </m:r>
                        <m:r>
                          <a:rPr lang="zh-CN" altLang="en-US" sz="2800" i="0">
                            <a:latin typeface="Cambria Math" panose="02040503050406030204" pitchFamily="18" charset="0"/>
                          </a:rPr>
                          <m:t>+</m:t>
                        </m:r>
                        <m:r>
                          <a:rPr lang="zh-CN" altLang="en-US" sz="2800" i="0">
                            <a:latin typeface="Cambria Math" panose="02040503050406030204" pitchFamily="18" charset="0"/>
                          </a:rPr>
                          <m:t>0</m:t>
                        </m:r>
                        <m:r>
                          <a:rPr lang="zh-CN" altLang="en-US" sz="2800" i="0">
                            <a:latin typeface="Cambria Math" panose="02040503050406030204" pitchFamily="18" charset="0"/>
                          </a:rPr>
                          <m:t>.</m:t>
                        </m:r>
                        <m:r>
                          <a:rPr lang="zh-CN" altLang="en-US" sz="2800" i="0">
                            <a:latin typeface="Cambria Math" panose="02040503050406030204" pitchFamily="18" charset="0"/>
                          </a:rPr>
                          <m:t>5</m:t>
                        </m:r>
                      </m:num>
                      <m:den>
                        <m:r>
                          <a:rPr lang="zh-CN" altLang="en-US" sz="2800" i="0">
                            <a:latin typeface="Cambria Math" panose="02040503050406030204" pitchFamily="18" charset="0"/>
                          </a:rPr>
                          <m:t>0</m:t>
                        </m:r>
                        <m:r>
                          <a:rPr lang="zh-CN" altLang="en-US" sz="2800" i="0">
                            <a:latin typeface="Cambria Math" panose="02040503050406030204" pitchFamily="18" charset="0"/>
                          </a:rPr>
                          <m:t>.</m:t>
                        </m:r>
                        <m:r>
                          <a:rPr lang="zh-CN" altLang="en-US" sz="2800" i="0">
                            <a:latin typeface="Cambria Math" panose="02040503050406030204" pitchFamily="18" charset="0"/>
                          </a:rPr>
                          <m:t>2</m:t>
                        </m:r>
                      </m:den>
                    </m:f>
                    <m:r>
                      <a:rPr lang="zh-CN" altLang="en-US" sz="2800" i="0">
                        <a:latin typeface="Cambria Math" panose="02040503050406030204" pitchFamily="18" charset="0"/>
                      </a:rPr>
                      <m:t>−</m:t>
                    </m:r>
                    <m:f>
                      <m:fPr>
                        <m:ctrlPr>
                          <a:rPr lang="zh-CN" altLang="en-US" sz="2800" i="1">
                            <a:latin typeface="Cambria Math" panose="02040503050406030204"/>
                          </a:rPr>
                        </m:ctrlPr>
                      </m:fPr>
                      <m:num>
                        <m:r>
                          <a:rPr lang="zh-CN" altLang="en-US" sz="2800" i="0">
                            <a:latin typeface="Cambria Math" panose="02040503050406030204" pitchFamily="18" charset="0"/>
                          </a:rPr>
                          <m:t>0</m:t>
                        </m:r>
                        <m:r>
                          <a:rPr lang="zh-CN" altLang="en-US" sz="2800" i="0">
                            <a:latin typeface="Cambria Math" panose="02040503050406030204" pitchFamily="18" charset="0"/>
                          </a:rPr>
                          <m:t>.</m:t>
                        </m:r>
                        <m:r>
                          <a:rPr lang="zh-CN" altLang="en-US" sz="2800" i="0">
                            <a:latin typeface="Cambria Math" panose="02040503050406030204" pitchFamily="18" charset="0"/>
                          </a:rPr>
                          <m:t>03</m:t>
                        </m:r>
                        <m:r>
                          <a:rPr lang="zh-CN" altLang="en-US" sz="2800" i="1">
                            <a:latin typeface="Cambria Math" panose="02040503050406030204" pitchFamily="18" charset="0"/>
                          </a:rPr>
                          <m:t>𝑥</m:t>
                        </m:r>
                        <m:r>
                          <a:rPr lang="zh-CN" altLang="en-US" sz="2800" i="0">
                            <a:latin typeface="Cambria Math" panose="02040503050406030204" pitchFamily="18" charset="0"/>
                          </a:rPr>
                          <m:t>+</m:t>
                        </m:r>
                        <m:r>
                          <a:rPr lang="zh-CN" altLang="en-US" sz="2800" i="0">
                            <a:latin typeface="Cambria Math" panose="02040503050406030204" pitchFamily="18" charset="0"/>
                          </a:rPr>
                          <m:t>0</m:t>
                        </m:r>
                        <m:r>
                          <a:rPr lang="zh-CN" altLang="en-US" sz="2800" i="0">
                            <a:latin typeface="Cambria Math" panose="02040503050406030204" pitchFamily="18" charset="0"/>
                          </a:rPr>
                          <m:t>.</m:t>
                        </m:r>
                        <m:r>
                          <a:rPr lang="zh-CN" altLang="en-US" sz="2800" i="0">
                            <a:latin typeface="Cambria Math" panose="02040503050406030204" pitchFamily="18" charset="0"/>
                          </a:rPr>
                          <m:t>2</m:t>
                        </m:r>
                      </m:num>
                      <m:den>
                        <m:r>
                          <a:rPr lang="zh-CN" altLang="en-US" sz="2800" i="0">
                            <a:latin typeface="Cambria Math" panose="02040503050406030204" pitchFamily="18" charset="0"/>
                          </a:rPr>
                          <m:t>0</m:t>
                        </m:r>
                        <m:r>
                          <a:rPr lang="zh-CN" altLang="en-US" sz="2800" i="0">
                            <a:latin typeface="Cambria Math" panose="02040503050406030204" pitchFamily="18" charset="0"/>
                          </a:rPr>
                          <m:t>.</m:t>
                        </m:r>
                        <m:r>
                          <a:rPr lang="zh-CN" altLang="en-US" sz="2800" i="0">
                            <a:latin typeface="Cambria Math" panose="02040503050406030204" pitchFamily="18" charset="0"/>
                          </a:rPr>
                          <m:t>06</m:t>
                        </m:r>
                      </m:den>
                    </m:f>
                    <m:r>
                      <a:rPr lang="zh-CN" altLang="en-US" sz="2800" i="0">
                        <a:latin typeface="Cambria Math" panose="02040503050406030204" pitchFamily="18" charset="0"/>
                      </a:rPr>
                      <m:t>=</m:t>
                    </m:r>
                    <m:f>
                      <m:fPr>
                        <m:ctrlPr>
                          <a:rPr lang="zh-CN" altLang="en-US" sz="2800" i="1">
                            <a:latin typeface="Cambria Math" panose="02040503050406030204"/>
                          </a:rPr>
                        </m:ctrlPr>
                      </m:fPr>
                      <m:num>
                        <m:r>
                          <a:rPr lang="zh-CN" altLang="en-US" sz="2800" i="1">
                            <a:latin typeface="Cambria Math" panose="02040503050406030204" pitchFamily="18" charset="0"/>
                          </a:rPr>
                          <m:t>𝑥</m:t>
                        </m:r>
                        <m:r>
                          <a:rPr lang="zh-CN" altLang="en-US" sz="2800" i="0">
                            <a:latin typeface="Cambria Math" panose="02040503050406030204" pitchFamily="18" charset="0"/>
                          </a:rPr>
                          <m:t>−</m:t>
                        </m:r>
                        <m:r>
                          <a:rPr lang="zh-CN" altLang="en-US" sz="2800" i="0">
                            <a:latin typeface="Cambria Math" panose="02040503050406030204" pitchFamily="18" charset="0"/>
                          </a:rPr>
                          <m:t>9</m:t>
                        </m:r>
                      </m:num>
                      <m:den>
                        <m:r>
                          <a:rPr lang="zh-CN" altLang="en-US" sz="2800" i="0">
                            <a:latin typeface="Cambria Math" panose="02040503050406030204" pitchFamily="18" charset="0"/>
                          </a:rPr>
                          <m:t>3</m:t>
                        </m:r>
                      </m:den>
                    </m:f>
                  </m:oMath>
                </a14:m>
                <a:endParaRPr lang="zh-CN" altLang="en-US" sz="2800">
                  <a:latin typeface="隶书" panose="02010509060101010101" pitchFamily="49" charset="-122"/>
                  <a:ea typeface="隶书" panose="020105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263595" y="620805"/>
                <a:ext cx="9792680" cy="1672189"/>
              </a:xfrm>
              <a:prstGeom prst="rect">
                <a:avLst/>
              </a:prstGeom>
              <a:blipFill rotWithShape="1">
                <a:blip r:embed="rId1"/>
                <a:stretch>
                  <a:fillRect l="-1" t="-25" r="4" b="1"/>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 name="矩形 2"/>
              <p:cNvSpPr/>
              <p:nvPr/>
            </p:nvSpPr>
            <p:spPr>
              <a:xfrm>
                <a:off x="5447955" y="2204915"/>
                <a:ext cx="6552455" cy="4580741"/>
              </a:xfrm>
              <a:prstGeom prst="rect">
                <a:avLst/>
              </a:prstGeom>
            </p:spPr>
            <p:txBody>
              <a:bodyPr wrap="square">
                <a:spAutoFit/>
              </a:bodyPr>
              <a:lstStyle/>
              <a:p>
                <a:pPr fontAlgn="ctr">
                  <a:lnSpc>
                    <a:spcPts val="3500"/>
                  </a:lnSpc>
                  <a:spcAft>
                    <a:spcPct val="0"/>
                  </a:spcAft>
                </a:pPr>
                <a:r>
                  <a:rPr lang="zh-CN" altLang="zh-CN" sz="2000" kern="100" smtClean="0">
                    <a:solidFill>
                      <a:srgbClr val="FF0000"/>
                    </a:solidFill>
                    <a:latin typeface="隶书" panose="02010509060101010101" pitchFamily="49" charset="-122"/>
                    <a:ea typeface="隶书" panose="02010509060101010101" pitchFamily="49" charset="-122"/>
                  </a:rPr>
                  <a:t>解：</a:t>
                </a:r>
                <a:r>
                  <a:rPr lang="zh-CN" altLang="en-US" sz="2000" kern="100" smtClean="0">
                    <a:solidFill>
                      <a:srgbClr val="FF0000"/>
                    </a:solidFill>
                    <a:latin typeface="隶书" panose="02010509060101010101" pitchFamily="49" charset="-122"/>
                    <a:ea typeface="隶书" panose="02010509060101010101" pitchFamily="49" charset="-122"/>
                  </a:rPr>
                  <a:t>整理，得</a:t>
                </a:r>
                <a:endParaRPr lang="en-US" altLang="zh-CN" sz="2000" kern="100" smtClean="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Para xmlns:m="http://schemas.openxmlformats.org/officeDocument/2006/math">
                    <m:oMathParaPr>
                      <m:jc m:val="left"/>
                    </m:oMathParaPr>
                    <m:oMath xmlns:m="http://schemas.openxmlformats.org/officeDocument/2006/math">
                      <m:f>
                        <m:fPr>
                          <m:ctrlPr>
                            <a:rPr lang="zh-CN" altLang="en-US" i="1" kern="100">
                              <a:solidFill>
                                <a:srgbClr val="FF0000"/>
                              </a:solidFill>
                              <a:latin typeface="Cambria Math" panose="02040503050406030204"/>
                              <a:ea typeface="隶书" panose="02010509060101010101" pitchFamily="49" charset="-122"/>
                            </a:rPr>
                          </m:ctrlPr>
                        </m:fPr>
                        <m:num>
                          <m:r>
                            <a:rPr lang="zh-CN" altLang="en-US" kern="100">
                              <a:solidFill>
                                <a:srgbClr val="FF0000"/>
                              </a:solidFill>
                              <a:latin typeface="Cambria Math" panose="02040503050406030204"/>
                              <a:ea typeface="隶书" panose="02010509060101010101" pitchFamily="49" charset="-122"/>
                            </a:rPr>
                            <m:t>6</m:t>
                          </m:r>
                          <m:r>
                            <m:rPr>
                              <m:sty m:val="p"/>
                            </m:rPr>
                            <a:rPr lang="zh-CN" altLang="en-US" kern="100">
                              <a:solidFill>
                                <a:srgbClr val="FF0000"/>
                              </a:solidFill>
                              <a:latin typeface="Cambria Math" panose="02040503050406030204"/>
                              <a:ea typeface="隶书" panose="02010509060101010101" pitchFamily="49" charset="-122"/>
                            </a:rPr>
                            <m:t>x</m:t>
                          </m:r>
                          <m:r>
                            <a:rPr lang="zh-CN" altLang="en-US" kern="100">
                              <a:solidFill>
                                <a:srgbClr val="FF0000"/>
                              </a:solidFill>
                              <a:latin typeface="Cambria Math" panose="02040503050406030204"/>
                              <a:ea typeface="隶书" panose="02010509060101010101" pitchFamily="49" charset="-122"/>
                            </a:rPr>
                            <m:t>+</m:t>
                          </m:r>
                          <m:r>
                            <a:rPr lang="zh-CN" altLang="en-US" kern="100">
                              <a:solidFill>
                                <a:srgbClr val="FF0000"/>
                              </a:solidFill>
                              <a:latin typeface="Cambria Math" panose="02040503050406030204"/>
                              <a:ea typeface="隶书" panose="02010509060101010101" pitchFamily="49" charset="-122"/>
                            </a:rPr>
                            <m:t>5</m:t>
                          </m:r>
                        </m:num>
                        <m:den>
                          <m:r>
                            <a:rPr lang="zh-CN" altLang="en-US" kern="100">
                              <a:solidFill>
                                <a:srgbClr val="FF0000"/>
                              </a:solidFill>
                              <a:latin typeface="Cambria Math" panose="02040503050406030204"/>
                              <a:ea typeface="隶书" panose="02010509060101010101" pitchFamily="49" charset="-122"/>
                            </a:rPr>
                            <m:t>2</m:t>
                          </m:r>
                        </m:den>
                      </m:f>
                      <m:r>
                        <a:rPr lang="zh-CN" altLang="en-US" kern="100">
                          <a:solidFill>
                            <a:srgbClr val="FF0000"/>
                          </a:solidFill>
                          <a:latin typeface="Cambria Math" panose="02040503050406030204"/>
                          <a:ea typeface="隶书" panose="02010509060101010101" pitchFamily="49" charset="-122"/>
                        </a:rPr>
                        <m:t>−</m:t>
                      </m:r>
                      <m:f>
                        <m:fPr>
                          <m:ctrlPr>
                            <a:rPr lang="zh-CN" altLang="en-US" i="1" kern="100">
                              <a:solidFill>
                                <a:srgbClr val="FF0000"/>
                              </a:solidFill>
                              <a:latin typeface="Cambria Math" panose="02040503050406030204"/>
                              <a:ea typeface="隶书" panose="02010509060101010101" pitchFamily="49" charset="-122"/>
                            </a:rPr>
                          </m:ctrlPr>
                        </m:fPr>
                        <m:num>
                          <m:r>
                            <a:rPr lang="zh-CN" altLang="en-US" kern="100">
                              <a:solidFill>
                                <a:srgbClr val="FF0000"/>
                              </a:solidFill>
                              <a:latin typeface="Cambria Math" panose="02040503050406030204"/>
                              <a:ea typeface="隶书" panose="02010509060101010101" pitchFamily="49" charset="-122"/>
                            </a:rPr>
                            <m:t>3</m:t>
                          </m:r>
                          <m:r>
                            <m:rPr>
                              <m:sty m:val="p"/>
                            </m:rPr>
                            <a:rPr lang="zh-CN" altLang="en-US" kern="100">
                              <a:solidFill>
                                <a:srgbClr val="FF0000"/>
                              </a:solidFill>
                              <a:latin typeface="Cambria Math" panose="02040503050406030204"/>
                              <a:ea typeface="隶书" panose="02010509060101010101" pitchFamily="49" charset="-122"/>
                            </a:rPr>
                            <m:t>x</m:t>
                          </m:r>
                          <m:r>
                            <a:rPr lang="zh-CN" altLang="en-US" kern="100">
                              <a:solidFill>
                                <a:srgbClr val="FF0000"/>
                              </a:solidFill>
                              <a:latin typeface="Cambria Math" panose="02040503050406030204"/>
                              <a:ea typeface="隶书" panose="02010509060101010101" pitchFamily="49" charset="-122"/>
                            </a:rPr>
                            <m:t>+</m:t>
                          </m:r>
                          <m:r>
                            <a:rPr lang="zh-CN" altLang="en-US" kern="100">
                              <a:solidFill>
                                <a:srgbClr val="FF0000"/>
                              </a:solidFill>
                              <a:latin typeface="Cambria Math" panose="02040503050406030204"/>
                              <a:ea typeface="隶书" panose="02010509060101010101" pitchFamily="49" charset="-122"/>
                            </a:rPr>
                            <m:t>20</m:t>
                          </m:r>
                        </m:num>
                        <m:den>
                          <m:r>
                            <a:rPr lang="zh-CN" altLang="en-US" kern="100">
                              <a:solidFill>
                                <a:srgbClr val="FF0000"/>
                              </a:solidFill>
                              <a:latin typeface="Cambria Math" panose="02040503050406030204"/>
                              <a:ea typeface="隶书" panose="02010509060101010101" pitchFamily="49" charset="-122"/>
                            </a:rPr>
                            <m:t>6</m:t>
                          </m:r>
                        </m:den>
                      </m:f>
                      <m:r>
                        <a:rPr lang="zh-CN" altLang="en-US" kern="100">
                          <a:solidFill>
                            <a:srgbClr val="FF0000"/>
                          </a:solidFill>
                          <a:latin typeface="Cambria Math" panose="02040503050406030204"/>
                          <a:ea typeface="隶书" panose="02010509060101010101" pitchFamily="49" charset="-122"/>
                        </a:rPr>
                        <m:t>=</m:t>
                      </m:r>
                      <m:f>
                        <m:fPr>
                          <m:ctrlPr>
                            <a:rPr lang="zh-CN" altLang="en-US" i="1" kern="100">
                              <a:solidFill>
                                <a:srgbClr val="FF0000"/>
                              </a:solidFill>
                              <a:latin typeface="Cambria Math" panose="02040503050406030204"/>
                              <a:ea typeface="隶书" panose="02010509060101010101" pitchFamily="49" charset="-122"/>
                            </a:rPr>
                          </m:ctrlPr>
                        </m:fPr>
                        <m:num>
                          <m:r>
                            <m:rPr>
                              <m:sty m:val="p"/>
                            </m:rPr>
                            <a:rPr lang="zh-CN" altLang="en-US" kern="100">
                              <a:solidFill>
                                <a:srgbClr val="FF0000"/>
                              </a:solidFill>
                              <a:latin typeface="Cambria Math" panose="02040503050406030204"/>
                              <a:ea typeface="隶书" panose="02010509060101010101" pitchFamily="49" charset="-122"/>
                            </a:rPr>
                            <m:t>x</m:t>
                          </m:r>
                          <m:r>
                            <a:rPr lang="zh-CN" altLang="en-US" kern="100">
                              <a:solidFill>
                                <a:srgbClr val="FF0000"/>
                              </a:solidFill>
                              <a:latin typeface="Cambria Math" panose="02040503050406030204"/>
                              <a:ea typeface="隶书" panose="02010509060101010101" pitchFamily="49" charset="-122"/>
                            </a:rPr>
                            <m:t>−</m:t>
                          </m:r>
                          <m:r>
                            <a:rPr lang="zh-CN" altLang="en-US" kern="100">
                              <a:solidFill>
                                <a:srgbClr val="FF0000"/>
                              </a:solidFill>
                              <a:latin typeface="Cambria Math" panose="02040503050406030204"/>
                              <a:ea typeface="隶书" panose="02010509060101010101" pitchFamily="49" charset="-122"/>
                            </a:rPr>
                            <m:t>9</m:t>
                          </m:r>
                        </m:num>
                        <m:den>
                          <m:r>
                            <a:rPr lang="zh-CN" altLang="en-US" kern="100">
                              <a:solidFill>
                                <a:srgbClr val="FF0000"/>
                              </a:solidFill>
                              <a:latin typeface="Cambria Math" panose="02040503050406030204"/>
                              <a:ea typeface="隶书" panose="02010509060101010101" pitchFamily="49" charset="-122"/>
                            </a:rPr>
                            <m:t>3</m:t>
                          </m:r>
                        </m:den>
                      </m:f>
                    </m:oMath>
                  </m:oMathPara>
                </a14:m>
                <a:endParaRPr lang="en-US" altLang="zh-CN"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smtClean="0">
                    <a:solidFill>
                      <a:srgbClr val="FF0000"/>
                    </a:solidFill>
                    <a:effectLst/>
                    <a:latin typeface="隶书" panose="02010509060101010101" pitchFamily="49" charset="-122"/>
                    <a:ea typeface="隶书" panose="02010509060101010101" pitchFamily="49" charset="-122"/>
                  </a:rPr>
                  <a:t>去</a:t>
                </a:r>
                <a:r>
                  <a:rPr lang="zh-CN" altLang="zh-CN" sz="2000" kern="100">
                    <a:solidFill>
                      <a:srgbClr val="FF0000"/>
                    </a:solidFill>
                    <a:effectLst/>
                    <a:latin typeface="隶书" panose="02010509060101010101" pitchFamily="49" charset="-122"/>
                    <a:ea typeface="隶书" panose="02010509060101010101" pitchFamily="49" charset="-122"/>
                  </a:rPr>
                  <a:t>分母，得</a:t>
                </a:r>
                <a:endParaRPr lang="en-US" altLang="zh-CN" sz="2000" i="1" kern="100" smtClean="0">
                  <a:solidFill>
                    <a:srgbClr val="FF0000"/>
                  </a:solidFill>
                  <a:effectLst/>
                  <a:latin typeface="Cambria Math" panose="02040503050406030204" pitchFamily="18" charset="0"/>
                  <a:cs typeface="Cambria Math" panose="02040503050406030204" pitchFamily="18" charset="0"/>
                </a:endParaRPr>
              </a:p>
              <a:p>
                <a:pPr fontAlgn="ctr">
                  <a:lnSpc>
                    <a:spcPts val="3500"/>
                  </a:lnSpc>
                  <a:spcAft>
                    <a:spcPct val="0"/>
                  </a:spcAft>
                </a:pPr>
                <a14:m>
                  <m:oMath xmlns:m="http://schemas.openxmlformats.org/officeDocument/2006/math">
                    <m:r>
                      <a:rPr lang="en-US" altLang="zh-CN" sz="2000" i="1" kern="100">
                        <a:solidFill>
                          <a:srgbClr val="FF0000"/>
                        </a:solidFill>
                        <a:effectLst/>
                        <a:latin typeface="Cambria Math" panose="02040503050406030204" pitchFamily="18" charset="0"/>
                        <a:cs typeface="Cambria Math" panose="02040503050406030204" pitchFamily="18" charset="0"/>
                      </a:rPr>
                      <m:t>3</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6</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5</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3</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20</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2</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9</m:t>
                    </m:r>
                    <m:r>
                      <a:rPr lang="en-US" altLang="zh-CN" sz="2000" i="1" kern="100">
                        <a:solidFill>
                          <a:srgbClr val="FF0000"/>
                        </a:solidFill>
                        <a:effectLst/>
                        <a:latin typeface="Cambria Math" panose="02040503050406030204" pitchFamily="18" charset="0"/>
                        <a:cs typeface="Cambria Math" panose="02040503050406030204" pitchFamily="18" charset="0"/>
                      </a:rPr>
                      <m:t>)</m:t>
                    </m:r>
                  </m:oMath>
                </a14:m>
                <a:r>
                  <a:rPr lang="zh-CN" altLang="zh-CN" sz="2000" kern="100">
                    <a:solidFill>
                      <a:srgbClr val="FF0000"/>
                    </a:solidFill>
                    <a:effectLst/>
                    <a:latin typeface="隶书" panose="02010509060101010101" pitchFamily="49" charset="-122"/>
                    <a:ea typeface="隶书" panose="02010509060101010101" pitchFamily="49" charset="-122"/>
                  </a:rPr>
                  <a:t>，</a:t>
                </a:r>
                <a:endParaRPr lang="zh-CN" altLang="zh-CN" sz="20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a:solidFill>
                      <a:srgbClr val="FF0000"/>
                    </a:solidFill>
                    <a:effectLst/>
                    <a:latin typeface="隶书" panose="02010509060101010101" pitchFamily="49" charset="-122"/>
                    <a:ea typeface="隶书" panose="02010509060101010101" pitchFamily="49" charset="-122"/>
                  </a:rPr>
                  <a:t>去括号，得</a:t>
                </a:r>
                <a:endParaRPr lang="en-US" altLang="zh-CN" sz="2000" i="1" kern="100" smtClean="0">
                  <a:solidFill>
                    <a:srgbClr val="FF0000"/>
                  </a:solidFill>
                  <a:effectLst/>
                  <a:latin typeface="Cambria Math" panose="02040503050406030204" pitchFamily="18" charset="0"/>
                  <a:cs typeface="Cambria Math" panose="02040503050406030204" pitchFamily="18" charset="0"/>
                </a:endParaRPr>
              </a:p>
              <a:p>
                <a:pPr fontAlgn="ctr">
                  <a:lnSpc>
                    <a:spcPts val="3500"/>
                  </a:lnSpc>
                  <a:spcAft>
                    <a:spcPct val="0"/>
                  </a:spcAft>
                </a:pPr>
                <a14:m>
                  <m:oMath xmlns:m="http://schemas.openxmlformats.org/officeDocument/2006/math">
                    <m:r>
                      <a:rPr lang="en-US" altLang="zh-CN" sz="2000" i="1" kern="100">
                        <a:solidFill>
                          <a:srgbClr val="FF0000"/>
                        </a:solidFill>
                        <a:effectLst/>
                        <a:latin typeface="Cambria Math" panose="02040503050406030204" pitchFamily="18" charset="0"/>
                        <a:cs typeface="Cambria Math" panose="02040503050406030204" pitchFamily="18" charset="0"/>
                      </a:rPr>
                      <m:t>18</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15</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3</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20</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2</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18</m:t>
                    </m:r>
                  </m:oMath>
                </a14:m>
                <a:r>
                  <a:rPr lang="zh-CN" altLang="zh-CN" sz="2000" kern="100">
                    <a:solidFill>
                      <a:srgbClr val="FF0000"/>
                    </a:solidFill>
                    <a:effectLst/>
                    <a:latin typeface="隶书" panose="02010509060101010101" pitchFamily="49" charset="-122"/>
                    <a:ea typeface="隶书" panose="02010509060101010101" pitchFamily="49" charset="-122"/>
                  </a:rPr>
                  <a:t>，</a:t>
                </a:r>
                <a:endParaRPr lang="zh-CN" altLang="zh-CN" sz="20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a:solidFill>
                      <a:srgbClr val="FF0000"/>
                    </a:solidFill>
                    <a:latin typeface="隶书" panose="02010509060101010101" pitchFamily="49" charset="-122"/>
                    <a:ea typeface="隶书" panose="02010509060101010101" pitchFamily="49" charset="-122"/>
                  </a:rPr>
                  <a:t>移项</a:t>
                </a:r>
                <a:r>
                  <a:rPr lang="zh-CN" altLang="en-US" sz="2000" kern="100">
                    <a:solidFill>
                      <a:srgbClr val="FF0000"/>
                    </a:solidFill>
                    <a:latin typeface="隶书" panose="02010509060101010101" pitchFamily="49" charset="-122"/>
                    <a:ea typeface="隶书" panose="02010509060101010101" pitchFamily="49" charset="-122"/>
                  </a:rPr>
                  <a:t>及</a:t>
                </a:r>
                <a:r>
                  <a:rPr lang="zh-CN" altLang="zh-CN" sz="2000" kern="100">
                    <a:solidFill>
                      <a:srgbClr val="FF0000"/>
                    </a:solidFill>
                    <a:latin typeface="隶书" panose="02010509060101010101" pitchFamily="49" charset="-122"/>
                    <a:ea typeface="隶书" panose="02010509060101010101" pitchFamily="49" charset="-122"/>
                  </a:rPr>
                  <a:t>合并同类项</a:t>
                </a:r>
                <a:r>
                  <a:rPr lang="en-US" altLang="zh-CN" sz="2000" kern="100">
                    <a:solidFill>
                      <a:srgbClr val="FF0000"/>
                    </a:solidFill>
                    <a:latin typeface="隶书" panose="02010509060101010101" pitchFamily="49" charset="-122"/>
                    <a:ea typeface="隶书" panose="02010509060101010101" pitchFamily="49" charset="-122"/>
                  </a:rPr>
                  <a:t>,</a:t>
                </a:r>
                <a:r>
                  <a:rPr lang="zh-CN" altLang="zh-CN" sz="2000" kern="100">
                    <a:solidFill>
                      <a:srgbClr val="FF0000"/>
                    </a:solidFill>
                    <a:latin typeface="隶书" panose="02010509060101010101" pitchFamily="49" charset="-122"/>
                    <a:ea typeface="隶书" panose="02010509060101010101" pitchFamily="49" charset="-122"/>
                  </a:rPr>
                  <a:t>得</a:t>
                </a:r>
                <a:endParaRPr lang="en-US" altLang="zh-CN" sz="20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000" i="1" kern="100">
                        <a:solidFill>
                          <a:srgbClr val="FF0000"/>
                        </a:solidFill>
                        <a:effectLst/>
                        <a:latin typeface="Cambria Math" panose="02040503050406030204" pitchFamily="18" charset="0"/>
                        <a:cs typeface="Cambria Math" panose="02040503050406030204" pitchFamily="18" charset="0"/>
                      </a:rPr>
                      <m:t>13</m:t>
                    </m:r>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13</m:t>
                    </m:r>
                  </m:oMath>
                </a14:m>
                <a:r>
                  <a:rPr lang="zh-CN" altLang="zh-CN" sz="2000" kern="100">
                    <a:solidFill>
                      <a:srgbClr val="FF0000"/>
                    </a:solidFill>
                    <a:effectLst/>
                    <a:latin typeface="隶书" panose="02010509060101010101" pitchFamily="49" charset="-122"/>
                    <a:ea typeface="隶书" panose="02010509060101010101" pitchFamily="49" charset="-122"/>
                  </a:rPr>
                  <a:t>，</a:t>
                </a:r>
                <a:endParaRPr lang="zh-CN" altLang="zh-CN" sz="2000" kern="10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a:solidFill>
                      <a:srgbClr val="FF0000"/>
                    </a:solidFill>
                    <a:effectLst/>
                    <a:latin typeface="隶书" panose="02010509060101010101" pitchFamily="49" charset="-122"/>
                    <a:ea typeface="隶书" panose="02010509060101010101" pitchFamily="49" charset="-122"/>
                  </a:rPr>
                  <a:t>系数化为</a:t>
                </a:r>
                <a:r>
                  <a:rPr lang="en-US" altLang="zh-CN" sz="2000" kern="100">
                    <a:solidFill>
                      <a:srgbClr val="FF0000"/>
                    </a:solidFill>
                    <a:effectLst/>
                    <a:latin typeface="隶书" panose="02010509060101010101" pitchFamily="49" charset="-122"/>
                    <a:ea typeface="隶书" panose="02010509060101010101" pitchFamily="49" charset="-122"/>
                  </a:rPr>
                  <a:t>1</a:t>
                </a:r>
                <a:r>
                  <a:rPr lang="zh-CN" altLang="zh-CN" sz="2000" kern="100">
                    <a:solidFill>
                      <a:srgbClr val="FF0000"/>
                    </a:solidFill>
                    <a:effectLst/>
                    <a:latin typeface="隶书" panose="02010509060101010101" pitchFamily="49" charset="-122"/>
                    <a:ea typeface="隶书" panose="02010509060101010101" pitchFamily="49" charset="-122"/>
                  </a:rPr>
                  <a:t>，得</a:t>
                </a:r>
                <a:endParaRPr lang="en-US" altLang="zh-CN" sz="2000" kern="100" smtClean="0">
                  <a:solidFill>
                    <a:srgbClr val="FF0000"/>
                  </a:solidFill>
                  <a:effectLst/>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000" i="1" kern="100">
                        <a:solidFill>
                          <a:srgbClr val="FF0000"/>
                        </a:solidFill>
                        <a:effectLst/>
                        <a:latin typeface="Cambria Math" panose="02040503050406030204" pitchFamily="18" charset="0"/>
                        <a:cs typeface="Cambria Math" panose="02040503050406030204" pitchFamily="18" charset="0"/>
                      </a:rPr>
                      <m:t>𝑥</m:t>
                    </m:r>
                    <m:r>
                      <a:rPr lang="en-US" altLang="zh-CN" sz="2000" i="1" kern="100">
                        <a:solidFill>
                          <a:srgbClr val="FF0000"/>
                        </a:solidFill>
                        <a:effectLst/>
                        <a:latin typeface="Cambria Math" panose="02040503050406030204" pitchFamily="18" charset="0"/>
                        <a:cs typeface="Cambria Math" panose="02040503050406030204" pitchFamily="18" charset="0"/>
                      </a:rPr>
                      <m:t>=−</m:t>
                    </m:r>
                    <m:r>
                      <a:rPr lang="en-US" altLang="zh-CN" sz="2000" i="1" kern="100">
                        <a:solidFill>
                          <a:srgbClr val="FF0000"/>
                        </a:solidFill>
                        <a:effectLst/>
                        <a:latin typeface="Cambria Math" panose="02040503050406030204" pitchFamily="18" charset="0"/>
                        <a:cs typeface="Cambria Math" panose="02040503050406030204" pitchFamily="18" charset="0"/>
                      </a:rPr>
                      <m:t>1</m:t>
                    </m:r>
                  </m:oMath>
                </a14:m>
                <a:r>
                  <a:rPr lang="zh-CN" altLang="zh-CN" sz="2000" kern="100">
                    <a:solidFill>
                      <a:srgbClr val="FF0000"/>
                    </a:solidFill>
                    <a:effectLst/>
                    <a:latin typeface="隶书" panose="02010509060101010101" pitchFamily="49" charset="-122"/>
                    <a:ea typeface="隶书" panose="02010509060101010101" pitchFamily="49" charset="-122"/>
                  </a:rPr>
                  <a:t>．</a:t>
                </a:r>
                <a:endParaRPr lang="zh-CN" altLang="zh-CN" sz="2000" kern="100">
                  <a:solidFill>
                    <a:srgbClr val="FF0000"/>
                  </a:solidFill>
                  <a:effectLst/>
                  <a:latin typeface="隶书" panose="02010509060101010101" pitchFamily="49" charset="-122"/>
                  <a:ea typeface="隶书" panose="02010509060101010101" pitchFamily="49" charset="-122"/>
                </a:endParaRPr>
              </a:p>
            </p:txBody>
          </p:sp>
        </mc:Choice>
        <mc:Fallback>
          <p:sp>
            <p:nvSpPr>
              <p:cNvPr id="3" name="矩形 2"/>
              <p:cNvSpPr>
                <a:spLocks noRot="1" noChangeAspect="1" noMove="1" noResize="1" noEditPoints="1" noAdjustHandles="1" noChangeArrowheads="1" noChangeShapeType="1" noTextEdit="1"/>
              </p:cNvSpPr>
              <p:nvPr/>
            </p:nvSpPr>
            <p:spPr>
              <a:xfrm>
                <a:off x="5447955" y="2204915"/>
                <a:ext cx="6552455" cy="4580741"/>
              </a:xfrm>
              <a:prstGeom prst="rect">
                <a:avLst/>
              </a:prstGeom>
              <a:blipFill rotWithShape="1">
                <a:blip r:embed="rId2"/>
                <a:stretch>
                  <a:fillRect l="-4" t="-4" r="3" b="1"/>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407605" y="2253473"/>
                <a:ext cx="3528245" cy="3234219"/>
              </a:xfrm>
              <a:prstGeom prst="rect">
                <a:avLst/>
              </a:prstGeom>
            </p:spPr>
            <p:txBody>
              <a:bodyPr wrap="square">
                <a:spAutoFit/>
              </a:bodyPr>
              <a:lstStyle/>
              <a:p>
                <a:pPr fontAlgn="ctr">
                  <a:lnSpc>
                    <a:spcPts val="3500"/>
                  </a:lnSpc>
                  <a:spcAft>
                    <a:spcPct val="0"/>
                  </a:spcAft>
                </a:pPr>
                <a:r>
                  <a:rPr lang="zh-CN" altLang="en-US" sz="2000" kern="100" smtClean="0">
                    <a:solidFill>
                      <a:srgbClr val="FF0000"/>
                    </a:solidFill>
                    <a:latin typeface="隶书" panose="02010509060101010101" pitchFamily="49" charset="-122"/>
                    <a:ea typeface="隶书" panose="02010509060101010101" pitchFamily="49" charset="-122"/>
                  </a:rPr>
                  <a:t>解：整理，得</a:t>
                </a:r>
                <a:endParaRPr lang="en-US" altLang="zh-CN" sz="2000" kern="100" smtClean="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f>
                      <m:fPr>
                        <m:ctrlPr>
                          <a:rPr lang="zh-CN" altLang="zh-CN" sz="2000" i="1" kern="100">
                            <a:solidFill>
                              <a:srgbClr val="FF0000"/>
                            </a:solidFill>
                            <a:latin typeface="Cambria Math" panose="02040503050406030204"/>
                            <a:ea typeface="隶书" panose="02010509060101010101" pitchFamily="49" charset="-122"/>
                          </a:rPr>
                        </m:ctrlPr>
                      </m:fPr>
                      <m:num>
                        <m:r>
                          <a:rPr lang="en-US" altLang="zh-CN" sz="2000" kern="100">
                            <a:solidFill>
                              <a:srgbClr val="FF0000"/>
                            </a:solidFill>
                            <a:latin typeface="Cambria Math" panose="02040503050406030204"/>
                            <a:ea typeface="隶书" panose="02010509060101010101" pitchFamily="49" charset="-122"/>
                          </a:rPr>
                          <m:t>5</m:t>
                        </m:r>
                        <m:r>
                          <m:rPr>
                            <m:sty m:val="p"/>
                          </m:rPr>
                          <a:rPr lang="en-US" altLang="zh-CN" sz="2000" kern="100">
                            <a:solidFill>
                              <a:srgbClr val="FF0000"/>
                            </a:solidFill>
                            <a:latin typeface="Cambria Math" panose="02040503050406030204"/>
                            <a:ea typeface="隶书" panose="02010509060101010101" pitchFamily="49" charset="-122"/>
                          </a:rPr>
                          <m:t>x</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20</m:t>
                        </m:r>
                      </m:num>
                      <m:den>
                        <m:r>
                          <a:rPr lang="en-US" altLang="zh-CN" sz="2000" kern="100">
                            <a:solidFill>
                              <a:srgbClr val="FF0000"/>
                            </a:solidFill>
                            <a:latin typeface="Cambria Math" panose="02040503050406030204"/>
                            <a:ea typeface="隶书" panose="02010509060101010101" pitchFamily="49" charset="-122"/>
                          </a:rPr>
                          <m:t>1</m:t>
                        </m:r>
                      </m:den>
                    </m:f>
                    <m:r>
                      <a:rPr lang="en-US" altLang="zh-CN" sz="2000" kern="100">
                        <a:solidFill>
                          <a:srgbClr val="FF0000"/>
                        </a:solidFill>
                        <a:latin typeface="Cambria Math" panose="02040503050406030204"/>
                        <a:ea typeface="隶书" panose="02010509060101010101" pitchFamily="49" charset="-122"/>
                      </a:rPr>
                      <m:t>−</m:t>
                    </m:r>
                    <m:f>
                      <m:fPr>
                        <m:ctrlPr>
                          <a:rPr lang="zh-CN" altLang="zh-CN" sz="2000" i="1" kern="100">
                            <a:solidFill>
                              <a:srgbClr val="FF0000"/>
                            </a:solidFill>
                            <a:latin typeface="Cambria Math" panose="02040503050406030204"/>
                            <a:ea typeface="隶书" panose="02010509060101010101" pitchFamily="49" charset="-122"/>
                          </a:rPr>
                        </m:ctrlPr>
                      </m:fPr>
                      <m:num>
                        <m:r>
                          <a:rPr lang="en-US" altLang="zh-CN" sz="2000" kern="100">
                            <a:solidFill>
                              <a:srgbClr val="FF0000"/>
                            </a:solidFill>
                            <a:latin typeface="Cambria Math" panose="02040503050406030204"/>
                            <a:ea typeface="隶书" panose="02010509060101010101" pitchFamily="49" charset="-122"/>
                          </a:rPr>
                          <m:t>2</m:t>
                        </m:r>
                        <m:r>
                          <m:rPr>
                            <m:sty m:val="p"/>
                          </m:rPr>
                          <a:rPr lang="en-US" altLang="zh-CN" sz="2000" kern="100">
                            <a:solidFill>
                              <a:srgbClr val="FF0000"/>
                            </a:solidFill>
                            <a:latin typeface="Cambria Math" panose="02040503050406030204"/>
                            <a:ea typeface="隶书" panose="02010509060101010101" pitchFamily="49" charset="-122"/>
                          </a:rPr>
                          <m:t>x</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6</m:t>
                        </m:r>
                      </m:num>
                      <m:den>
                        <m:r>
                          <a:rPr lang="en-US" altLang="zh-CN" sz="2000" kern="100">
                            <a:solidFill>
                              <a:srgbClr val="FF0000"/>
                            </a:solidFill>
                            <a:latin typeface="Cambria Math" panose="02040503050406030204"/>
                            <a:ea typeface="隶书" panose="02010509060101010101" pitchFamily="49" charset="-122"/>
                          </a:rPr>
                          <m:t>1</m:t>
                        </m:r>
                      </m:den>
                    </m:f>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1</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6</m:t>
                    </m:r>
                  </m:oMath>
                </a14:m>
                <a:r>
                  <a:rPr lang="zh-CN" altLang="zh-CN" sz="2000" kern="100">
                    <a:solidFill>
                      <a:srgbClr val="FF0000"/>
                    </a:solidFill>
                    <a:latin typeface="隶书" panose="02010509060101010101" pitchFamily="49" charset="-122"/>
                    <a:ea typeface="隶书" panose="02010509060101010101" pitchFamily="49" charset="-122"/>
                  </a:rPr>
                  <a:t>，</a:t>
                </a:r>
                <a:endParaRPr lang="zh-CN" altLang="zh-CN" sz="20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a:solidFill>
                      <a:srgbClr val="FF0000"/>
                    </a:solidFill>
                    <a:latin typeface="隶书" panose="02010509060101010101" pitchFamily="49" charset="-122"/>
                    <a:ea typeface="隶书" panose="02010509060101010101" pitchFamily="49" charset="-122"/>
                  </a:rPr>
                  <a:t>即</a:t>
                </a:r>
                <a14:m>
                  <m:oMath xmlns:m="http://schemas.openxmlformats.org/officeDocument/2006/math">
                    <m:r>
                      <a:rPr lang="en-US" altLang="zh-CN" sz="2000" kern="100">
                        <a:solidFill>
                          <a:srgbClr val="FF0000"/>
                        </a:solidFill>
                        <a:latin typeface="Cambria Math" panose="02040503050406030204"/>
                        <a:ea typeface="隶书" panose="02010509060101010101" pitchFamily="49" charset="-122"/>
                      </a:rPr>
                      <m:t>5</m:t>
                    </m:r>
                    <m:r>
                      <m:rPr>
                        <m:sty m:val="p"/>
                      </m:rPr>
                      <a:rPr lang="en-US" altLang="zh-CN" sz="2000" kern="100">
                        <a:solidFill>
                          <a:srgbClr val="FF0000"/>
                        </a:solidFill>
                        <a:latin typeface="Cambria Math" panose="02040503050406030204"/>
                        <a:ea typeface="隶书" panose="02010509060101010101" pitchFamily="49" charset="-122"/>
                      </a:rPr>
                      <m:t>x</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20</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2</m:t>
                    </m:r>
                    <m:r>
                      <m:rPr>
                        <m:sty m:val="p"/>
                      </m:rPr>
                      <a:rPr lang="en-US" altLang="zh-CN" sz="2000" kern="100">
                        <a:solidFill>
                          <a:srgbClr val="FF0000"/>
                        </a:solidFill>
                        <a:latin typeface="Cambria Math" panose="02040503050406030204"/>
                        <a:ea typeface="隶书" panose="02010509060101010101" pitchFamily="49" charset="-122"/>
                      </a:rPr>
                      <m:t>x</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6</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1</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6</m:t>
                    </m:r>
                  </m:oMath>
                </a14:m>
                <a:r>
                  <a:rPr lang="zh-CN" altLang="zh-CN" sz="2000" kern="100">
                    <a:solidFill>
                      <a:srgbClr val="FF0000"/>
                    </a:solidFill>
                    <a:latin typeface="隶书" panose="02010509060101010101" pitchFamily="49" charset="-122"/>
                    <a:ea typeface="隶书" panose="02010509060101010101" pitchFamily="49" charset="-122"/>
                  </a:rPr>
                  <a:t>，</a:t>
                </a:r>
                <a:endParaRPr lang="zh-CN" altLang="zh-CN" sz="20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a:solidFill>
                      <a:srgbClr val="FF0000"/>
                    </a:solidFill>
                    <a:latin typeface="隶书" panose="02010509060101010101" pitchFamily="49" charset="-122"/>
                    <a:ea typeface="隶书" panose="02010509060101010101" pitchFamily="49" charset="-122"/>
                  </a:rPr>
                  <a:t>移项</a:t>
                </a:r>
                <a:r>
                  <a:rPr lang="zh-CN" altLang="en-US" sz="2000" kern="100">
                    <a:solidFill>
                      <a:srgbClr val="FF0000"/>
                    </a:solidFill>
                    <a:latin typeface="隶书" panose="02010509060101010101" pitchFamily="49" charset="-122"/>
                    <a:ea typeface="隶书" panose="02010509060101010101" pitchFamily="49" charset="-122"/>
                  </a:rPr>
                  <a:t>及</a:t>
                </a:r>
                <a:r>
                  <a:rPr lang="zh-CN" altLang="zh-CN" sz="2000" kern="100">
                    <a:solidFill>
                      <a:srgbClr val="FF0000"/>
                    </a:solidFill>
                    <a:latin typeface="隶书" panose="02010509060101010101" pitchFamily="49" charset="-122"/>
                    <a:ea typeface="隶书" panose="02010509060101010101" pitchFamily="49" charset="-122"/>
                  </a:rPr>
                  <a:t>合并同类项</a:t>
                </a:r>
                <a:r>
                  <a:rPr lang="en-US" altLang="zh-CN" sz="2000" kern="100">
                    <a:solidFill>
                      <a:srgbClr val="FF0000"/>
                    </a:solidFill>
                    <a:latin typeface="隶书" panose="02010509060101010101" pitchFamily="49" charset="-122"/>
                    <a:ea typeface="隶书" panose="02010509060101010101" pitchFamily="49" charset="-122"/>
                  </a:rPr>
                  <a:t>,</a:t>
                </a:r>
                <a:r>
                  <a:rPr lang="zh-CN" altLang="zh-CN" sz="2000" kern="100">
                    <a:solidFill>
                      <a:srgbClr val="FF0000"/>
                    </a:solidFill>
                    <a:latin typeface="隶书" panose="02010509060101010101" pitchFamily="49" charset="-122"/>
                    <a:ea typeface="隶书" panose="02010509060101010101" pitchFamily="49" charset="-122"/>
                  </a:rPr>
                  <a:t>得</a:t>
                </a:r>
                <a:endParaRPr lang="en-US" altLang="zh-CN" sz="20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a:rPr lang="en-US" altLang="zh-CN" sz="2000" kern="100">
                        <a:solidFill>
                          <a:srgbClr val="FF0000"/>
                        </a:solidFill>
                        <a:latin typeface="Cambria Math" panose="02040503050406030204"/>
                        <a:ea typeface="隶书" panose="02010509060101010101" pitchFamily="49" charset="-122"/>
                      </a:rPr>
                      <m:t>3</m:t>
                    </m:r>
                    <m:r>
                      <m:rPr>
                        <m:sty m:val="p"/>
                      </m:rPr>
                      <a:rPr lang="en-US" altLang="zh-CN" sz="2000" kern="100">
                        <a:solidFill>
                          <a:srgbClr val="FF0000"/>
                        </a:solidFill>
                        <a:latin typeface="Cambria Math" panose="02040503050406030204"/>
                        <a:ea typeface="隶书" panose="02010509060101010101" pitchFamily="49" charset="-122"/>
                      </a:rPr>
                      <m:t>x</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27</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6</m:t>
                    </m:r>
                  </m:oMath>
                </a14:m>
                <a:r>
                  <a:rPr lang="zh-CN" altLang="zh-CN" sz="2000" kern="100">
                    <a:solidFill>
                      <a:srgbClr val="FF0000"/>
                    </a:solidFill>
                    <a:latin typeface="隶书" panose="02010509060101010101" pitchFamily="49" charset="-122"/>
                    <a:ea typeface="隶书" panose="02010509060101010101" pitchFamily="49" charset="-122"/>
                  </a:rPr>
                  <a:t>，</a:t>
                </a:r>
                <a:endParaRPr lang="zh-CN" altLang="zh-CN" sz="2000" kern="10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r>
                  <a:rPr lang="zh-CN" altLang="zh-CN" sz="2000" kern="100">
                    <a:solidFill>
                      <a:srgbClr val="FF0000"/>
                    </a:solidFill>
                    <a:latin typeface="隶书" panose="02010509060101010101" pitchFamily="49" charset="-122"/>
                    <a:ea typeface="隶书" panose="02010509060101010101" pitchFamily="49" charset="-122"/>
                  </a:rPr>
                  <a:t>系数化成</a:t>
                </a:r>
                <a:r>
                  <a:rPr lang="en-US" altLang="zh-CN" sz="2000" kern="100">
                    <a:solidFill>
                      <a:srgbClr val="FF0000"/>
                    </a:solidFill>
                    <a:latin typeface="隶书" panose="02010509060101010101" pitchFamily="49" charset="-122"/>
                    <a:ea typeface="隶书" panose="02010509060101010101" pitchFamily="49" charset="-122"/>
                  </a:rPr>
                  <a:t>1</a:t>
                </a:r>
                <a:r>
                  <a:rPr lang="zh-CN" altLang="zh-CN" sz="2000" kern="100">
                    <a:solidFill>
                      <a:srgbClr val="FF0000"/>
                    </a:solidFill>
                    <a:latin typeface="隶书" panose="02010509060101010101" pitchFamily="49" charset="-122"/>
                    <a:ea typeface="隶书" panose="02010509060101010101" pitchFamily="49" charset="-122"/>
                  </a:rPr>
                  <a:t>，得</a:t>
                </a:r>
                <a:endParaRPr lang="en-US" altLang="zh-CN" sz="2000" kern="100" smtClean="0">
                  <a:solidFill>
                    <a:srgbClr val="FF0000"/>
                  </a:solidFill>
                  <a:latin typeface="隶书" panose="02010509060101010101" pitchFamily="49" charset="-122"/>
                  <a:ea typeface="隶书" panose="02010509060101010101" pitchFamily="49" charset="-122"/>
                </a:endParaRPr>
              </a:p>
              <a:p>
                <a:pPr fontAlgn="ctr">
                  <a:lnSpc>
                    <a:spcPts val="3500"/>
                  </a:lnSpc>
                  <a:spcAft>
                    <a:spcPct val="0"/>
                  </a:spcAft>
                </a:pPr>
                <a14:m>
                  <m:oMath xmlns:m="http://schemas.openxmlformats.org/officeDocument/2006/math">
                    <m:r>
                      <m:rPr>
                        <m:sty m:val="p"/>
                      </m:rPr>
                      <a:rPr lang="en-US" altLang="zh-CN" sz="2000" kern="100">
                        <a:solidFill>
                          <a:srgbClr val="FF0000"/>
                        </a:solidFill>
                        <a:latin typeface="Cambria Math" panose="02040503050406030204"/>
                        <a:ea typeface="隶书" panose="02010509060101010101" pitchFamily="49" charset="-122"/>
                      </a:rPr>
                      <m:t>x</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9</m:t>
                    </m:r>
                    <m:r>
                      <a:rPr lang="en-US" altLang="zh-CN" sz="2000" kern="100">
                        <a:solidFill>
                          <a:srgbClr val="FF0000"/>
                        </a:solidFill>
                        <a:latin typeface="Cambria Math" panose="02040503050406030204"/>
                        <a:ea typeface="隶书" panose="02010509060101010101" pitchFamily="49" charset="-122"/>
                      </a:rPr>
                      <m:t>.</m:t>
                    </m:r>
                    <m:r>
                      <a:rPr lang="en-US" altLang="zh-CN" sz="2000" kern="100">
                        <a:solidFill>
                          <a:srgbClr val="FF0000"/>
                        </a:solidFill>
                        <a:latin typeface="Cambria Math" panose="02040503050406030204"/>
                        <a:ea typeface="隶书" panose="02010509060101010101" pitchFamily="49" charset="-122"/>
                      </a:rPr>
                      <m:t>2</m:t>
                    </m:r>
                  </m:oMath>
                </a14:m>
                <a:r>
                  <a:rPr lang="zh-CN" altLang="zh-CN" sz="2000" kern="100">
                    <a:solidFill>
                      <a:srgbClr val="FF0000"/>
                    </a:solidFill>
                    <a:latin typeface="隶书" panose="02010509060101010101" pitchFamily="49" charset="-122"/>
                    <a:ea typeface="隶书" panose="02010509060101010101" pitchFamily="49" charset="-122"/>
                  </a:rPr>
                  <a:t>．</a:t>
                </a:r>
                <a:endParaRPr lang="zh-CN" altLang="zh-CN" sz="2000" kern="100">
                  <a:solidFill>
                    <a:srgbClr val="FF0000"/>
                  </a:solidFill>
                  <a:latin typeface="隶书" panose="02010509060101010101" pitchFamily="49" charset="-122"/>
                  <a:ea typeface="隶书" panose="02010509060101010101" pitchFamily="49" charset="-122"/>
                </a:endParaRPr>
              </a:p>
            </p:txBody>
          </p:sp>
        </mc:Choice>
        <mc:Fallback>
          <p:sp>
            <p:nvSpPr>
              <p:cNvPr id="4" name="矩形 3"/>
              <p:cNvSpPr>
                <a:spLocks noRot="1" noChangeAspect="1" noMove="1" noResize="1" noEditPoints="1" noAdjustHandles="1" noChangeArrowheads="1" noChangeShapeType="1" noTextEdit="1"/>
              </p:cNvSpPr>
              <p:nvPr/>
            </p:nvSpPr>
            <p:spPr>
              <a:xfrm>
                <a:off x="407605" y="2253473"/>
                <a:ext cx="3528245" cy="3234219"/>
              </a:xfrm>
              <a:prstGeom prst="rect">
                <a:avLst/>
              </a:prstGeom>
              <a:blipFill rotWithShape="1">
                <a:blip r:embed="rId3"/>
                <a:stretch>
                  <a:fillRect l="-16" t="-15" r="3" b="1"/>
                </a:stretch>
              </a:blipFill>
            </p:spPr>
            <p:txBody>
              <a:bodyPr/>
              <a:lstStyle/>
              <a:p>
                <a:r>
                  <a:rPr lang="zh-CN" altLang="en-US">
                    <a:noFill/>
                  </a:rPr>
                  <a:t> </a:t>
                </a:r>
              </a:p>
            </p:txBody>
          </p:sp>
        </mc:Fallback>
      </mc:AlternateContent>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500"/>
                                        <p:tgtEl>
                                          <p:spTgt spid="4">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blinds(horizontal)">
                                      <p:cBhvr>
                                        <p:cTn id="20" dur="500"/>
                                        <p:tgtEl>
                                          <p:spTgt spid="4">
                                            <p:txEl>
                                              <p:pRg st="3" end="3"/>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linds(horizontal)">
                                      <p:cBhvr>
                                        <p:cTn id="23" dur="5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blinds(horizontal)">
                                      <p:cBhvr>
                                        <p:cTn id="28" dur="500"/>
                                        <p:tgtEl>
                                          <p:spTgt spid="4">
                                            <p:txEl>
                                              <p:pRg st="5" end="5"/>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blinds(horizontal)">
                                      <p:cBhvr>
                                        <p:cTn id="31" dur="500"/>
                                        <p:tgtEl>
                                          <p:spTgt spid="4">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Effect transition="in" filter="blinds(horizontal)">
                                      <p:cBhvr>
                                        <p:cTn id="36" dur="500"/>
                                        <p:tgtEl>
                                          <p:spTgt spid="3">
                                            <p:txEl>
                                              <p:pRg st="0" end="0"/>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Effect transition="in" filter="blinds(horizontal)">
                                      <p:cBhvr>
                                        <p:cTn id="39" dur="500"/>
                                        <p:tgtEl>
                                          <p:spTgt spid="3">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blinds(horizontal)">
                                      <p:cBhvr>
                                        <p:cTn id="44" dur="500"/>
                                        <p:tgtEl>
                                          <p:spTgt spid="3">
                                            <p:txEl>
                                              <p:pRg st="2" end="2"/>
                                            </p:txEl>
                                          </p:spTgt>
                                        </p:tgtEl>
                                      </p:cBhvr>
                                    </p:animEffect>
                                  </p:childTnLst>
                                </p:cTn>
                              </p:par>
                              <p:par>
                                <p:cTn id="45" presetID="3" presetClass="entr" presetSubtype="10" fill="hold" nodeType="with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blinds(horizontal)">
                                      <p:cBhvr>
                                        <p:cTn id="47" dur="500"/>
                                        <p:tgtEl>
                                          <p:spTgt spid="3">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blinds(horizontal)">
                                      <p:cBhvr>
                                        <p:cTn id="52" dur="500"/>
                                        <p:tgtEl>
                                          <p:spTgt spid="3">
                                            <p:txEl>
                                              <p:pRg st="4" end="4"/>
                                            </p:txEl>
                                          </p:spTgt>
                                        </p:tgtEl>
                                      </p:cBhvr>
                                    </p:animEffect>
                                  </p:childTnLst>
                                </p:cTn>
                              </p:par>
                              <p:par>
                                <p:cTn id="53" presetID="3" presetClass="entr" presetSubtype="1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blinds(horizontal)">
                                      <p:cBhvr>
                                        <p:cTn id="55" dur="500"/>
                                        <p:tgtEl>
                                          <p:spTgt spid="3">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nodeType="click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Effect transition="in" filter="blinds(horizontal)">
                                      <p:cBhvr>
                                        <p:cTn id="60" dur="500"/>
                                        <p:tgtEl>
                                          <p:spTgt spid="3">
                                            <p:txEl>
                                              <p:pRg st="6" end="6"/>
                                            </p:txEl>
                                          </p:spTgt>
                                        </p:tgtEl>
                                      </p:cBhvr>
                                    </p:animEffect>
                                  </p:childTnLst>
                                </p:cTn>
                              </p:par>
                              <p:par>
                                <p:cTn id="61" presetID="3" presetClass="entr" presetSubtype="10" fill="hold" nodeType="with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blinds(horizontal)">
                                      <p:cBhvr>
                                        <p:cTn id="63" dur="500"/>
                                        <p:tgtEl>
                                          <p:spTgt spid="3">
                                            <p:txEl>
                                              <p:pRg st="7" end="7"/>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nodeType="clickEffect">
                                  <p:stCondLst>
                                    <p:cond delay="0"/>
                                  </p:stCondLst>
                                  <p:childTnLst>
                                    <p:set>
                                      <p:cBhvr>
                                        <p:cTn id="67" dur="1" fill="hold">
                                          <p:stCondLst>
                                            <p:cond delay="0"/>
                                          </p:stCondLst>
                                        </p:cTn>
                                        <p:tgtEl>
                                          <p:spTgt spid="3">
                                            <p:txEl>
                                              <p:pRg st="8" end="8"/>
                                            </p:txEl>
                                          </p:spTgt>
                                        </p:tgtEl>
                                        <p:attrNameLst>
                                          <p:attrName>style.visibility</p:attrName>
                                        </p:attrNameLst>
                                      </p:cBhvr>
                                      <p:to>
                                        <p:strVal val="visible"/>
                                      </p:to>
                                    </p:set>
                                    <p:animEffect transition="in" filter="blinds(horizontal)">
                                      <p:cBhvr>
                                        <p:cTn id="68" dur="500"/>
                                        <p:tgtEl>
                                          <p:spTgt spid="3">
                                            <p:txEl>
                                              <p:pRg st="8" end="8"/>
                                            </p:txEl>
                                          </p:spTgt>
                                        </p:tgtEl>
                                      </p:cBhvr>
                                    </p:animEffect>
                                  </p:childTnLst>
                                </p:cTn>
                              </p:par>
                              <p:par>
                                <p:cTn id="69" presetID="3" presetClass="entr" presetSubtype="10" fill="hold" nodeType="withEffect">
                                  <p:stCondLst>
                                    <p:cond delay="0"/>
                                  </p:stCondLst>
                                  <p:childTnLst>
                                    <p:set>
                                      <p:cBhvr>
                                        <p:cTn id="70" dur="1" fill="hold">
                                          <p:stCondLst>
                                            <p:cond delay="0"/>
                                          </p:stCondLst>
                                        </p:cTn>
                                        <p:tgtEl>
                                          <p:spTgt spid="3">
                                            <p:txEl>
                                              <p:pRg st="9" end="9"/>
                                            </p:txEl>
                                          </p:spTgt>
                                        </p:tgtEl>
                                        <p:attrNameLst>
                                          <p:attrName>style.visibility</p:attrName>
                                        </p:attrNameLst>
                                      </p:cBhvr>
                                      <p:to>
                                        <p:strVal val="visible"/>
                                      </p:to>
                                    </p:set>
                                    <p:animEffect transition="in" filter="blinds(horizontal)">
                                      <p:cBhvr>
                                        <p:cTn id="7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矩形 1"/>
              <p:cNvSpPr/>
              <p:nvPr/>
            </p:nvSpPr>
            <p:spPr>
              <a:xfrm>
                <a:off x="191590" y="692810"/>
                <a:ext cx="6974205" cy="1005840"/>
              </a:xfrm>
              <a:prstGeom prst="rect">
                <a:avLst/>
              </a:prstGeom>
            </p:spPr>
            <p:txBody>
              <a:bodyPr wrap="none">
                <a:spAutoFit/>
              </a:bodyPr>
              <a:lstStyle/>
              <a:p>
                <a:pPr fontAlgn="ctr">
                  <a:lnSpc>
                    <a:spcPct val="150000"/>
                  </a:lnSpc>
                  <a:spcAft>
                    <a:spcPct val="0"/>
                  </a:spcAft>
                </a:pPr>
                <a:r>
                  <a:rPr lang="en-US" altLang="zh-CN" sz="2800" kern="100" smtClean="0">
                    <a:latin typeface="隶书" panose="02010509060101010101" pitchFamily="49" charset="-122"/>
                    <a:ea typeface="隶书" panose="02010509060101010101" pitchFamily="49" charset="-122"/>
                  </a:rPr>
                  <a:t>1.</a:t>
                </a:r>
                <a:r>
                  <a:rPr lang="zh-CN" altLang="zh-CN" sz="2800" kern="100" smtClean="0">
                    <a:effectLst/>
                    <a:latin typeface="隶书" panose="02010509060101010101" pitchFamily="49" charset="-122"/>
                    <a:ea typeface="隶书" panose="02010509060101010101" pitchFamily="49" charset="-122"/>
                  </a:rPr>
                  <a:t>当</a:t>
                </a:r>
                <a14:m>
                  <m:oMath xmlns:m="http://schemas.openxmlformats.org/officeDocument/2006/math">
                    <m:r>
                      <a:rPr lang="en-US" altLang="zh-CN" sz="2800" i="1" kern="100">
                        <a:effectLst/>
                        <a:latin typeface="Cambria Math" panose="02040503050406030204" pitchFamily="18" charset="0"/>
                        <a:cs typeface="Cambria Math" panose="02040503050406030204" pitchFamily="18" charset="0"/>
                      </a:rPr>
                      <m:t>𝑥</m:t>
                    </m:r>
                  </m:oMath>
                </a14:m>
                <a:r>
                  <a:rPr lang="zh-CN" altLang="zh-CN" sz="2800" kern="100">
                    <a:effectLst/>
                    <a:latin typeface="隶书" panose="02010509060101010101" pitchFamily="49" charset="-122"/>
                    <a:ea typeface="隶书" panose="02010509060101010101" pitchFamily="49" charset="-122"/>
                  </a:rPr>
                  <a:t>为何值时，代数</a:t>
                </a:r>
                <a14:m>
                  <m:oMath xmlns:m="http://schemas.openxmlformats.org/officeDocument/2006/math">
                    <m:f>
                      <m:fPr>
                        <m:ctrlPr>
                          <a:rPr lang="zh-CN" altLang="zh-CN" sz="2800" i="1" kern="100">
                            <a:effectLst/>
                            <a:latin typeface="Cambria Math" panose="02040503050406030204"/>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1</m:t>
                        </m:r>
                      </m:num>
                      <m:den>
                        <m:r>
                          <a:rPr lang="en-US" altLang="zh-CN" sz="2800" i="1" kern="100">
                            <a:effectLst/>
                            <a:latin typeface="Cambria Math" panose="02040503050406030204" pitchFamily="18" charset="0"/>
                            <a:cs typeface="Cambria Math" panose="02040503050406030204" pitchFamily="18" charset="0"/>
                          </a:rPr>
                          <m:t>2</m:t>
                        </m:r>
                      </m:den>
                    </m:f>
                  </m:oMath>
                </a14:m>
                <a:r>
                  <a:rPr lang="zh-CN" altLang="zh-CN" sz="2800" kern="100">
                    <a:effectLst/>
                    <a:latin typeface="隶书" panose="02010509060101010101" pitchFamily="49" charset="-122"/>
                    <a:ea typeface="隶书" panose="02010509060101010101" pitchFamily="49" charset="-122"/>
                  </a:rPr>
                  <a:t>比代数式</a:t>
                </a:r>
                <a14:m>
                  <m:oMath xmlns:m="http://schemas.openxmlformats.org/officeDocument/2006/math">
                    <m:f>
                      <m:fPr>
                        <m:ctrlPr>
                          <a:rPr lang="zh-CN" altLang="zh-CN" sz="2800" i="1" kern="100">
                            <a:effectLst/>
                            <a:latin typeface="Cambria Math" panose="02040503050406030204"/>
                            <a:ea typeface="Cambria Math" panose="02040503050406030204" pitchFamily="18" charset="0"/>
                          </a:rPr>
                        </m:ctrlPr>
                      </m:fPr>
                      <m:num>
                        <m:r>
                          <a:rPr lang="en-US" altLang="zh-CN" sz="2800" i="1" kern="100">
                            <a:effectLst/>
                            <a:latin typeface="Cambria Math" panose="02040503050406030204" pitchFamily="18" charset="0"/>
                            <a:cs typeface="Cambria Math" panose="02040503050406030204" pitchFamily="18" charset="0"/>
                          </a:rPr>
                          <m:t>3</m:t>
                        </m:r>
                        <m:r>
                          <a:rPr lang="en-US" altLang="zh-CN" sz="2800" i="1" kern="100">
                            <a:effectLst/>
                            <a:latin typeface="Cambria Math" panose="02040503050406030204" pitchFamily="18" charset="0"/>
                            <a:cs typeface="Cambria Math" panose="02040503050406030204" pitchFamily="18" charset="0"/>
                          </a:rPr>
                          <m:t>𝑥</m:t>
                        </m:r>
                        <m:r>
                          <a:rPr lang="en-US" altLang="zh-CN" sz="2800" i="1" kern="100">
                            <a:effectLst/>
                            <a:latin typeface="Cambria Math" panose="02040503050406030204" pitchFamily="18" charset="0"/>
                            <a:cs typeface="Cambria Math" panose="02040503050406030204" pitchFamily="18" charset="0"/>
                          </a:rPr>
                          <m:t>−</m:t>
                        </m:r>
                        <m:r>
                          <a:rPr lang="en-US" altLang="zh-CN" sz="2800" i="1" kern="100">
                            <a:effectLst/>
                            <a:latin typeface="Cambria Math" panose="02040503050406030204" pitchFamily="18" charset="0"/>
                            <a:cs typeface="Cambria Math" panose="02040503050406030204" pitchFamily="18" charset="0"/>
                          </a:rPr>
                          <m:t>4</m:t>
                        </m:r>
                      </m:num>
                      <m:den>
                        <m:r>
                          <a:rPr lang="en-US" altLang="zh-CN" sz="2800" i="1" kern="100">
                            <a:effectLst/>
                            <a:latin typeface="Cambria Math" panose="02040503050406030204" pitchFamily="18" charset="0"/>
                            <a:cs typeface="Cambria Math" panose="02040503050406030204" pitchFamily="18" charset="0"/>
                          </a:rPr>
                          <m:t>4</m:t>
                        </m:r>
                      </m:den>
                    </m:f>
                  </m:oMath>
                </a14:m>
                <a:r>
                  <a:rPr lang="zh-CN" altLang="zh-CN" sz="2800" kern="100">
                    <a:effectLst/>
                    <a:latin typeface="隶书" panose="02010509060101010101" pitchFamily="49" charset="-122"/>
                    <a:ea typeface="隶书" panose="02010509060101010101" pitchFamily="49" charset="-122"/>
                  </a:rPr>
                  <a:t>多</a:t>
                </a:r>
                <a14:m>
                  <m:oMath xmlns:m="http://schemas.openxmlformats.org/officeDocument/2006/math">
                    <m:r>
                      <a:rPr lang="en-US" altLang="zh-CN" sz="2800" i="1" kern="100">
                        <a:effectLst/>
                        <a:latin typeface="Cambria Math" panose="02040503050406030204" pitchFamily="18" charset="0"/>
                        <a:cs typeface="Cambria Math" panose="02040503050406030204" pitchFamily="18" charset="0"/>
                      </a:rPr>
                      <m:t>2</m:t>
                    </m:r>
                  </m:oMath>
                </a14:m>
                <a:r>
                  <a:rPr lang="zh-CN" altLang="zh-CN" sz="2800" kern="100">
                    <a:effectLst/>
                    <a:latin typeface="隶书" panose="02010509060101010101" pitchFamily="49" charset="-122"/>
                    <a:ea typeface="隶书" panose="02010509060101010101" pitchFamily="49" charset="-122"/>
                  </a:rPr>
                  <a:t>？</a:t>
                </a:r>
                <a:endParaRPr lang="zh-CN" altLang="zh-CN" sz="2800" kern="100">
                  <a:effectLst/>
                  <a:latin typeface="隶书" panose="02010509060101010101" pitchFamily="49" charset="-122"/>
                  <a:ea typeface="隶书" panose="02010509060101010101" pitchFamily="49" charset="-122"/>
                </a:endParaRPr>
              </a:p>
            </p:txBody>
          </p:sp>
        </mc:Choice>
        <mc:Fallback>
          <p:sp>
            <p:nvSpPr>
              <p:cNvPr id="2" name="矩形 1"/>
              <p:cNvSpPr>
                <a:spLocks noRot="1" noChangeAspect="1" noMove="1" noResize="1" noEditPoints="1" noAdjustHandles="1" noChangeArrowheads="1" noChangeShapeType="1" noTextEdit="1"/>
              </p:cNvSpPr>
              <p:nvPr/>
            </p:nvSpPr>
            <p:spPr>
              <a:xfrm>
                <a:off x="191590" y="692810"/>
                <a:ext cx="6974205" cy="1005840"/>
              </a:xfrm>
              <a:prstGeom prst="rect">
                <a:avLst/>
              </a:prstGeom>
              <a:blipFill rotWithShape="1">
                <a:blip r:embed="rId1"/>
                <a:stretch>
                  <a:fillRect l="-7" t="-2" r="-1232" b="2"/>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 name="矩形 2"/>
              <p:cNvSpPr/>
              <p:nvPr/>
            </p:nvSpPr>
            <p:spPr>
              <a:xfrm>
                <a:off x="695625" y="1556870"/>
                <a:ext cx="6096000" cy="3591561"/>
              </a:xfrm>
              <a:prstGeom prst="rect">
                <a:avLst/>
              </a:prstGeom>
            </p:spPr>
            <p:txBody>
              <a:bodyPr>
                <a:spAutoFit/>
              </a:bodyPr>
              <a:lstStyle/>
              <a:p>
                <a:pPr fontAlgn="ctr">
                  <a:lnSpc>
                    <a:spcPct val="150000"/>
                  </a:lnSpc>
                  <a:spcAft>
                    <a:spcPct val="0"/>
                  </a:spcAft>
                </a:pPr>
                <a:r>
                  <a:rPr lang="zh-CN" altLang="zh-CN" sz="2800" kern="100" smtClean="0">
                    <a:solidFill>
                      <a:srgbClr val="FF0000"/>
                    </a:solidFill>
                    <a:latin typeface="隶书" panose="02010509060101010101" pitchFamily="49" charset="-122"/>
                    <a:ea typeface="隶书" panose="02010509060101010101" pitchFamily="49" charset="-122"/>
                  </a:rPr>
                  <a:t>解：由题意得：</a:t>
                </a:r>
                <a14:m>
                  <m:oMath xmlns:m="http://schemas.openxmlformats.org/officeDocument/2006/math">
                    <m:f>
                      <m:fPr>
                        <m:ctrlPr>
                          <a:rPr lang="zh-CN" altLang="zh-CN" sz="2800" i="1" kern="100">
                            <a:solidFill>
                              <a:srgbClr val="FF0000"/>
                            </a:solidFill>
                            <a:effectLst/>
                            <a:latin typeface="Cambria Math" panose="02040503050406030204"/>
                            <a:ea typeface="Cambria Math" panose="02040503050406030204" pitchFamily="18" charset="0"/>
                          </a:rPr>
                        </m:ctrlPr>
                      </m:fPr>
                      <m:num>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1</m:t>
                        </m:r>
                      </m:num>
                      <m:den>
                        <m:r>
                          <a:rPr lang="en-US" altLang="zh-CN" sz="2800" i="1" kern="100">
                            <a:solidFill>
                              <a:srgbClr val="FF0000"/>
                            </a:solidFill>
                            <a:effectLst/>
                            <a:latin typeface="Cambria Math" panose="02040503050406030204" pitchFamily="18" charset="0"/>
                            <a:cs typeface="Cambria Math" panose="02040503050406030204" pitchFamily="18" charset="0"/>
                          </a:rPr>
                          <m:t>2</m:t>
                        </m:r>
                      </m:den>
                    </m:f>
                    <m:r>
                      <a:rPr lang="en-US" altLang="zh-CN" sz="2800" i="1" kern="100">
                        <a:solidFill>
                          <a:srgbClr val="FF0000"/>
                        </a:solidFill>
                        <a:effectLst/>
                        <a:latin typeface="Cambria Math" panose="02040503050406030204" pitchFamily="18" charset="0"/>
                        <a:cs typeface="Cambria Math" panose="02040503050406030204" pitchFamily="18" charset="0"/>
                      </a:rPr>
                      <m:t>−</m:t>
                    </m:r>
                    <m:f>
                      <m:fPr>
                        <m:ctrlPr>
                          <a:rPr lang="zh-CN" altLang="zh-CN" sz="2800" i="1" kern="100">
                            <a:solidFill>
                              <a:srgbClr val="FF0000"/>
                            </a:solidFill>
                            <a:effectLst/>
                            <a:latin typeface="Cambria Math" panose="02040503050406030204"/>
                            <a:ea typeface="Cambria Math" panose="02040503050406030204" pitchFamily="18" charset="0"/>
                          </a:rPr>
                        </m:ctrlPr>
                      </m:fPr>
                      <m:num>
                        <m:r>
                          <a:rPr lang="en-US" altLang="zh-CN" sz="2800" i="1" kern="100">
                            <a:solidFill>
                              <a:srgbClr val="FF0000"/>
                            </a:solidFill>
                            <a:effectLst/>
                            <a:latin typeface="Cambria Math" panose="02040503050406030204" pitchFamily="18" charset="0"/>
                            <a:cs typeface="Cambria Math" panose="02040503050406030204" pitchFamily="18" charset="0"/>
                          </a:rPr>
                          <m:t>3</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4</m:t>
                        </m:r>
                      </m:num>
                      <m:den>
                        <m:r>
                          <a:rPr lang="en-US" altLang="zh-CN" sz="2800" i="1" kern="100">
                            <a:solidFill>
                              <a:srgbClr val="FF0000"/>
                            </a:solidFill>
                            <a:effectLst/>
                            <a:latin typeface="Cambria Math" panose="02040503050406030204" pitchFamily="18" charset="0"/>
                            <a:cs typeface="Cambria Math" panose="02040503050406030204" pitchFamily="18" charset="0"/>
                          </a:rPr>
                          <m:t>4</m:t>
                        </m:r>
                      </m:den>
                    </m:f>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2</m:t>
                    </m:r>
                  </m:oMath>
                </a14:m>
                <a:r>
                  <a:rPr lang="zh-CN" altLang="zh-CN" sz="2800" kern="100">
                    <a:solidFill>
                      <a:srgbClr val="FF0000"/>
                    </a:solidFill>
                    <a:effectLst/>
                    <a:latin typeface="隶书" panose="02010509060101010101" pitchFamily="49" charset="-122"/>
                    <a:ea typeface="隶书" panose="02010509060101010101" pitchFamily="49" charset="-122"/>
                  </a:rPr>
                  <a:t>，</a:t>
                </a:r>
                <a:endParaRPr lang="zh-CN" altLang="zh-CN" sz="2800" kern="100">
                  <a:solidFill>
                    <a:srgbClr val="FF0000"/>
                  </a:solidFill>
                  <a:effectLst/>
                  <a:latin typeface="隶书" panose="02010509060101010101" pitchFamily="49" charset="-122"/>
                  <a:ea typeface="隶书" panose="02010509060101010101" pitchFamily="49" charset="-122"/>
                </a:endParaRPr>
              </a:p>
              <a:p>
                <a:pPr fontAlgn="ctr">
                  <a:lnSpc>
                    <a:spcPct val="150000"/>
                  </a:lnSpc>
                  <a:spcAft>
                    <a:spcPct val="0"/>
                  </a:spcAft>
                </a:pPr>
                <a14:m>
                  <m:oMath xmlns:m="http://schemas.openxmlformats.org/officeDocument/2006/math">
                    <m:r>
                      <a:rPr lang="en-US" altLang="zh-CN" sz="2800" i="1" kern="100">
                        <a:solidFill>
                          <a:srgbClr val="FF0000"/>
                        </a:solidFill>
                        <a:effectLst/>
                        <a:latin typeface="Cambria Math" panose="02040503050406030204" pitchFamily="18" charset="0"/>
                        <a:cs typeface="Cambria Math" panose="02040503050406030204" pitchFamily="18" charset="0"/>
                      </a:rPr>
                      <m:t>2</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1</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3</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4</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8</m:t>
                    </m:r>
                  </m:oMath>
                </a14:m>
                <a:r>
                  <a:rPr lang="zh-CN" altLang="zh-CN" sz="2800" kern="100">
                    <a:solidFill>
                      <a:srgbClr val="FF0000"/>
                    </a:solidFill>
                    <a:effectLst/>
                    <a:latin typeface="隶书" panose="02010509060101010101" pitchFamily="49" charset="-122"/>
                    <a:ea typeface="隶书" panose="02010509060101010101" pitchFamily="49" charset="-122"/>
                  </a:rPr>
                  <a:t>，</a:t>
                </a:r>
                <a:endParaRPr lang="zh-CN" altLang="zh-CN" sz="2800" kern="100">
                  <a:solidFill>
                    <a:srgbClr val="FF0000"/>
                  </a:solidFill>
                  <a:effectLst/>
                  <a:latin typeface="隶书" panose="02010509060101010101" pitchFamily="49" charset="-122"/>
                  <a:ea typeface="隶书" panose="02010509060101010101" pitchFamily="49" charset="-122"/>
                </a:endParaRPr>
              </a:p>
              <a:p>
                <a:pPr fontAlgn="ctr">
                  <a:lnSpc>
                    <a:spcPct val="150000"/>
                  </a:lnSpc>
                  <a:spcAft>
                    <a:spcPct val="0"/>
                  </a:spcAft>
                </a:pPr>
                <a14:m>
                  <m:oMath xmlns:m="http://schemas.openxmlformats.org/officeDocument/2006/math">
                    <m:r>
                      <a:rPr lang="en-US" altLang="zh-CN" sz="2800" i="1" kern="100">
                        <a:solidFill>
                          <a:srgbClr val="FF0000"/>
                        </a:solidFill>
                        <a:effectLst/>
                        <a:latin typeface="Cambria Math" panose="02040503050406030204" pitchFamily="18" charset="0"/>
                        <a:cs typeface="Cambria Math" panose="02040503050406030204" pitchFamily="18" charset="0"/>
                      </a:rPr>
                      <m:t>2</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2</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3</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4</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8</m:t>
                    </m:r>
                  </m:oMath>
                </a14:m>
                <a:r>
                  <a:rPr lang="zh-CN" altLang="zh-CN" sz="2800" kern="100">
                    <a:solidFill>
                      <a:srgbClr val="FF0000"/>
                    </a:solidFill>
                    <a:effectLst/>
                    <a:latin typeface="隶书" panose="02010509060101010101" pitchFamily="49" charset="-122"/>
                    <a:ea typeface="隶书" panose="02010509060101010101" pitchFamily="49" charset="-122"/>
                  </a:rPr>
                  <a:t>，</a:t>
                </a:r>
                <a:endParaRPr lang="zh-CN" altLang="zh-CN" sz="2800" kern="100">
                  <a:solidFill>
                    <a:srgbClr val="FF0000"/>
                  </a:solidFill>
                  <a:effectLst/>
                  <a:latin typeface="隶书" panose="02010509060101010101" pitchFamily="49" charset="-122"/>
                  <a:ea typeface="隶书" panose="02010509060101010101" pitchFamily="49" charset="-122"/>
                </a:endParaRPr>
              </a:p>
              <a:p>
                <a:pPr fontAlgn="ctr">
                  <a:lnSpc>
                    <a:spcPct val="150000"/>
                  </a:lnSpc>
                  <a:spcAft>
                    <a:spcPct val="0"/>
                  </a:spcAft>
                </a:pPr>
                <a14:m>
                  <m:oMath xmlns:m="http://schemas.openxmlformats.org/officeDocument/2006/math">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6</m:t>
                    </m:r>
                  </m:oMath>
                </a14:m>
                <a:r>
                  <a:rPr lang="zh-CN" altLang="zh-CN" sz="2800" kern="100">
                    <a:solidFill>
                      <a:srgbClr val="FF0000"/>
                    </a:solidFill>
                    <a:effectLst/>
                    <a:latin typeface="隶书" panose="02010509060101010101" pitchFamily="49" charset="-122"/>
                    <a:ea typeface="隶书" panose="02010509060101010101" pitchFamily="49" charset="-122"/>
                  </a:rPr>
                  <a:t>，</a:t>
                </a:r>
                <a:endParaRPr lang="zh-CN" altLang="zh-CN" sz="2800" kern="100">
                  <a:solidFill>
                    <a:srgbClr val="FF0000"/>
                  </a:solidFill>
                  <a:effectLst/>
                  <a:latin typeface="隶书" panose="02010509060101010101" pitchFamily="49" charset="-122"/>
                  <a:ea typeface="隶书" panose="02010509060101010101" pitchFamily="49" charset="-122"/>
                </a:endParaRPr>
              </a:p>
              <a:p>
                <a:pPr fontAlgn="ctr">
                  <a:lnSpc>
                    <a:spcPct val="150000"/>
                  </a:lnSpc>
                  <a:spcAft>
                    <a:spcPct val="0"/>
                  </a:spcAft>
                </a:pPr>
                <a14:m>
                  <m:oMath xmlns:m="http://schemas.openxmlformats.org/officeDocument/2006/math">
                    <m:r>
                      <a:rPr lang="en-US" altLang="zh-CN" sz="2800" i="1" kern="100">
                        <a:solidFill>
                          <a:srgbClr val="FF0000"/>
                        </a:solidFill>
                        <a:effectLst/>
                        <a:latin typeface="Cambria Math" panose="02040503050406030204" pitchFamily="18" charset="0"/>
                        <a:cs typeface="Cambria Math" panose="02040503050406030204" pitchFamily="18" charset="0"/>
                      </a:rPr>
                      <m:t>𝑥</m:t>
                    </m:r>
                    <m:r>
                      <a:rPr lang="en-US" altLang="zh-CN" sz="2800" i="1" kern="100">
                        <a:solidFill>
                          <a:srgbClr val="FF0000"/>
                        </a:solidFill>
                        <a:effectLst/>
                        <a:latin typeface="Cambria Math" panose="02040503050406030204" pitchFamily="18" charset="0"/>
                        <a:cs typeface="Cambria Math" panose="02040503050406030204" pitchFamily="18" charset="0"/>
                      </a:rPr>
                      <m:t>=−</m:t>
                    </m:r>
                    <m:r>
                      <a:rPr lang="en-US" altLang="zh-CN" sz="2800" i="1" kern="100">
                        <a:solidFill>
                          <a:srgbClr val="FF0000"/>
                        </a:solidFill>
                        <a:effectLst/>
                        <a:latin typeface="Cambria Math" panose="02040503050406030204" pitchFamily="18" charset="0"/>
                        <a:cs typeface="Cambria Math" panose="02040503050406030204" pitchFamily="18" charset="0"/>
                      </a:rPr>
                      <m:t>6</m:t>
                    </m:r>
                  </m:oMath>
                </a14:m>
                <a:r>
                  <a:rPr lang="zh-CN" altLang="zh-CN" sz="2800" kern="100">
                    <a:solidFill>
                      <a:srgbClr val="FF0000"/>
                    </a:solidFill>
                    <a:effectLst/>
                    <a:latin typeface="隶书" panose="02010509060101010101" pitchFamily="49" charset="-122"/>
                    <a:ea typeface="隶书" panose="02010509060101010101" pitchFamily="49" charset="-122"/>
                  </a:rPr>
                  <a:t>．</a:t>
                </a:r>
                <a:endParaRPr lang="zh-CN" altLang="zh-CN" sz="2800" kern="100">
                  <a:solidFill>
                    <a:srgbClr val="FF0000"/>
                  </a:solidFill>
                  <a:effectLst/>
                  <a:latin typeface="隶书" panose="02010509060101010101" pitchFamily="49" charset="-122"/>
                  <a:ea typeface="隶书" panose="02010509060101010101" pitchFamily="49" charset="-122"/>
                </a:endParaRPr>
              </a:p>
            </p:txBody>
          </p:sp>
        </mc:Choice>
        <mc:Fallback>
          <p:sp>
            <p:nvSpPr>
              <p:cNvPr id="3" name="矩形 2"/>
              <p:cNvSpPr>
                <a:spLocks noRot="1" noChangeAspect="1" noMove="1" noResize="1" noEditPoints="1" noAdjustHandles="1" noChangeArrowheads="1" noChangeShapeType="1" noTextEdit="1"/>
              </p:cNvSpPr>
              <p:nvPr/>
            </p:nvSpPr>
            <p:spPr>
              <a:xfrm>
                <a:off x="695625" y="1556870"/>
                <a:ext cx="6096000" cy="3591561"/>
              </a:xfrm>
              <a:prstGeom prst="rect">
                <a:avLst/>
              </a:prstGeom>
              <a:blipFill rotWithShape="1">
                <a:blip r:embed="rId2"/>
                <a:stretch>
                  <a:fillRect l="-5" t="-14" r="5" b="14"/>
                </a:stretch>
              </a:blipFill>
            </p:spPr>
            <p:txBody>
              <a:bodyPr/>
              <a:lstStyle/>
              <a:p>
                <a:r>
                  <a:rPr lang="zh-CN" altLang="en-US">
                    <a:noFill/>
                  </a:rPr>
                  <a:t> </a:t>
                </a:r>
              </a:p>
            </p:txBody>
          </p:sp>
        </mc:Fallback>
      </mc:AlternateContent>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1985"/>
          <p:cNvSpPr>
            <a:spLocks noChangeArrowheads="1"/>
          </p:cNvSpPr>
          <p:nvPr/>
        </p:nvSpPr>
        <p:spPr bwMode="auto">
          <a:xfrm>
            <a:off x="191590" y="892668"/>
            <a:ext cx="11808820" cy="1553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3800"/>
              </a:lnSpc>
              <a:buClr>
                <a:schemeClr val="hlink"/>
              </a:buClr>
              <a:buSzPct val="70000"/>
            </a:pPr>
            <a:r>
              <a:rPr lang="en-US" altLang="zh-CN" sz="2800" b="1" smtClean="0">
                <a:latin typeface="隶书" panose="02010509060101010101" pitchFamily="49" charset="-122"/>
                <a:ea typeface="隶书" panose="02010509060101010101" pitchFamily="49" charset="-122"/>
              </a:rPr>
              <a:t>2.</a:t>
            </a:r>
            <a:r>
              <a:rPr lang="zh-CN" altLang="en-US" sz="2800" smtClean="0">
                <a:latin typeface="隶书" panose="02010509060101010101" pitchFamily="49" charset="-122"/>
                <a:ea typeface="隶书" panose="02010509060101010101" pitchFamily="49" charset="-122"/>
              </a:rPr>
              <a:t>有</a:t>
            </a:r>
            <a:r>
              <a:rPr lang="zh-CN" altLang="en-US" sz="2800">
                <a:latin typeface="隶书" panose="02010509060101010101" pitchFamily="49" charset="-122"/>
                <a:ea typeface="隶书" panose="02010509060101010101" pitchFamily="49" charset="-122"/>
              </a:rPr>
              <a:t>一人问老师，他所教的班级有多少学生，老师说：“一半学生在学数学，四分之一的学生在学音乐，七分之一的学生在学外语，还剩六位学生正在操场踢足球．”你知道这个班有多少学生吗？</a:t>
            </a:r>
            <a:r>
              <a:rPr lang="zh-CN" altLang="en-US" sz="2400">
                <a:latin typeface="隶书" panose="02010509060101010101" pitchFamily="49" charset="-122"/>
                <a:ea typeface="隶书" panose="02010509060101010101" pitchFamily="49" charset="-122"/>
              </a:rPr>
              <a:t> </a:t>
            </a:r>
            <a:endParaRPr lang="zh-CN" altLang="en-US" sz="2400">
              <a:latin typeface="隶书" panose="02010509060101010101" pitchFamily="49" charset="-122"/>
              <a:ea typeface="隶书" panose="02010509060101010101" pitchFamily="49" charset="-122"/>
            </a:endParaRPr>
          </a:p>
        </p:txBody>
      </p:sp>
      <p:sp>
        <p:nvSpPr>
          <p:cNvPr id="3" name="文本框 1"/>
          <p:cNvSpPr txBox="1">
            <a:spLocks noChangeArrowheads="1"/>
          </p:cNvSpPr>
          <p:nvPr/>
        </p:nvSpPr>
        <p:spPr bwMode="auto">
          <a:xfrm>
            <a:off x="719168" y="4869100"/>
            <a:ext cx="40037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答：这个班有</a:t>
            </a:r>
            <a:r>
              <a:rPr lang="en-US" altLang="zh-CN" sz="2800">
                <a:solidFill>
                  <a:srgbClr val="FF0000"/>
                </a:solidFill>
                <a:latin typeface="隶书" panose="02010509060101010101" pitchFamily="49" charset="-122"/>
                <a:ea typeface="隶书" panose="02010509060101010101" pitchFamily="49" charset="-122"/>
              </a:rPr>
              <a:t>56</a:t>
            </a:r>
            <a:r>
              <a:rPr lang="zh-CN" altLang="en-US" sz="2800">
                <a:solidFill>
                  <a:srgbClr val="FF0000"/>
                </a:solidFill>
                <a:latin typeface="隶书" panose="02010509060101010101" pitchFamily="49" charset="-122"/>
                <a:ea typeface="隶书" panose="02010509060101010101" pitchFamily="49" charset="-122"/>
              </a:rPr>
              <a:t>个学生</a:t>
            </a:r>
            <a:r>
              <a:rPr lang="en-US" altLang="zh-CN" sz="2800">
                <a:solidFill>
                  <a:srgbClr val="FF0000"/>
                </a:solidFill>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sp>
        <p:nvSpPr>
          <p:cNvPr id="4" name="文本框 2"/>
          <p:cNvSpPr txBox="1">
            <a:spLocks noChangeArrowheads="1"/>
          </p:cNvSpPr>
          <p:nvPr/>
        </p:nvSpPr>
        <p:spPr bwMode="auto">
          <a:xfrm>
            <a:off x="719168" y="2486371"/>
            <a:ext cx="540628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解：这个班有</a:t>
            </a:r>
            <a:r>
              <a:rPr lang="en-US" altLang="zh-CN" sz="2800">
                <a:solidFill>
                  <a:srgbClr val="FF0000"/>
                </a:solidFill>
                <a:latin typeface="隶书" panose="02010509060101010101" pitchFamily="49" charset="-122"/>
                <a:ea typeface="隶书" panose="02010509060101010101" pitchFamily="49" charset="-122"/>
                <a:sym typeface="宋体" panose="02010600030101010101" pitchFamily="2" charset="-122"/>
              </a:rPr>
              <a:t>x</a:t>
            </a:r>
            <a:r>
              <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rPr>
              <a:t>名学生，依题意得</a:t>
            </a:r>
            <a:endParaRPr lang="zh-CN" altLang="en-US" sz="2800">
              <a:solidFill>
                <a:srgbClr val="FF0000"/>
              </a:solidFill>
              <a:latin typeface="隶书" panose="02010509060101010101" pitchFamily="49" charset="-122"/>
              <a:ea typeface="隶书" panose="02010509060101010101" pitchFamily="49" charset="-122"/>
              <a:sym typeface="宋体" panose="02010600030101010101" pitchFamily="2" charset="-122"/>
            </a:endParaRPr>
          </a:p>
        </p:txBody>
      </p:sp>
      <p:graphicFrame>
        <p:nvGraphicFramePr>
          <p:cNvPr id="5" name="对象 19459"/>
          <p:cNvGraphicFramePr>
            <a:graphicFrameLocks noChangeAspect="1"/>
          </p:cNvGraphicFramePr>
          <p:nvPr/>
        </p:nvGraphicFramePr>
        <p:xfrm>
          <a:off x="2495750" y="3090503"/>
          <a:ext cx="2486025" cy="919163"/>
        </p:xfrm>
        <a:graphic>
          <a:graphicData uri="http://schemas.openxmlformats.org/presentationml/2006/ole">
            <mc:AlternateContent xmlns:mc="http://schemas.openxmlformats.org/markup-compatibility/2006">
              <mc:Choice xmlns:v="urn:schemas-microsoft-com:vml" Requires="v">
                <p:oleObj spid="_x0000_s1060" name="" r:id="rId1" imgW="1091565" imgH="393700" progId="Equation.DSMT4">
                  <p:embed/>
                </p:oleObj>
              </mc:Choice>
              <mc:Fallback>
                <p:oleObj name="" r:id="rId1" imgW="1091565" imgH="393700" progId="Equation.DSMT4">
                  <p:embed/>
                  <p:pic>
                    <p:nvPicPr>
                      <p:cNvPr id="0" name="OLE substitute image"/>
                      <p:cNvPicPr/>
                      <p:nvPr/>
                    </p:nvPicPr>
                    <p:blipFill>
                      <a:blip r:embed="rId2">
                        <a:extLst>
                          <a:ext uri="{28A0092B-C50C-407E-A947-70E740481C1C}">
                            <a14:useLocalDpi xmlns:a14="http://schemas.microsoft.com/office/drawing/2010/main" val="0"/>
                          </a:ext>
                        </a:extLst>
                      </a:blip>
                      <a:stretch>
                        <a:fillRect/>
                      </a:stretch>
                    </p:blipFill>
                    <p:spPr>
                      <a:xfrm>
                        <a:off x="2495750" y="3090503"/>
                        <a:ext cx="2486025" cy="919163"/>
                      </a:xfrm>
                      <a:prstGeom prst="rect">
                        <a:avLst/>
                      </a:prstGeom>
                      <a:noFill/>
                      <a:ln>
                        <a:noFill/>
                      </a:ln>
                    </p:spPr>
                  </p:pic>
                </p:oleObj>
              </mc:Fallback>
            </mc:AlternateContent>
          </a:graphicData>
        </a:graphic>
      </p:graphicFrame>
      <p:sp>
        <p:nvSpPr>
          <p:cNvPr id="6" name="文本框 16388"/>
          <p:cNvSpPr txBox="1">
            <a:spLocks noChangeArrowheads="1"/>
          </p:cNvSpPr>
          <p:nvPr/>
        </p:nvSpPr>
        <p:spPr bwMode="auto">
          <a:xfrm>
            <a:off x="1487680" y="4093098"/>
            <a:ext cx="4782726" cy="57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solidFill>
                  <a:srgbClr val="FF0000"/>
                </a:solidFill>
                <a:latin typeface="隶书" panose="02010509060101010101" pitchFamily="49" charset="-122"/>
                <a:ea typeface="隶书" panose="02010509060101010101" pitchFamily="49" charset="-122"/>
              </a:rPr>
              <a:t>解得    </a:t>
            </a:r>
            <a:r>
              <a:rPr lang="en-US" altLang="zh-CN" sz="2800" smtClean="0">
                <a:solidFill>
                  <a:srgbClr val="FF0000"/>
                </a:solidFill>
                <a:latin typeface="隶书" panose="02010509060101010101" pitchFamily="49" charset="-122"/>
                <a:ea typeface="隶书" panose="02010509060101010101" pitchFamily="49" charset="-122"/>
              </a:rPr>
              <a:t>x=56</a:t>
            </a:r>
            <a:r>
              <a:rPr lang="en-US" altLang="zh-CN" sz="2800">
                <a:solidFill>
                  <a:srgbClr val="FF0000"/>
                </a:solidFill>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47565" y="882978"/>
            <a:ext cx="28777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丢番图的墓志铭</a:t>
            </a:r>
            <a:r>
              <a:rPr lang="en-US" altLang="zh-CN" sz="2800">
                <a:solidFill>
                  <a:srgbClr val="FF0000"/>
                </a:solidFill>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sp>
        <p:nvSpPr>
          <p:cNvPr id="3" name="Text Box 4"/>
          <p:cNvSpPr txBox="1">
            <a:spLocks noChangeArrowheads="1"/>
          </p:cNvSpPr>
          <p:nvPr/>
        </p:nvSpPr>
        <p:spPr bwMode="auto">
          <a:xfrm>
            <a:off x="266616" y="1406198"/>
            <a:ext cx="8205549" cy="319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ct val="120000"/>
              </a:lnSpc>
            </a:pP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坟中安葬着丢番图</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多么令人惊讶</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它忠实地记录了所经历的道路</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上帝给予的童年占六分之一</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又过十二分之一</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两颊长胡</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再过七分之一</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点燃结婚的蜡烛</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五年之后天赐贵子</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可怜迟到的宁馨儿</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享年仅及其父之半</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便进入冰冷的墓</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悲伤只有用数论的研究去弥补</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又过四年</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他也走完了人生的旅途</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sp>
        <p:nvSpPr>
          <p:cNvPr id="4" name="Text Box 5"/>
          <p:cNvSpPr txBox="1">
            <a:spLocks noChangeArrowheads="1"/>
          </p:cNvSpPr>
          <p:nvPr/>
        </p:nvSpPr>
        <p:spPr bwMode="auto">
          <a:xfrm>
            <a:off x="266616" y="4862529"/>
            <a:ext cx="86879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你知道丢番图去世时的年龄吗</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请你列出方程来算一算</a:t>
            </a:r>
            <a:r>
              <a:rPr lang="en-US" altLang="zh-CN" sz="2800">
                <a:solidFill>
                  <a:srgbClr val="FF0000"/>
                </a:solidFill>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pic>
        <p:nvPicPr>
          <p:cNvPr id="8" name="Picture 10" descr="笛卡尔"/>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8916159" y="1406198"/>
            <a:ext cx="2523099" cy="3055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47565" y="882978"/>
            <a:ext cx="28985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丢番图的墓志铭</a:t>
            </a:r>
            <a:r>
              <a:rPr lang="en-US" altLang="zh-CN" sz="2800">
                <a:solidFill>
                  <a:srgbClr val="FF0000"/>
                </a:solidFill>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sp>
        <p:nvSpPr>
          <p:cNvPr id="3" name="Text Box 4"/>
          <p:cNvSpPr txBox="1">
            <a:spLocks noChangeArrowheads="1"/>
          </p:cNvSpPr>
          <p:nvPr/>
        </p:nvSpPr>
        <p:spPr bwMode="auto">
          <a:xfrm>
            <a:off x="226866" y="1398610"/>
            <a:ext cx="11925385" cy="216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坟中安葬着丢番图</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多么令人惊讶</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它忠实地记录了所经历的道路</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上帝给予的童年占六分之一</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又过十二分之一</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两颊长胡</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再过七分之一</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点燃结婚的蜡烛</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五年之后天赐贵子</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可怜迟到的宁馨儿</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享年仅及其父之半</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便进入冰冷的墓</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悲伤只有用数论的研究去弥补</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又过四年</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他也走完了人生的旅途</a:t>
            </a:r>
            <a:r>
              <a:rPr lang="en-US" altLang="zh-CN" sz="2800">
                <a:latin typeface="隶书" panose="02010509060101010101" pitchFamily="49" charset="-122"/>
                <a:ea typeface="隶书" panose="02010509060101010101" pitchFamily="49" charset="-122"/>
              </a:rPr>
              <a:t>.”</a:t>
            </a:r>
            <a:endParaRPr lang="en-US" altLang="zh-CN" sz="2800">
              <a:latin typeface="隶书" panose="02010509060101010101" pitchFamily="49" charset="-122"/>
              <a:ea typeface="隶书" panose="02010509060101010101" pitchFamily="49" charset="-122"/>
            </a:endParaRPr>
          </a:p>
        </p:txBody>
      </p:sp>
      <p:pic>
        <p:nvPicPr>
          <p:cNvPr id="8" name="Picture 10" descr="笛卡尔"/>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9469438" y="3528599"/>
            <a:ext cx="2091342" cy="3055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a:spLocks noChangeArrowheads="1"/>
          </p:cNvSpPr>
          <p:nvPr/>
        </p:nvSpPr>
        <p:spPr bwMode="auto">
          <a:xfrm>
            <a:off x="374545" y="3480123"/>
            <a:ext cx="58150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解：设丢番图活了</a:t>
            </a:r>
            <a:r>
              <a:rPr lang="en-US" altLang="zh-CN" sz="2800">
                <a:solidFill>
                  <a:srgbClr val="FF0000"/>
                </a:solidFill>
                <a:latin typeface="隶书" panose="02010509060101010101" pitchFamily="49" charset="-122"/>
                <a:ea typeface="隶书" panose="02010509060101010101" pitchFamily="49" charset="-122"/>
              </a:rPr>
              <a:t>x</a:t>
            </a:r>
            <a:r>
              <a:rPr lang="zh-CN" altLang="en-US" sz="2800">
                <a:solidFill>
                  <a:srgbClr val="FF0000"/>
                </a:solidFill>
                <a:latin typeface="隶书" panose="02010509060101010101" pitchFamily="49" charset="-122"/>
                <a:ea typeface="隶书" panose="02010509060101010101" pitchFamily="49" charset="-122"/>
              </a:rPr>
              <a:t>岁，据题意得</a:t>
            </a:r>
            <a:endParaRPr lang="zh-CN" altLang="en-US" sz="2800">
              <a:solidFill>
                <a:srgbClr val="FF0000"/>
              </a:solidFill>
              <a:latin typeface="隶书" panose="02010509060101010101" pitchFamily="49" charset="-122"/>
              <a:ea typeface="隶书" panose="02010509060101010101" pitchFamily="49" charset="-122"/>
            </a:endParaRPr>
          </a:p>
        </p:txBody>
      </p:sp>
      <p:graphicFrame>
        <p:nvGraphicFramePr>
          <p:cNvPr id="10" name="对象 19459"/>
          <p:cNvGraphicFramePr>
            <a:graphicFrameLocks noChangeAspect="1"/>
          </p:cNvGraphicFramePr>
          <p:nvPr/>
        </p:nvGraphicFramePr>
        <p:xfrm>
          <a:off x="1948385" y="3999614"/>
          <a:ext cx="3616325" cy="919163"/>
        </p:xfrm>
        <a:graphic>
          <a:graphicData uri="http://schemas.openxmlformats.org/presentationml/2006/ole">
            <mc:AlternateContent xmlns:mc="http://schemas.openxmlformats.org/markup-compatibility/2006">
              <mc:Choice xmlns:v="urn:schemas-microsoft-com:vml" Requires="v">
                <p:oleObj spid="_x0000_s1061" name="" r:id="rId2" imgW="1587500" imgH="393700" progId="Equation.DSMT4">
                  <p:embed/>
                </p:oleObj>
              </mc:Choice>
              <mc:Fallback>
                <p:oleObj name="" r:id="rId2" imgW="1587500" imgH="393700" progId="Equation.DSMT4">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1948385" y="3999614"/>
                        <a:ext cx="3616325" cy="919163"/>
                      </a:xfrm>
                      <a:prstGeom prst="rect">
                        <a:avLst/>
                      </a:prstGeom>
                      <a:noFill/>
                      <a:ln>
                        <a:noFill/>
                      </a:ln>
                    </p:spPr>
                  </p:pic>
                </p:oleObj>
              </mc:Fallback>
            </mc:AlternateContent>
          </a:graphicData>
        </a:graphic>
      </p:graphicFrame>
      <p:sp>
        <p:nvSpPr>
          <p:cNvPr id="11" name="文本框 1"/>
          <p:cNvSpPr txBox="1">
            <a:spLocks noChangeArrowheads="1"/>
          </p:cNvSpPr>
          <p:nvPr/>
        </p:nvSpPr>
        <p:spPr bwMode="auto">
          <a:xfrm>
            <a:off x="374545" y="5750928"/>
            <a:ext cx="35958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答：丢番图活了</a:t>
            </a:r>
            <a:r>
              <a:rPr lang="en-US" altLang="zh-CN" sz="2800">
                <a:solidFill>
                  <a:srgbClr val="FF0000"/>
                </a:solidFill>
                <a:latin typeface="隶书" panose="02010509060101010101" pitchFamily="49" charset="-122"/>
                <a:ea typeface="隶书" panose="02010509060101010101" pitchFamily="49" charset="-122"/>
              </a:rPr>
              <a:t>84</a:t>
            </a:r>
            <a:r>
              <a:rPr lang="zh-CN" altLang="en-US" sz="2800">
                <a:solidFill>
                  <a:srgbClr val="FF0000"/>
                </a:solidFill>
                <a:latin typeface="隶书" panose="02010509060101010101" pitchFamily="49" charset="-122"/>
                <a:ea typeface="隶书" panose="02010509060101010101" pitchFamily="49" charset="-122"/>
              </a:rPr>
              <a:t>岁</a:t>
            </a:r>
            <a:r>
              <a:rPr lang="en-US" altLang="zh-CN" sz="2800">
                <a:solidFill>
                  <a:srgbClr val="FF0000"/>
                </a:solidFill>
                <a:latin typeface="隶书" panose="02010509060101010101" pitchFamily="49" charset="-122"/>
                <a:ea typeface="隶书" panose="02010509060101010101" pitchFamily="49" charset="-122"/>
              </a:rPr>
              <a:t>.</a:t>
            </a:r>
            <a:endParaRPr lang="en-US" altLang="zh-CN" sz="2800">
              <a:solidFill>
                <a:srgbClr val="FF0000"/>
              </a:solidFill>
              <a:latin typeface="隶书" panose="02010509060101010101" pitchFamily="49" charset="-122"/>
              <a:ea typeface="隶书" panose="02010509060101010101" pitchFamily="49" charset="-122"/>
            </a:endParaRPr>
          </a:p>
        </p:txBody>
      </p:sp>
      <p:sp>
        <p:nvSpPr>
          <p:cNvPr id="12" name="文本框 11"/>
          <p:cNvSpPr txBox="1">
            <a:spLocks noChangeArrowheads="1"/>
          </p:cNvSpPr>
          <p:nvPr/>
        </p:nvSpPr>
        <p:spPr bwMode="auto">
          <a:xfrm>
            <a:off x="1483097" y="4914572"/>
            <a:ext cx="4724400"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solidFill>
                  <a:srgbClr val="FF0000"/>
                </a:solidFill>
                <a:latin typeface="隶书" panose="02010509060101010101" pitchFamily="49" charset="-122"/>
                <a:ea typeface="隶书" panose="02010509060101010101" pitchFamily="49" charset="-122"/>
              </a:rPr>
              <a:t>解得    </a:t>
            </a:r>
            <a:r>
              <a:rPr lang="zh-CN" altLang="en-US" sz="2800" smtClean="0">
                <a:solidFill>
                  <a:srgbClr val="FF0000"/>
                </a:solidFill>
                <a:latin typeface="隶书" panose="02010509060101010101" pitchFamily="49" charset="-122"/>
                <a:ea typeface="隶书" panose="02010509060101010101" pitchFamily="49" charset="-122"/>
              </a:rPr>
              <a:t>  </a:t>
            </a:r>
            <a:r>
              <a:rPr lang="en-US" altLang="zh-CN" sz="2800" smtClean="0">
                <a:solidFill>
                  <a:srgbClr val="FF0000"/>
                </a:solidFill>
                <a:latin typeface="隶书" panose="02010509060101010101" pitchFamily="49" charset="-122"/>
                <a:ea typeface="隶书" panose="02010509060101010101" pitchFamily="49" charset="-122"/>
              </a:rPr>
              <a:t>x=84</a:t>
            </a:r>
            <a:endParaRPr lang="en-US" altLang="zh-CN" sz="2800">
              <a:solidFill>
                <a:srgbClr val="FF0000"/>
              </a:solidFill>
              <a:latin typeface="隶书" panose="02010509060101010101" pitchFamily="49" charset="-122"/>
              <a:ea typeface="隶书" panose="02010509060101010101" pitchFamily="49" charset="-122"/>
            </a:endParaRPr>
          </a:p>
        </p:txBody>
      </p:sp>
      <p:sp>
        <p:nvSpPr>
          <p:cNvPr id="14" name="矩形 13"/>
          <p:cNvSpPr/>
          <p:nvPr/>
        </p:nvSpPr>
        <p:spPr>
          <a:xfrm>
            <a:off x="4636606" y="-3559"/>
            <a:ext cx="2993119" cy="933652"/>
          </a:xfrm>
          <a:prstGeom prst="rect">
            <a:avLst/>
          </a:prstGeom>
          <a:noFill/>
        </p:spPr>
        <p:txBody>
          <a:bodyPr wrap="none" lIns="91436" tIns="45719" rIns="91436" bIns="45719">
            <a:spAutoFit/>
          </a:bodyPr>
          <a:lstStyle/>
          <a:p>
            <a:pPr algn="ctr"/>
            <a:r>
              <a:rPr lang="zh-CN" altLang="en-US" sz="5465" b="1">
                <a:ln w="17780" cmpd="sng">
                  <a:solidFill>
                    <a:schemeClr val="tx1"/>
                  </a:solidFill>
                  <a:prstDash val="solid"/>
                  <a:miter lim="800000"/>
                </a:ln>
                <a:solidFill>
                  <a:schemeClr val="bg1"/>
                </a:solidFill>
                <a:effectLst>
                  <a:glow rad="63500">
                    <a:schemeClr val="accent6">
                      <a:satMod val="175000"/>
                      <a:alpha val="40000"/>
                    </a:schemeClr>
                  </a:glow>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课外拓展</a:t>
            </a:r>
            <a:endParaRPr lang="zh-CN" altLang="en-US" sz="5465" b="1">
              <a:ln w="17780" cmpd="sng">
                <a:solidFill>
                  <a:schemeClr val="tx1"/>
                </a:solidFill>
                <a:prstDash val="solid"/>
                <a:miter lim="800000"/>
              </a:ln>
              <a:solidFill>
                <a:schemeClr val="bg1"/>
              </a:solidFill>
              <a:effectLst>
                <a:glow rad="63500">
                  <a:schemeClr val="accent6">
                    <a:satMod val="175000"/>
                    <a:alpha val="40000"/>
                  </a:schemeClr>
                </a:glow>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91590" y="908825"/>
            <a:ext cx="11801230" cy="1930337"/>
          </a:xfrm>
          <a:prstGeom prst="rect">
            <a:avLst/>
          </a:prstGeom>
          <a:solidFill>
            <a:schemeClr val="accent1">
              <a:lumMod val="20000"/>
              <a:lumOff val="80000"/>
            </a:schemeClr>
          </a:solidFill>
        </p:spPr>
        <p:txBody>
          <a:bodyPr wrap="square">
            <a:spAutoFit/>
          </a:bodyPr>
          <a:lstStyle/>
          <a:p>
            <a:pPr>
              <a:lnSpc>
                <a:spcPct val="150000"/>
              </a:lnSpc>
              <a:spcAft>
                <a:spcPct val="0"/>
              </a:spcAft>
            </a:pPr>
            <a:r>
              <a:rPr lang="en-US" altLang="zh-CN" sz="2800" kern="100" smtClean="0">
                <a:latin typeface="隶书" panose="02010509060101010101" pitchFamily="49" charset="-122"/>
                <a:ea typeface="隶书" panose="02010509060101010101" pitchFamily="49" charset="-122"/>
                <a:cs typeface="Times New Roman" panose="02020603050405020304" pitchFamily="18" charset="0"/>
              </a:rPr>
              <a:t> </a:t>
            </a:r>
            <a:r>
              <a:rPr lang="zh-CN" altLang="zh-CN" sz="2800" kern="100" smtClean="0">
                <a:latin typeface="隶书" panose="02010509060101010101" pitchFamily="49" charset="-122"/>
                <a:ea typeface="隶书" panose="02010509060101010101" pitchFamily="49" charset="-122"/>
                <a:cs typeface="Times New Roman" panose="02020603050405020304" pitchFamily="18" charset="0"/>
              </a:rPr>
              <a:t>解</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一元一次方程的一般步骤包括：</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去分母、去括号、移项、合并同类项、系数化为</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1</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等</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通过这些步骤可以使以</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x</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为未知数的方程逐步向着</a:t>
            </a:r>
            <a:r>
              <a:rPr lang="en-US"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x=a</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的形式转化，这个过程主要依据</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等式的基本性质</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和</a:t>
            </a:r>
            <a:r>
              <a:rPr lang="zh-CN" altLang="zh-CN" sz="2800" kern="100">
                <a:solidFill>
                  <a:srgbClr val="0000FF"/>
                </a:solidFill>
                <a:latin typeface="隶书" panose="02010509060101010101" pitchFamily="49" charset="-122"/>
                <a:ea typeface="隶书" panose="02010509060101010101" pitchFamily="49" charset="-122"/>
                <a:cs typeface="Times New Roman" panose="02020603050405020304" pitchFamily="18" charset="0"/>
              </a:rPr>
              <a:t>运算律</a:t>
            </a:r>
            <a:r>
              <a:rPr lang="zh-CN" altLang="zh-CN" sz="2800" kern="100">
                <a:latin typeface="隶书" panose="02010509060101010101" pitchFamily="49" charset="-122"/>
                <a:ea typeface="隶书" panose="02010509060101010101" pitchFamily="49" charset="-122"/>
                <a:cs typeface="Times New Roman" panose="02020603050405020304" pitchFamily="18" charset="0"/>
              </a:rPr>
              <a:t>等</a:t>
            </a:r>
            <a:r>
              <a:rPr lang="en-US" altLang="zh-CN" sz="2800" kern="100">
                <a:latin typeface="隶书" panose="02010509060101010101" pitchFamily="49" charset="-122"/>
                <a:ea typeface="隶书" panose="02010509060101010101" pitchFamily="49" charset="-122"/>
                <a:cs typeface="Times New Roman" panose="02020603050405020304" pitchFamily="18" charset="0"/>
              </a:rPr>
              <a:t>.</a:t>
            </a:r>
            <a:endParaRPr lang="zh-CN" altLang="zh-CN" sz="2800" kern="100">
              <a:latin typeface="隶书" panose="02010509060101010101" pitchFamily="49" charset="-122"/>
              <a:ea typeface="隶书" panose="02010509060101010101" pitchFamily="49" charset="-122"/>
              <a:cs typeface="Times New Roman" panose="02020603050405020304" pitchFamily="18" charset="0"/>
            </a:endParaRPr>
          </a:p>
        </p:txBody>
      </p:sp>
      <p:pic>
        <p:nvPicPr>
          <p:cNvPr id="17" name="图片 16"/>
          <p:cNvPicPr>
            <a:picLocks noChangeAspect="1"/>
          </p:cNvPicPr>
          <p:nvPr/>
        </p:nvPicPr>
        <p:blipFill>
          <a:blip r:embed="rId1"/>
          <a:stretch>
            <a:fillRect/>
          </a:stretch>
        </p:blipFill>
        <p:spPr>
          <a:xfrm>
            <a:off x="6582756" y="2924966"/>
            <a:ext cx="5367746" cy="3634252"/>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New picture"/>
          <p:cNvPicPr/>
          <p:nvPr/>
        </p:nvPicPr>
        <p:blipFill>
          <a:blip r:embed="rId1"/>
          <a:stretch>
            <a:fillRect/>
          </a:stretch>
        </p:blipFill>
        <p:spPr>
          <a:xfrm>
            <a:off x="12001500" y="10668000"/>
            <a:ext cx="342900" cy="254000"/>
          </a:xfrm>
          <a:prstGeom prst="cube">
            <a:avLst/>
          </a:prstGeom>
        </p:spPr>
      </p:pic>
    </p:spTree>
  </p:cSld>
  <p:clrMapOvr>
    <a:masterClrMapping/>
  </p:clrMapOvr>
  <p:transition/>
</p:sld>
</file>

<file path=ppt/tags/tag1.xml><?xml version="1.0" encoding="utf-8"?>
<p:tagLst xmlns:p="http://schemas.openxmlformats.org/presentationml/2006/main">
  <p:tag name="KSO_WM_TAG_VERSION" val="1.0"/>
  <p:tag name="KSO_WM_TEMPLATE_CATEGORY" val="custom"/>
  <p:tag name="KSO_WM_TEMPLATE_INDEX" val="20186833"/>
</p:tagLst>
</file>

<file path=ppt/tags/tag2.xml><?xml version="1.0" encoding="utf-8"?>
<p:tagLst xmlns:p="http://schemas.openxmlformats.org/presentationml/2006/main">
  <p:tag name="KSO_WM_TAG_VERSION" val="1.0"/>
  <p:tag name="KSO_WM_TEMPLATE_CATEGORY" val="custom"/>
  <p:tag name="KSO_WM_TEMPLATE_INDEX" val="20186833"/>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6833"/>
  <p:tag name="KSO_WM_TEMPLATE_THUMBS_INDEX" val="1、9、12、16、19、22、23"/>
</p:tagLst>
</file>

<file path=ppt/tags/tag4.xml><?xml version="1.0" encoding="utf-8"?>
<p:tagLst xmlns:p="http://schemas.openxmlformats.org/presentationml/2006/main">
  <p:tag name="KSO_WM_TAG_VERSION" val="1.0"/>
  <p:tag name="KSO_WM_TEMPLATE_CATEGORY" val="custom"/>
  <p:tag name="KSO_WM_TEMPLATE_INDEX" val="20186833"/>
</p:tagLst>
</file>

<file path=ppt/tags/tag5.xml><?xml version="1.0" encoding="utf-8"?>
<p:tagLst xmlns:p="http://schemas.openxmlformats.org/presentationml/2006/main">
  <p:tag name="KSO_WM_TAG_VERSION" val="1.0"/>
  <p:tag name="KSO_WM_TEMPLATE_CATEGORY" val="custom"/>
  <p:tag name="KSO_WM_TEMPLATE_INDEX" val="20186833"/>
</p:tagLst>
</file>

<file path=ppt/tags/tag6.xml><?xml version="1.0" encoding="utf-8"?>
<p:tagLst xmlns:p="http://schemas.openxmlformats.org/presentationml/2006/main">
  <p:tag name="KSO_WM_BEAUTIFY_FLAG" val="#wm#"/>
  <p:tag name="KSO_WM_TAG_VERSION" val="1.0"/>
  <p:tag name="KSO_WM_TEMPLATE_CATEGORY" val="custom"/>
  <p:tag name="KSO_WM_TEMPLATE_INDEX" val="20186833"/>
  <p:tag name="KSO_WM_TEMPLATE_THUMBS_INDEX" val="1、9、12、16、19、22、23"/>
</p:tagLst>
</file>

<file path=ppt/tags/tag7.xml><?xml version="1.0" encoding="utf-8"?>
<p:tagLst xmlns:p="http://schemas.openxmlformats.org/presentationml/2006/main">
  <p:tag name="AS_OS" val="Unix 3.10 unknown"/>
  <p:tag name="AS_RELEASE_DATE" val="2020.11.30"/>
  <p:tag name="AS_TITLE" val="Aspose.Slides for Java"/>
  <p:tag name="AS_VERSION" val="20.11"/>
  <p:tag name="KSO_WPP_MARK_KEY" val="63cd1b8d-7e6c-4c79-a10e-780e3f26ad23"/>
  <p:tag name="COMMONDATA" val="eyJoZGlkIjoiN2RlZjJkZjZkNGI3YzY4ZmI3N2JmZGZlOTg2NjgyZTAifQ=="/>
</p:tagLst>
</file>

<file path=ppt/theme/theme1.xml><?xml version="1.0" encoding="utf-8"?>
<a:theme xmlns:a="http://schemas.openxmlformats.org/drawingml/2006/main" name="2_Office 主题​​">
  <a:themeElements>
    <a:clrScheme name="自定义 221">
      <a:dk1>
        <a:srgbClr val="000000"/>
      </a:dk1>
      <a:lt1>
        <a:srgbClr val="FFFFFF"/>
      </a:lt1>
      <a:dk2>
        <a:srgbClr val="5B9BD5"/>
      </a:dk2>
      <a:lt2>
        <a:srgbClr val="E7E6E6"/>
      </a:lt2>
      <a:accent1>
        <a:srgbClr val="5B9BD5"/>
      </a:accent1>
      <a:accent2>
        <a:srgbClr val="FFFFFF"/>
      </a:accent2>
      <a:accent3>
        <a:srgbClr val="5B9BD5"/>
      </a:accent3>
      <a:accent4>
        <a:srgbClr val="5B9BD5"/>
      </a:accent4>
      <a:accent5>
        <a:srgbClr val="5B9BD5"/>
      </a:accent5>
      <a:accent6>
        <a:srgbClr val="5B9BD5"/>
      </a:accent6>
      <a:hlink>
        <a:srgbClr val="0563C1"/>
      </a:hlink>
      <a:folHlink>
        <a:srgbClr val="954F72"/>
      </a:folHlink>
    </a:clrScheme>
    <a:fontScheme name="自定义 4">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自定义 221">
      <a:dk1>
        <a:srgbClr val="000000"/>
      </a:dk1>
      <a:lt1>
        <a:srgbClr val="FFFFFF"/>
      </a:lt1>
      <a:dk2>
        <a:srgbClr val="5B9BD5"/>
      </a:dk2>
      <a:lt2>
        <a:srgbClr val="E7E6E6"/>
      </a:lt2>
      <a:accent1>
        <a:srgbClr val="5B9BD5"/>
      </a:accent1>
      <a:accent2>
        <a:srgbClr val="FFFFFF"/>
      </a:accent2>
      <a:accent3>
        <a:srgbClr val="5B9BD5"/>
      </a:accent3>
      <a:accent4>
        <a:srgbClr val="5B9BD5"/>
      </a:accent4>
      <a:accent5>
        <a:srgbClr val="5B9BD5"/>
      </a:accent5>
      <a:accent6>
        <a:srgbClr val="5B9BD5"/>
      </a:accent6>
      <a:hlink>
        <a:srgbClr val="0563C1"/>
      </a:hlink>
      <a:folHlink>
        <a:srgbClr val="954F72"/>
      </a:folHlink>
    </a:clrScheme>
    <a:fontScheme name="自定义 4">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2090</Words>
  <Application>WPS 演示</Application>
  <PresentationFormat/>
  <Paragraphs>137</Paragraphs>
  <Slides>17</Slides>
  <Notes>5</Notes>
  <HiddenSlides>0</HiddenSlides>
  <MMClips>0</MMClips>
  <ScaleCrop>false</ScaleCrop>
  <HeadingPairs>
    <vt:vector size="8" baseType="variant">
      <vt:variant>
        <vt:lpstr>已用的字体</vt:lpstr>
      </vt:variant>
      <vt:variant>
        <vt:i4>13</vt:i4>
      </vt:variant>
      <vt:variant>
        <vt:lpstr>主题</vt:lpstr>
      </vt:variant>
      <vt:variant>
        <vt:i4>3</vt:i4>
      </vt:variant>
      <vt:variant>
        <vt:lpstr>嵌入 OLE 服务器</vt:lpstr>
      </vt:variant>
      <vt:variant>
        <vt:i4>16</vt:i4>
      </vt:variant>
      <vt:variant>
        <vt:lpstr>幻灯片标题</vt:lpstr>
      </vt:variant>
      <vt:variant>
        <vt:i4>17</vt:i4>
      </vt:variant>
    </vt:vector>
  </HeadingPairs>
  <TitlesOfParts>
    <vt:vector size="49" baseType="lpstr">
      <vt:lpstr>Arial</vt:lpstr>
      <vt:lpstr>宋体</vt:lpstr>
      <vt:lpstr>Wingdings</vt:lpstr>
      <vt:lpstr>微软雅黑</vt:lpstr>
      <vt:lpstr>华文行楷</vt:lpstr>
      <vt:lpstr>隶书</vt:lpstr>
      <vt:lpstr>Times New Roman</vt:lpstr>
      <vt:lpstr>Calibri</vt:lpstr>
      <vt:lpstr>Cambria Math</vt:lpstr>
      <vt:lpstr>Cambria Math</vt:lpstr>
      <vt:lpstr>等线 Light</vt:lpstr>
      <vt:lpstr>等线</vt:lpstr>
      <vt:lpstr>Arial Unicode MS</vt:lpstr>
      <vt:lpstr>2_Office 主题​​</vt:lpstr>
      <vt:lpstr>3_Office 主题​​</vt:lpstr>
      <vt:lpstr>Office 主题​​</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Emrys</cp:lastModifiedBy>
  <cp:revision>3</cp:revision>
  <cp:lastPrinted>2022-09-27T10:55:00Z</cp:lastPrinted>
  <dcterms:created xsi:type="dcterms:W3CDTF">2022-09-27T10:55:00Z</dcterms:created>
  <dcterms:modified xsi:type="dcterms:W3CDTF">2022-10-31T03:38:02Z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59FE7383B7B94C1B8FFD56F258E24F4C</vt:lpwstr>
  </property>
  <property fmtid="{D5CDD505-2E9C-101B-9397-08002B2CF9AE}" pid="7" name="KSOProductBuildVer">
    <vt:lpwstr>2052-11.1.0.12598</vt:lpwstr>
  </property>
</Properties>
</file>