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30820CF-B880-4189-942D-D702A7CBA730}" type="datetimeFigureOut">
              <a:rPr lang="zh-CN" altLang="en-US" smtClean="0"/>
              <a:t>2014/3/5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无理数的故事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                       趣味数学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150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55576" y="908720"/>
            <a:ext cx="76328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无理数的发现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dirty="0"/>
              <a:t>　　公元前</a:t>
            </a:r>
            <a:r>
              <a:rPr lang="en-US" altLang="zh-CN" sz="2800" dirty="0"/>
              <a:t>6</a:t>
            </a:r>
            <a:r>
              <a:rPr lang="zh-CN" altLang="en-US" sz="2800" dirty="0"/>
              <a:t>世纪，古希腊有个毕达哥拉斯学派</a:t>
            </a:r>
            <a:r>
              <a:rPr lang="en-US" altLang="zh-CN" sz="2800" dirty="0"/>
              <a:t>――</a:t>
            </a:r>
            <a:r>
              <a:rPr lang="zh-CN" altLang="en-US" sz="2800" dirty="0"/>
              <a:t>一个宗教、科学和哲学性质的帮会，在数学研究上有很大成绩，以勾股定理、无理数的研究最为著名。毕达哥拉斯学派有一个信条：宇宙间的一切数都能归结为整数或整数之比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</a:t>
            </a:r>
            <a:r>
              <a:rPr lang="zh-CN" altLang="en-US" sz="2800" dirty="0" smtClean="0"/>
              <a:t>毕氏</a:t>
            </a:r>
            <a:r>
              <a:rPr lang="zh-CN" altLang="en-US" sz="2800" dirty="0"/>
              <a:t>的一个门徒希伯索斯，在研究等腰直角三角形斜边与一直角边之比，或正方形对角线与其一边之比时，发现其比不能用整数之比表达时，便很吃惊。他们证明了这个数不是整数，绞尽脑汁也找不到这个分数，所以希伯索斯等人阐述了这个发现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2090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7584" y="1124744"/>
            <a:ext cx="73448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因其理论违背毕氏学派的信条而引起同伴们的狂怒，竟被抛入大海。</a:t>
            </a:r>
          </a:p>
          <a:p>
            <a:r>
              <a:rPr lang="zh-CN" altLang="en-US" sz="2800" dirty="0"/>
              <a:t>　　另有传说，毕氏学派规定，每当有新的发现发明，都要保守秘密，不得外传，否则要受到严厉制裁。他们发现无理数后，视无理数为一种不能言说的记号。有一门徒泄露了这一发现，便遭到覆舟毙命的惩罚。然而真理是封不住的，不管毕氏门徒如何反对，无理数终于闯入了数的圣地，使数的概念又扩展了一步。无理数是稠密的，任何两个有理数之间，不管它们多么接近，都存在着无限多个无理数。</a:t>
            </a:r>
          </a:p>
        </p:txBody>
      </p:sp>
    </p:spTree>
    <p:extLst>
      <p:ext uri="{BB962C8B-B14F-4D97-AF65-F5344CB8AC3E}">
        <p14:creationId xmlns:p14="http://schemas.microsoft.com/office/powerpoint/2010/main" val="104174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791126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无理数的自白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59632" y="1556792"/>
            <a:ext cx="67687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我的名字叫无理数，和我的同胞兄弟有理数一样，是由数组成的家族，本家族规森严，备有法镜三面，叫做“无限”、“不循环”“小数”，用来鉴定一个数是否是本家族成员，例如：</a:t>
            </a:r>
            <a:r>
              <a:rPr lang="en-US" altLang="zh-CN" sz="2400" dirty="0" smtClean="0"/>
              <a:t>0.6464464446….</a:t>
            </a:r>
            <a:r>
              <a:rPr lang="zh-CN" altLang="en-US" sz="2400" dirty="0" smtClean="0"/>
              <a:t>（两个</a:t>
            </a:r>
            <a:r>
              <a:rPr lang="en-US" altLang="zh-CN" sz="2400" dirty="0" smtClean="0"/>
              <a:t>6</a:t>
            </a:r>
            <a:r>
              <a:rPr lang="zh-CN" altLang="en-US" sz="2400" dirty="0" smtClean="0"/>
              <a:t>之间依次多一个</a:t>
            </a:r>
            <a:r>
              <a:rPr lang="en-US" altLang="zh-CN" sz="2400" dirty="0" smtClean="0"/>
              <a:t>4</a:t>
            </a:r>
            <a:r>
              <a:rPr lang="zh-CN" altLang="en-US" sz="2400" dirty="0" smtClean="0"/>
              <a:t>）是无限不循环小数，因此它是本家族成员；而</a:t>
            </a:r>
            <a:r>
              <a:rPr lang="en-US" altLang="zh-CN" sz="2400" dirty="0" smtClean="0"/>
              <a:t>0.6464464446</a:t>
            </a:r>
            <a:r>
              <a:rPr lang="zh-CN" altLang="en-US" sz="2400" dirty="0" smtClean="0"/>
              <a:t>是有限小数，它是胞兄弟有理数家族的成员。</a:t>
            </a:r>
            <a:endParaRPr lang="en-US" altLang="zh-CN" sz="2400" dirty="0" smtClean="0"/>
          </a:p>
          <a:p>
            <a:r>
              <a:rPr lang="zh-CN" altLang="en-US" sz="2400" dirty="0"/>
              <a:t>我</a:t>
            </a:r>
            <a:r>
              <a:rPr lang="zh-CN" altLang="en-US" sz="2400" dirty="0" smtClean="0"/>
              <a:t>是无限小数，可是无限小数不一定是我，因为无限小数包含无限循环小数和无限不循环小数，后者是本家族，而前者是胞兄弟有理数家族的。</a:t>
            </a:r>
            <a:endParaRPr lang="en-US" altLang="zh-CN" sz="2400" dirty="0" smtClean="0"/>
          </a:p>
          <a:p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3017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图钉">
  <a:themeElements>
    <a:clrScheme name="自定义 1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图钉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图钉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</TotalTime>
  <Words>155</Words>
  <Application>Microsoft Office PowerPoint</Application>
  <PresentationFormat>全屏显示(4:3)</PresentationFormat>
  <Paragraphs>10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图钉</vt:lpstr>
      <vt:lpstr>无理数的故事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无理数的故事</dc:title>
  <dc:creator>Administrator</dc:creator>
  <cp:lastModifiedBy>SDWM</cp:lastModifiedBy>
  <cp:revision>3</cp:revision>
  <dcterms:created xsi:type="dcterms:W3CDTF">2014-03-04T02:56:51Z</dcterms:created>
  <dcterms:modified xsi:type="dcterms:W3CDTF">2014-03-05T04:46:09Z</dcterms:modified>
</cp:coreProperties>
</file>