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8" r:id="rId3"/>
  </p:sldMasterIdLst>
  <p:notesMasterIdLst>
    <p:notesMasterId r:id="rId23"/>
  </p:notesMasterIdLst>
  <p:sldIdLst>
    <p:sldId id="323" r:id="rId4"/>
    <p:sldId id="256" r:id="rId5"/>
    <p:sldId id="324" r:id="rId6"/>
    <p:sldId id="325" r:id="rId7"/>
    <p:sldId id="300" r:id="rId8"/>
    <p:sldId id="311" r:id="rId9"/>
    <p:sldId id="326" r:id="rId10"/>
    <p:sldId id="327" r:id="rId11"/>
    <p:sldId id="301" r:id="rId12"/>
    <p:sldId id="313" r:id="rId13"/>
    <p:sldId id="314" r:id="rId14"/>
    <p:sldId id="316" r:id="rId15"/>
    <p:sldId id="328" r:id="rId16"/>
    <p:sldId id="319" r:id="rId17"/>
    <p:sldId id="320" r:id="rId18"/>
    <p:sldId id="321" r:id="rId19"/>
    <p:sldId id="322" r:id="rId20"/>
    <p:sldId id="280" r:id="rId21"/>
    <p:sldId id="281" r:id="rId22"/>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0000FF"/>
    <a:srgbClr val="008000"/>
    <a:srgbClr val="E600C5"/>
    <a:srgbClr val="FF8BEE"/>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27F97BB-C833-4FB7-BDE5-3F7075034690}" styleName="主题样式 2 - 强调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53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defRPr>
            </a:lvl1pPr>
          </a:lstStyle>
          <a:p>
            <a:pPr>
              <a:defRPr/>
            </a:pPr>
            <a:fld id="{42878A5A-04E8-4683-B89B-11EBF7ED3704}" type="datetimeFigureOut">
              <a:rPr lang="zh-CN" altLang="en-US"/>
              <a:pPr>
                <a:defRPr/>
              </a:pPr>
              <a:t>2020/8/22 Saturday</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8BFB2EB7-83BA-44F0-BFFA-185428A1EF95}" type="slidenum">
              <a:rPr lang="zh-CN" altLang="en-US"/>
              <a:pPr/>
              <a:t>‹#›</a:t>
            </a:fld>
            <a:endParaRPr lang="en-US" altLang="zh-CN"/>
          </a:p>
        </p:txBody>
      </p:sp>
    </p:spTree>
    <p:extLst>
      <p:ext uri="{BB962C8B-B14F-4D97-AF65-F5344CB8AC3E}">
        <p14:creationId xmlns:p14="http://schemas.microsoft.com/office/powerpoint/2010/main" val="228557772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幻灯片图像占位符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6"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2227"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140BDEDC-3D2B-4411-935E-F3A3BC3DE46D}" type="slidenum">
              <a:rPr lang="zh-CN" altLang="en-US"/>
              <a:pPr/>
              <a:t>12</a:t>
            </a:fld>
            <a:endParaRPr lang="en-US" altLang="zh-CN"/>
          </a:p>
        </p:txBody>
      </p:sp>
    </p:spTree>
    <p:extLst>
      <p:ext uri="{BB962C8B-B14F-4D97-AF65-F5344CB8AC3E}">
        <p14:creationId xmlns:p14="http://schemas.microsoft.com/office/powerpoint/2010/main" val="21675161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幻灯片图像占位符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6"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2227"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140BDEDC-3D2B-4411-935E-F3A3BC3DE46D}" type="slidenum">
              <a:rPr lang="zh-CN" altLang="en-US"/>
              <a:pPr/>
              <a:t>13</a:t>
            </a:fld>
            <a:endParaRPr lang="en-US" altLang="zh-CN"/>
          </a:p>
        </p:txBody>
      </p:sp>
    </p:spTree>
    <p:extLst>
      <p:ext uri="{BB962C8B-B14F-4D97-AF65-F5344CB8AC3E}">
        <p14:creationId xmlns:p14="http://schemas.microsoft.com/office/powerpoint/2010/main" val="30495568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幻灯片图像占位符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4"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4275"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062868B7-78B9-45BB-9EFB-F9D3E6377449}" type="slidenum">
              <a:rPr lang="zh-CN" altLang="en-US"/>
              <a:pPr/>
              <a:t>14</a:t>
            </a:fld>
            <a:endParaRPr lang="en-US" altLang="zh-CN"/>
          </a:p>
        </p:txBody>
      </p:sp>
    </p:spTree>
    <p:extLst>
      <p:ext uri="{BB962C8B-B14F-4D97-AF65-F5344CB8AC3E}">
        <p14:creationId xmlns:p14="http://schemas.microsoft.com/office/powerpoint/2010/main" val="37192651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幻灯片图像占位符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2"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6323"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1DE1A6B0-A6FF-4592-8D79-4697EC3C9311}" type="slidenum">
              <a:rPr lang="zh-CN" altLang="en-US"/>
              <a:pPr/>
              <a:t>15</a:t>
            </a:fld>
            <a:endParaRPr lang="en-US" altLang="zh-CN"/>
          </a:p>
        </p:txBody>
      </p:sp>
    </p:spTree>
    <p:extLst>
      <p:ext uri="{BB962C8B-B14F-4D97-AF65-F5344CB8AC3E}">
        <p14:creationId xmlns:p14="http://schemas.microsoft.com/office/powerpoint/2010/main" val="2239090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幻灯片图像占位符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0"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8371"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EE085FA5-78FF-402A-8588-A71FE70411EB}" type="slidenum">
              <a:rPr lang="zh-CN" altLang="en-US"/>
              <a:pPr/>
              <a:t>16</a:t>
            </a:fld>
            <a:endParaRPr lang="en-US" altLang="zh-CN"/>
          </a:p>
        </p:txBody>
      </p:sp>
    </p:spTree>
    <p:extLst>
      <p:ext uri="{BB962C8B-B14F-4D97-AF65-F5344CB8AC3E}">
        <p14:creationId xmlns:p14="http://schemas.microsoft.com/office/powerpoint/2010/main" val="1610862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幻灯片图像占位符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8"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0419"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1B417F6C-CAFD-40DF-9B3C-4D00D9FA348B}" type="slidenum">
              <a:rPr lang="zh-CN" altLang="en-US"/>
              <a:pPr/>
              <a:t>17</a:t>
            </a:fld>
            <a:endParaRPr lang="en-US" altLang="zh-CN"/>
          </a:p>
        </p:txBody>
      </p:sp>
    </p:spTree>
    <p:extLst>
      <p:ext uri="{BB962C8B-B14F-4D97-AF65-F5344CB8AC3E}">
        <p14:creationId xmlns:p14="http://schemas.microsoft.com/office/powerpoint/2010/main" val="22091739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DA9623B9-7ECA-446E-AAAD-74507BB3037E}" type="datetimeFigureOut">
              <a:rPr lang="zh-CN" altLang="en-US"/>
              <a:pPr>
                <a:defRPr/>
              </a:pPr>
              <a:t>2020/8/22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ED3E54F6-4FD4-44E6-9875-84C345B07CEB}" type="slidenum">
              <a:rPr lang="zh-CN" altLang="en-US"/>
              <a:pPr/>
              <a:t>‹#›</a:t>
            </a:fld>
            <a:endParaRPr lang="en-US" altLang="zh-CN"/>
          </a:p>
        </p:txBody>
      </p:sp>
    </p:spTree>
    <p:extLst>
      <p:ext uri="{BB962C8B-B14F-4D97-AF65-F5344CB8AC3E}">
        <p14:creationId xmlns:p14="http://schemas.microsoft.com/office/powerpoint/2010/main" val="2701607602"/>
      </p:ext>
    </p:extLst>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FC50C6C5-3256-4F1A-B264-08C7E0FF7278}" type="datetimeFigureOut">
              <a:rPr lang="zh-CN" altLang="en-US"/>
              <a:pPr>
                <a:defRPr/>
              </a:pPr>
              <a:t>2020/8/22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B4A8EEDD-A422-4250-9CF7-5434B75C87FF}" type="slidenum">
              <a:rPr lang="zh-CN" altLang="en-US"/>
              <a:pPr/>
              <a:t>‹#›</a:t>
            </a:fld>
            <a:endParaRPr lang="en-US" altLang="zh-CN"/>
          </a:p>
        </p:txBody>
      </p:sp>
    </p:spTree>
    <p:extLst>
      <p:ext uri="{BB962C8B-B14F-4D97-AF65-F5344CB8AC3E}">
        <p14:creationId xmlns:p14="http://schemas.microsoft.com/office/powerpoint/2010/main" val="2362771039"/>
      </p:ext>
    </p:extLst>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FDCFF833-17DA-4E40-92F8-18D381E65483}" type="datetimeFigureOut">
              <a:rPr lang="zh-CN" altLang="en-US"/>
              <a:pPr>
                <a:defRPr/>
              </a:pPr>
              <a:t>2020/8/22 Saturday</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18985ACF-CE7C-4A3B-9F85-4B8ADC291B50}" type="slidenum">
              <a:rPr lang="zh-CN" altLang="en-US"/>
              <a:pPr/>
              <a:t>‹#›</a:t>
            </a:fld>
            <a:endParaRPr lang="en-US" altLang="zh-CN"/>
          </a:p>
        </p:txBody>
      </p:sp>
    </p:spTree>
    <p:extLst>
      <p:ext uri="{BB962C8B-B14F-4D97-AF65-F5344CB8AC3E}">
        <p14:creationId xmlns:p14="http://schemas.microsoft.com/office/powerpoint/2010/main" val="3932224874"/>
      </p:ext>
    </p:extLst>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BB6872A8-2A3C-46AB-9EE7-BB1528AB08B8}" type="datetimeFigureOut">
              <a:rPr lang="zh-CN" altLang="en-US"/>
              <a:pPr>
                <a:defRPr/>
              </a:pPr>
              <a:t>2020/8/22 Saturday</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fld id="{AD588F65-7589-4A45-AB26-ADF869777E52}" type="slidenum">
              <a:rPr lang="zh-CN" altLang="en-US"/>
              <a:pPr/>
              <a:t>‹#›</a:t>
            </a:fld>
            <a:endParaRPr lang="en-US" altLang="zh-CN"/>
          </a:p>
        </p:txBody>
      </p:sp>
    </p:spTree>
    <p:extLst>
      <p:ext uri="{BB962C8B-B14F-4D97-AF65-F5344CB8AC3E}">
        <p14:creationId xmlns:p14="http://schemas.microsoft.com/office/powerpoint/2010/main" val="4239076776"/>
      </p:ext>
    </p:extLst>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C59564DB-06E9-49D2-9ECD-2DAA07499FC5}" type="datetimeFigureOut">
              <a:rPr lang="zh-CN" altLang="en-US"/>
              <a:pPr>
                <a:defRPr/>
              </a:pPr>
              <a:t>2020/8/22 Saturday</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fld id="{93F9D614-3570-4829-9060-0A16792B7DFA}" type="slidenum">
              <a:rPr lang="zh-CN" altLang="en-US"/>
              <a:pPr/>
              <a:t>‹#›</a:t>
            </a:fld>
            <a:endParaRPr lang="en-US" altLang="zh-CN"/>
          </a:p>
        </p:txBody>
      </p:sp>
    </p:spTree>
    <p:extLst>
      <p:ext uri="{BB962C8B-B14F-4D97-AF65-F5344CB8AC3E}">
        <p14:creationId xmlns:p14="http://schemas.microsoft.com/office/powerpoint/2010/main" val="3214936961"/>
      </p:ext>
    </p:extLst>
  </p:cSld>
  <p:clrMapOvr>
    <a:masterClrMapping/>
  </p:clrMapOvr>
  <p:transition spd="slow">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08619B4A-34A1-489F-8D0F-97161809D256}" type="datetimeFigureOut">
              <a:rPr lang="zh-CN" altLang="en-US"/>
              <a:pPr>
                <a:defRPr/>
              </a:pPr>
              <a:t>2020/8/22 Saturday</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6DD641E4-5290-4670-91E8-17EC941999CC}" type="slidenum">
              <a:rPr lang="zh-CN" altLang="en-US"/>
              <a:pPr/>
              <a:t>‹#›</a:t>
            </a:fld>
            <a:endParaRPr lang="en-US" altLang="zh-CN"/>
          </a:p>
        </p:txBody>
      </p:sp>
    </p:spTree>
    <p:extLst>
      <p:ext uri="{BB962C8B-B14F-4D97-AF65-F5344CB8AC3E}">
        <p14:creationId xmlns:p14="http://schemas.microsoft.com/office/powerpoint/2010/main" val="742834473"/>
      </p:ext>
    </p:extLst>
  </p:cSld>
  <p:clrMapOvr>
    <a:masterClrMapping/>
  </p:clrMapOvr>
  <p:transition spd="slow">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00A50CE1-910A-41B5-A740-95C68712F9FE}" type="datetimeFigureOut">
              <a:rPr lang="zh-CN" altLang="en-US"/>
              <a:pPr>
                <a:defRPr/>
              </a:pPr>
              <a:t>2020/8/22 Saturday</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8A6FFCFE-F14A-4865-B8C2-FFAA59B0BF2E}" type="slidenum">
              <a:rPr lang="zh-CN" altLang="en-US"/>
              <a:pPr/>
              <a:t>‹#›</a:t>
            </a:fld>
            <a:endParaRPr lang="en-US" altLang="zh-CN"/>
          </a:p>
        </p:txBody>
      </p:sp>
    </p:spTree>
    <p:extLst>
      <p:ext uri="{BB962C8B-B14F-4D97-AF65-F5344CB8AC3E}">
        <p14:creationId xmlns:p14="http://schemas.microsoft.com/office/powerpoint/2010/main" val="520249611"/>
      </p:ext>
    </p:extLst>
  </p:cSld>
  <p:clrMapOvr>
    <a:masterClrMapping/>
  </p:clrMapOvr>
  <p:transition spd="slow">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3E519C0-CF78-4DB0-BA84-A5CC3F01F79C}" type="datetimeFigureOut">
              <a:rPr lang="zh-CN" altLang="en-US"/>
              <a:pPr>
                <a:defRPr/>
              </a:pPr>
              <a:t>2020/8/22 Saturday</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C18E1234-47FA-402D-9B90-B2B2F7C6777E}" type="slidenum">
              <a:rPr lang="zh-CN" altLang="en-US"/>
              <a:pPr/>
              <a:t>‹#›</a:t>
            </a:fld>
            <a:endParaRPr lang="en-US" altLang="zh-CN"/>
          </a:p>
        </p:txBody>
      </p:sp>
    </p:spTree>
    <p:extLst>
      <p:ext uri="{BB962C8B-B14F-4D97-AF65-F5344CB8AC3E}">
        <p14:creationId xmlns:p14="http://schemas.microsoft.com/office/powerpoint/2010/main" val="3575186777"/>
      </p:ext>
    </p:extLst>
  </p:cSld>
  <p:clrMapOvr>
    <a:masterClrMapping/>
  </p:clrMapOvr>
  <p:transition spd="slow">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55E1EBA8-8F0E-43E6-8ECC-777803D49E92}" type="datetimeFigureOut">
              <a:rPr lang="zh-CN" altLang="en-US"/>
              <a:pPr>
                <a:defRPr/>
              </a:pPr>
              <a:t>2020/8/22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B1F1ADF9-D857-4328-A47D-1ABCFF087D37}" type="slidenum">
              <a:rPr lang="zh-CN" altLang="en-US"/>
              <a:pPr/>
              <a:t>‹#›</a:t>
            </a:fld>
            <a:endParaRPr lang="en-US" altLang="zh-CN"/>
          </a:p>
        </p:txBody>
      </p:sp>
    </p:spTree>
    <p:extLst>
      <p:ext uri="{BB962C8B-B14F-4D97-AF65-F5344CB8AC3E}">
        <p14:creationId xmlns:p14="http://schemas.microsoft.com/office/powerpoint/2010/main" val="1891460608"/>
      </p:ext>
    </p:extLst>
  </p:cSld>
  <p:clrMapOvr>
    <a:masterClrMapping/>
  </p:clrMapOvr>
  <p:transition spd="slow">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F5D99878-BCB8-46AA-9DDD-E7B6A0915D88}" type="datetimeFigureOut">
              <a:rPr lang="zh-CN" altLang="en-US"/>
              <a:pPr>
                <a:defRPr/>
              </a:pPr>
              <a:t>2020/8/22 Saturday</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8799EB9B-478F-41BB-88F4-49E1C5C2EE4E}" type="slidenum">
              <a:rPr lang="zh-CN" altLang="en-US"/>
              <a:pPr/>
              <a:t>‹#›</a:t>
            </a:fld>
            <a:endParaRPr lang="en-US" altLang="zh-CN"/>
          </a:p>
        </p:txBody>
      </p:sp>
    </p:spTree>
    <p:extLst>
      <p:ext uri="{BB962C8B-B14F-4D97-AF65-F5344CB8AC3E}">
        <p14:creationId xmlns:p14="http://schemas.microsoft.com/office/powerpoint/2010/main" val="1554899300"/>
      </p:ext>
    </p:extLst>
  </p:cSld>
  <p:clrMapOvr>
    <a:masterClrMapping/>
  </p:clrMapOvr>
  <p:transition spd="slow">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8" name="页脚占位符 7"/>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9" name="灯片编号占位符 8"/>
          <p:cNvSpPr>
            <a:spLocks noGrp="1"/>
          </p:cNvSpPr>
          <p:nvPr>
            <p:ph type="sldNum" sz="quarter" idx="12"/>
          </p:nvPr>
        </p:nvSpPr>
        <p:spPr/>
        <p:txBody>
          <a:bodyPr/>
          <a:lstStyle>
            <a:lvl1pPr>
              <a:defRPr/>
            </a:lvl1pPr>
          </a:lstStyle>
          <a:p>
            <a:fld id="{7781A741-E5BC-4C2A-AE34-3F905C1F1788}" type="slidenum">
              <a:rPr lang="en-US" altLang="zh-CN"/>
              <a:pPr/>
              <a:t>‹#›</a:t>
            </a:fld>
            <a:endParaRPr lang="en-US" altLang="zh-CN"/>
          </a:p>
        </p:txBody>
      </p:sp>
    </p:spTree>
    <p:extLst>
      <p:ext uri="{BB962C8B-B14F-4D97-AF65-F5344CB8AC3E}">
        <p14:creationId xmlns:p14="http://schemas.microsoft.com/office/powerpoint/2010/main" val="33483780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4" name="页脚占位符 3"/>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5" name="灯片编号占位符 4"/>
          <p:cNvSpPr>
            <a:spLocks noGrp="1"/>
          </p:cNvSpPr>
          <p:nvPr>
            <p:ph type="sldNum" sz="quarter" idx="12"/>
          </p:nvPr>
        </p:nvSpPr>
        <p:spPr/>
        <p:txBody>
          <a:bodyPr/>
          <a:lstStyle>
            <a:lvl1pPr>
              <a:defRPr/>
            </a:lvl1pPr>
          </a:lstStyle>
          <a:p>
            <a:fld id="{B2216B78-B8AD-4F4C-BAE4-6F02B170F318}" type="slidenum">
              <a:rPr lang="en-US" altLang="zh-CN"/>
              <a:pPr/>
              <a:t>‹#›</a:t>
            </a:fld>
            <a:endParaRPr lang="en-US" altLang="zh-CN"/>
          </a:p>
        </p:txBody>
      </p:sp>
    </p:spTree>
    <p:extLst>
      <p:ext uri="{BB962C8B-B14F-4D97-AF65-F5344CB8AC3E}">
        <p14:creationId xmlns:p14="http://schemas.microsoft.com/office/powerpoint/2010/main" val="1464983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6" name="页脚占位符 5"/>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vl1pPr>
          </a:lstStyle>
          <a:p>
            <a:fld id="{445AEAD7-487B-4DB2-9983-DCD89443E628}" type="slidenum">
              <a:rPr lang="en-US" altLang="zh-CN"/>
              <a:pPr/>
              <a:t>‹#›</a:t>
            </a:fld>
            <a:endParaRPr lang="en-US" altLang="zh-CN"/>
          </a:p>
        </p:txBody>
      </p:sp>
    </p:spTree>
    <p:extLst>
      <p:ext uri="{BB962C8B-B14F-4D97-AF65-F5344CB8AC3E}">
        <p14:creationId xmlns:p14="http://schemas.microsoft.com/office/powerpoint/2010/main" val="17628463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6" name="页脚占位符 5"/>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vl1pPr>
          </a:lstStyle>
          <a:p>
            <a:fld id="{21BE133D-4825-4590-83FC-76EC50B7FEBD}" type="slidenum">
              <a:rPr lang="en-US" altLang="zh-CN"/>
              <a:pPr/>
              <a:t>‹#›</a:t>
            </a:fld>
            <a:endParaRPr lang="en-US" altLang="zh-CN"/>
          </a:p>
        </p:txBody>
      </p:sp>
    </p:spTree>
    <p:extLst>
      <p:ext uri="{BB962C8B-B14F-4D97-AF65-F5344CB8AC3E}">
        <p14:creationId xmlns:p14="http://schemas.microsoft.com/office/powerpoint/2010/main" val="3710355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5" name="页脚占位符 4"/>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fld id="{FB95B4D8-5CFE-4B05-8609-B360EDCD9CB3}" type="slidenum">
              <a:rPr lang="en-US" altLang="zh-CN"/>
              <a:pPr/>
              <a:t>‹#›</a:t>
            </a:fld>
            <a:endParaRPr lang="en-US" altLang="zh-CN"/>
          </a:p>
        </p:txBody>
      </p:sp>
    </p:spTree>
    <p:extLst>
      <p:ext uri="{BB962C8B-B14F-4D97-AF65-F5344CB8AC3E}">
        <p14:creationId xmlns:p14="http://schemas.microsoft.com/office/powerpoint/2010/main" val="6757406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5" name="页脚占位符 4"/>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fld id="{F049F264-F0CD-492C-A931-785A964833E5}" type="slidenum">
              <a:rPr lang="en-US" altLang="zh-CN"/>
              <a:pPr/>
              <a:t>‹#›</a:t>
            </a:fld>
            <a:endParaRPr lang="en-US" altLang="zh-CN"/>
          </a:p>
        </p:txBody>
      </p:sp>
    </p:spTree>
    <p:extLst>
      <p:ext uri="{BB962C8B-B14F-4D97-AF65-F5344CB8AC3E}">
        <p14:creationId xmlns:p14="http://schemas.microsoft.com/office/powerpoint/2010/main" val="7236849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4" name="页脚占位符 3"/>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5" name="灯片编号占位符 4"/>
          <p:cNvSpPr>
            <a:spLocks noGrp="1"/>
          </p:cNvSpPr>
          <p:nvPr>
            <p:ph type="sldNum" sz="quarter" idx="12"/>
          </p:nvPr>
        </p:nvSpPr>
        <p:spPr/>
        <p:txBody>
          <a:bodyPr/>
          <a:lstStyle>
            <a:lvl1pPr>
              <a:defRPr/>
            </a:lvl1pPr>
          </a:lstStyle>
          <a:p>
            <a:fld id="{C655C5EC-356D-41A1-BF6D-70C94C0D2959}" type="slidenum">
              <a:rPr lang="en-US" altLang="zh-CN"/>
              <a:pPr/>
              <a:t>‹#›</a:t>
            </a:fld>
            <a:endParaRPr lang="en-US" altLang="zh-CN"/>
          </a:p>
        </p:txBody>
      </p:sp>
    </p:spTree>
    <p:extLst>
      <p:ext uri="{BB962C8B-B14F-4D97-AF65-F5344CB8AC3E}">
        <p14:creationId xmlns:p14="http://schemas.microsoft.com/office/powerpoint/2010/main" val="34429075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6" name="页脚占位符 5"/>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vl1pPr>
          </a:lstStyle>
          <a:p>
            <a:fld id="{D28086D5-2CB1-440B-9EA9-807E1A5A1EA1}" type="slidenum">
              <a:rPr lang="en-US" altLang="zh-CN"/>
              <a:pPr/>
              <a:t>‹#›</a:t>
            </a:fld>
            <a:endParaRPr lang="en-US" altLang="zh-CN"/>
          </a:p>
        </p:txBody>
      </p:sp>
    </p:spTree>
    <p:extLst>
      <p:ext uri="{BB962C8B-B14F-4D97-AF65-F5344CB8AC3E}">
        <p14:creationId xmlns:p14="http://schemas.microsoft.com/office/powerpoint/2010/main" val="38645308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5" name="页脚占位符 4"/>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fld id="{813CA0F0-BC74-4913-B28B-EC61F4C3CD8C}" type="slidenum">
              <a:rPr lang="en-US" altLang="zh-CN"/>
              <a:pPr/>
              <a:t>‹#›</a:t>
            </a:fld>
            <a:endParaRPr lang="en-US" altLang="zh-CN"/>
          </a:p>
        </p:txBody>
      </p:sp>
    </p:spTree>
    <p:extLst>
      <p:ext uri="{BB962C8B-B14F-4D97-AF65-F5344CB8AC3E}">
        <p14:creationId xmlns:p14="http://schemas.microsoft.com/office/powerpoint/2010/main" val="32531087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5" name="页脚占位符 4"/>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fld id="{CA6B7F27-F0A0-41A2-B34B-8119B786C18C}" type="slidenum">
              <a:rPr lang="en-US" altLang="zh-CN"/>
              <a:pPr/>
              <a:t>‹#›</a:t>
            </a:fld>
            <a:endParaRPr lang="en-US" altLang="zh-CN"/>
          </a:p>
        </p:txBody>
      </p:sp>
    </p:spTree>
    <p:extLst>
      <p:ext uri="{BB962C8B-B14F-4D97-AF65-F5344CB8AC3E}">
        <p14:creationId xmlns:p14="http://schemas.microsoft.com/office/powerpoint/2010/main" val="40053371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5" name="页脚占位符 4"/>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fld id="{D0BB4752-BF82-4B33-A1BD-C5D77BC32CFF}" type="slidenum">
              <a:rPr lang="en-US" altLang="zh-CN"/>
              <a:pPr/>
              <a:t>‹#›</a:t>
            </a:fld>
            <a:endParaRPr lang="en-US" altLang="zh-CN"/>
          </a:p>
        </p:txBody>
      </p:sp>
    </p:spTree>
    <p:extLst>
      <p:ext uri="{BB962C8B-B14F-4D97-AF65-F5344CB8AC3E}">
        <p14:creationId xmlns:p14="http://schemas.microsoft.com/office/powerpoint/2010/main" val="34189616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6" name="页脚占位符 5"/>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vl1pPr>
          </a:lstStyle>
          <a:p>
            <a:fld id="{310E6F90-FA3C-46FA-B903-78E90FFBB4C8}" type="slidenum">
              <a:rPr lang="en-US" altLang="zh-CN"/>
              <a:pPr/>
              <a:t>‹#›</a:t>
            </a:fld>
            <a:endParaRPr lang="en-US" altLang="zh-CN"/>
          </a:p>
        </p:txBody>
      </p:sp>
    </p:spTree>
    <p:extLst>
      <p:ext uri="{BB962C8B-B14F-4D97-AF65-F5344CB8AC3E}">
        <p14:creationId xmlns:p14="http://schemas.microsoft.com/office/powerpoint/2010/main" val="10326426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8" name="页脚占位符 7"/>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9" name="灯片编号占位符 8"/>
          <p:cNvSpPr>
            <a:spLocks noGrp="1"/>
          </p:cNvSpPr>
          <p:nvPr>
            <p:ph type="sldNum" sz="quarter" idx="12"/>
          </p:nvPr>
        </p:nvSpPr>
        <p:spPr/>
        <p:txBody>
          <a:bodyPr/>
          <a:lstStyle>
            <a:lvl1pPr>
              <a:defRPr/>
            </a:lvl1pPr>
          </a:lstStyle>
          <a:p>
            <a:fld id="{4069632D-0285-48A1-BC0A-EF2881F25961}" type="slidenum">
              <a:rPr lang="en-US" altLang="zh-CN"/>
              <a:pPr/>
              <a:t>‹#›</a:t>
            </a:fld>
            <a:endParaRPr lang="en-US" altLang="zh-CN"/>
          </a:p>
        </p:txBody>
      </p:sp>
    </p:spTree>
    <p:extLst>
      <p:ext uri="{BB962C8B-B14F-4D97-AF65-F5344CB8AC3E}">
        <p14:creationId xmlns:p14="http://schemas.microsoft.com/office/powerpoint/2010/main" val="1224520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4" name="页脚占位符 3"/>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5" name="灯片编号占位符 4"/>
          <p:cNvSpPr>
            <a:spLocks noGrp="1"/>
          </p:cNvSpPr>
          <p:nvPr>
            <p:ph type="sldNum" sz="quarter" idx="12"/>
          </p:nvPr>
        </p:nvSpPr>
        <p:spPr/>
        <p:txBody>
          <a:bodyPr/>
          <a:lstStyle>
            <a:lvl1pPr>
              <a:defRPr/>
            </a:lvl1pPr>
          </a:lstStyle>
          <a:p>
            <a:fld id="{AC086A45-3E22-45A3-A677-7E7AD6A4B698}" type="slidenum">
              <a:rPr lang="en-US" altLang="zh-CN"/>
              <a:pPr/>
              <a:t>‹#›</a:t>
            </a:fld>
            <a:endParaRPr lang="en-US" altLang="zh-CN"/>
          </a:p>
        </p:txBody>
      </p:sp>
    </p:spTree>
    <p:extLst>
      <p:ext uri="{BB962C8B-B14F-4D97-AF65-F5344CB8AC3E}">
        <p14:creationId xmlns:p14="http://schemas.microsoft.com/office/powerpoint/2010/main" val="33229669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3" name="页脚占位符 2"/>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4" name="灯片编号占位符 3"/>
          <p:cNvSpPr>
            <a:spLocks noGrp="1"/>
          </p:cNvSpPr>
          <p:nvPr>
            <p:ph type="sldNum" sz="quarter" idx="12"/>
          </p:nvPr>
        </p:nvSpPr>
        <p:spPr/>
        <p:txBody>
          <a:bodyPr/>
          <a:lstStyle>
            <a:lvl1pPr>
              <a:defRPr/>
            </a:lvl1pPr>
          </a:lstStyle>
          <a:p>
            <a:fld id="{A005FDD6-2289-43CC-AAB3-C7BD7834602C}" type="slidenum">
              <a:rPr lang="en-US" altLang="zh-CN"/>
              <a:pPr/>
              <a:t>‹#›</a:t>
            </a:fld>
            <a:endParaRPr lang="en-US" altLang="zh-CN"/>
          </a:p>
        </p:txBody>
      </p:sp>
    </p:spTree>
    <p:extLst>
      <p:ext uri="{BB962C8B-B14F-4D97-AF65-F5344CB8AC3E}">
        <p14:creationId xmlns:p14="http://schemas.microsoft.com/office/powerpoint/2010/main" val="157685728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6" name="页脚占位符 5"/>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vl1pPr>
          </a:lstStyle>
          <a:p>
            <a:fld id="{7E84EC09-1C3A-44C8-BEC5-7BEC46DE7BBF}" type="slidenum">
              <a:rPr lang="en-US" altLang="zh-CN"/>
              <a:pPr/>
              <a:t>‹#›</a:t>
            </a:fld>
            <a:endParaRPr lang="en-US" altLang="zh-CN"/>
          </a:p>
        </p:txBody>
      </p:sp>
    </p:spTree>
    <p:extLst>
      <p:ext uri="{BB962C8B-B14F-4D97-AF65-F5344CB8AC3E}">
        <p14:creationId xmlns:p14="http://schemas.microsoft.com/office/powerpoint/2010/main" val="3260403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6" name="页脚占位符 5"/>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vl1pPr>
          </a:lstStyle>
          <a:p>
            <a:fld id="{D04185DF-0199-42CD-97AC-74671CA6CF38}" type="slidenum">
              <a:rPr lang="en-US" altLang="zh-CN"/>
              <a:pPr/>
              <a:t>‹#›</a:t>
            </a:fld>
            <a:endParaRPr lang="en-US" altLang="zh-CN"/>
          </a:p>
        </p:txBody>
      </p:sp>
    </p:spTree>
    <p:extLst>
      <p:ext uri="{BB962C8B-B14F-4D97-AF65-F5344CB8AC3E}">
        <p14:creationId xmlns:p14="http://schemas.microsoft.com/office/powerpoint/2010/main" val="6164789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5" name="页脚占位符 4"/>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fld id="{89A6F7A3-7A8E-4947-AF82-9BD40380C232}" type="slidenum">
              <a:rPr lang="en-US" altLang="zh-CN"/>
              <a:pPr/>
              <a:t>‹#›</a:t>
            </a:fld>
            <a:endParaRPr lang="en-US" altLang="zh-CN"/>
          </a:p>
        </p:txBody>
      </p:sp>
    </p:spTree>
    <p:extLst>
      <p:ext uri="{BB962C8B-B14F-4D97-AF65-F5344CB8AC3E}">
        <p14:creationId xmlns:p14="http://schemas.microsoft.com/office/powerpoint/2010/main" val="26956485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5" name="页脚占位符 4"/>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fld id="{6A943A39-F9A4-4C54-8AB8-6301C26083CF}" type="slidenum">
              <a:rPr lang="en-US" altLang="zh-CN"/>
              <a:pPr/>
              <a:t>‹#›</a:t>
            </a:fld>
            <a:endParaRPr lang="en-US" altLang="zh-CN"/>
          </a:p>
        </p:txBody>
      </p:sp>
    </p:spTree>
    <p:extLst>
      <p:ext uri="{BB962C8B-B14F-4D97-AF65-F5344CB8AC3E}">
        <p14:creationId xmlns:p14="http://schemas.microsoft.com/office/powerpoint/2010/main" val="8135336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lvl1pPr fontAlgn="auto">
              <a:spcBef>
                <a:spcPts val="0"/>
              </a:spcBef>
              <a:spcAft>
                <a:spcPts val="0"/>
              </a:spcAft>
              <a:defRPr/>
            </a:lvl1pPr>
          </a:lstStyle>
          <a:p>
            <a:pPr>
              <a:defRPr/>
            </a:pPr>
            <a:endParaRPr lang="en-US" altLang="zh-CN"/>
          </a:p>
        </p:txBody>
      </p:sp>
      <p:sp>
        <p:nvSpPr>
          <p:cNvPr id="4" name="页脚占位符 3"/>
          <p:cNvSpPr>
            <a:spLocks noGrp="1"/>
          </p:cNvSpPr>
          <p:nvPr>
            <p:ph type="ftr" sz="quarter" idx="11"/>
          </p:nvPr>
        </p:nvSpPr>
        <p:spPr/>
        <p:txBody>
          <a:bodyPr/>
          <a:lstStyle>
            <a:lvl1pPr fontAlgn="auto">
              <a:spcBef>
                <a:spcPts val="0"/>
              </a:spcBef>
              <a:spcAft>
                <a:spcPts val="0"/>
              </a:spcAft>
              <a:defRPr/>
            </a:lvl1pPr>
          </a:lstStyle>
          <a:p>
            <a:pPr>
              <a:defRPr/>
            </a:pPr>
            <a:endParaRPr lang="en-US" altLang="zh-CN"/>
          </a:p>
        </p:txBody>
      </p:sp>
      <p:sp>
        <p:nvSpPr>
          <p:cNvPr id="5" name="灯片编号占位符 4"/>
          <p:cNvSpPr>
            <a:spLocks noGrp="1"/>
          </p:cNvSpPr>
          <p:nvPr>
            <p:ph type="sldNum" sz="quarter" idx="12"/>
          </p:nvPr>
        </p:nvSpPr>
        <p:spPr/>
        <p:txBody>
          <a:bodyPr/>
          <a:lstStyle>
            <a:lvl1pPr>
              <a:defRPr/>
            </a:lvl1pPr>
          </a:lstStyle>
          <a:p>
            <a:fld id="{622A2331-06F5-4217-AC19-871F947124F0}" type="slidenum">
              <a:rPr lang="en-US" altLang="zh-CN"/>
              <a:pPr/>
              <a:t>‹#›</a:t>
            </a:fld>
            <a:endParaRPr lang="en-US" altLang="zh-CN"/>
          </a:p>
        </p:txBody>
      </p:sp>
    </p:spTree>
    <p:extLst>
      <p:ext uri="{BB962C8B-B14F-4D97-AF65-F5344CB8AC3E}">
        <p14:creationId xmlns:p14="http://schemas.microsoft.com/office/powerpoint/2010/main" val="14626962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6245225"/>
            <a:ext cx="2133600" cy="476250"/>
          </a:xfrm>
        </p:spPr>
        <p:txBody>
          <a:bodyPr/>
          <a:lstStyle>
            <a:lvl1pPr>
              <a:defRPr/>
            </a:lvl1pPr>
          </a:lstStyle>
          <a:p>
            <a:pPr>
              <a:defRPr/>
            </a:pPr>
            <a:endParaRPr lang="en-US" altLang="zh-CN"/>
          </a:p>
        </p:txBody>
      </p:sp>
      <p:sp>
        <p:nvSpPr>
          <p:cNvPr id="3" name="页脚占位符 2"/>
          <p:cNvSpPr>
            <a:spLocks noGrp="1"/>
          </p:cNvSpPr>
          <p:nvPr>
            <p:ph type="ftr" sz="quarter" idx="11"/>
          </p:nvPr>
        </p:nvSpPr>
        <p:spPr>
          <a:xfrm>
            <a:off x="3124200" y="6245225"/>
            <a:ext cx="2895600" cy="476250"/>
          </a:xfrm>
        </p:spPr>
        <p:txBody>
          <a:bodyPr/>
          <a:lstStyle>
            <a:lvl1pPr>
              <a:defRPr/>
            </a:lvl1pPr>
          </a:lstStyle>
          <a:p>
            <a:pPr>
              <a:defRPr/>
            </a:pPr>
            <a:endParaRPr lang="en-US" altLang="zh-CN"/>
          </a:p>
        </p:txBody>
      </p:sp>
      <p:sp>
        <p:nvSpPr>
          <p:cNvPr id="4" name="灯片编号占位符 3"/>
          <p:cNvSpPr>
            <a:spLocks noGrp="1"/>
          </p:cNvSpPr>
          <p:nvPr>
            <p:ph type="sldNum" sz="quarter" idx="12"/>
          </p:nvPr>
        </p:nvSpPr>
        <p:spPr>
          <a:xfrm>
            <a:off x="6553200" y="6245225"/>
            <a:ext cx="2133600" cy="476250"/>
          </a:xfrm>
        </p:spPr>
        <p:txBody>
          <a:bodyPr/>
          <a:lstStyle>
            <a:lvl1pPr>
              <a:defRPr/>
            </a:lvl1pPr>
          </a:lstStyle>
          <a:p>
            <a:fld id="{A589BE29-212D-438D-87BD-57D57CB9B437}" type="slidenum">
              <a:rPr lang="en-US" altLang="zh-CN"/>
              <a:pPr/>
              <a:t>‹#›</a:t>
            </a:fld>
            <a:endParaRPr lang="en-US" altLang="zh-CN"/>
          </a:p>
        </p:txBody>
      </p:sp>
    </p:spTree>
    <p:extLst>
      <p:ext uri="{BB962C8B-B14F-4D97-AF65-F5344CB8AC3E}">
        <p14:creationId xmlns:p14="http://schemas.microsoft.com/office/powerpoint/2010/main" val="3253588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10" Type="http://schemas.openxmlformats.org/officeDocument/2006/relationships/image" Target="../media/image2.png"/><Relationship Id="rId4" Type="http://schemas.openxmlformats.org/officeDocument/2006/relationships/slideLayout" Target="../slideLayouts/slideLayout14.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defRPr>
            </a:lvl1pPr>
          </a:lstStyle>
          <a:p>
            <a:pPr>
              <a:defRPr/>
            </a:pPr>
            <a:fld id="{2B8792B2-4CF9-4615-BFA4-F3ED63CBD28A}" type="datetimeFigureOut">
              <a:rPr lang="zh-CN" altLang="en-US"/>
              <a:pPr>
                <a:defRPr/>
              </a:pPr>
              <a:t>2020/8/22 Saturday</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D7FEE78C-CA69-4CC7-883A-4ADF6014F10A}" type="slidenum">
              <a:rPr lang="zh-CN" altLang="en-US"/>
              <a:pPr/>
              <a:t>‹#›</a:t>
            </a:fld>
            <a:endParaRPr lang="en-US" altLang="zh-CN"/>
          </a:p>
        </p:txBody>
      </p:sp>
      <p:pic>
        <p:nvPicPr>
          <p:cNvPr id="1031" name="图片 6"/>
          <p:cNvPicPr>
            <a:picLocks noChangeAspect="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Lst>
  <p:transition spd="slow">
    <p:split orient="vert"/>
  </p:transition>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3315"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smtClean="0">
                <a:solidFill>
                  <a:srgbClr val="000000"/>
                </a:solidFill>
                <a:latin typeface="+mn-lt"/>
                <a:ea typeface="+mn-ea"/>
              </a:defRPr>
            </a:lvl1pPr>
          </a:lstStyle>
          <a:p>
            <a:pPr>
              <a:defRPr/>
            </a:pPr>
            <a:endParaRPr lang="en-US" altLang="zh-CN"/>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smtClean="0">
                <a:solidFill>
                  <a:srgbClr val="000000"/>
                </a:solidFill>
                <a:latin typeface="+mn-lt"/>
                <a:ea typeface="+mn-ea"/>
              </a:defRPr>
            </a:lvl1pPr>
          </a:lstStyle>
          <a:p>
            <a:pPr>
              <a:defRPr/>
            </a:pPr>
            <a:endParaRPr lang="en-US" altLang="zh-CN"/>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fld id="{96591C56-767B-42E5-BAD4-ACFE2AC09DED}" type="slidenum">
              <a:rPr lang="en-US" altLang="zh-CN"/>
              <a:pPr/>
              <a:t>‹#›</a:t>
            </a:fld>
            <a:endParaRPr lang="en-US" altLang="zh-CN"/>
          </a:p>
        </p:txBody>
      </p:sp>
      <p:pic>
        <p:nvPicPr>
          <p:cNvPr id="13319" name="图片 1"/>
          <p:cNvPicPr>
            <a:picLocks noChangeAspect="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765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89444"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smtClean="0">
                <a:solidFill>
                  <a:srgbClr val="000000"/>
                </a:solidFill>
                <a:latin typeface="+mn-lt"/>
                <a:ea typeface="+mn-ea"/>
              </a:defRPr>
            </a:lvl1pPr>
          </a:lstStyle>
          <a:p>
            <a:pPr>
              <a:defRPr/>
            </a:pPr>
            <a:endParaRPr lang="en-US" altLang="zh-CN"/>
          </a:p>
        </p:txBody>
      </p:sp>
      <p:sp>
        <p:nvSpPr>
          <p:cNvPr id="189445"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smtClean="0">
                <a:solidFill>
                  <a:srgbClr val="000000"/>
                </a:solidFill>
                <a:latin typeface="+mn-lt"/>
                <a:ea typeface="+mn-ea"/>
              </a:defRPr>
            </a:lvl1pPr>
          </a:lstStyle>
          <a:p>
            <a:pPr>
              <a:defRPr/>
            </a:pPr>
            <a:endParaRPr lang="en-US" altLang="zh-CN"/>
          </a:p>
        </p:txBody>
      </p:sp>
      <p:sp>
        <p:nvSpPr>
          <p:cNvPr id="189446"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fld id="{9BA82F0B-F886-4C94-8FA7-8E159E0205CB}"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35"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31.xml"/><Relationship Id="rId1" Type="http://schemas.openxmlformats.org/officeDocument/2006/relationships/themeOverride" Target="../theme/themeOverride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31.xml"/><Relationship Id="rId1" Type="http://schemas.openxmlformats.org/officeDocument/2006/relationships/themeOverride" Target="../theme/themeOverride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31.xml"/><Relationship Id="rId1" Type="http://schemas.openxmlformats.org/officeDocument/2006/relationships/themeOverride" Target="../theme/themeOverride3.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0116" name="WordArt 11"/>
          <p:cNvSpPr>
            <a:spLocks noChangeArrowheads="1" noChangeShapeType="1" noTextEdit="1"/>
          </p:cNvSpPr>
          <p:nvPr/>
        </p:nvSpPr>
        <p:spPr bwMode="auto">
          <a:xfrm>
            <a:off x="539750" y="4581525"/>
            <a:ext cx="3600450" cy="10699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altLang="zh-CN" sz="3600" b="1" kern="10">
                <a:ln w="12700">
                  <a:solidFill>
                    <a:srgbClr val="000000"/>
                  </a:solidFill>
                  <a:round/>
                  <a:headEnd/>
                  <a:tailEnd/>
                </a:ln>
                <a:solidFill>
                  <a:srgbClr val="FFFF00"/>
                </a:solidFill>
                <a:cs typeface="Arial" panose="020B0604020202020204" pitchFamily="34" charset="0"/>
              </a:rPr>
              <a:t>Unit 3</a:t>
            </a:r>
            <a:endParaRPr lang="zh-CN" altLang="en-US" sz="3600" b="1" kern="10">
              <a:ln w="12700">
                <a:solidFill>
                  <a:srgbClr val="000000"/>
                </a:solidFill>
                <a:round/>
                <a:headEnd/>
                <a:tailEnd/>
              </a:ln>
              <a:solidFill>
                <a:srgbClr val="FFFF00"/>
              </a:solidFill>
              <a:cs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1988" name="WordArt 11"/>
          <p:cNvSpPr>
            <a:spLocks noChangeArrowheads="1" noChangeShapeType="1" noTextEdit="1"/>
          </p:cNvSpPr>
          <p:nvPr/>
        </p:nvSpPr>
        <p:spPr bwMode="auto">
          <a:xfrm>
            <a:off x="1187450" y="836613"/>
            <a:ext cx="6858000" cy="10699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altLang="zh-CN" sz="3600" b="1" kern="10" dirty="0">
                <a:ln w="12700">
                  <a:solidFill>
                    <a:srgbClr val="000000"/>
                  </a:solidFill>
                  <a:round/>
                  <a:headEnd/>
                  <a:tailEnd/>
                </a:ln>
                <a:solidFill>
                  <a:schemeClr val="bg1"/>
                </a:solidFill>
                <a:latin typeface="Times New Roman" panose="02020603050405020304" pitchFamily="18" charset="0"/>
                <a:cs typeface="Times New Roman" panose="02020603050405020304" pitchFamily="18" charset="0"/>
              </a:rPr>
              <a:t>Unit 3 Sports and fitness</a:t>
            </a:r>
            <a:endParaRPr lang="zh-CN" altLang="en-US" sz="3600" b="1" kern="10" dirty="0">
              <a:ln w="12700">
                <a:solidFill>
                  <a:srgbClr val="000000"/>
                </a:solidFill>
                <a:round/>
                <a:headEnd/>
                <a:tailEnd/>
              </a:ln>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6738" name="Rectangle 3"/>
          <p:cNvSpPr>
            <a:spLocks noGrp="1"/>
          </p:cNvSpPr>
          <p:nvPr>
            <p:ph idx="4294967295"/>
          </p:nvPr>
        </p:nvSpPr>
        <p:spPr>
          <a:xfrm>
            <a:off x="285750" y="2781300"/>
            <a:ext cx="8534400" cy="3024188"/>
          </a:xfrm>
        </p:spPr>
        <p:txBody>
          <a:bodyPr/>
          <a:lstStyle/>
          <a:p>
            <a:pPr>
              <a:lnSpc>
                <a:spcPct val="120000"/>
              </a:lnSpc>
              <a:spcBef>
                <a:spcPct val="0"/>
              </a:spcBef>
            </a:pPr>
            <a:r>
              <a:rPr lang="en-US" altLang="zh-CN" sz="3400" b="1" noProof="1" smtClean="0">
                <a:latin typeface="Times New Roman" panose="02020603050405020304" pitchFamily="18" charset="0"/>
              </a:rPr>
              <a:t>To</a:t>
            </a:r>
            <a:r>
              <a:rPr lang="en-US" altLang="zh-CN" sz="3400" b="1" noProof="1" smtClean="0">
                <a:latin typeface="Times New Roman" panose="02020603050405020304" pitchFamily="18" charset="0"/>
                <a:cs typeface="Times New Roman" panose="02020603050405020304" pitchFamily="18" charset="0"/>
              </a:rPr>
              <a:t> </a:t>
            </a:r>
            <a:r>
              <a:rPr lang="en-US" altLang="zh-CN" sz="3400" b="1" dirty="0" smtClean="0">
                <a:latin typeface="Times New Roman" panose="02020603050405020304" pitchFamily="18" charset="0"/>
                <a:cs typeface="Times New Roman" panose="02020603050405020304" pitchFamily="18" charset="0"/>
                <a:sym typeface="+mn-ea"/>
              </a:rPr>
              <a:t>consolidate words and grammar of this unit in context.</a:t>
            </a:r>
          </a:p>
          <a:p>
            <a:pPr>
              <a:lnSpc>
                <a:spcPct val="120000"/>
              </a:lnSpc>
              <a:spcBef>
                <a:spcPct val="0"/>
              </a:spcBef>
            </a:pPr>
            <a:r>
              <a:rPr lang="en-US" altLang="zh-CN" sz="3400" b="1" dirty="0" smtClean="0">
                <a:latin typeface="Times New Roman" panose="02020603050405020304" pitchFamily="18" charset="0"/>
                <a:cs typeface="Times New Roman" panose="02020603050405020304" pitchFamily="18" charset="0"/>
                <a:sym typeface="+mn-ea"/>
              </a:rPr>
              <a:t>To make a survey on sports interests and needs.</a:t>
            </a:r>
          </a:p>
        </p:txBody>
      </p:sp>
      <p:pic>
        <p:nvPicPr>
          <p:cNvPr id="116739" name="Picture 3" descr="Learning objectives5"/>
          <p:cNvPicPr>
            <a:picLocks noChangeAspect="1" noChangeArrowheads="1"/>
          </p:cNvPicPr>
          <p:nvPr/>
        </p:nvPicPr>
        <p:blipFill>
          <a:blip r:embed="rId3">
            <a:extLst>
              <a:ext uri="{28A0092B-C50C-407E-A947-70E740481C1C}">
                <a14:useLocalDpi xmlns:a14="http://schemas.microsoft.com/office/drawing/2010/main" val="0"/>
              </a:ext>
            </a:extLst>
          </a:blip>
          <a:srcRect l="6116" r="7253"/>
          <a:stretch>
            <a:fillRect/>
          </a:stretch>
        </p:blipFill>
        <p:spPr bwMode="auto">
          <a:xfrm>
            <a:off x="971550" y="908050"/>
            <a:ext cx="7129463" cy="14017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4"/>
          <p:cNvSpPr>
            <a:spLocks noChangeArrowheads="1"/>
          </p:cNvSpPr>
          <p:nvPr/>
        </p:nvSpPr>
        <p:spPr bwMode="auto">
          <a:xfrm>
            <a:off x="209550" y="777081"/>
            <a:ext cx="8539163" cy="1201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400" b="1">
                <a:solidFill>
                  <a:srgbClr val="0000FF"/>
                </a:solidFill>
                <a:latin typeface="Times New Roman" panose="02020603050405020304" pitchFamily="18" charset="0"/>
              </a:rPr>
              <a:t>1. Read the passage and find suitable </a:t>
            </a:r>
          </a:p>
          <a:p>
            <a:pPr>
              <a:lnSpc>
                <a:spcPct val="110000"/>
              </a:lnSpc>
            </a:pPr>
            <a:r>
              <a:rPr lang="en-US" altLang="zh-CN" sz="3400" b="1">
                <a:solidFill>
                  <a:srgbClr val="0000FF"/>
                </a:solidFill>
                <a:latin typeface="Times New Roman" panose="02020603050405020304" pitchFamily="18" charset="0"/>
              </a:rPr>
              <a:t>    words for the blanks.</a:t>
            </a:r>
          </a:p>
        </p:txBody>
      </p:sp>
      <p:sp>
        <p:nvSpPr>
          <p:cNvPr id="44036" name="矩形 2"/>
          <p:cNvSpPr>
            <a:spLocks noChangeArrowheads="1"/>
          </p:cNvSpPr>
          <p:nvPr/>
        </p:nvSpPr>
        <p:spPr bwMode="auto">
          <a:xfrm>
            <a:off x="395288" y="2205038"/>
            <a:ext cx="8353425" cy="1079500"/>
          </a:xfrm>
          <a:prstGeom prst="rect">
            <a:avLst/>
          </a:prstGeom>
          <a:solidFill>
            <a:srgbClr val="FFFF99"/>
          </a:solidFill>
          <a:ln w="12700">
            <a:solidFill>
              <a:schemeClr val="tx1"/>
            </a:solidFill>
            <a:miter lim="800000"/>
            <a:headEnd/>
            <a:tailEnd/>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b="1">
                <a:latin typeface="Times New Roman" panose="02020603050405020304" pitchFamily="18" charset="0"/>
              </a:rPr>
              <a:t>compete, cheating, master, pretending, events, failure, audience, stress</a:t>
            </a:r>
            <a:endParaRPr lang="zh-CN" altLang="en-US" sz="3200" b="1">
              <a:latin typeface="Times New Roman" panose="02020603050405020304" pitchFamily="18" charset="0"/>
            </a:endParaRPr>
          </a:p>
        </p:txBody>
      </p:sp>
      <p:sp>
        <p:nvSpPr>
          <p:cNvPr id="44037" name="TextBox 3"/>
          <p:cNvSpPr txBox="1">
            <a:spLocks noChangeArrowheads="1"/>
          </p:cNvSpPr>
          <p:nvPr/>
        </p:nvSpPr>
        <p:spPr bwMode="auto">
          <a:xfrm>
            <a:off x="209550" y="3500438"/>
            <a:ext cx="8755063" cy="341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b="1" dirty="0">
                <a:latin typeface="Times New Roman" panose="02020603050405020304" pitchFamily="18" charset="0"/>
                <a:cs typeface="Times New Roman" panose="02020603050405020304" pitchFamily="18" charset="0"/>
              </a:rPr>
              <a:t>Sports play a very valuable role in children’s lives. Children who __________ in a sport will learn how to deal with __________, because even though they work hard to _________ the skills needed for a sport, </a:t>
            </a:r>
            <a:r>
              <a:rPr lang="en-US" altLang="zh-CN" sz="3200" b="1" dirty="0" smtClean="0">
                <a:latin typeface="Times New Roman" panose="02020603050405020304" pitchFamily="18" charset="0"/>
                <a:cs typeface="Times New Roman" panose="02020603050405020304" pitchFamily="18" charset="0"/>
              </a:rPr>
              <a:t>it</a:t>
            </a:r>
            <a:r>
              <a:rPr lang="zh-CN" altLang="en-US" sz="3200" b="1" dirty="0" smtClean="0">
                <a:latin typeface="Times New Roman" panose="02020603050405020304" pitchFamily="18" charset="0"/>
                <a:cs typeface="Times New Roman" panose="02020603050405020304" pitchFamily="18" charset="0"/>
              </a:rPr>
              <a:t> </a:t>
            </a:r>
            <a:r>
              <a:rPr lang="en-US" altLang="zh-CN" sz="3200" b="1" dirty="0" smtClean="0">
                <a:latin typeface="Times New Roman" panose="02020603050405020304" pitchFamily="18" charset="0"/>
                <a:cs typeface="Times New Roman" panose="02020603050405020304" pitchFamily="18" charset="0"/>
              </a:rPr>
              <a:t>does not mean they will always win.</a:t>
            </a:r>
            <a:r>
              <a:rPr lang="zh-CN" altLang="en-US" sz="3200" b="1" dirty="0" smtClean="0">
                <a:latin typeface="Times New Roman" panose="02020603050405020304" pitchFamily="18" charset="0"/>
                <a:cs typeface="Times New Roman" panose="02020603050405020304" pitchFamily="18" charset="0"/>
              </a:rPr>
              <a:t> </a:t>
            </a:r>
            <a:endParaRPr lang="zh-CN" altLang="en-US" sz="3200" b="1" dirty="0">
              <a:latin typeface="Times New Roman" panose="02020603050405020304" pitchFamily="18" charset="0"/>
              <a:cs typeface="Times New Roman" panose="02020603050405020304" pitchFamily="18" charset="0"/>
            </a:endParaRPr>
          </a:p>
        </p:txBody>
      </p:sp>
      <p:sp>
        <p:nvSpPr>
          <p:cNvPr id="5" name="TextBox 4"/>
          <p:cNvSpPr txBox="1">
            <a:spLocks noChangeArrowheads="1"/>
          </p:cNvSpPr>
          <p:nvPr/>
        </p:nvSpPr>
        <p:spPr bwMode="auto">
          <a:xfrm>
            <a:off x="3851275" y="4076700"/>
            <a:ext cx="235426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b="1">
                <a:solidFill>
                  <a:srgbClr val="FF0000"/>
                </a:solidFill>
                <a:latin typeface="Times New Roman" panose="02020603050405020304" pitchFamily="18" charset="0"/>
              </a:rPr>
              <a:t>compete</a:t>
            </a:r>
            <a:endParaRPr lang="zh-CN" altLang="en-US" sz="3200" b="1">
              <a:solidFill>
                <a:srgbClr val="FF0000"/>
              </a:solidFill>
              <a:latin typeface="Times New Roman" panose="02020603050405020304" pitchFamily="18" charset="0"/>
            </a:endParaRPr>
          </a:p>
        </p:txBody>
      </p:sp>
      <p:sp>
        <p:nvSpPr>
          <p:cNvPr id="12" name="TextBox 11"/>
          <p:cNvSpPr txBox="1">
            <a:spLocks noChangeArrowheads="1"/>
          </p:cNvSpPr>
          <p:nvPr/>
        </p:nvSpPr>
        <p:spPr bwMode="auto">
          <a:xfrm>
            <a:off x="4211960" y="4626083"/>
            <a:ext cx="23526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b="1" dirty="0">
                <a:solidFill>
                  <a:srgbClr val="FF0000"/>
                </a:solidFill>
                <a:latin typeface="Times New Roman" panose="02020603050405020304" pitchFamily="18" charset="0"/>
              </a:rPr>
              <a:t>failure</a:t>
            </a:r>
            <a:endParaRPr lang="zh-CN" altLang="en-US" sz="3200" b="1" dirty="0">
              <a:solidFill>
                <a:srgbClr val="FF0000"/>
              </a:solidFill>
              <a:latin typeface="Times New Roman" panose="02020603050405020304" pitchFamily="18" charset="0"/>
            </a:endParaRPr>
          </a:p>
        </p:txBody>
      </p:sp>
      <p:sp>
        <p:nvSpPr>
          <p:cNvPr id="13" name="TextBox 12"/>
          <p:cNvSpPr txBox="1">
            <a:spLocks noChangeArrowheads="1"/>
          </p:cNvSpPr>
          <p:nvPr/>
        </p:nvSpPr>
        <p:spPr bwMode="auto">
          <a:xfrm>
            <a:off x="4787900" y="5154613"/>
            <a:ext cx="23526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b="1">
                <a:solidFill>
                  <a:srgbClr val="FF0000"/>
                </a:solidFill>
                <a:latin typeface="Times New Roman" panose="02020603050405020304" pitchFamily="18" charset="0"/>
              </a:rPr>
              <a:t>master</a:t>
            </a:r>
            <a:endParaRPr lang="zh-CN" altLang="en-US" sz="3200" b="1">
              <a:solidFill>
                <a:srgbClr val="FF0000"/>
              </a:solidFill>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45059" name="TextBox 3"/>
          <p:cNvSpPr txBox="1">
            <a:spLocks noChangeArrowheads="1"/>
          </p:cNvSpPr>
          <p:nvPr/>
        </p:nvSpPr>
        <p:spPr bwMode="auto">
          <a:xfrm>
            <a:off x="133350" y="1745566"/>
            <a:ext cx="8794750" cy="4696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400" b="1" dirty="0" smtClean="0">
                <a:latin typeface="Times New Roman" panose="02020603050405020304" pitchFamily="18" charset="0"/>
                <a:cs typeface="Times New Roman" panose="02020603050405020304" pitchFamily="18" charset="0"/>
              </a:rPr>
              <a:t>Sports </a:t>
            </a:r>
            <a:r>
              <a:rPr lang="en-US" altLang="zh-CN" sz="3400" b="1" dirty="0">
                <a:latin typeface="Times New Roman" panose="02020603050405020304" pitchFamily="18" charset="0"/>
                <a:cs typeface="Times New Roman" panose="02020603050405020304" pitchFamily="18" charset="0"/>
              </a:rPr>
              <a:t>also help children see that _________ is foolish. In sports, there is no use __________ to fall down or be hurt, because in the end, the _________ will see through it. Taking part in sports ________ is fun but not always </a:t>
            </a:r>
            <a:r>
              <a:rPr lang="en-US" altLang="zh-CN" sz="3400" b="1" dirty="0" smtClean="0">
                <a:latin typeface="Times New Roman" panose="02020603050405020304" pitchFamily="18" charset="0"/>
                <a:cs typeface="Times New Roman" panose="02020603050405020304" pitchFamily="18" charset="0"/>
              </a:rPr>
              <a:t>easy, so </a:t>
            </a:r>
            <a:r>
              <a:rPr lang="en-US" altLang="zh-CN" sz="3400" b="1" dirty="0">
                <a:latin typeface="Times New Roman" panose="02020603050405020304" pitchFamily="18" charset="0"/>
                <a:cs typeface="Times New Roman" panose="02020603050405020304" pitchFamily="18" charset="0"/>
              </a:rPr>
              <a:t>it helps children learn how to deal with _______, something that everyone must learn to face in life.</a:t>
            </a:r>
            <a:endParaRPr lang="zh-CN" altLang="en-US" sz="3400" b="1" dirty="0">
              <a:latin typeface="Times New Roman" panose="02020603050405020304" pitchFamily="18" charset="0"/>
              <a:cs typeface="Times New Roman" panose="02020603050405020304" pitchFamily="18" charset="0"/>
            </a:endParaRPr>
          </a:p>
        </p:txBody>
      </p:sp>
      <p:sp>
        <p:nvSpPr>
          <p:cNvPr id="7" name="TextBox 6"/>
          <p:cNvSpPr txBox="1">
            <a:spLocks noChangeArrowheads="1"/>
          </p:cNvSpPr>
          <p:nvPr/>
        </p:nvSpPr>
        <p:spPr bwMode="auto">
          <a:xfrm>
            <a:off x="6444208" y="1699310"/>
            <a:ext cx="235426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400" b="1" dirty="0">
                <a:solidFill>
                  <a:srgbClr val="FF0000"/>
                </a:solidFill>
                <a:latin typeface="Times New Roman" panose="02020603050405020304" pitchFamily="18" charset="0"/>
              </a:rPr>
              <a:t>cheating</a:t>
            </a:r>
            <a:endParaRPr lang="zh-CN" altLang="en-US" sz="3400" b="1" dirty="0">
              <a:solidFill>
                <a:srgbClr val="FF0000"/>
              </a:solidFill>
              <a:latin typeface="Times New Roman" panose="02020603050405020304" pitchFamily="18" charset="0"/>
            </a:endParaRPr>
          </a:p>
        </p:txBody>
      </p:sp>
      <p:sp>
        <p:nvSpPr>
          <p:cNvPr id="8" name="TextBox 7"/>
          <p:cNvSpPr txBox="1">
            <a:spLocks noChangeArrowheads="1"/>
          </p:cNvSpPr>
          <p:nvPr/>
        </p:nvSpPr>
        <p:spPr bwMode="auto">
          <a:xfrm>
            <a:off x="6159263" y="2308910"/>
            <a:ext cx="256698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400" b="1" dirty="0">
                <a:solidFill>
                  <a:srgbClr val="FF0000"/>
                </a:solidFill>
                <a:latin typeface="Times New Roman" panose="02020603050405020304" pitchFamily="18" charset="0"/>
              </a:rPr>
              <a:t>pretending</a:t>
            </a:r>
            <a:endParaRPr lang="zh-CN" altLang="en-US" sz="3400" b="1" dirty="0">
              <a:solidFill>
                <a:srgbClr val="FF0000"/>
              </a:solidFill>
              <a:latin typeface="Times New Roman" panose="02020603050405020304" pitchFamily="18" charset="0"/>
            </a:endParaRPr>
          </a:p>
        </p:txBody>
      </p:sp>
      <p:sp>
        <p:nvSpPr>
          <p:cNvPr id="9" name="TextBox 8"/>
          <p:cNvSpPr txBox="1">
            <a:spLocks noChangeArrowheads="1"/>
          </p:cNvSpPr>
          <p:nvPr/>
        </p:nvSpPr>
        <p:spPr bwMode="auto">
          <a:xfrm>
            <a:off x="179388" y="3484301"/>
            <a:ext cx="2566988"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400" b="1" dirty="0">
                <a:solidFill>
                  <a:srgbClr val="FF0000"/>
                </a:solidFill>
                <a:latin typeface="Times New Roman" panose="02020603050405020304" pitchFamily="18" charset="0"/>
              </a:rPr>
              <a:t>audience</a:t>
            </a:r>
            <a:endParaRPr lang="zh-CN" altLang="en-US" sz="3400" b="1" dirty="0">
              <a:solidFill>
                <a:srgbClr val="FF0000"/>
              </a:solidFill>
              <a:latin typeface="Times New Roman" panose="02020603050405020304" pitchFamily="18" charset="0"/>
            </a:endParaRPr>
          </a:p>
        </p:txBody>
      </p:sp>
      <p:sp>
        <p:nvSpPr>
          <p:cNvPr id="12" name="TextBox 11"/>
          <p:cNvSpPr txBox="1">
            <a:spLocks noChangeArrowheads="1"/>
          </p:cNvSpPr>
          <p:nvPr/>
        </p:nvSpPr>
        <p:spPr bwMode="auto">
          <a:xfrm>
            <a:off x="1403350" y="4076700"/>
            <a:ext cx="2565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400" b="1">
                <a:solidFill>
                  <a:srgbClr val="FF0000"/>
                </a:solidFill>
                <a:latin typeface="Times New Roman" panose="02020603050405020304" pitchFamily="18" charset="0"/>
              </a:rPr>
              <a:t>events</a:t>
            </a:r>
            <a:endParaRPr lang="zh-CN" altLang="en-US" sz="3400" b="1">
              <a:solidFill>
                <a:srgbClr val="FF0000"/>
              </a:solidFill>
              <a:latin typeface="Times New Roman" panose="02020603050405020304" pitchFamily="18" charset="0"/>
            </a:endParaRPr>
          </a:p>
        </p:txBody>
      </p:sp>
      <p:sp>
        <p:nvSpPr>
          <p:cNvPr id="13" name="TextBox 12"/>
          <p:cNvSpPr txBox="1">
            <a:spLocks noChangeArrowheads="1"/>
          </p:cNvSpPr>
          <p:nvPr/>
        </p:nvSpPr>
        <p:spPr bwMode="auto">
          <a:xfrm>
            <a:off x="179388" y="5157788"/>
            <a:ext cx="256698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400" b="1">
                <a:solidFill>
                  <a:srgbClr val="FF0000"/>
                </a:solidFill>
                <a:latin typeface="Times New Roman" panose="02020603050405020304" pitchFamily="18" charset="0"/>
              </a:rPr>
              <a:t>stress</a:t>
            </a:r>
            <a:endParaRPr lang="zh-CN" altLang="en-US" sz="3400" b="1">
              <a:solidFill>
                <a:srgbClr val="FF0000"/>
              </a:solidFill>
              <a:latin typeface="Times New Roman" panose="02020603050405020304" pitchFamily="18" charset="0"/>
            </a:endParaRPr>
          </a:p>
        </p:txBody>
      </p:sp>
      <p:sp>
        <p:nvSpPr>
          <p:cNvPr id="45067" name="矩形 2"/>
          <p:cNvSpPr>
            <a:spLocks noChangeArrowheads="1"/>
          </p:cNvSpPr>
          <p:nvPr/>
        </p:nvSpPr>
        <p:spPr bwMode="auto">
          <a:xfrm>
            <a:off x="354012" y="474663"/>
            <a:ext cx="8353425" cy="1079500"/>
          </a:xfrm>
          <a:prstGeom prst="rect">
            <a:avLst/>
          </a:prstGeom>
          <a:solidFill>
            <a:srgbClr val="FFFF99"/>
          </a:solidFill>
          <a:ln w="12700">
            <a:solidFill>
              <a:schemeClr val="tx1"/>
            </a:solidFill>
            <a:miter lim="800000"/>
            <a:headEnd/>
            <a:tailEnd/>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b="1">
                <a:latin typeface="Times New Roman" panose="02020603050405020304" pitchFamily="18" charset="0"/>
              </a:rPr>
              <a:t>compete, cheating, master, pretending, events, failure, audience, stress</a:t>
            </a:r>
            <a:endParaRPr lang="zh-CN" altLang="en-US" sz="3200" b="1">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7544" y="476672"/>
            <a:ext cx="8208912" cy="6006644"/>
          </a:xfrm>
          <a:prstGeom prst="rect">
            <a:avLst/>
          </a:prstGeom>
          <a:noFill/>
        </p:spPr>
        <p:txBody>
          <a:bodyPr wrap="square" rtlCol="0">
            <a:spAutoFit/>
          </a:bodyPr>
          <a:lstStyle/>
          <a:p>
            <a:pPr>
              <a:lnSpc>
                <a:spcPct val="110000"/>
              </a:lnSpc>
            </a:pPr>
            <a:r>
              <a:rPr lang="en-US" altLang="zh-CN" sz="3200" b="1" dirty="0" smtClean="0">
                <a:latin typeface="Times New Roman" panose="02020603050405020304" pitchFamily="18" charset="0"/>
                <a:cs typeface="Times New Roman" panose="02020603050405020304" pitchFamily="18" charset="0"/>
              </a:rPr>
              <a:t>1. failure </a:t>
            </a:r>
          </a:p>
          <a:p>
            <a:pPr>
              <a:lnSpc>
                <a:spcPct val="110000"/>
              </a:lnSpc>
            </a:pPr>
            <a:r>
              <a:rPr lang="en-US" altLang="zh-CN" sz="3200" b="1" dirty="0" smtClean="0">
                <a:solidFill>
                  <a:srgbClr val="0000FF"/>
                </a:solidFill>
                <a:latin typeface="Times New Roman" panose="02020603050405020304" pitchFamily="18" charset="0"/>
                <a:cs typeface="Times New Roman" panose="02020603050405020304" pitchFamily="18" charset="0"/>
              </a:rPr>
              <a:t>  【</a:t>
            </a:r>
            <a:r>
              <a:rPr lang="zh-CN" altLang="en-US" sz="3200" b="1" dirty="0" smtClean="0">
                <a:solidFill>
                  <a:srgbClr val="0000FF"/>
                </a:solidFill>
                <a:latin typeface="Times New Roman" panose="02020603050405020304" pitchFamily="18" charset="0"/>
                <a:cs typeface="Times New Roman" panose="02020603050405020304" pitchFamily="18" charset="0"/>
              </a:rPr>
              <a:t>搭配</a:t>
            </a:r>
            <a:r>
              <a:rPr lang="en-US" altLang="zh-CN" sz="3200" b="1" dirty="0" smtClean="0">
                <a:solidFill>
                  <a:srgbClr val="0000FF"/>
                </a:solidFill>
                <a:latin typeface="Times New Roman" panose="02020603050405020304" pitchFamily="18" charset="0"/>
                <a:cs typeface="Times New Roman" panose="02020603050405020304" pitchFamily="18" charset="0"/>
              </a:rPr>
              <a:t>】</a:t>
            </a:r>
          </a:p>
          <a:p>
            <a:pPr>
              <a:lnSpc>
                <a:spcPct val="11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smtClean="0">
                <a:latin typeface="Times New Roman" panose="02020603050405020304" pitchFamily="18" charset="0"/>
                <a:cs typeface="Times New Roman" panose="02020603050405020304" pitchFamily="18" charset="0"/>
              </a:rPr>
              <a:t>   </a:t>
            </a:r>
            <a:r>
              <a:rPr lang="en-US" altLang="zh-CN" sz="3200" b="1" dirty="0" smtClean="0">
                <a:solidFill>
                  <a:srgbClr val="FF3300"/>
                </a:solidFill>
                <a:latin typeface="Times New Roman" panose="02020603050405020304" pitchFamily="18" charset="0"/>
                <a:cs typeface="Times New Roman" panose="02020603050405020304" pitchFamily="18" charset="0"/>
              </a:rPr>
              <a:t>end in failure </a:t>
            </a:r>
            <a:r>
              <a:rPr lang="zh-CN" altLang="en-US" sz="3200" b="1" dirty="0" smtClean="0">
                <a:latin typeface="Times New Roman" panose="02020603050405020304" pitchFamily="18" charset="0"/>
                <a:cs typeface="Times New Roman" panose="02020603050405020304" pitchFamily="18" charset="0"/>
              </a:rPr>
              <a:t>以失败告终</a:t>
            </a:r>
            <a:endParaRPr lang="en-US" altLang="zh-CN" sz="3200" b="1" dirty="0" smtClean="0">
              <a:latin typeface="Times New Roman" panose="02020603050405020304" pitchFamily="18" charset="0"/>
              <a:cs typeface="Times New Roman" panose="02020603050405020304" pitchFamily="18" charset="0"/>
            </a:endParaRPr>
          </a:p>
          <a:p>
            <a:pPr>
              <a:lnSpc>
                <a:spcPct val="110000"/>
              </a:lnSpc>
            </a:pPr>
            <a:r>
              <a:rPr lang="en-US" altLang="zh-CN" sz="3200" b="1" dirty="0" smtClean="0">
                <a:latin typeface="Times New Roman" panose="02020603050405020304" pitchFamily="18" charset="0"/>
                <a:cs typeface="Times New Roman" panose="02020603050405020304" pitchFamily="18" charset="0"/>
              </a:rPr>
              <a:t>    </a:t>
            </a:r>
            <a:r>
              <a:rPr lang="en-US" altLang="zh-CN" sz="3200" b="1" dirty="0" smtClean="0">
                <a:solidFill>
                  <a:srgbClr val="FF3300"/>
                </a:solidFill>
                <a:latin typeface="Times New Roman" panose="02020603050405020304" pitchFamily="18" charset="0"/>
                <a:cs typeface="Times New Roman" panose="02020603050405020304" pitchFamily="18" charset="0"/>
              </a:rPr>
              <a:t>learn through failure </a:t>
            </a:r>
            <a:r>
              <a:rPr lang="zh-CN" altLang="en-US" sz="3200" b="1" dirty="0" smtClean="0">
                <a:latin typeface="Times New Roman" panose="02020603050405020304" pitchFamily="18" charset="0"/>
                <a:cs typeface="Times New Roman" panose="02020603050405020304" pitchFamily="18" charset="0"/>
              </a:rPr>
              <a:t>从失败中学习</a:t>
            </a:r>
            <a:endParaRPr lang="en-US" altLang="zh-CN" sz="3200" b="1" dirty="0" smtClean="0">
              <a:latin typeface="Times New Roman" panose="02020603050405020304" pitchFamily="18" charset="0"/>
              <a:cs typeface="Times New Roman" panose="02020603050405020304" pitchFamily="18" charset="0"/>
            </a:endParaRPr>
          </a:p>
          <a:p>
            <a:pPr>
              <a:lnSpc>
                <a:spcPct val="110000"/>
              </a:lnSpc>
            </a:pPr>
            <a:r>
              <a:rPr lang="en-US" altLang="zh-CN" sz="3200" b="1" dirty="0" smtClean="0">
                <a:solidFill>
                  <a:srgbClr val="FF3300"/>
                </a:solidFill>
                <a:latin typeface="Times New Roman" panose="02020603050405020304" pitchFamily="18" charset="0"/>
                <a:cs typeface="Times New Roman" panose="02020603050405020304" pitchFamily="18" charset="0"/>
              </a:rPr>
              <a:t>    Failure is the mother of success. </a:t>
            </a:r>
          </a:p>
          <a:p>
            <a:pPr>
              <a:lnSpc>
                <a:spcPct val="110000"/>
              </a:lnSpc>
            </a:pPr>
            <a:r>
              <a:rPr lang="zh-CN" altLang="en-US" sz="3200" b="1" dirty="0" smtClean="0">
                <a:latin typeface="Times New Roman" panose="02020603050405020304" pitchFamily="18" charset="0"/>
                <a:cs typeface="Times New Roman" panose="02020603050405020304" pitchFamily="18" charset="0"/>
              </a:rPr>
              <a:t>    失败乃成功之母。</a:t>
            </a:r>
            <a:endParaRPr lang="en-US" altLang="zh-CN" sz="3200" b="1" dirty="0" smtClean="0">
              <a:latin typeface="Times New Roman" panose="02020603050405020304" pitchFamily="18" charset="0"/>
              <a:cs typeface="Times New Roman" panose="02020603050405020304" pitchFamily="18" charset="0"/>
            </a:endParaRPr>
          </a:p>
          <a:p>
            <a:pPr>
              <a:lnSpc>
                <a:spcPct val="110000"/>
              </a:lnSpc>
            </a:pPr>
            <a:r>
              <a:rPr lang="en-US" altLang="zh-CN" sz="3200" b="1" dirty="0" smtClean="0">
                <a:latin typeface="Times New Roman" panose="02020603050405020304" pitchFamily="18" charset="0"/>
                <a:cs typeface="Times New Roman" panose="02020603050405020304" pitchFamily="18" charset="0"/>
              </a:rPr>
              <a:t>2. audience </a:t>
            </a:r>
          </a:p>
          <a:p>
            <a:pPr marL="457200" indent="-457200">
              <a:lnSpc>
                <a:spcPct val="110000"/>
              </a:lnSpc>
              <a:buFont typeface="Arial" panose="020B0604020202020204" pitchFamily="34" charset="0"/>
              <a:buChar char="•"/>
            </a:pPr>
            <a:r>
              <a:rPr lang="zh-CN" altLang="en-US" sz="3200" b="1" dirty="0" smtClean="0">
                <a:latin typeface="Times New Roman" panose="02020603050405020304" pitchFamily="18" charset="0"/>
                <a:cs typeface="Times New Roman" panose="02020603050405020304" pitchFamily="18" charset="0"/>
              </a:rPr>
              <a:t>在句中作主语时，若强调整体，谓语动词用单数形式；若强调个体，谓语动词用复数形式。</a:t>
            </a:r>
            <a:endParaRPr lang="en-US" altLang="zh-CN" sz="3200" b="1" dirty="0" smtClean="0">
              <a:latin typeface="Times New Roman" panose="02020603050405020304" pitchFamily="18" charset="0"/>
              <a:cs typeface="Times New Roman" panose="02020603050405020304" pitchFamily="18" charset="0"/>
            </a:endParaRPr>
          </a:p>
          <a:p>
            <a:pPr marL="457200" indent="-457200">
              <a:lnSpc>
                <a:spcPct val="110000"/>
              </a:lnSpc>
              <a:buFont typeface="Arial" panose="020B0604020202020204" pitchFamily="34" charset="0"/>
              <a:buChar char="•"/>
            </a:pPr>
            <a:r>
              <a:rPr lang="zh-CN" altLang="en-US" sz="3200" b="1" dirty="0" smtClean="0">
                <a:latin typeface="Times New Roman" panose="02020603050405020304" pitchFamily="18" charset="0"/>
                <a:cs typeface="Times New Roman" panose="02020603050405020304" pitchFamily="18" charset="0"/>
              </a:rPr>
              <a:t>表示多或少时用</a:t>
            </a:r>
            <a:r>
              <a:rPr lang="en-US" altLang="zh-CN" sz="3200" b="1" dirty="0" smtClean="0">
                <a:latin typeface="Times New Roman" panose="02020603050405020304" pitchFamily="18" charset="0"/>
                <a:cs typeface="Times New Roman" panose="02020603050405020304" pitchFamily="18" charset="0"/>
              </a:rPr>
              <a:t>large</a:t>
            </a:r>
            <a:r>
              <a:rPr lang="zh-CN" altLang="en-US" sz="3200" b="1" dirty="0" smtClean="0">
                <a:latin typeface="Times New Roman" panose="02020603050405020304" pitchFamily="18" charset="0"/>
                <a:cs typeface="Times New Roman" panose="02020603050405020304" pitchFamily="18" charset="0"/>
              </a:rPr>
              <a:t>或</a:t>
            </a:r>
            <a:r>
              <a:rPr lang="en-US" altLang="zh-CN" sz="3200" b="1" dirty="0" smtClean="0">
                <a:latin typeface="Times New Roman" panose="02020603050405020304" pitchFamily="18" charset="0"/>
                <a:cs typeface="Times New Roman" panose="02020603050405020304" pitchFamily="18" charset="0"/>
              </a:rPr>
              <a:t>small</a:t>
            </a:r>
            <a:r>
              <a:rPr lang="zh-CN" altLang="en-US" sz="3200" b="1" dirty="0" smtClean="0">
                <a:latin typeface="Times New Roman" panose="02020603050405020304" pitchFamily="18" charset="0"/>
                <a:cs typeface="Times New Roman" panose="02020603050405020304" pitchFamily="18" charset="0"/>
              </a:rPr>
              <a:t>修饰。</a:t>
            </a:r>
            <a:r>
              <a:rPr lang="en-US" altLang="zh-CN" sz="3200" b="1" dirty="0" smtClean="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029912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7" dur="500"/>
                                        <p:tgtEl>
                                          <p:spTgt spid="2">
                                            <p:txEl>
                                              <p:pRg st="6" end="6"/>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7" end="7"/>
                                            </p:txEl>
                                          </p:spTgt>
                                        </p:tgtEl>
                                        <p:attrNameLst>
                                          <p:attrName>style.visibility</p:attrName>
                                        </p:attrNameLst>
                                      </p:cBhvr>
                                      <p:to>
                                        <p:strVal val="visible"/>
                                      </p:to>
                                    </p:set>
                                    <p:animEffect transition="in" filter="randombar(horizontal)">
                                      <p:cBhvr>
                                        <p:cTn id="10" dur="500"/>
                                        <p:tgtEl>
                                          <p:spTgt spid="2">
                                            <p:txEl>
                                              <p:pRg st="7" end="7"/>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
                                            <p:txEl>
                                              <p:pRg st="8" end="8"/>
                                            </p:txEl>
                                          </p:spTgt>
                                        </p:tgtEl>
                                        <p:attrNameLst>
                                          <p:attrName>style.visibility</p:attrName>
                                        </p:attrNameLst>
                                      </p:cBhvr>
                                      <p:to>
                                        <p:strVal val="visible"/>
                                      </p:to>
                                    </p:set>
                                    <p:animEffect transition="in" filter="randombar(horizontal)">
                                      <p:cBhvr>
                                        <p:cTn id="13"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67544" y="116632"/>
            <a:ext cx="7632848" cy="6548331"/>
          </a:xfrm>
          <a:prstGeom prst="rect">
            <a:avLst/>
          </a:prstGeom>
          <a:noFill/>
        </p:spPr>
        <p:txBody>
          <a:bodyPr wrap="square" rtlCol="0">
            <a:spAutoFit/>
          </a:bodyPr>
          <a:lstStyle/>
          <a:p>
            <a:pPr>
              <a:lnSpc>
                <a:spcPct val="110000"/>
              </a:lnSpc>
            </a:pPr>
            <a:r>
              <a:rPr lang="en-US" altLang="zh-CN" sz="3200" b="1" dirty="0" smtClean="0">
                <a:latin typeface="Times New Roman" panose="02020603050405020304" pitchFamily="18" charset="0"/>
                <a:cs typeface="Times New Roman" panose="02020603050405020304" pitchFamily="18" charset="0"/>
              </a:rPr>
              <a:t>3. stress </a:t>
            </a:r>
          </a:p>
          <a:p>
            <a:pPr>
              <a:lnSpc>
                <a:spcPct val="110000"/>
              </a:lnSpc>
            </a:pPr>
            <a:r>
              <a:rPr lang="en-US" altLang="zh-CN" sz="3200" b="1" dirty="0" smtClean="0">
                <a:solidFill>
                  <a:srgbClr val="0000FF"/>
                </a:solidFill>
                <a:latin typeface="Times New Roman" panose="02020603050405020304" pitchFamily="18" charset="0"/>
                <a:cs typeface="Times New Roman" panose="02020603050405020304" pitchFamily="18" charset="0"/>
              </a:rPr>
              <a:t>【</a:t>
            </a:r>
            <a:r>
              <a:rPr lang="zh-CN" altLang="en-US" sz="3200" b="1" dirty="0" smtClean="0">
                <a:solidFill>
                  <a:srgbClr val="0000FF"/>
                </a:solidFill>
                <a:latin typeface="Times New Roman" panose="02020603050405020304" pitchFamily="18" charset="0"/>
                <a:cs typeface="Times New Roman" panose="02020603050405020304" pitchFamily="18" charset="0"/>
              </a:rPr>
              <a:t>搭配</a:t>
            </a:r>
            <a:r>
              <a:rPr lang="en-US" altLang="zh-CN" sz="3200" b="1" dirty="0" smtClean="0">
                <a:solidFill>
                  <a:srgbClr val="0000FF"/>
                </a:solidFill>
                <a:latin typeface="Times New Roman" panose="02020603050405020304" pitchFamily="18" charset="0"/>
                <a:cs typeface="Times New Roman" panose="02020603050405020304" pitchFamily="18" charset="0"/>
              </a:rPr>
              <a:t>】</a:t>
            </a:r>
          </a:p>
          <a:p>
            <a:pPr>
              <a:lnSpc>
                <a:spcPct val="11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smtClean="0">
                <a:latin typeface="Times New Roman" panose="02020603050405020304" pitchFamily="18" charset="0"/>
                <a:cs typeface="Times New Roman" panose="02020603050405020304" pitchFamily="18" charset="0"/>
              </a:rPr>
              <a:t> </a:t>
            </a:r>
            <a:r>
              <a:rPr lang="en-US" altLang="zh-CN" sz="3200" b="1" dirty="0" smtClean="0">
                <a:solidFill>
                  <a:srgbClr val="FF3300"/>
                </a:solidFill>
                <a:latin typeface="Times New Roman" panose="02020603050405020304" pitchFamily="18" charset="0"/>
                <a:cs typeface="Times New Roman" panose="02020603050405020304" pitchFamily="18" charset="0"/>
              </a:rPr>
              <a:t>under stress </a:t>
            </a:r>
            <a:r>
              <a:rPr lang="zh-CN" altLang="en-US" sz="3200" b="1" dirty="0" smtClean="0">
                <a:latin typeface="Times New Roman" panose="02020603050405020304" pitchFamily="18" charset="0"/>
                <a:cs typeface="Times New Roman" panose="02020603050405020304" pitchFamily="18" charset="0"/>
              </a:rPr>
              <a:t>在压力下</a:t>
            </a:r>
            <a:endParaRPr lang="en-US" altLang="zh-CN" sz="3200" b="1" dirty="0" smtClean="0">
              <a:latin typeface="Times New Roman" panose="02020603050405020304" pitchFamily="18" charset="0"/>
              <a:cs typeface="Times New Roman" panose="02020603050405020304" pitchFamily="18" charset="0"/>
            </a:endParaRPr>
          </a:p>
          <a:p>
            <a:pPr>
              <a:lnSpc>
                <a:spcPct val="11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smtClean="0">
                <a:latin typeface="Times New Roman" panose="02020603050405020304" pitchFamily="18" charset="0"/>
                <a:cs typeface="Times New Roman" panose="02020603050405020304" pitchFamily="18" charset="0"/>
              </a:rPr>
              <a:t> </a:t>
            </a:r>
            <a:r>
              <a:rPr lang="en-US" altLang="zh-CN" sz="3200" b="1" dirty="0" smtClean="0">
                <a:solidFill>
                  <a:srgbClr val="FF3300"/>
                </a:solidFill>
                <a:latin typeface="Times New Roman" panose="02020603050405020304" pitchFamily="18" charset="0"/>
                <a:cs typeface="Times New Roman" panose="02020603050405020304" pitchFamily="18" charset="0"/>
              </a:rPr>
              <a:t>suffer from stress</a:t>
            </a:r>
            <a:r>
              <a:rPr lang="zh-CN" altLang="en-US" sz="3200" b="1" dirty="0" smtClean="0">
                <a:latin typeface="Times New Roman" panose="02020603050405020304" pitchFamily="18" charset="0"/>
                <a:cs typeface="Times New Roman" panose="02020603050405020304" pitchFamily="18" charset="0"/>
              </a:rPr>
              <a:t>承受压力</a:t>
            </a:r>
            <a:endParaRPr lang="en-US" altLang="zh-CN" sz="3200" b="1" dirty="0" smtClean="0">
              <a:latin typeface="Times New Roman" panose="02020603050405020304" pitchFamily="18" charset="0"/>
              <a:cs typeface="Times New Roman" panose="02020603050405020304" pitchFamily="18" charset="0"/>
            </a:endParaRPr>
          </a:p>
          <a:p>
            <a:pPr>
              <a:lnSpc>
                <a:spcPct val="11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smtClean="0">
                <a:latin typeface="Times New Roman" panose="02020603050405020304" pitchFamily="18" charset="0"/>
                <a:cs typeface="Times New Roman" panose="02020603050405020304" pitchFamily="18" charset="0"/>
              </a:rPr>
              <a:t> </a:t>
            </a:r>
            <a:r>
              <a:rPr lang="en-US" altLang="zh-CN" sz="3200" b="1" dirty="0" smtClean="0">
                <a:solidFill>
                  <a:srgbClr val="FF3300"/>
                </a:solidFill>
                <a:latin typeface="Times New Roman" panose="02020603050405020304" pitchFamily="18" charset="0"/>
                <a:cs typeface="Times New Roman" panose="02020603050405020304" pitchFamily="18" charset="0"/>
              </a:rPr>
              <a:t>deal with stress </a:t>
            </a:r>
            <a:r>
              <a:rPr lang="zh-CN" altLang="en-US" sz="3200" b="1" dirty="0" smtClean="0">
                <a:latin typeface="Times New Roman" panose="02020603050405020304" pitchFamily="18" charset="0"/>
                <a:cs typeface="Times New Roman" panose="02020603050405020304" pitchFamily="18" charset="0"/>
              </a:rPr>
              <a:t>应对压力</a:t>
            </a:r>
            <a:endParaRPr lang="en-US" altLang="zh-CN" sz="3200" b="1" dirty="0" smtClean="0">
              <a:latin typeface="Times New Roman" panose="02020603050405020304" pitchFamily="18" charset="0"/>
              <a:cs typeface="Times New Roman" panose="02020603050405020304" pitchFamily="18" charset="0"/>
            </a:endParaRPr>
          </a:p>
          <a:p>
            <a:pPr>
              <a:lnSpc>
                <a:spcPct val="11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smtClean="0">
                <a:latin typeface="Times New Roman" panose="02020603050405020304" pitchFamily="18" charset="0"/>
                <a:cs typeface="Times New Roman" panose="02020603050405020304" pitchFamily="18" charset="0"/>
              </a:rPr>
              <a:t> </a:t>
            </a:r>
            <a:r>
              <a:rPr lang="en-US" altLang="zh-CN" sz="3200" b="1" dirty="0" smtClean="0">
                <a:solidFill>
                  <a:srgbClr val="FF3300"/>
                </a:solidFill>
                <a:latin typeface="Times New Roman" panose="02020603050405020304" pitchFamily="18" charset="0"/>
                <a:cs typeface="Times New Roman" panose="02020603050405020304" pitchFamily="18" charset="0"/>
              </a:rPr>
              <a:t>reduce stress </a:t>
            </a:r>
            <a:r>
              <a:rPr lang="zh-CN" altLang="en-US" sz="3200" b="1" dirty="0" smtClean="0">
                <a:latin typeface="Times New Roman" panose="02020603050405020304" pitchFamily="18" charset="0"/>
                <a:cs typeface="Times New Roman" panose="02020603050405020304" pitchFamily="18" charset="0"/>
              </a:rPr>
              <a:t>减少压力</a:t>
            </a:r>
            <a:endParaRPr lang="en-US" altLang="zh-CN" sz="3200" b="1" dirty="0" smtClean="0">
              <a:latin typeface="Times New Roman" panose="02020603050405020304" pitchFamily="18" charset="0"/>
              <a:cs typeface="Times New Roman" panose="02020603050405020304" pitchFamily="18" charset="0"/>
            </a:endParaRPr>
          </a:p>
          <a:p>
            <a:pPr>
              <a:lnSpc>
                <a:spcPct val="11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smtClean="0">
                <a:latin typeface="Times New Roman" panose="02020603050405020304" pitchFamily="18" charset="0"/>
                <a:cs typeface="Times New Roman" panose="02020603050405020304" pitchFamily="18" charset="0"/>
              </a:rPr>
              <a:t> </a:t>
            </a:r>
            <a:r>
              <a:rPr lang="en-US" altLang="zh-CN" sz="3200" b="1" dirty="0" smtClean="0">
                <a:solidFill>
                  <a:srgbClr val="FF3300"/>
                </a:solidFill>
                <a:latin typeface="Times New Roman" panose="02020603050405020304" pitchFamily="18" charset="0"/>
                <a:cs typeface="Times New Roman" panose="02020603050405020304" pitchFamily="18" charset="0"/>
              </a:rPr>
              <a:t>mental stress </a:t>
            </a:r>
            <a:r>
              <a:rPr lang="zh-CN" altLang="en-US" sz="3200" b="1" dirty="0" smtClean="0">
                <a:latin typeface="Times New Roman" panose="02020603050405020304" pitchFamily="18" charset="0"/>
                <a:cs typeface="Times New Roman" panose="02020603050405020304" pitchFamily="18" charset="0"/>
              </a:rPr>
              <a:t>精神压力</a:t>
            </a:r>
            <a:endParaRPr lang="en-US" altLang="zh-CN" sz="3200" b="1" dirty="0">
              <a:latin typeface="Times New Roman" panose="02020603050405020304" pitchFamily="18" charset="0"/>
              <a:cs typeface="Times New Roman" panose="02020603050405020304" pitchFamily="18" charset="0"/>
            </a:endParaRPr>
          </a:p>
          <a:p>
            <a:pPr>
              <a:lnSpc>
                <a:spcPct val="110000"/>
              </a:lnSpc>
            </a:pPr>
            <a:r>
              <a:rPr lang="en-US" altLang="zh-CN" sz="3200" b="1" dirty="0" smtClean="0">
                <a:latin typeface="Times New Roman" panose="02020603050405020304" pitchFamily="18" charset="0"/>
                <a:cs typeface="Times New Roman" panose="02020603050405020304" pitchFamily="18" charset="0"/>
              </a:rPr>
              <a:t>4. event </a:t>
            </a:r>
          </a:p>
          <a:p>
            <a:pPr>
              <a:lnSpc>
                <a:spcPct val="11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smtClean="0">
                <a:latin typeface="Times New Roman" panose="02020603050405020304" pitchFamily="18" charset="0"/>
                <a:cs typeface="Times New Roman" panose="02020603050405020304" pitchFamily="18" charset="0"/>
              </a:rPr>
              <a:t> </a:t>
            </a:r>
            <a:r>
              <a:rPr lang="en-US" altLang="zh-CN" sz="3200" b="1" dirty="0" smtClean="0">
                <a:solidFill>
                  <a:srgbClr val="0000FF"/>
                </a:solidFill>
                <a:latin typeface="Times New Roman" panose="02020603050405020304" pitchFamily="18" charset="0"/>
                <a:cs typeface="Times New Roman" panose="02020603050405020304" pitchFamily="18" charset="0"/>
              </a:rPr>
              <a:t>【</a:t>
            </a:r>
            <a:r>
              <a:rPr lang="zh-CN" altLang="en-US" sz="3200" b="1" dirty="0" smtClean="0">
                <a:solidFill>
                  <a:srgbClr val="0000FF"/>
                </a:solidFill>
                <a:latin typeface="Times New Roman" panose="02020603050405020304" pitchFamily="18" charset="0"/>
                <a:cs typeface="Times New Roman" panose="02020603050405020304" pitchFamily="18" charset="0"/>
              </a:rPr>
              <a:t>搭配</a:t>
            </a:r>
            <a:r>
              <a:rPr lang="en-US" altLang="zh-CN" sz="3200" b="1" dirty="0" smtClean="0">
                <a:solidFill>
                  <a:srgbClr val="0000FF"/>
                </a:solidFill>
                <a:latin typeface="Times New Roman" panose="02020603050405020304" pitchFamily="18" charset="0"/>
                <a:cs typeface="Times New Roman" panose="02020603050405020304" pitchFamily="18" charset="0"/>
              </a:rPr>
              <a:t>】</a:t>
            </a:r>
          </a:p>
          <a:p>
            <a:pPr>
              <a:lnSpc>
                <a:spcPct val="11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smtClean="0">
                <a:latin typeface="Times New Roman" panose="02020603050405020304" pitchFamily="18" charset="0"/>
                <a:cs typeface="Times New Roman" panose="02020603050405020304" pitchFamily="18" charset="0"/>
              </a:rPr>
              <a:t>   </a:t>
            </a:r>
            <a:r>
              <a:rPr lang="en-US" altLang="zh-CN" sz="3200" b="1" dirty="0" smtClean="0">
                <a:solidFill>
                  <a:srgbClr val="FF3300"/>
                </a:solidFill>
                <a:latin typeface="Times New Roman" panose="02020603050405020304" pitchFamily="18" charset="0"/>
                <a:cs typeface="Times New Roman" panose="02020603050405020304" pitchFamily="18" charset="0"/>
              </a:rPr>
              <a:t>a major sporting event </a:t>
            </a:r>
            <a:r>
              <a:rPr lang="zh-CN" altLang="en-US" sz="3200" b="1" dirty="0" smtClean="0">
                <a:latin typeface="Times New Roman" panose="02020603050405020304" pitchFamily="18" charset="0"/>
                <a:cs typeface="Times New Roman" panose="02020603050405020304" pitchFamily="18" charset="0"/>
              </a:rPr>
              <a:t>重大的体育赛事</a:t>
            </a:r>
            <a:endParaRPr lang="en-US" altLang="zh-CN" sz="3200" b="1" dirty="0" smtClean="0">
              <a:latin typeface="Times New Roman" panose="02020603050405020304" pitchFamily="18" charset="0"/>
              <a:cs typeface="Times New Roman" panose="02020603050405020304" pitchFamily="18" charset="0"/>
            </a:endParaRPr>
          </a:p>
          <a:p>
            <a:pPr>
              <a:lnSpc>
                <a:spcPct val="11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smtClean="0">
                <a:latin typeface="Times New Roman" panose="02020603050405020304" pitchFamily="18" charset="0"/>
                <a:cs typeface="Times New Roman" panose="02020603050405020304" pitchFamily="18" charset="0"/>
              </a:rPr>
              <a:t>   </a:t>
            </a:r>
            <a:r>
              <a:rPr lang="en-US" altLang="zh-CN" sz="3200" b="1" dirty="0" smtClean="0">
                <a:solidFill>
                  <a:srgbClr val="FF3300"/>
                </a:solidFill>
                <a:latin typeface="Times New Roman" panose="02020603050405020304" pitchFamily="18" charset="0"/>
                <a:cs typeface="Times New Roman" panose="02020603050405020304" pitchFamily="18" charset="0"/>
              </a:rPr>
              <a:t>a historical event </a:t>
            </a:r>
            <a:r>
              <a:rPr lang="zh-CN" altLang="en-US" sz="3200" b="1" dirty="0" smtClean="0">
                <a:latin typeface="Times New Roman" panose="02020603050405020304" pitchFamily="18" charset="0"/>
                <a:cs typeface="Times New Roman" panose="02020603050405020304" pitchFamily="18" charset="0"/>
              </a:rPr>
              <a:t>历史事件</a:t>
            </a:r>
            <a:endParaRPr lang="en-US" altLang="zh-CN" sz="3200" b="1" dirty="0" smtClean="0">
              <a:latin typeface="Times New Roman" panose="02020603050405020304" pitchFamily="18" charset="0"/>
              <a:cs typeface="Times New Roman" panose="02020603050405020304" pitchFamily="18" charset="0"/>
            </a:endParaRPr>
          </a:p>
          <a:p>
            <a:pPr>
              <a:lnSpc>
                <a:spcPct val="110000"/>
              </a:lnSpc>
            </a:pPr>
            <a:r>
              <a:rPr lang="en-US" altLang="zh-CN" sz="3200" b="1" dirty="0">
                <a:latin typeface="Times New Roman" panose="02020603050405020304" pitchFamily="18" charset="0"/>
                <a:cs typeface="Times New Roman" panose="02020603050405020304" pitchFamily="18" charset="0"/>
              </a:rPr>
              <a:t> </a:t>
            </a:r>
            <a:r>
              <a:rPr lang="en-US" altLang="zh-CN" sz="3200" b="1" dirty="0" smtClean="0">
                <a:latin typeface="Times New Roman" panose="02020603050405020304" pitchFamily="18" charset="0"/>
                <a:cs typeface="Times New Roman" panose="02020603050405020304" pitchFamily="18" charset="0"/>
              </a:rPr>
              <a:t>   </a:t>
            </a:r>
            <a:r>
              <a:rPr lang="en-US" altLang="zh-CN" sz="3200" b="1" dirty="0" smtClean="0">
                <a:solidFill>
                  <a:srgbClr val="FF3300"/>
                </a:solidFill>
                <a:latin typeface="Times New Roman" panose="02020603050405020304" pitchFamily="18" charset="0"/>
                <a:cs typeface="Times New Roman" panose="02020603050405020304" pitchFamily="18" charset="0"/>
              </a:rPr>
              <a:t>a series of social events </a:t>
            </a:r>
            <a:r>
              <a:rPr lang="zh-CN" altLang="en-US" sz="3200" b="1" dirty="0" smtClean="0">
                <a:latin typeface="Times New Roman" panose="02020603050405020304" pitchFamily="18" charset="0"/>
                <a:cs typeface="Times New Roman" panose="02020603050405020304" pitchFamily="18" charset="0"/>
              </a:rPr>
              <a:t>一系列社会活动 </a:t>
            </a:r>
            <a:endParaRPr lang="zh-CN" alt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6383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animEffect transition="in" filter="randombar(horizontal)">
                                      <p:cBhvr>
                                        <p:cTn id="7" dur="500"/>
                                        <p:tgtEl>
                                          <p:spTgt spid="2">
                                            <p:txEl>
                                              <p:pRg st="7" end="7"/>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8" end="8"/>
                                            </p:txEl>
                                          </p:spTgt>
                                        </p:tgtEl>
                                        <p:attrNameLst>
                                          <p:attrName>style.visibility</p:attrName>
                                        </p:attrNameLst>
                                      </p:cBhvr>
                                      <p:to>
                                        <p:strVal val="visible"/>
                                      </p:to>
                                    </p:set>
                                    <p:animEffect transition="in" filter="randombar(horizontal)">
                                      <p:cBhvr>
                                        <p:cTn id="10" dur="500"/>
                                        <p:tgtEl>
                                          <p:spTgt spid="2">
                                            <p:txEl>
                                              <p:pRg st="8" end="8"/>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
                                            <p:txEl>
                                              <p:pRg st="9" end="9"/>
                                            </p:txEl>
                                          </p:spTgt>
                                        </p:tgtEl>
                                        <p:attrNameLst>
                                          <p:attrName>style.visibility</p:attrName>
                                        </p:attrNameLst>
                                      </p:cBhvr>
                                      <p:to>
                                        <p:strVal val="visible"/>
                                      </p:to>
                                    </p:set>
                                    <p:animEffect transition="in" filter="randombar(horizontal)">
                                      <p:cBhvr>
                                        <p:cTn id="13" dur="500"/>
                                        <p:tgtEl>
                                          <p:spTgt spid="2">
                                            <p:txEl>
                                              <p:pRg st="9" end="9"/>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2">
                                            <p:txEl>
                                              <p:pRg st="10" end="10"/>
                                            </p:txEl>
                                          </p:spTgt>
                                        </p:tgtEl>
                                        <p:attrNameLst>
                                          <p:attrName>style.visibility</p:attrName>
                                        </p:attrNameLst>
                                      </p:cBhvr>
                                      <p:to>
                                        <p:strVal val="visible"/>
                                      </p:to>
                                    </p:set>
                                    <p:animEffect transition="in" filter="randombar(horizontal)">
                                      <p:cBhvr>
                                        <p:cTn id="16" dur="500"/>
                                        <p:tgtEl>
                                          <p:spTgt spid="2">
                                            <p:txEl>
                                              <p:pRg st="10" end="10"/>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2">
                                            <p:txEl>
                                              <p:pRg st="11" end="11"/>
                                            </p:txEl>
                                          </p:spTgt>
                                        </p:tgtEl>
                                        <p:attrNameLst>
                                          <p:attrName>style.visibility</p:attrName>
                                        </p:attrNameLst>
                                      </p:cBhvr>
                                      <p:to>
                                        <p:strVal val="visible"/>
                                      </p:to>
                                    </p:set>
                                    <p:animEffect transition="in" filter="randombar(horizontal)">
                                      <p:cBhvr>
                                        <p:cTn id="19"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4"/>
          <p:cNvSpPr>
            <a:spLocks noChangeArrowheads="1"/>
          </p:cNvSpPr>
          <p:nvPr/>
        </p:nvSpPr>
        <p:spPr bwMode="auto">
          <a:xfrm>
            <a:off x="280988" y="908720"/>
            <a:ext cx="8612187" cy="1222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sz="3200" b="1" dirty="0">
                <a:solidFill>
                  <a:srgbClr val="0000FF"/>
                </a:solidFill>
                <a:latin typeface="Times New Roman" panose="02020603050405020304" pitchFamily="18" charset="0"/>
              </a:rPr>
              <a:t>2. Complete the conversation with </a:t>
            </a:r>
          </a:p>
          <a:p>
            <a:pPr>
              <a:lnSpc>
                <a:spcPct val="120000"/>
              </a:lnSpc>
            </a:pPr>
            <a:r>
              <a:rPr lang="en-US" altLang="zh-CN" sz="3200" b="1" dirty="0">
                <a:solidFill>
                  <a:srgbClr val="0000FF"/>
                </a:solidFill>
                <a:latin typeface="Times New Roman" panose="02020603050405020304" pitchFamily="18" charset="0"/>
              </a:rPr>
              <a:t>    appropriate tag questions or answers.</a:t>
            </a:r>
          </a:p>
        </p:txBody>
      </p:sp>
      <p:sp>
        <p:nvSpPr>
          <p:cNvPr id="4" name="Rectangle 4"/>
          <p:cNvSpPr>
            <a:spLocks noChangeArrowheads="1"/>
          </p:cNvSpPr>
          <p:nvPr/>
        </p:nvSpPr>
        <p:spPr bwMode="auto">
          <a:xfrm>
            <a:off x="468313" y="2060848"/>
            <a:ext cx="8108950"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200" b="1" dirty="0">
                <a:latin typeface="Times New Roman" panose="02020603050405020304" pitchFamily="18" charset="0"/>
              </a:rPr>
              <a:t>A: There’s a basketball game at our </a:t>
            </a:r>
          </a:p>
          <a:p>
            <a:pPr>
              <a:lnSpc>
                <a:spcPct val="110000"/>
              </a:lnSpc>
            </a:pPr>
            <a:r>
              <a:rPr lang="en-US" altLang="zh-CN" sz="3200" b="1" dirty="0">
                <a:latin typeface="Times New Roman" panose="02020603050405020304" pitchFamily="18" charset="0"/>
              </a:rPr>
              <a:t>     school this Saturday, __________?</a:t>
            </a:r>
          </a:p>
          <a:p>
            <a:pPr>
              <a:lnSpc>
                <a:spcPct val="110000"/>
              </a:lnSpc>
            </a:pPr>
            <a:r>
              <a:rPr lang="en-US" altLang="zh-CN" sz="3200" b="1" dirty="0">
                <a:latin typeface="Times New Roman" panose="02020603050405020304" pitchFamily="18" charset="0"/>
              </a:rPr>
              <a:t>B: Yeah, our school is playing against </a:t>
            </a:r>
          </a:p>
          <a:p>
            <a:pPr>
              <a:lnSpc>
                <a:spcPct val="110000"/>
              </a:lnSpc>
            </a:pPr>
            <a:r>
              <a:rPr lang="en-US" altLang="zh-CN" sz="3200" b="1" dirty="0">
                <a:latin typeface="Times New Roman" panose="02020603050405020304" pitchFamily="18" charset="0"/>
              </a:rPr>
              <a:t>     No.2 Senior High School.</a:t>
            </a:r>
          </a:p>
          <a:p>
            <a:pPr>
              <a:lnSpc>
                <a:spcPct val="110000"/>
              </a:lnSpc>
            </a:pPr>
            <a:r>
              <a:rPr lang="en-US" altLang="zh-CN" sz="3200" b="1" dirty="0">
                <a:latin typeface="Times New Roman" panose="02020603050405020304" pitchFamily="18" charset="0"/>
              </a:rPr>
              <a:t>A: Oh, good! I really want to see our </a:t>
            </a:r>
          </a:p>
          <a:p>
            <a:pPr>
              <a:lnSpc>
                <a:spcPct val="110000"/>
              </a:lnSpc>
            </a:pPr>
            <a:r>
              <a:rPr lang="en-US" altLang="zh-CN" sz="3200" b="1" dirty="0">
                <a:latin typeface="Times New Roman" panose="02020603050405020304" pitchFamily="18" charset="0"/>
              </a:rPr>
              <a:t>     team play. I missed the last </a:t>
            </a:r>
            <a:r>
              <a:rPr lang="en-US" altLang="zh-CN" sz="3200" b="1" dirty="0" smtClean="0">
                <a:latin typeface="Times New Roman" panose="02020603050405020304" pitchFamily="18" charset="0"/>
              </a:rPr>
              <a:t>game. </a:t>
            </a:r>
            <a:endParaRPr lang="en-US" altLang="zh-CN" sz="3200" b="1" dirty="0">
              <a:latin typeface="Times New Roman" panose="02020603050405020304" pitchFamily="18" charset="0"/>
            </a:endParaRPr>
          </a:p>
          <a:p>
            <a:pPr>
              <a:lnSpc>
                <a:spcPct val="110000"/>
              </a:lnSpc>
            </a:pPr>
            <a:r>
              <a:rPr lang="en-US" altLang="zh-CN" sz="3200" b="1" dirty="0">
                <a:latin typeface="Times New Roman" panose="02020603050405020304" pitchFamily="18" charset="0"/>
              </a:rPr>
              <a:t>     You went, didn’t you</a:t>
            </a:r>
            <a:r>
              <a:rPr lang="en-US" altLang="zh-CN" sz="3200" b="1" dirty="0" smtClean="0">
                <a:latin typeface="Times New Roman" panose="02020603050405020304" pitchFamily="18" charset="0"/>
              </a:rPr>
              <a:t>?</a:t>
            </a:r>
          </a:p>
          <a:p>
            <a:pPr>
              <a:lnSpc>
                <a:spcPct val="110000"/>
              </a:lnSpc>
            </a:pPr>
            <a:r>
              <a:rPr lang="en-US" altLang="zh-CN" sz="3200" b="1" dirty="0">
                <a:latin typeface="Times New Roman" panose="02020603050405020304" pitchFamily="18" charset="0"/>
              </a:rPr>
              <a:t>B: Oh, yes, ______! It was a great game. </a:t>
            </a:r>
          </a:p>
        </p:txBody>
      </p:sp>
      <p:sp>
        <p:nvSpPr>
          <p:cNvPr id="7" name="TextBox 6"/>
          <p:cNvSpPr txBox="1">
            <a:spLocks noChangeArrowheads="1"/>
          </p:cNvSpPr>
          <p:nvPr/>
        </p:nvSpPr>
        <p:spPr bwMode="auto">
          <a:xfrm>
            <a:off x="4788024" y="2636912"/>
            <a:ext cx="25654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b="1" dirty="0">
                <a:solidFill>
                  <a:srgbClr val="FF0000"/>
                </a:solidFill>
                <a:latin typeface="Times New Roman" panose="02020603050405020304" pitchFamily="18" charset="0"/>
                <a:cs typeface="Times New Roman" panose="02020603050405020304" pitchFamily="18" charset="0"/>
              </a:rPr>
              <a:t>isn’t there</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grpSp>
        <p:nvGrpSpPr>
          <p:cNvPr id="46089" name="Group 9"/>
          <p:cNvGrpSpPr>
            <a:grpSpLocks/>
          </p:cNvGrpSpPr>
          <p:nvPr/>
        </p:nvGrpSpPr>
        <p:grpSpPr bwMode="auto">
          <a:xfrm>
            <a:off x="2268538" y="188640"/>
            <a:ext cx="4463702" cy="849313"/>
            <a:chOff x="1202" y="0"/>
            <a:chExt cx="2904" cy="535"/>
          </a:xfrm>
        </p:grpSpPr>
        <p:pic>
          <p:nvPicPr>
            <p:cNvPr id="10" name="Picture 7" descr="BAN_05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2" y="0"/>
              <a:ext cx="2904" cy="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4"/>
            <p:cNvSpPr>
              <a:spLocks noChangeArrowheads="1"/>
            </p:cNvSpPr>
            <p:nvPr/>
          </p:nvSpPr>
          <p:spPr bwMode="auto">
            <a:xfrm>
              <a:off x="1623" y="47"/>
              <a:ext cx="1717" cy="388"/>
            </a:xfrm>
            <a:prstGeom prst="rect">
              <a:avLst/>
            </a:prstGeom>
            <a:noFill/>
            <a:ln>
              <a:noFill/>
            </a:ln>
            <a:effectLst>
              <a:outerShdw dist="35921" dir="2700000" algn="ctr" rotWithShape="0">
                <a:schemeClr val="bg1"/>
              </a:outerShdw>
            </a:effectLst>
            <a:extLst/>
          </p:spPr>
          <p:txBody>
            <a:bodyPr wrap="none" anchor="ctr">
              <a:spAutoFit/>
            </a:bodyPr>
            <a:lstStyle/>
            <a:p>
              <a:pPr algn="ctr" fontAlgn="auto">
                <a:spcBef>
                  <a:spcPts val="0"/>
                </a:spcBef>
                <a:spcAft>
                  <a:spcPts val="0"/>
                </a:spcAft>
                <a:defRPr/>
              </a:pPr>
              <a:r>
                <a:rPr lang="en-US" altLang="zh-CN" sz="3400" b="1" dirty="0">
                  <a:solidFill>
                    <a:srgbClr val="FF0000"/>
                  </a:solidFill>
                  <a:latin typeface="Times New Roman" pitchFamily="18" charset="0"/>
                  <a:ea typeface="+mn-ea"/>
                </a:rPr>
                <a:t>Tag questions</a:t>
              </a:r>
            </a:p>
          </p:txBody>
        </p:sp>
      </p:grpSp>
      <p:sp>
        <p:nvSpPr>
          <p:cNvPr id="8" name="TextBox 5"/>
          <p:cNvSpPr txBox="1">
            <a:spLocks noChangeArrowheads="1"/>
          </p:cNvSpPr>
          <p:nvPr/>
        </p:nvSpPr>
        <p:spPr bwMode="auto">
          <a:xfrm>
            <a:off x="2506454" y="5868561"/>
            <a:ext cx="17287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b="1" dirty="0">
                <a:solidFill>
                  <a:srgbClr val="FF0000"/>
                </a:solidFill>
                <a:latin typeface="Times New Roman" panose="02020603050405020304" pitchFamily="18" charset="0"/>
                <a:cs typeface="Times New Roman" panose="02020603050405020304" pitchFamily="18" charset="0"/>
              </a:rPr>
              <a:t>I did</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395610" y="550118"/>
            <a:ext cx="8424862"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sz="3200" b="1" dirty="0" smtClean="0">
                <a:latin typeface="Times New Roman" panose="02020603050405020304" pitchFamily="18" charset="0"/>
              </a:rPr>
              <a:t>    So </a:t>
            </a:r>
            <a:r>
              <a:rPr lang="en-US" altLang="zh-CN" sz="3200" b="1" dirty="0">
                <a:latin typeface="Times New Roman" panose="02020603050405020304" pitchFamily="18" charset="0"/>
              </a:rPr>
              <a:t>you’re planning to go this Saturday. </a:t>
            </a:r>
          </a:p>
          <a:p>
            <a:pPr>
              <a:lnSpc>
                <a:spcPct val="120000"/>
              </a:lnSpc>
            </a:pPr>
            <a:r>
              <a:rPr lang="en-US" altLang="zh-CN" sz="3200" b="1" dirty="0">
                <a:latin typeface="Times New Roman" panose="02020603050405020304" pitchFamily="18" charset="0"/>
              </a:rPr>
              <a:t>     __________? Do you want to go </a:t>
            </a:r>
            <a:r>
              <a:rPr lang="en-US" altLang="zh-CN" sz="3200" b="1" dirty="0" smtClean="0">
                <a:latin typeface="Times New Roman" panose="02020603050405020304" pitchFamily="18" charset="0"/>
              </a:rPr>
              <a:t>together</a:t>
            </a:r>
            <a:r>
              <a:rPr lang="en-US" altLang="zh-CN" sz="3200" b="1" dirty="0">
                <a:latin typeface="Times New Roman" panose="02020603050405020304" pitchFamily="18" charset="0"/>
              </a:rPr>
              <a:t>?</a:t>
            </a:r>
          </a:p>
          <a:p>
            <a:pPr>
              <a:lnSpc>
                <a:spcPct val="120000"/>
              </a:lnSpc>
            </a:pPr>
            <a:r>
              <a:rPr lang="en-US" altLang="zh-CN" sz="3200" b="1" dirty="0">
                <a:latin typeface="Times New Roman" panose="02020603050405020304" pitchFamily="18" charset="0"/>
              </a:rPr>
              <a:t>A: Sure! I’d love to. What time shall we </a:t>
            </a:r>
            <a:r>
              <a:rPr lang="en-US" altLang="zh-CN" sz="3200" b="1" dirty="0" smtClean="0">
                <a:latin typeface="Times New Roman" panose="02020603050405020304" pitchFamily="18" charset="0"/>
              </a:rPr>
              <a:t>meet</a:t>
            </a:r>
            <a:r>
              <a:rPr lang="en-US" altLang="zh-CN" sz="3200" b="1" dirty="0">
                <a:latin typeface="Times New Roman" panose="02020603050405020304" pitchFamily="18" charset="0"/>
              </a:rPr>
              <a:t>?</a:t>
            </a:r>
          </a:p>
          <a:p>
            <a:pPr>
              <a:lnSpc>
                <a:spcPct val="120000"/>
              </a:lnSpc>
            </a:pPr>
            <a:r>
              <a:rPr lang="en-US" altLang="zh-CN" sz="3200" b="1" dirty="0">
                <a:latin typeface="Times New Roman" panose="02020603050405020304" pitchFamily="18" charset="0"/>
              </a:rPr>
              <a:t>B: Well, the game starts at 1:00 p.m., so I </a:t>
            </a:r>
          </a:p>
          <a:p>
            <a:pPr>
              <a:lnSpc>
                <a:spcPct val="120000"/>
              </a:lnSpc>
            </a:pPr>
            <a:r>
              <a:rPr lang="en-US" altLang="zh-CN" sz="3200" b="1" dirty="0">
                <a:latin typeface="Times New Roman" panose="02020603050405020304" pitchFamily="18" charset="0"/>
              </a:rPr>
              <a:t>     can come to your home at 12:30 and </a:t>
            </a:r>
          </a:p>
          <a:p>
            <a:pPr>
              <a:lnSpc>
                <a:spcPct val="120000"/>
              </a:lnSpc>
            </a:pPr>
            <a:r>
              <a:rPr lang="en-US" altLang="zh-CN" sz="3200" b="1" dirty="0">
                <a:latin typeface="Times New Roman" panose="02020603050405020304" pitchFamily="18" charset="0"/>
              </a:rPr>
              <a:t>     we can walk to school together. You’ll </a:t>
            </a:r>
          </a:p>
          <a:p>
            <a:pPr>
              <a:lnSpc>
                <a:spcPct val="120000"/>
              </a:lnSpc>
            </a:pPr>
            <a:r>
              <a:rPr lang="en-US" altLang="zh-CN" sz="3200" b="1" dirty="0">
                <a:latin typeface="Times New Roman" panose="02020603050405020304" pitchFamily="18" charset="0"/>
              </a:rPr>
              <a:t>     be coming from home, won’t you</a:t>
            </a:r>
            <a:r>
              <a:rPr lang="en-US" altLang="zh-CN" sz="3200" b="1" dirty="0" smtClean="0">
                <a:latin typeface="Times New Roman" panose="02020603050405020304" pitchFamily="18" charset="0"/>
              </a:rPr>
              <a:t>?</a:t>
            </a:r>
          </a:p>
          <a:p>
            <a:pPr>
              <a:lnSpc>
                <a:spcPct val="120000"/>
              </a:lnSpc>
            </a:pPr>
            <a:r>
              <a:rPr lang="en-US" altLang="zh-CN" sz="3200" b="1" dirty="0">
                <a:latin typeface="Times New Roman" panose="02020603050405020304" pitchFamily="18" charset="0"/>
              </a:rPr>
              <a:t>A: No, ________. I’ll be at the library all </a:t>
            </a:r>
          </a:p>
          <a:p>
            <a:pPr>
              <a:lnSpc>
                <a:spcPct val="120000"/>
              </a:lnSpc>
            </a:pPr>
            <a:r>
              <a:rPr lang="en-US" altLang="zh-CN" sz="3200" b="1" dirty="0">
                <a:latin typeface="Times New Roman" panose="02020603050405020304" pitchFamily="18" charset="0"/>
              </a:rPr>
              <a:t>     morning studying for that big test on </a:t>
            </a:r>
          </a:p>
          <a:p>
            <a:pPr>
              <a:lnSpc>
                <a:spcPct val="120000"/>
              </a:lnSpc>
            </a:pPr>
            <a:r>
              <a:rPr lang="en-US" altLang="zh-CN" sz="3200" b="1" dirty="0">
                <a:latin typeface="Times New Roman" panose="02020603050405020304" pitchFamily="18" charset="0"/>
              </a:rPr>
              <a:t>     Monday. </a:t>
            </a:r>
            <a:endParaRPr lang="en-US" altLang="zh-CN" sz="3200" b="1" dirty="0" smtClean="0">
              <a:latin typeface="Times New Roman" panose="02020603050405020304" pitchFamily="18" charset="0"/>
            </a:endParaRPr>
          </a:p>
          <a:p>
            <a:pPr>
              <a:lnSpc>
                <a:spcPct val="120000"/>
              </a:lnSpc>
            </a:pPr>
            <a:endParaRPr lang="en-US" altLang="zh-CN" sz="3200" b="1" dirty="0">
              <a:latin typeface="Times New Roman" panose="02020603050405020304" pitchFamily="18" charset="0"/>
            </a:endParaRPr>
          </a:p>
        </p:txBody>
      </p:sp>
      <p:sp>
        <p:nvSpPr>
          <p:cNvPr id="7" name="TextBox 6"/>
          <p:cNvSpPr txBox="1">
            <a:spLocks noChangeArrowheads="1"/>
          </p:cNvSpPr>
          <p:nvPr/>
        </p:nvSpPr>
        <p:spPr bwMode="auto">
          <a:xfrm>
            <a:off x="1043608" y="1196752"/>
            <a:ext cx="24907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b="1" dirty="0">
                <a:solidFill>
                  <a:srgbClr val="FF0000"/>
                </a:solidFill>
                <a:latin typeface="Times New Roman" panose="02020603050405020304" pitchFamily="18" charset="0"/>
                <a:cs typeface="Times New Roman" panose="02020603050405020304" pitchFamily="18" charset="0"/>
              </a:rPr>
              <a:t>aren’t you</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a:spLocks noChangeArrowheads="1"/>
          </p:cNvSpPr>
          <p:nvPr/>
        </p:nvSpPr>
        <p:spPr bwMode="auto">
          <a:xfrm>
            <a:off x="1763688" y="4725144"/>
            <a:ext cx="24907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b="1" dirty="0">
                <a:solidFill>
                  <a:srgbClr val="FF0000"/>
                </a:solidFill>
                <a:latin typeface="Times New Roman" panose="02020603050405020304" pitchFamily="18" charset="0"/>
                <a:cs typeface="Times New Roman" panose="02020603050405020304" pitchFamily="18" charset="0"/>
              </a:rPr>
              <a:t>I won’t</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179512" y="116632"/>
            <a:ext cx="8761412" cy="5688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5000"/>
              </a:lnSpc>
            </a:pPr>
            <a:r>
              <a:rPr lang="en-US" altLang="zh-CN" sz="3200" b="1" dirty="0" smtClean="0">
                <a:latin typeface="Times New Roman" panose="02020603050405020304" pitchFamily="18" charset="0"/>
              </a:rPr>
              <a:t>B</a:t>
            </a:r>
            <a:r>
              <a:rPr lang="en-US" altLang="zh-CN" sz="3200" b="1" dirty="0">
                <a:latin typeface="Times New Roman" panose="02020603050405020304" pitchFamily="18" charset="0"/>
              </a:rPr>
              <a:t>: Oh, then why don’t we meet outside the </a:t>
            </a:r>
          </a:p>
          <a:p>
            <a:pPr>
              <a:lnSpc>
                <a:spcPct val="115000"/>
              </a:lnSpc>
            </a:pPr>
            <a:r>
              <a:rPr lang="en-US" altLang="zh-CN" sz="3200" b="1" dirty="0">
                <a:latin typeface="Times New Roman" panose="02020603050405020304" pitchFamily="18" charset="0"/>
              </a:rPr>
              <a:t>     library at 12:15?</a:t>
            </a:r>
          </a:p>
          <a:p>
            <a:pPr>
              <a:lnSpc>
                <a:spcPct val="115000"/>
              </a:lnSpc>
            </a:pPr>
            <a:r>
              <a:rPr lang="en-US" altLang="zh-CN" sz="3200" b="1" dirty="0">
                <a:latin typeface="Times New Roman" panose="02020603050405020304" pitchFamily="18" charset="0"/>
              </a:rPr>
              <a:t>A: I’ll need to stop at the noodle restaurant </a:t>
            </a:r>
          </a:p>
          <a:p>
            <a:pPr>
              <a:lnSpc>
                <a:spcPct val="115000"/>
              </a:lnSpc>
            </a:pPr>
            <a:r>
              <a:rPr lang="en-US" altLang="zh-CN" sz="3200" b="1" dirty="0">
                <a:latin typeface="Times New Roman" panose="02020603050405020304" pitchFamily="18" charset="0"/>
              </a:rPr>
              <a:t>     and get something to eat before the game. </a:t>
            </a:r>
          </a:p>
          <a:p>
            <a:pPr>
              <a:lnSpc>
                <a:spcPct val="115000"/>
              </a:lnSpc>
            </a:pPr>
            <a:r>
              <a:rPr lang="en-US" altLang="zh-CN" sz="3200" b="1" dirty="0">
                <a:latin typeface="Times New Roman" panose="02020603050405020304" pitchFamily="18" charset="0"/>
              </a:rPr>
              <a:t>     You wouldn’t mind, </a:t>
            </a:r>
            <a:r>
              <a:rPr lang="en-US" altLang="zh-CN" sz="3200" b="1" dirty="0" smtClean="0">
                <a:latin typeface="Times New Roman" panose="02020603050405020304" pitchFamily="18" charset="0"/>
              </a:rPr>
              <a:t>__________?</a:t>
            </a:r>
          </a:p>
          <a:p>
            <a:pPr>
              <a:lnSpc>
                <a:spcPct val="115000"/>
              </a:lnSpc>
            </a:pPr>
            <a:r>
              <a:rPr lang="en-US" altLang="zh-CN" sz="3200" b="1" dirty="0">
                <a:latin typeface="Times New Roman" panose="02020603050405020304" pitchFamily="18" charset="0"/>
              </a:rPr>
              <a:t>B: Not at all. I’ve never said no to food, </a:t>
            </a:r>
            <a:r>
              <a:rPr lang="en-US" altLang="zh-CN" sz="3200" b="1" dirty="0" smtClean="0">
                <a:latin typeface="Times New Roman" panose="02020603050405020304" pitchFamily="18" charset="0"/>
              </a:rPr>
              <a:t>_______? </a:t>
            </a:r>
          </a:p>
          <a:p>
            <a:pPr>
              <a:lnSpc>
                <a:spcPct val="115000"/>
              </a:lnSpc>
            </a:pPr>
            <a:r>
              <a:rPr lang="en-US" altLang="zh-CN" sz="3200" b="1" dirty="0">
                <a:latin typeface="Times New Roman" panose="02020603050405020304" pitchFamily="18" charset="0"/>
              </a:rPr>
              <a:t> </a:t>
            </a:r>
            <a:r>
              <a:rPr lang="en-US" altLang="zh-CN" sz="3200" b="1" dirty="0" smtClean="0">
                <a:latin typeface="Times New Roman" panose="02020603050405020304" pitchFamily="18" charset="0"/>
              </a:rPr>
              <a:t>    How </a:t>
            </a:r>
            <a:r>
              <a:rPr lang="en-US" altLang="zh-CN" sz="3200" b="1" dirty="0">
                <a:latin typeface="Times New Roman" panose="02020603050405020304" pitchFamily="18" charset="0"/>
              </a:rPr>
              <a:t>about meeting at </a:t>
            </a:r>
            <a:r>
              <a:rPr lang="en-US" altLang="zh-CN" sz="3200" b="1" dirty="0" smtClean="0">
                <a:latin typeface="Times New Roman" panose="02020603050405020304" pitchFamily="18" charset="0"/>
              </a:rPr>
              <a:t>12:00</a:t>
            </a:r>
            <a:r>
              <a:rPr lang="en-US" altLang="zh-CN" sz="3200" b="1" dirty="0">
                <a:latin typeface="Times New Roman" panose="02020603050405020304" pitchFamily="18" charset="0"/>
              </a:rPr>
              <a:t>, going </a:t>
            </a:r>
            <a:r>
              <a:rPr lang="en-US" altLang="zh-CN" sz="3200" b="1" dirty="0" smtClean="0">
                <a:latin typeface="Times New Roman" panose="02020603050405020304" pitchFamily="18" charset="0"/>
              </a:rPr>
              <a:t>there for </a:t>
            </a:r>
          </a:p>
          <a:p>
            <a:pPr>
              <a:lnSpc>
                <a:spcPct val="115000"/>
              </a:lnSpc>
            </a:pPr>
            <a:r>
              <a:rPr lang="en-US" altLang="zh-CN" sz="3200" b="1" dirty="0">
                <a:latin typeface="Times New Roman" panose="02020603050405020304" pitchFamily="18" charset="0"/>
              </a:rPr>
              <a:t> </a:t>
            </a:r>
            <a:r>
              <a:rPr lang="en-US" altLang="zh-CN" sz="3200" b="1" dirty="0" smtClean="0">
                <a:latin typeface="Times New Roman" panose="02020603050405020304" pitchFamily="18" charset="0"/>
              </a:rPr>
              <a:t>    lunch together</a:t>
            </a:r>
            <a:r>
              <a:rPr lang="en-US" altLang="zh-CN" sz="3200" b="1" dirty="0">
                <a:latin typeface="Times New Roman" panose="02020603050405020304" pitchFamily="18" charset="0"/>
              </a:rPr>
              <a:t>, and then heading to the </a:t>
            </a:r>
          </a:p>
          <a:p>
            <a:pPr>
              <a:lnSpc>
                <a:spcPct val="115000"/>
              </a:lnSpc>
            </a:pPr>
            <a:r>
              <a:rPr lang="en-US" altLang="zh-CN" sz="3200" b="1" dirty="0">
                <a:latin typeface="Times New Roman" panose="02020603050405020304" pitchFamily="18" charset="0"/>
              </a:rPr>
              <a:t>     game?</a:t>
            </a:r>
          </a:p>
          <a:p>
            <a:pPr>
              <a:lnSpc>
                <a:spcPct val="115000"/>
              </a:lnSpc>
            </a:pPr>
            <a:r>
              <a:rPr lang="en-US" altLang="zh-CN" sz="3200" b="1" dirty="0">
                <a:latin typeface="Times New Roman" panose="02020603050405020304" pitchFamily="18" charset="0"/>
              </a:rPr>
              <a:t>A: Sounds great</a:t>
            </a:r>
            <a:r>
              <a:rPr lang="en-US" altLang="zh-CN" sz="3200" b="1" dirty="0" smtClean="0">
                <a:latin typeface="Times New Roman" panose="02020603050405020304" pitchFamily="18" charset="0"/>
              </a:rPr>
              <a:t>!</a:t>
            </a:r>
            <a:endParaRPr lang="en-US" altLang="zh-CN" sz="3200" b="1" dirty="0">
              <a:latin typeface="Times New Roman" panose="02020603050405020304" pitchFamily="18" charset="0"/>
            </a:endParaRPr>
          </a:p>
        </p:txBody>
      </p:sp>
      <p:sp>
        <p:nvSpPr>
          <p:cNvPr id="6" name="TextBox 5"/>
          <p:cNvSpPr txBox="1">
            <a:spLocks noChangeArrowheads="1"/>
          </p:cNvSpPr>
          <p:nvPr/>
        </p:nvSpPr>
        <p:spPr bwMode="auto">
          <a:xfrm>
            <a:off x="4355976" y="2348880"/>
            <a:ext cx="24907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b="1" dirty="0">
                <a:solidFill>
                  <a:srgbClr val="FF0000"/>
                </a:solidFill>
                <a:latin typeface="Times New Roman" panose="02020603050405020304" pitchFamily="18" charset="0"/>
                <a:cs typeface="Times New Roman" panose="02020603050405020304" pitchFamily="18" charset="0"/>
              </a:rPr>
              <a:t>would you</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
        <p:nvSpPr>
          <p:cNvPr id="8" name="TextBox 4"/>
          <p:cNvSpPr txBox="1">
            <a:spLocks noChangeArrowheads="1"/>
          </p:cNvSpPr>
          <p:nvPr/>
        </p:nvSpPr>
        <p:spPr bwMode="auto">
          <a:xfrm>
            <a:off x="7164289" y="2924944"/>
            <a:ext cx="165618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3200" b="1" dirty="0">
                <a:solidFill>
                  <a:srgbClr val="FF0000"/>
                </a:solidFill>
                <a:latin typeface="Times New Roman" panose="02020603050405020304" pitchFamily="18" charset="0"/>
                <a:cs typeface="Times New Roman" panose="02020603050405020304" pitchFamily="18" charset="0"/>
              </a:rPr>
              <a:t>have I</a:t>
            </a:r>
            <a:endParaRPr lang="zh-CN" altLang="en-US" sz="3200" b="1" dirty="0">
              <a:solidFill>
                <a:srgbClr val="FF0000"/>
              </a:solidFill>
              <a:latin typeface="Times New Roman" panose="02020603050405020304" pitchFamily="18" charset="0"/>
              <a:cs typeface="Times New Roman" panose="02020603050405020304" pitchFamily="18" charset="0"/>
            </a:endParaRPr>
          </a:p>
        </p:txBody>
      </p:sp>
      <p:sp>
        <p:nvSpPr>
          <p:cNvPr id="9" name="Text Box 6"/>
          <p:cNvSpPr txBox="1">
            <a:spLocks noChangeArrowheads="1"/>
          </p:cNvSpPr>
          <p:nvPr/>
        </p:nvSpPr>
        <p:spPr bwMode="auto">
          <a:xfrm>
            <a:off x="683568" y="5661248"/>
            <a:ext cx="6911975" cy="1133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pPr>
            <a:r>
              <a:rPr lang="en-US" altLang="zh-CN" sz="3200" b="1" dirty="0">
                <a:solidFill>
                  <a:srgbClr val="0000FF"/>
                </a:solidFill>
                <a:ea typeface="楷体" panose="02010609060101010101" pitchFamily="49" charset="-122"/>
              </a:rPr>
              <a:t>Act out the conversation with your partner.</a:t>
            </a:r>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ox(in)">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179388" y="1052513"/>
            <a:ext cx="8713787" cy="555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400" b="1" dirty="0" smtClean="0">
                <a:solidFill>
                  <a:srgbClr val="0000FF"/>
                </a:solidFill>
                <a:latin typeface="Times New Roman" panose="02020603050405020304" pitchFamily="18" charset="0"/>
              </a:rPr>
              <a:t>1. Work </a:t>
            </a:r>
            <a:r>
              <a:rPr lang="en-US" altLang="zh-CN" sz="3400" b="1" dirty="0">
                <a:solidFill>
                  <a:srgbClr val="0000FF"/>
                </a:solidFill>
                <a:latin typeface="Times New Roman" panose="02020603050405020304" pitchFamily="18" charset="0"/>
              </a:rPr>
              <a:t>in groups of five. Read the questions </a:t>
            </a:r>
            <a:endParaRPr lang="en-US" altLang="zh-CN" sz="3400" b="1" dirty="0" smtClean="0">
              <a:solidFill>
                <a:srgbClr val="0000FF"/>
              </a:solidFill>
              <a:latin typeface="Times New Roman" panose="02020603050405020304" pitchFamily="18" charset="0"/>
            </a:endParaRPr>
          </a:p>
          <a:p>
            <a:pPr>
              <a:lnSpc>
                <a:spcPct val="110000"/>
              </a:lnSpc>
            </a:pPr>
            <a:r>
              <a:rPr lang="en-US" altLang="zh-CN" sz="3400" b="1" dirty="0" smtClean="0">
                <a:solidFill>
                  <a:srgbClr val="0000FF"/>
                </a:solidFill>
                <a:latin typeface="Times New Roman" panose="02020603050405020304" pitchFamily="18" charset="0"/>
              </a:rPr>
              <a:t>    below </a:t>
            </a:r>
            <a:r>
              <a:rPr lang="en-US" altLang="zh-CN" sz="3400" b="1" dirty="0">
                <a:solidFill>
                  <a:srgbClr val="0000FF"/>
                </a:solidFill>
                <a:latin typeface="Times New Roman" panose="02020603050405020304" pitchFamily="18" charset="0"/>
              </a:rPr>
              <a:t>and then add one more that you </a:t>
            </a:r>
            <a:endParaRPr lang="en-US" altLang="zh-CN" sz="3400" b="1" dirty="0" smtClean="0">
              <a:solidFill>
                <a:srgbClr val="0000FF"/>
              </a:solidFill>
              <a:latin typeface="Times New Roman" panose="02020603050405020304" pitchFamily="18" charset="0"/>
            </a:endParaRPr>
          </a:p>
          <a:p>
            <a:pPr>
              <a:lnSpc>
                <a:spcPct val="110000"/>
              </a:lnSpc>
            </a:pPr>
            <a:r>
              <a:rPr lang="en-US" altLang="zh-CN" sz="3400" b="1" dirty="0">
                <a:solidFill>
                  <a:srgbClr val="0000FF"/>
                </a:solidFill>
                <a:latin typeface="Times New Roman" panose="02020603050405020304" pitchFamily="18" charset="0"/>
              </a:rPr>
              <a:t> </a:t>
            </a:r>
            <a:r>
              <a:rPr lang="en-US" altLang="zh-CN" sz="3400" b="1" dirty="0" smtClean="0">
                <a:solidFill>
                  <a:srgbClr val="0000FF"/>
                </a:solidFill>
                <a:latin typeface="Times New Roman" panose="02020603050405020304" pitchFamily="18" charset="0"/>
              </a:rPr>
              <a:t>   </a:t>
            </a:r>
            <a:r>
              <a:rPr lang="en-US" altLang="zh-CN" sz="3400" b="1" dirty="0" smtClean="0">
                <a:solidFill>
                  <a:srgbClr val="0000FF"/>
                </a:solidFill>
                <a:latin typeface="Times New Roman" panose="02020603050405020304" pitchFamily="18" charset="0"/>
              </a:rPr>
              <a:t>would </a:t>
            </a:r>
            <a:r>
              <a:rPr lang="en-US" altLang="zh-CN" sz="3400" b="1" dirty="0">
                <a:solidFill>
                  <a:srgbClr val="0000FF"/>
                </a:solidFill>
                <a:latin typeface="Times New Roman" panose="02020603050405020304" pitchFamily="18" charset="0"/>
              </a:rPr>
              <a:t>like to ask your classmates.</a:t>
            </a:r>
          </a:p>
          <a:p>
            <a:pPr>
              <a:lnSpc>
                <a:spcPct val="110000"/>
              </a:lnSpc>
            </a:pPr>
            <a:r>
              <a:rPr lang="en-US" altLang="zh-CN" sz="3400" b="1" dirty="0">
                <a:latin typeface="Times New Roman" panose="02020603050405020304" pitchFamily="18" charset="0"/>
              </a:rPr>
              <a:t>1) What is your favourite sport?</a:t>
            </a:r>
          </a:p>
          <a:p>
            <a:pPr>
              <a:lnSpc>
                <a:spcPct val="110000"/>
              </a:lnSpc>
            </a:pPr>
            <a:r>
              <a:rPr lang="en-US" altLang="zh-CN" sz="3400" b="1" dirty="0">
                <a:latin typeface="Times New Roman" panose="02020603050405020304" pitchFamily="18" charset="0"/>
              </a:rPr>
              <a:t>2) At what time of day do you like to do </a:t>
            </a:r>
          </a:p>
          <a:p>
            <a:pPr>
              <a:lnSpc>
                <a:spcPct val="110000"/>
              </a:lnSpc>
            </a:pPr>
            <a:r>
              <a:rPr lang="en-US" altLang="zh-CN" sz="3400" b="1" dirty="0">
                <a:latin typeface="Times New Roman" panose="02020603050405020304" pitchFamily="18" charset="0"/>
              </a:rPr>
              <a:t>    sports?</a:t>
            </a:r>
          </a:p>
          <a:p>
            <a:pPr>
              <a:lnSpc>
                <a:spcPct val="110000"/>
              </a:lnSpc>
            </a:pPr>
            <a:r>
              <a:rPr lang="en-US" altLang="zh-CN" sz="3400" b="1" dirty="0">
                <a:latin typeface="Times New Roman" panose="02020603050405020304" pitchFamily="18" charset="0"/>
              </a:rPr>
              <a:t>3) How often do you _________ every week?</a:t>
            </a:r>
          </a:p>
          <a:p>
            <a:pPr>
              <a:lnSpc>
                <a:spcPct val="110000"/>
              </a:lnSpc>
            </a:pPr>
            <a:r>
              <a:rPr lang="en-US" altLang="zh-CN" sz="3400" b="1" dirty="0">
                <a:latin typeface="Times New Roman" panose="02020603050405020304" pitchFamily="18" charset="0"/>
              </a:rPr>
              <a:t>4) How long ______________________?</a:t>
            </a:r>
          </a:p>
          <a:p>
            <a:pPr>
              <a:lnSpc>
                <a:spcPct val="110000"/>
              </a:lnSpc>
            </a:pPr>
            <a:r>
              <a:rPr lang="en-US" altLang="zh-CN" sz="3400" b="1" dirty="0">
                <a:latin typeface="Times New Roman" panose="02020603050405020304" pitchFamily="18" charset="0"/>
              </a:rPr>
              <a:t>5) _______________________________?</a:t>
            </a:r>
          </a:p>
        </p:txBody>
      </p:sp>
      <p:sp>
        <p:nvSpPr>
          <p:cNvPr id="51205" name="WordArt 5"/>
          <p:cNvSpPr>
            <a:spLocks noChangeArrowheads="1" noChangeShapeType="1" noTextEdit="1"/>
          </p:cNvSpPr>
          <p:nvPr/>
        </p:nvSpPr>
        <p:spPr bwMode="auto">
          <a:xfrm>
            <a:off x="1187450" y="333375"/>
            <a:ext cx="6624638" cy="72072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altLang="zh-CN"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cs typeface="Arial" panose="020B0604020202020204" pitchFamily="34" charset="0"/>
              </a:rPr>
              <a:t>Project: Make a survey on sports interests and needs</a:t>
            </a:r>
            <a:endParaRPr lang="zh-CN" altLang="en-U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cs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251520" y="620688"/>
            <a:ext cx="8713787" cy="555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457200" indent="-457200">
              <a:lnSpc>
                <a:spcPct val="110000"/>
              </a:lnSpc>
              <a:buFont typeface="Arial" panose="020B0604020202020204" pitchFamily="34" charset="0"/>
              <a:buChar char="•"/>
            </a:pPr>
            <a:r>
              <a:rPr lang="en-US" altLang="zh-CN" sz="3200" b="1" dirty="0" smtClean="0">
                <a:latin typeface="Times New Roman" panose="02020603050405020304" pitchFamily="18" charset="0"/>
              </a:rPr>
              <a:t>Where do you prefer to play sports?</a:t>
            </a:r>
          </a:p>
          <a:p>
            <a:pPr marL="457200" indent="-457200">
              <a:lnSpc>
                <a:spcPct val="110000"/>
              </a:lnSpc>
              <a:buFont typeface="Arial" panose="020B0604020202020204" pitchFamily="34" charset="0"/>
              <a:buChar char="•"/>
            </a:pPr>
            <a:r>
              <a:rPr lang="en-US" altLang="zh-CN" sz="3200" b="1" dirty="0" smtClean="0">
                <a:latin typeface="Times New Roman" panose="02020603050405020304" pitchFamily="18" charset="0"/>
              </a:rPr>
              <a:t>How do you feel about the sports facility at our school?</a:t>
            </a:r>
          </a:p>
          <a:p>
            <a:pPr marL="457200" indent="-457200">
              <a:lnSpc>
                <a:spcPct val="110000"/>
              </a:lnSpc>
              <a:buFont typeface="Arial" panose="020B0604020202020204" pitchFamily="34" charset="0"/>
              <a:buChar char="•"/>
            </a:pPr>
            <a:r>
              <a:rPr lang="en-US" altLang="zh-CN" sz="3200" b="1" dirty="0" smtClean="0">
                <a:latin typeface="Times New Roman" panose="02020603050405020304" pitchFamily="18" charset="0"/>
              </a:rPr>
              <a:t>What’s your purpose for taking up sports?</a:t>
            </a:r>
          </a:p>
          <a:p>
            <a:pPr marL="457200" indent="-457200">
              <a:lnSpc>
                <a:spcPct val="110000"/>
              </a:lnSpc>
              <a:buFont typeface="Arial" panose="020B0604020202020204" pitchFamily="34" charset="0"/>
              <a:buChar char="•"/>
            </a:pPr>
            <a:r>
              <a:rPr lang="en-US" altLang="zh-CN" sz="3200" b="1" dirty="0" smtClean="0">
                <a:latin typeface="Times New Roman" panose="02020603050405020304" pitchFamily="18" charset="0"/>
              </a:rPr>
              <a:t>What can be done to improve students’ interests in taking part in sports?</a:t>
            </a:r>
          </a:p>
          <a:p>
            <a:pPr marL="457200" indent="-457200">
              <a:lnSpc>
                <a:spcPct val="110000"/>
              </a:lnSpc>
              <a:buFont typeface="Arial" panose="020B0604020202020204" pitchFamily="34" charset="0"/>
              <a:buChar char="•"/>
            </a:pPr>
            <a:r>
              <a:rPr lang="en-US" altLang="zh-CN" sz="3200" b="1" dirty="0" smtClean="0">
                <a:latin typeface="Times New Roman" panose="02020603050405020304" pitchFamily="18" charset="0"/>
              </a:rPr>
              <a:t>What are the advantages of taking up some form of exercise?</a:t>
            </a:r>
          </a:p>
          <a:p>
            <a:pPr marL="457200" indent="-457200">
              <a:lnSpc>
                <a:spcPct val="110000"/>
              </a:lnSpc>
              <a:buFont typeface="Arial" panose="020B0604020202020204" pitchFamily="34" charset="0"/>
              <a:buChar char="•"/>
            </a:pPr>
            <a:r>
              <a:rPr lang="en-US" altLang="zh-CN" sz="3200" b="1" dirty="0" smtClean="0">
                <a:latin typeface="Times New Roman" panose="02020603050405020304" pitchFamily="18" charset="0"/>
              </a:rPr>
              <a:t>What are the possible reasons that prevent students from taking part in sports?</a:t>
            </a:r>
          </a:p>
        </p:txBody>
      </p:sp>
    </p:spTree>
    <p:extLst>
      <p:ext uri="{BB962C8B-B14F-4D97-AF65-F5344CB8AC3E}">
        <p14:creationId xmlns:p14="http://schemas.microsoft.com/office/powerpoint/2010/main" val="875049438"/>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179388" y="373534"/>
            <a:ext cx="87630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sz="3200" b="1" dirty="0">
                <a:solidFill>
                  <a:srgbClr val="0000FF"/>
                </a:solidFill>
                <a:latin typeface="Times New Roman" panose="02020603050405020304" pitchFamily="18" charset="0"/>
              </a:rPr>
              <a:t>2. Each group member chooses three </a:t>
            </a:r>
          </a:p>
          <a:p>
            <a:pPr>
              <a:lnSpc>
                <a:spcPct val="120000"/>
              </a:lnSpc>
            </a:pPr>
            <a:r>
              <a:rPr lang="en-US" altLang="zh-CN" sz="3200" b="1" dirty="0">
                <a:solidFill>
                  <a:srgbClr val="0000FF"/>
                </a:solidFill>
                <a:latin typeface="Times New Roman" panose="02020603050405020304" pitchFamily="18" charset="0"/>
              </a:rPr>
              <a:t>    classmates and asks the questions from the </a:t>
            </a:r>
          </a:p>
          <a:p>
            <a:pPr>
              <a:lnSpc>
                <a:spcPct val="120000"/>
              </a:lnSpc>
            </a:pPr>
            <a:r>
              <a:rPr lang="en-US" altLang="zh-CN" sz="3200" b="1" dirty="0">
                <a:solidFill>
                  <a:srgbClr val="0000FF"/>
                </a:solidFill>
                <a:latin typeface="Times New Roman" panose="02020603050405020304" pitchFamily="18" charset="0"/>
              </a:rPr>
              <a:t>    list above. Write down their answers in the </a:t>
            </a:r>
          </a:p>
          <a:p>
            <a:pPr>
              <a:lnSpc>
                <a:spcPct val="120000"/>
              </a:lnSpc>
            </a:pPr>
            <a:r>
              <a:rPr lang="en-US" altLang="zh-CN" sz="3200" b="1" dirty="0">
                <a:solidFill>
                  <a:srgbClr val="0000FF"/>
                </a:solidFill>
                <a:latin typeface="Times New Roman" panose="02020603050405020304" pitchFamily="18" charset="0"/>
              </a:rPr>
              <a:t>    table.</a:t>
            </a:r>
          </a:p>
        </p:txBody>
      </p:sp>
      <p:graphicFrame>
        <p:nvGraphicFramePr>
          <p:cNvPr id="5" name="表格 4"/>
          <p:cNvGraphicFramePr>
            <a:graphicFrameLocks noGrp="1"/>
          </p:cNvGraphicFramePr>
          <p:nvPr/>
        </p:nvGraphicFramePr>
        <p:xfrm>
          <a:off x="179388" y="2852738"/>
          <a:ext cx="8712200" cy="3600452"/>
        </p:xfrm>
        <a:graphic>
          <a:graphicData uri="http://schemas.openxmlformats.org/drawingml/2006/table">
            <a:tbl>
              <a:tblPr/>
              <a:tblGrid>
                <a:gridCol w="1152525"/>
                <a:gridCol w="1511300"/>
                <a:gridCol w="1512887"/>
                <a:gridCol w="1511300"/>
                <a:gridCol w="1512888"/>
                <a:gridCol w="1511300"/>
              </a:tblGrid>
              <a:tr h="9001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rgbClr val="FFFFFF"/>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E600C5"/>
                          </a:solidFill>
                          <a:effectLst/>
                          <a:latin typeface="Arial" panose="020B0604020202020204" pitchFamily="34" charset="0"/>
                          <a:ea typeface="宋体" panose="02010600030101010101" pitchFamily="2" charset="-122"/>
                        </a:rPr>
                        <a:t>Question 1</a:t>
                      </a:r>
                      <a:endParaRPr kumimoji="0" lang="zh-CN" altLang="en-US" sz="2400" b="1" i="0" u="none" strike="noStrike" cap="none" normalizeH="0" baseline="0" smtClean="0">
                        <a:ln>
                          <a:noFill/>
                        </a:ln>
                        <a:solidFill>
                          <a:srgbClr val="E600C5"/>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E600C5"/>
                          </a:solidFill>
                          <a:effectLst/>
                          <a:latin typeface="Arial" panose="020B0604020202020204" pitchFamily="34" charset="0"/>
                          <a:ea typeface="宋体" panose="02010600030101010101" pitchFamily="2" charset="-122"/>
                        </a:rPr>
                        <a:t>Question 2</a:t>
                      </a:r>
                      <a:endParaRPr kumimoji="0" lang="zh-CN" altLang="en-US" sz="2400" b="1" i="0" u="none" strike="noStrike" cap="none" normalizeH="0" baseline="0" smtClean="0">
                        <a:ln>
                          <a:noFill/>
                        </a:ln>
                        <a:solidFill>
                          <a:srgbClr val="E600C5"/>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E600C5"/>
                          </a:solidFill>
                          <a:effectLst/>
                          <a:latin typeface="Arial" panose="020B0604020202020204" pitchFamily="34" charset="0"/>
                          <a:ea typeface="宋体" panose="02010600030101010101" pitchFamily="2" charset="-122"/>
                        </a:rPr>
                        <a:t>Question 3</a:t>
                      </a:r>
                      <a:endParaRPr kumimoji="0" lang="zh-CN" altLang="en-US" sz="2400" b="1" i="0" u="none" strike="noStrike" cap="none" normalizeH="0" baseline="0" smtClean="0">
                        <a:ln>
                          <a:noFill/>
                        </a:ln>
                        <a:solidFill>
                          <a:srgbClr val="E600C5"/>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E600C5"/>
                          </a:solidFill>
                          <a:effectLst/>
                          <a:latin typeface="Arial" panose="020B0604020202020204" pitchFamily="34" charset="0"/>
                          <a:ea typeface="宋体" panose="02010600030101010101" pitchFamily="2" charset="-122"/>
                        </a:rPr>
                        <a:t>Question 4</a:t>
                      </a:r>
                      <a:endParaRPr kumimoji="0" lang="zh-CN" altLang="en-US" sz="2400" b="1" i="0" u="none" strike="noStrike" cap="none" normalizeH="0" baseline="0" smtClean="0">
                        <a:ln>
                          <a:noFill/>
                        </a:ln>
                        <a:solidFill>
                          <a:srgbClr val="E600C5"/>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rgbClr val="E600C5"/>
                          </a:solidFill>
                          <a:effectLst/>
                          <a:latin typeface="Arial" panose="020B0604020202020204" pitchFamily="34" charset="0"/>
                          <a:ea typeface="宋体" panose="02010600030101010101" pitchFamily="2" charset="-122"/>
                        </a:rPr>
                        <a:t>Question 5</a:t>
                      </a:r>
                      <a:endParaRPr kumimoji="0" lang="zh-CN" altLang="en-US" sz="2400" b="1" i="0" u="none" strike="noStrike" cap="none" normalizeH="0" baseline="0" smtClean="0">
                        <a:ln>
                          <a:noFill/>
                        </a:ln>
                        <a:solidFill>
                          <a:srgbClr val="E600C5"/>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9001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200" b="0" i="0" u="none" strike="noStrike" cap="none" normalizeH="0" baseline="0" dirty="0" smtClean="0">
                          <a:ln>
                            <a:noFill/>
                          </a:ln>
                          <a:solidFill>
                            <a:srgbClr val="0070C0"/>
                          </a:solidFill>
                          <a:effectLst/>
                          <a:latin typeface="Arial" panose="020B0604020202020204" pitchFamily="34" charset="0"/>
                          <a:ea typeface="宋体" panose="02010600030101010101" pitchFamily="2" charset="-122"/>
                        </a:rPr>
                        <a:t>Student 1</a:t>
                      </a:r>
                      <a:endParaRPr kumimoji="0" lang="zh-CN" altLang="en-US" sz="2200" b="0" i="0" u="none" strike="noStrike" cap="none" normalizeH="0" baseline="0" dirty="0" smtClean="0">
                        <a:ln>
                          <a:noFill/>
                        </a:ln>
                        <a:solidFill>
                          <a:srgbClr val="0070C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r h="9001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200" b="0" i="0" u="none" strike="noStrike" cap="none" normalizeH="0" baseline="0" dirty="0" smtClean="0">
                          <a:ln>
                            <a:noFill/>
                          </a:ln>
                          <a:solidFill>
                            <a:srgbClr val="0070C0"/>
                          </a:solidFill>
                          <a:effectLst/>
                          <a:latin typeface="Arial" panose="020B0604020202020204" pitchFamily="34" charset="0"/>
                          <a:ea typeface="宋体" panose="02010600030101010101" pitchFamily="2" charset="-122"/>
                        </a:rPr>
                        <a:t>Student 2</a:t>
                      </a:r>
                      <a:endParaRPr kumimoji="0" lang="zh-CN" altLang="en-US" sz="2200" b="0" i="0" u="none" strike="noStrike" cap="none" normalizeH="0" baseline="0" dirty="0" smtClean="0">
                        <a:ln>
                          <a:noFill/>
                        </a:ln>
                        <a:solidFill>
                          <a:srgbClr val="0070C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r>
              <a:tr h="9001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200" b="0" i="0" u="none" strike="noStrike" cap="none" normalizeH="0" baseline="0" dirty="0" smtClean="0">
                          <a:ln>
                            <a:noFill/>
                          </a:ln>
                          <a:solidFill>
                            <a:srgbClr val="0070C0"/>
                          </a:solidFill>
                          <a:effectLst/>
                          <a:latin typeface="Arial" panose="020B0604020202020204" pitchFamily="34" charset="0"/>
                          <a:ea typeface="宋体" panose="02010600030101010101" pitchFamily="2" charset="-122"/>
                        </a:rPr>
                        <a:t>Student 3</a:t>
                      </a:r>
                      <a:endParaRPr kumimoji="0" lang="zh-CN" altLang="en-US" sz="2200" b="0" i="0" u="none" strike="noStrike" cap="none" normalizeH="0" baseline="0" dirty="0" smtClean="0">
                        <a:ln>
                          <a:noFill/>
                        </a:ln>
                        <a:solidFill>
                          <a:srgbClr val="0070C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bl>
          </a:graphicData>
        </a:graphic>
      </p:graphicFrame>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179388" y="836613"/>
            <a:ext cx="8763000"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Calibri" panose="020F0502020204030204" pitchFamily="34" charset="0"/>
                <a:ea typeface="宋体" panose="02010600030101010101" pitchFamily="2" charset="-122"/>
              </a:defRPr>
            </a:lvl1pPr>
            <a:lvl2pPr marL="800100" indent="-342900">
              <a:defRPr>
                <a:solidFill>
                  <a:schemeClr val="tx1"/>
                </a:solidFill>
                <a:latin typeface="Calibri" panose="020F0502020204030204" pitchFamily="34" charset="0"/>
                <a:ea typeface="宋体" panose="02010600030101010101" pitchFamily="2" charset="-122"/>
              </a:defRPr>
            </a:lvl2pPr>
            <a:lvl3pPr marL="1257300" indent="-342900">
              <a:defRPr>
                <a:solidFill>
                  <a:schemeClr val="tx1"/>
                </a:solidFill>
                <a:latin typeface="Calibri" panose="020F0502020204030204" pitchFamily="34" charset="0"/>
                <a:ea typeface="宋体" panose="02010600030101010101" pitchFamily="2" charset="-122"/>
              </a:defRPr>
            </a:lvl3pPr>
            <a:lvl4pPr marL="1714500" indent="-342900">
              <a:defRPr>
                <a:solidFill>
                  <a:schemeClr val="tx1"/>
                </a:solidFill>
                <a:latin typeface="Calibri" panose="020F0502020204030204" pitchFamily="34" charset="0"/>
                <a:ea typeface="宋体" panose="02010600030101010101" pitchFamily="2" charset="-122"/>
              </a:defRPr>
            </a:lvl4pPr>
            <a:lvl5pPr marL="2171700" indent="-342900">
              <a:defRPr>
                <a:solidFill>
                  <a:schemeClr val="tx1"/>
                </a:solidFill>
                <a:latin typeface="Calibri" panose="020F0502020204030204" pitchFamily="34" charset="0"/>
                <a:ea typeface="宋体" panose="02010600030101010101" pitchFamily="2" charset="-122"/>
              </a:defRPr>
            </a:lvl5pPr>
            <a:lvl6pPr marL="26289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861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433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40005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sz="3400" b="1" dirty="0">
                <a:solidFill>
                  <a:srgbClr val="0000FF"/>
                </a:solidFill>
                <a:latin typeface="Times New Roman" panose="02020603050405020304" pitchFamily="18" charset="0"/>
              </a:rPr>
              <a:t>3. Use the data to write up the survey </a:t>
            </a:r>
            <a:r>
              <a:rPr lang="en-US" altLang="zh-CN" sz="3400" b="1" dirty="0" smtClean="0">
                <a:solidFill>
                  <a:srgbClr val="0000FF"/>
                </a:solidFill>
                <a:latin typeface="Times New Roman" panose="02020603050405020304" pitchFamily="18" charset="0"/>
              </a:rPr>
              <a:t>results</a:t>
            </a:r>
            <a:r>
              <a:rPr lang="en-US" altLang="zh-CN" sz="3400" b="1" dirty="0">
                <a:solidFill>
                  <a:srgbClr val="0000FF"/>
                </a:solidFill>
                <a:latin typeface="Times New Roman" panose="02020603050405020304" pitchFamily="18" charset="0"/>
              </a:rPr>
              <a:t>. </a:t>
            </a:r>
            <a:r>
              <a:rPr lang="en-US" altLang="zh-CN" sz="3400" b="1" dirty="0" smtClean="0">
                <a:solidFill>
                  <a:srgbClr val="0000FF"/>
                </a:solidFill>
                <a:latin typeface="Times New Roman" panose="02020603050405020304" pitchFamily="18" charset="0"/>
              </a:rPr>
              <a:t> </a:t>
            </a:r>
          </a:p>
          <a:p>
            <a:pPr>
              <a:lnSpc>
                <a:spcPct val="120000"/>
              </a:lnSpc>
            </a:pPr>
            <a:r>
              <a:rPr lang="en-US" altLang="zh-CN" sz="3400" b="1" dirty="0">
                <a:solidFill>
                  <a:srgbClr val="0000FF"/>
                </a:solidFill>
                <a:latin typeface="Times New Roman" panose="02020603050405020304" pitchFamily="18" charset="0"/>
              </a:rPr>
              <a:t> </a:t>
            </a:r>
            <a:r>
              <a:rPr lang="en-US" altLang="zh-CN" sz="3400" b="1" dirty="0" smtClean="0">
                <a:solidFill>
                  <a:srgbClr val="0000FF"/>
                </a:solidFill>
                <a:latin typeface="Times New Roman" panose="02020603050405020304" pitchFamily="18" charset="0"/>
              </a:rPr>
              <a:t>   </a:t>
            </a:r>
            <a:r>
              <a:rPr lang="en-US" altLang="zh-CN" sz="3400" b="1" dirty="0" smtClean="0">
                <a:solidFill>
                  <a:srgbClr val="0000FF"/>
                </a:solidFill>
                <a:latin typeface="Times New Roman" panose="02020603050405020304" pitchFamily="18" charset="0"/>
              </a:rPr>
              <a:t>Be </a:t>
            </a:r>
            <a:r>
              <a:rPr lang="en-US" altLang="zh-CN" sz="3400" b="1" dirty="0">
                <a:solidFill>
                  <a:srgbClr val="0000FF"/>
                </a:solidFill>
                <a:latin typeface="Times New Roman" panose="02020603050405020304" pitchFamily="18" charset="0"/>
              </a:rPr>
              <a:t>sure to include the following </a:t>
            </a:r>
            <a:r>
              <a:rPr lang="en-US" altLang="zh-CN" sz="3400" b="1" dirty="0" smtClean="0">
                <a:solidFill>
                  <a:srgbClr val="0000FF"/>
                </a:solidFill>
                <a:latin typeface="Times New Roman" panose="02020603050405020304" pitchFamily="18" charset="0"/>
              </a:rPr>
              <a:t>points</a:t>
            </a:r>
            <a:r>
              <a:rPr lang="en-US" altLang="zh-CN" sz="3400" b="1" dirty="0">
                <a:solidFill>
                  <a:srgbClr val="0000FF"/>
                </a:solidFill>
                <a:latin typeface="Times New Roman" panose="02020603050405020304" pitchFamily="18" charset="0"/>
              </a:rPr>
              <a:t>.</a:t>
            </a:r>
          </a:p>
          <a:p>
            <a:pPr>
              <a:lnSpc>
                <a:spcPct val="120000"/>
              </a:lnSpc>
            </a:pPr>
            <a:endParaRPr lang="en-US" altLang="zh-CN" sz="3400" b="1" dirty="0">
              <a:solidFill>
                <a:srgbClr val="0000FF"/>
              </a:solidFill>
              <a:latin typeface="Times New Roman" panose="02020603050405020304" pitchFamily="18" charset="0"/>
            </a:endParaRPr>
          </a:p>
          <a:p>
            <a:pPr>
              <a:lnSpc>
                <a:spcPct val="120000"/>
              </a:lnSpc>
              <a:buFontTx/>
              <a:buChar char="•"/>
            </a:pPr>
            <a:r>
              <a:rPr lang="en-US" altLang="zh-CN" sz="3400" b="1" dirty="0">
                <a:latin typeface="Times New Roman" panose="02020603050405020304" pitchFamily="18" charset="0"/>
              </a:rPr>
              <a:t>The questions you asked</a:t>
            </a:r>
          </a:p>
          <a:p>
            <a:pPr>
              <a:lnSpc>
                <a:spcPct val="120000"/>
              </a:lnSpc>
              <a:buFontTx/>
              <a:buChar char="•"/>
            </a:pPr>
            <a:r>
              <a:rPr lang="en-US" altLang="zh-CN" sz="3400" b="1" dirty="0">
                <a:latin typeface="Times New Roman" panose="02020603050405020304" pitchFamily="18" charset="0"/>
              </a:rPr>
              <a:t>The results of the survey</a:t>
            </a:r>
          </a:p>
          <a:p>
            <a:pPr>
              <a:lnSpc>
                <a:spcPct val="120000"/>
              </a:lnSpc>
              <a:buFontTx/>
              <a:buChar char="•"/>
            </a:pPr>
            <a:r>
              <a:rPr lang="en-US" altLang="zh-CN" sz="3400" b="1" dirty="0">
                <a:latin typeface="Times New Roman" panose="02020603050405020304" pitchFamily="18" charset="0"/>
              </a:rPr>
              <a:t>Your suggestions to the school, based on the survey results</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179388" y="692150"/>
            <a:ext cx="8713787" cy="532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400" b="1" dirty="0">
                <a:solidFill>
                  <a:srgbClr val="0000FF"/>
                </a:solidFill>
                <a:latin typeface="Times New Roman" panose="02020603050405020304" pitchFamily="18" charset="0"/>
              </a:rPr>
              <a:t>4. Work in groups. Complete your report.</a:t>
            </a:r>
          </a:p>
          <a:p>
            <a:pPr>
              <a:lnSpc>
                <a:spcPct val="110000"/>
              </a:lnSpc>
            </a:pPr>
            <a:r>
              <a:rPr lang="en-US" altLang="zh-CN" sz="3400" b="1" dirty="0">
                <a:solidFill>
                  <a:srgbClr val="FF3300"/>
                </a:solidFill>
                <a:latin typeface="Times New Roman" panose="02020603050405020304" pitchFamily="18" charset="0"/>
              </a:rPr>
              <a:t>Example</a:t>
            </a:r>
          </a:p>
          <a:p>
            <a:pPr>
              <a:lnSpc>
                <a:spcPct val="110000"/>
              </a:lnSpc>
            </a:pPr>
            <a:r>
              <a:rPr lang="en-US" altLang="zh-CN" sz="3400" b="1" dirty="0">
                <a:latin typeface="Times New Roman" panose="02020603050405020304" pitchFamily="18" charset="0"/>
              </a:rPr>
              <a:t>This week, our group of five students did a survey of our classmates to find out what sports interest and needs our students have. We hope that the results of our survey will be useful to the school in deciding what new sports clubs should be set up.</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323850" y="981075"/>
            <a:ext cx="8569325" cy="548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10000"/>
              </a:lnSpc>
            </a:pPr>
            <a:r>
              <a:rPr lang="en-US" altLang="zh-CN" sz="3400" b="1" dirty="0">
                <a:latin typeface="Times New Roman" panose="02020603050405020304" pitchFamily="18" charset="0"/>
              </a:rPr>
              <a:t>The first question we asked was, “What is your favourite sport?” Eight out of 15 students said that playing one-on-one sports is their favourite way to get exercise, like ping-pong or badminton. Five out of 15 said that they prefer team sports, such as football. Only two said that they like to exercise alone, such as jogging or walking.</a:t>
            </a:r>
          </a:p>
          <a:p>
            <a:pPr>
              <a:lnSpc>
                <a:spcPct val="110000"/>
              </a:lnSpc>
            </a:pPr>
            <a:r>
              <a:rPr lang="en-US" altLang="zh-CN" sz="3400" b="1" dirty="0">
                <a:latin typeface="Times New Roman" panose="02020603050405020304" pitchFamily="18" charset="0"/>
              </a:rPr>
              <a:t>Our second question was…</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7893" name="Rectangle 5"/>
          <p:cNvSpPr>
            <a:spLocks noChangeArrowheads="1"/>
          </p:cNvSpPr>
          <p:nvPr/>
        </p:nvSpPr>
        <p:spPr bwMode="auto">
          <a:xfrm>
            <a:off x="1042988" y="3357563"/>
            <a:ext cx="6842125" cy="750887"/>
          </a:xfrm>
          <a:prstGeom prst="rect">
            <a:avLst/>
          </a:prstGeom>
          <a:noFill/>
          <a:ln>
            <a:noFill/>
          </a:ln>
          <a:effectLst>
            <a:outerShdw dist="45791" dir="8778596" algn="ctr" rotWithShape="0">
              <a:schemeClr val="bg1"/>
            </a:outerShdw>
          </a:effectLs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pPr>
            <a:r>
              <a:rPr lang="en-US" altLang="zh-CN" sz="3600" b="1" dirty="0">
                <a:solidFill>
                  <a:srgbClr val="000000"/>
                </a:solidFill>
                <a:latin typeface="Times New Roman" panose="02020603050405020304" pitchFamily="18" charset="0"/>
              </a:rPr>
              <a:t>Continue to complete your report.</a:t>
            </a:r>
          </a:p>
        </p:txBody>
      </p:sp>
      <p:pic>
        <p:nvPicPr>
          <p:cNvPr id="61444" name="Picture 4" descr="Homework10"/>
          <p:cNvPicPr>
            <a:picLocks noChangeAspect="1" noChangeArrowheads="1"/>
          </p:cNvPicPr>
          <p:nvPr/>
        </p:nvPicPr>
        <p:blipFill>
          <a:blip r:embed="rId3">
            <a:extLst>
              <a:ext uri="{28A0092B-C50C-407E-A947-70E740481C1C}">
                <a14:useLocalDpi xmlns:a14="http://schemas.microsoft.com/office/drawing/2010/main" val="0"/>
              </a:ext>
            </a:extLst>
          </a:blip>
          <a:srcRect l="7455" t="10306" r="10472" b="17780"/>
          <a:stretch>
            <a:fillRect/>
          </a:stretch>
        </p:blipFill>
        <p:spPr bwMode="auto">
          <a:xfrm>
            <a:off x="1692275" y="1125538"/>
            <a:ext cx="5905500" cy="12525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t="-19000" b="-19000"/>
          </a:stretch>
        </a:blipFill>
        <a:effectLst/>
      </p:bgPr>
    </p:bg>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4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2.xml><?xml version="1.0" encoding="utf-8"?>
<a:themeOverride xmlns:a="http://schemas.openxmlformats.org/drawingml/2006/main">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3.xml><?xml version="1.0" encoding="utf-8"?>
<a:themeOverride xmlns:a="http://schemas.openxmlformats.org/drawingml/2006/main">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otalTime>2252</TotalTime>
  <Words>1044</Words>
  <Application>Microsoft Office PowerPoint</Application>
  <PresentationFormat>全屏显示(4:3)</PresentationFormat>
  <Paragraphs>123</Paragraphs>
  <Slides>19</Slides>
  <Notes>6</Notes>
  <HiddenSlides>0</HiddenSlides>
  <MMClips>0</MMClips>
  <ScaleCrop>false</ScaleCrop>
  <HeadingPairs>
    <vt:vector size="6" baseType="variant">
      <vt:variant>
        <vt:lpstr>已用的字体</vt:lpstr>
      </vt:variant>
      <vt:variant>
        <vt:i4>5</vt:i4>
      </vt:variant>
      <vt:variant>
        <vt:lpstr>主题</vt:lpstr>
      </vt:variant>
      <vt:variant>
        <vt:i4>3</vt:i4>
      </vt:variant>
      <vt:variant>
        <vt:lpstr>幻灯片标题</vt:lpstr>
      </vt:variant>
      <vt:variant>
        <vt:i4>19</vt:i4>
      </vt:variant>
    </vt:vector>
  </HeadingPairs>
  <TitlesOfParts>
    <vt:vector size="27" baseType="lpstr">
      <vt:lpstr>楷体</vt:lpstr>
      <vt:lpstr>宋体</vt:lpstr>
      <vt:lpstr>Arial</vt:lpstr>
      <vt:lpstr>Calibri</vt:lpstr>
      <vt:lpstr>Times New Roman</vt:lpstr>
      <vt:lpstr>Office 主题</vt:lpstr>
      <vt:lpstr>默认设计模板</vt:lpstr>
      <vt:lpstr>4_默认设计模板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Administrator</cp:lastModifiedBy>
  <cp:revision>76</cp:revision>
  <dcterms:created xsi:type="dcterms:W3CDTF">2017-10-08T05:37:27Z</dcterms:created>
  <dcterms:modified xsi:type="dcterms:W3CDTF">2020-08-22T09:00:44Z</dcterms:modified>
</cp:coreProperties>
</file>