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295" r:id="rId4"/>
    <p:sldId id="408" r:id="rId5"/>
    <p:sldId id="489" r:id="rId6"/>
    <p:sldId id="410" r:id="rId7"/>
    <p:sldId id="412" r:id="rId8"/>
    <p:sldId id="409" r:id="rId9"/>
    <p:sldId id="450" r:id="rId10"/>
    <p:sldId id="479" r:id="rId11"/>
    <p:sldId id="491" r:id="rId12"/>
    <p:sldId id="492" r:id="rId13"/>
    <p:sldId id="493" r:id="rId14"/>
    <p:sldId id="494" r:id="rId15"/>
    <p:sldId id="495" r:id="rId16"/>
    <p:sldId id="496" r:id="rId17"/>
    <p:sldId id="483" r:id="rId18"/>
    <p:sldId id="498" r:id="rId19"/>
    <p:sldId id="499" r:id="rId20"/>
    <p:sldId id="500" r:id="rId21"/>
    <p:sldId id="501" r:id="rId22"/>
    <p:sldId id="502" r:id="rId23"/>
    <p:sldId id="503" r:id="rId24"/>
    <p:sldId id="504" r:id="rId25"/>
    <p:sldId id="505" r:id="rId26"/>
    <p:sldId id="506" r:id="rId27"/>
    <p:sldId id="470" r:id="rId28"/>
    <p:sldId id="473" r:id="rId29"/>
    <p:sldId id="507" r:id="rId30"/>
    <p:sldId id="510" r:id="rId31"/>
    <p:sldId id="509" r:id="rId32"/>
    <p:sldId id="508" r:id="rId33"/>
    <p:sldId id="393" r:id="rId34"/>
  </p:sldIdLst>
  <p:sldSz cx="9144000" cy="5143500" type="screen16x9"/>
  <p:notesSz cx="6858000" cy="9144000"/>
  <p:custDataLst>
    <p:tags r:id="rId35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8" autoAdjust="0"/>
    <p:restoredTop sz="94660"/>
  </p:normalViewPr>
  <p:slideViewPr>
    <p:cSldViewPr>
      <p:cViewPr varScale="1">
        <p:scale>
          <a:sx n="90" d="100"/>
          <a:sy n="90" d="100"/>
        </p:scale>
        <p:origin x="822" y="66"/>
      </p:cViewPr>
      <p:guideLst>
        <p:guide orient="horz" pos="1618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handoutMaster" Target="handoutMasters/handoutMaster1.xml" /><Relationship Id="rId30" Type="http://schemas.openxmlformats.org/officeDocument/2006/relationships/slide" Target="slides/slide27.xml" /><Relationship Id="rId31" Type="http://schemas.openxmlformats.org/officeDocument/2006/relationships/slide" Target="slides/slide28.xml" /><Relationship Id="rId32" Type="http://schemas.openxmlformats.org/officeDocument/2006/relationships/slide" Target="slides/slide29.xml" /><Relationship Id="rId33" Type="http://schemas.openxmlformats.org/officeDocument/2006/relationships/slide" Target="slides/slide30.xml" /><Relationship Id="rId34" Type="http://schemas.openxmlformats.org/officeDocument/2006/relationships/slide" Target="slides/slide31.xml" /><Relationship Id="rId35" Type="http://schemas.openxmlformats.org/officeDocument/2006/relationships/tags" Target="tags/tag1.xml" /><Relationship Id="rId36" Type="http://schemas.openxmlformats.org/officeDocument/2006/relationships/presProps" Target="presProps.xml" /><Relationship Id="rId37" Type="http://schemas.openxmlformats.org/officeDocument/2006/relationships/viewProps" Target="viewProps.xml" /><Relationship Id="rId38" Type="http://schemas.openxmlformats.org/officeDocument/2006/relationships/theme" Target="theme/theme1.xml" /><Relationship Id="rId39" Type="http://schemas.openxmlformats.org/officeDocument/2006/relationships/tableStyles" Target="tableStyles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CED9AE8-B504-41EB-A2EA-5901742E6011}" type="datetimeFigureOut">
              <a:rPr lang="zh-CN" altLang="en-US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/>
            </a:lvl1pPr>
          </a:lstStyle>
          <a:p>
            <a:fld id="{FA7E23D3-EE36-4C15-8C83-D377C9220511}" type="slidenum">
              <a:rPr lang="zh-CN" altLang="en-US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2E81237-AAE7-4A42-9CAD-0A2D8F4873B6}" type="datetimeFigureOut">
              <a:rPr lang="zh-CN" altLang="en-US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/>
            </a:lvl1pPr>
          </a:lstStyle>
          <a:p>
            <a:fld id="{E2902E7F-A5A4-4BE2-883D-675DF6FF2F9F}" type="slidenum">
              <a:rPr lang="zh-CN" altLang="en-US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4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7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902E7F-A5A4-4BE2-883D-675DF6FF2F9F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902E7F-A5A4-4BE2-883D-675DF6FF2F9F}" type="slidenum">
              <a:rPr lang="zh-CN" altLang="en-US" smtClean="0"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902E7F-A5A4-4BE2-883D-675DF6FF2F9F}" type="slidenum">
              <a:rPr lang="zh-CN" altLang="en-US" smtClean="0"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902E7F-A5A4-4BE2-883D-675DF6FF2F9F}" type="slidenum">
              <a:rPr lang="zh-CN" altLang="en-US" smtClean="0"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标题和内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/>
          <p:cNvSpPr/>
          <p:nvPr/>
        </p:nvSpPr>
        <p:spPr>
          <a:xfrm>
            <a:off x="1196851" y="1921159"/>
            <a:ext cx="7938857" cy="1544938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zh-CN" altLang="en-US" sz="1350"/>
          </a:p>
        </p:txBody>
      </p:sp>
      <p:grpSp>
        <p:nvGrpSpPr>
          <p:cNvPr id="11" name="组合 10"/>
          <p:cNvGrpSpPr/>
          <p:nvPr/>
        </p:nvGrpSpPr>
        <p:grpSpPr>
          <a:xfrm>
            <a:off x="442745" y="1033073"/>
            <a:ext cx="2861047" cy="3033580"/>
            <a:chOff x="1003300" y="1553924"/>
            <a:chExt cx="5127625" cy="5436842"/>
          </a:xfrm>
        </p:grpSpPr>
        <p:sp>
          <p:nvSpPr>
            <p:cNvPr id="17" name="AutoShape 3"/>
            <p:cNvSpPr>
              <a:spLocks noChangeAspect="1" noChangeArrowheads="1" noTextEdit="1"/>
            </p:cNvSpPr>
            <p:nvPr/>
          </p:nvSpPr>
          <p:spPr bwMode="auto">
            <a:xfrm>
              <a:off x="1003300" y="1683753"/>
              <a:ext cx="5124450" cy="5307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grpSp>
          <p:nvGrpSpPr>
            <p:cNvPr id="18" name="Group 205"/>
            <p:cNvGrpSpPr/>
            <p:nvPr/>
          </p:nvGrpSpPr>
          <p:grpSpPr>
            <a:xfrm>
              <a:off x="1006475" y="1863141"/>
              <a:ext cx="5124450" cy="5127625"/>
              <a:chOff x="634" y="537"/>
              <a:chExt cx="3228" cy="3230"/>
            </a:xfrm>
          </p:grpSpPr>
          <p:sp>
            <p:nvSpPr>
              <p:cNvPr id="214" name="Freeform 5"/>
              <p:cNvSpPr/>
              <p:nvPr/>
            </p:nvSpPr>
            <p:spPr bwMode="auto">
              <a:xfrm>
                <a:off x="634" y="537"/>
                <a:ext cx="3228" cy="3230"/>
              </a:xfrm>
              <a:custGeom>
                <a:gdLst>
                  <a:gd name="T0" fmla="*/ 1837 w 1881"/>
                  <a:gd name="T1" fmla="*/ 940 h 1881"/>
                  <a:gd name="T2" fmla="*/ 1793 w 1881"/>
                  <a:gd name="T3" fmla="*/ 940 h 1881"/>
                  <a:gd name="T4" fmla="*/ 1726 w 1881"/>
                  <a:gd name="T5" fmla="*/ 1272 h 1881"/>
                  <a:gd name="T6" fmla="*/ 1417 w 1881"/>
                  <a:gd name="T7" fmla="*/ 1648 h 1881"/>
                  <a:gd name="T8" fmla="*/ 941 w 1881"/>
                  <a:gd name="T9" fmla="*/ 1793 h 1881"/>
                  <a:gd name="T10" fmla="*/ 609 w 1881"/>
                  <a:gd name="T11" fmla="*/ 1726 h 1881"/>
                  <a:gd name="T12" fmla="*/ 233 w 1881"/>
                  <a:gd name="T13" fmla="*/ 1417 h 1881"/>
                  <a:gd name="T14" fmla="*/ 88 w 1881"/>
                  <a:gd name="T15" fmla="*/ 940 h 1881"/>
                  <a:gd name="T16" fmla="*/ 155 w 1881"/>
                  <a:gd name="T17" fmla="*/ 608 h 1881"/>
                  <a:gd name="T18" fmla="*/ 464 w 1881"/>
                  <a:gd name="T19" fmla="*/ 233 h 1881"/>
                  <a:gd name="T20" fmla="*/ 941 w 1881"/>
                  <a:gd name="T21" fmla="*/ 88 h 1881"/>
                  <a:gd name="T22" fmla="*/ 1273 w 1881"/>
                  <a:gd name="T23" fmla="*/ 155 h 1881"/>
                  <a:gd name="T24" fmla="*/ 1648 w 1881"/>
                  <a:gd name="T25" fmla="*/ 464 h 1881"/>
                  <a:gd name="T26" fmla="*/ 1793 w 1881"/>
                  <a:gd name="T27" fmla="*/ 940 h 1881"/>
                  <a:gd name="T28" fmla="*/ 1837 w 1881"/>
                  <a:gd name="T29" fmla="*/ 940 h 1881"/>
                  <a:gd name="T30" fmla="*/ 1881 w 1881"/>
                  <a:gd name="T31" fmla="*/ 940 h 1881"/>
                  <a:gd name="T32" fmla="*/ 1807 w 1881"/>
                  <a:gd name="T33" fmla="*/ 574 h 1881"/>
                  <a:gd name="T34" fmla="*/ 1467 w 1881"/>
                  <a:gd name="T35" fmla="*/ 160 h 1881"/>
                  <a:gd name="T36" fmla="*/ 941 w 1881"/>
                  <a:gd name="T37" fmla="*/ 0 h 1881"/>
                  <a:gd name="T38" fmla="*/ 574 w 1881"/>
                  <a:gd name="T39" fmla="*/ 73 h 1881"/>
                  <a:gd name="T40" fmla="*/ 160 w 1881"/>
                  <a:gd name="T41" fmla="*/ 414 h 1881"/>
                  <a:gd name="T42" fmla="*/ 0 w 1881"/>
                  <a:gd name="T43" fmla="*/ 940 h 1881"/>
                  <a:gd name="T44" fmla="*/ 74 w 1881"/>
                  <a:gd name="T45" fmla="*/ 1307 h 1881"/>
                  <a:gd name="T46" fmla="*/ 415 w 1881"/>
                  <a:gd name="T47" fmla="*/ 1720 h 1881"/>
                  <a:gd name="T48" fmla="*/ 941 w 1881"/>
                  <a:gd name="T49" fmla="*/ 1881 h 1881"/>
                  <a:gd name="T50" fmla="*/ 1307 w 1881"/>
                  <a:gd name="T51" fmla="*/ 1807 h 1881"/>
                  <a:gd name="T52" fmla="*/ 1721 w 1881"/>
                  <a:gd name="T53" fmla="*/ 1466 h 1881"/>
                  <a:gd name="T54" fmla="*/ 1881 w 1881"/>
                  <a:gd name="T55" fmla="*/ 940 h 1881"/>
                  <a:gd name="T56" fmla="*/ 1837 w 1881"/>
                  <a:gd name="T57" fmla="*/ 940 h 188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881" h="1881">
                    <a:moveTo>
                      <a:pt x="1837" y="940"/>
                    </a:moveTo>
                    <a:cubicBezTo>
                      <a:pt x="1793" y="940"/>
                      <a:pt x="1793" y="940"/>
                      <a:pt x="1793" y="940"/>
                    </a:cubicBezTo>
                    <a:cubicBezTo>
                      <a:pt x="1793" y="1058"/>
                      <a:pt x="1770" y="1170"/>
                      <a:pt x="1726" y="1272"/>
                    </a:cubicBezTo>
                    <a:cubicBezTo>
                      <a:pt x="1662" y="1425"/>
                      <a:pt x="1553" y="1556"/>
                      <a:pt x="1417" y="1648"/>
                    </a:cubicBezTo>
                    <a:cubicBezTo>
                      <a:pt x="1281" y="1739"/>
                      <a:pt x="1117" y="1793"/>
                      <a:pt x="941" y="1793"/>
                    </a:cubicBezTo>
                    <a:cubicBezTo>
                      <a:pt x="823" y="1793"/>
                      <a:pt x="711" y="1769"/>
                      <a:pt x="609" y="1726"/>
                    </a:cubicBezTo>
                    <a:cubicBezTo>
                      <a:pt x="456" y="1661"/>
                      <a:pt x="325" y="1553"/>
                      <a:pt x="233" y="1417"/>
                    </a:cubicBezTo>
                    <a:cubicBezTo>
                      <a:pt x="141" y="1281"/>
                      <a:pt x="88" y="1117"/>
                      <a:pt x="88" y="940"/>
                    </a:cubicBezTo>
                    <a:cubicBezTo>
                      <a:pt x="88" y="822"/>
                      <a:pt x="112" y="710"/>
                      <a:pt x="155" y="608"/>
                    </a:cubicBezTo>
                    <a:cubicBezTo>
                      <a:pt x="219" y="455"/>
                      <a:pt x="328" y="325"/>
                      <a:pt x="464" y="233"/>
                    </a:cubicBezTo>
                    <a:cubicBezTo>
                      <a:pt x="600" y="141"/>
                      <a:pt x="764" y="88"/>
                      <a:pt x="941" y="88"/>
                    </a:cubicBezTo>
                    <a:cubicBezTo>
                      <a:pt x="1058" y="88"/>
                      <a:pt x="1171" y="111"/>
                      <a:pt x="1273" y="155"/>
                    </a:cubicBezTo>
                    <a:cubicBezTo>
                      <a:pt x="1426" y="219"/>
                      <a:pt x="1556" y="327"/>
                      <a:pt x="1648" y="464"/>
                    </a:cubicBezTo>
                    <a:cubicBezTo>
                      <a:pt x="1740" y="600"/>
                      <a:pt x="1793" y="764"/>
                      <a:pt x="1793" y="940"/>
                    </a:cubicBezTo>
                    <a:cubicBezTo>
                      <a:pt x="1837" y="940"/>
                      <a:pt x="1837" y="940"/>
                      <a:pt x="1837" y="940"/>
                    </a:cubicBezTo>
                    <a:cubicBezTo>
                      <a:pt x="1881" y="940"/>
                      <a:pt x="1881" y="940"/>
                      <a:pt x="1881" y="940"/>
                    </a:cubicBezTo>
                    <a:cubicBezTo>
                      <a:pt x="1881" y="811"/>
                      <a:pt x="1855" y="687"/>
                      <a:pt x="1807" y="574"/>
                    </a:cubicBezTo>
                    <a:cubicBezTo>
                      <a:pt x="1736" y="405"/>
                      <a:pt x="1617" y="262"/>
                      <a:pt x="1467" y="160"/>
                    </a:cubicBezTo>
                    <a:cubicBezTo>
                      <a:pt x="1317" y="59"/>
                      <a:pt x="1135" y="0"/>
                      <a:pt x="941" y="0"/>
                    </a:cubicBezTo>
                    <a:cubicBezTo>
                      <a:pt x="811" y="0"/>
                      <a:pt x="687" y="26"/>
                      <a:pt x="574" y="73"/>
                    </a:cubicBezTo>
                    <a:cubicBezTo>
                      <a:pt x="405" y="145"/>
                      <a:pt x="262" y="264"/>
                      <a:pt x="160" y="414"/>
                    </a:cubicBezTo>
                    <a:cubicBezTo>
                      <a:pt x="59" y="564"/>
                      <a:pt x="0" y="746"/>
                      <a:pt x="0" y="940"/>
                    </a:cubicBezTo>
                    <a:cubicBezTo>
                      <a:pt x="0" y="1070"/>
                      <a:pt x="26" y="1194"/>
                      <a:pt x="74" y="1307"/>
                    </a:cubicBezTo>
                    <a:cubicBezTo>
                      <a:pt x="145" y="1475"/>
                      <a:pt x="264" y="1619"/>
                      <a:pt x="415" y="1720"/>
                    </a:cubicBezTo>
                    <a:cubicBezTo>
                      <a:pt x="565" y="1822"/>
                      <a:pt x="746" y="1881"/>
                      <a:pt x="941" y="1881"/>
                    </a:cubicBezTo>
                    <a:cubicBezTo>
                      <a:pt x="1070" y="1881"/>
                      <a:pt x="1194" y="1855"/>
                      <a:pt x="1307" y="1807"/>
                    </a:cubicBezTo>
                    <a:cubicBezTo>
                      <a:pt x="1476" y="1736"/>
                      <a:pt x="1619" y="1617"/>
                      <a:pt x="1721" y="1466"/>
                    </a:cubicBezTo>
                    <a:cubicBezTo>
                      <a:pt x="1822" y="1316"/>
                      <a:pt x="1881" y="1135"/>
                      <a:pt x="1881" y="940"/>
                    </a:cubicBezTo>
                    <a:cubicBezTo>
                      <a:pt x="1837" y="940"/>
                      <a:pt x="1837" y="940"/>
                      <a:pt x="1837" y="940"/>
                    </a:cubicBezTo>
                  </a:path>
                </a:pathLst>
              </a:custGeom>
              <a:solidFill>
                <a:srgbClr val="1F49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15" name="Freeform 6"/>
              <p:cNvSpPr/>
              <p:nvPr/>
            </p:nvSpPr>
            <p:spPr bwMode="auto">
              <a:xfrm>
                <a:off x="1051" y="613"/>
                <a:ext cx="2737" cy="2773"/>
              </a:xfrm>
              <a:custGeom>
                <a:gdLst>
                  <a:gd name="T0" fmla="*/ 103 w 1595"/>
                  <a:gd name="T1" fmla="*/ 413 h 1615"/>
                  <a:gd name="T2" fmla="*/ 365 w 1595"/>
                  <a:gd name="T3" fmla="*/ 455 h 1615"/>
                  <a:gd name="T4" fmla="*/ 424 w 1595"/>
                  <a:gd name="T5" fmla="*/ 262 h 1615"/>
                  <a:gd name="T6" fmla="*/ 482 w 1595"/>
                  <a:gd name="T7" fmla="*/ 189 h 1615"/>
                  <a:gd name="T8" fmla="*/ 519 w 1595"/>
                  <a:gd name="T9" fmla="*/ 153 h 1615"/>
                  <a:gd name="T10" fmla="*/ 736 w 1595"/>
                  <a:gd name="T11" fmla="*/ 43 h 1615"/>
                  <a:gd name="T12" fmla="*/ 757 w 1595"/>
                  <a:gd name="T13" fmla="*/ 59 h 1615"/>
                  <a:gd name="T14" fmla="*/ 680 w 1595"/>
                  <a:gd name="T15" fmla="*/ 304 h 1615"/>
                  <a:gd name="T16" fmla="*/ 657 w 1595"/>
                  <a:gd name="T17" fmla="*/ 336 h 1615"/>
                  <a:gd name="T18" fmla="*/ 601 w 1595"/>
                  <a:gd name="T19" fmla="*/ 413 h 1615"/>
                  <a:gd name="T20" fmla="*/ 459 w 1595"/>
                  <a:gd name="T21" fmla="*/ 504 h 1615"/>
                  <a:gd name="T22" fmla="*/ 387 w 1595"/>
                  <a:gd name="T23" fmla="*/ 603 h 1615"/>
                  <a:gd name="T24" fmla="*/ 403 w 1595"/>
                  <a:gd name="T25" fmla="*/ 615 h 1615"/>
                  <a:gd name="T26" fmla="*/ 413 w 1595"/>
                  <a:gd name="T27" fmla="*/ 628 h 1615"/>
                  <a:gd name="T28" fmla="*/ 420 w 1595"/>
                  <a:gd name="T29" fmla="*/ 647 h 1615"/>
                  <a:gd name="T30" fmla="*/ 422 w 1595"/>
                  <a:gd name="T31" fmla="*/ 663 h 1615"/>
                  <a:gd name="T32" fmla="*/ 421 w 1595"/>
                  <a:gd name="T33" fmla="*/ 674 h 1615"/>
                  <a:gd name="T34" fmla="*/ 415 w 1595"/>
                  <a:gd name="T35" fmla="*/ 693 h 1615"/>
                  <a:gd name="T36" fmla="*/ 463 w 1595"/>
                  <a:gd name="T37" fmla="*/ 738 h 1615"/>
                  <a:gd name="T38" fmla="*/ 471 w 1595"/>
                  <a:gd name="T39" fmla="*/ 734 h 1615"/>
                  <a:gd name="T40" fmla="*/ 479 w 1595"/>
                  <a:gd name="T41" fmla="*/ 733 h 1615"/>
                  <a:gd name="T42" fmla="*/ 484 w 1595"/>
                  <a:gd name="T43" fmla="*/ 732 h 1615"/>
                  <a:gd name="T44" fmla="*/ 491 w 1595"/>
                  <a:gd name="T45" fmla="*/ 734 h 1615"/>
                  <a:gd name="T46" fmla="*/ 500 w 1595"/>
                  <a:gd name="T47" fmla="*/ 738 h 1615"/>
                  <a:gd name="T48" fmla="*/ 507 w 1595"/>
                  <a:gd name="T49" fmla="*/ 746 h 1615"/>
                  <a:gd name="T50" fmla="*/ 511 w 1595"/>
                  <a:gd name="T51" fmla="*/ 755 h 1615"/>
                  <a:gd name="T52" fmla="*/ 512 w 1595"/>
                  <a:gd name="T53" fmla="*/ 764 h 1615"/>
                  <a:gd name="T54" fmla="*/ 503 w 1595"/>
                  <a:gd name="T55" fmla="*/ 790 h 1615"/>
                  <a:gd name="T56" fmla="*/ 524 w 1595"/>
                  <a:gd name="T57" fmla="*/ 803 h 1615"/>
                  <a:gd name="T58" fmla="*/ 530 w 1595"/>
                  <a:gd name="T59" fmla="*/ 811 h 1615"/>
                  <a:gd name="T60" fmla="*/ 534 w 1595"/>
                  <a:gd name="T61" fmla="*/ 820 h 1615"/>
                  <a:gd name="T62" fmla="*/ 536 w 1595"/>
                  <a:gd name="T63" fmla="*/ 829 h 1615"/>
                  <a:gd name="T64" fmla="*/ 539 w 1595"/>
                  <a:gd name="T65" fmla="*/ 837 h 1615"/>
                  <a:gd name="T66" fmla="*/ 550 w 1595"/>
                  <a:gd name="T67" fmla="*/ 837 h 1615"/>
                  <a:gd name="T68" fmla="*/ 565 w 1595"/>
                  <a:gd name="T69" fmla="*/ 840 h 1615"/>
                  <a:gd name="T70" fmla="*/ 856 w 1595"/>
                  <a:gd name="T71" fmla="*/ 807 h 1615"/>
                  <a:gd name="T72" fmla="*/ 798 w 1595"/>
                  <a:gd name="T73" fmla="*/ 1030 h 1615"/>
                  <a:gd name="T74" fmla="*/ 829 w 1595"/>
                  <a:gd name="T75" fmla="*/ 1058 h 1615"/>
                  <a:gd name="T76" fmla="*/ 846 w 1595"/>
                  <a:gd name="T77" fmla="*/ 1085 h 1615"/>
                  <a:gd name="T78" fmla="*/ 858 w 1595"/>
                  <a:gd name="T79" fmla="*/ 1124 h 1615"/>
                  <a:gd name="T80" fmla="*/ 860 w 1595"/>
                  <a:gd name="T81" fmla="*/ 1150 h 1615"/>
                  <a:gd name="T82" fmla="*/ 856 w 1595"/>
                  <a:gd name="T83" fmla="*/ 1175 h 1615"/>
                  <a:gd name="T84" fmla="*/ 875 w 1595"/>
                  <a:gd name="T85" fmla="*/ 1220 h 1615"/>
                  <a:gd name="T86" fmla="*/ 948 w 1595"/>
                  <a:gd name="T87" fmla="*/ 1295 h 1615"/>
                  <a:gd name="T88" fmla="*/ 965 w 1595"/>
                  <a:gd name="T89" fmla="*/ 1288 h 1615"/>
                  <a:gd name="T90" fmla="*/ 979 w 1595"/>
                  <a:gd name="T91" fmla="*/ 1286 h 1615"/>
                  <a:gd name="T92" fmla="*/ 991 w 1595"/>
                  <a:gd name="T93" fmla="*/ 1287 h 1615"/>
                  <a:gd name="T94" fmla="*/ 1007 w 1595"/>
                  <a:gd name="T95" fmla="*/ 1292 h 1615"/>
                  <a:gd name="T96" fmla="*/ 1025 w 1595"/>
                  <a:gd name="T97" fmla="*/ 1305 h 1615"/>
                  <a:gd name="T98" fmla="*/ 1036 w 1595"/>
                  <a:gd name="T99" fmla="*/ 1321 h 1615"/>
                  <a:gd name="T100" fmla="*/ 1042 w 1595"/>
                  <a:gd name="T101" fmla="*/ 1343 h 1615"/>
                  <a:gd name="T102" fmla="*/ 1040 w 1595"/>
                  <a:gd name="T103" fmla="*/ 1360 h 1615"/>
                  <a:gd name="T104" fmla="*/ 1058 w 1595"/>
                  <a:gd name="T105" fmla="*/ 1421 h 1615"/>
                  <a:gd name="T106" fmla="*/ 1071 w 1595"/>
                  <a:gd name="T107" fmla="*/ 1435 h 1615"/>
                  <a:gd name="T108" fmla="*/ 1082 w 1595"/>
                  <a:gd name="T109" fmla="*/ 1452 h 1615"/>
                  <a:gd name="T110" fmla="*/ 1089 w 1595"/>
                  <a:gd name="T111" fmla="*/ 1470 h 1615"/>
                  <a:gd name="T112" fmla="*/ 1093 w 1595"/>
                  <a:gd name="T113" fmla="*/ 1492 h 1615"/>
                  <a:gd name="T114" fmla="*/ 1110 w 1595"/>
                  <a:gd name="T115" fmla="*/ 1498 h 1615"/>
                  <a:gd name="T116" fmla="*/ 1130 w 1595"/>
                  <a:gd name="T117" fmla="*/ 1499 h 1615"/>
                  <a:gd name="T118" fmla="*/ 1150 w 1595"/>
                  <a:gd name="T119" fmla="*/ 1504 h 161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594" h="1615">
                    <a:moveTo>
                      <a:pt x="698" y="0"/>
                    </a:moveTo>
                    <a:cubicBezTo>
                      <a:pt x="416" y="0"/>
                      <a:pt x="164" y="130"/>
                      <a:pt x="0" y="334"/>
                    </a:cubicBezTo>
                    <a:cubicBezTo>
                      <a:pt x="12" y="346"/>
                      <a:pt x="20" y="364"/>
                      <a:pt x="20" y="383"/>
                    </a:cubicBezTo>
                    <a:cubicBezTo>
                      <a:pt x="20" y="387"/>
                      <a:pt x="20" y="392"/>
                      <a:pt x="19" y="396"/>
                    </a:cubicBezTo>
                    <a:cubicBezTo>
                      <a:pt x="24" y="394"/>
                      <a:pt x="30" y="393"/>
                      <a:pt x="36" y="393"/>
                    </a:cubicBezTo>
                    <a:cubicBezTo>
                      <a:pt x="56" y="393"/>
                      <a:pt x="73" y="405"/>
                      <a:pt x="81" y="422"/>
                    </a:cubicBezTo>
                    <a:cubicBezTo>
                      <a:pt x="87" y="416"/>
                      <a:pt x="95" y="413"/>
                      <a:pt x="103" y="413"/>
                    </a:cubicBezTo>
                    <a:cubicBezTo>
                      <a:pt x="120" y="413"/>
                      <a:pt x="134" y="426"/>
                      <a:pt x="134" y="443"/>
                    </a:cubicBezTo>
                    <a:cubicBezTo>
                      <a:pt x="134" y="447"/>
                      <a:pt x="133" y="451"/>
                      <a:pt x="132" y="455"/>
                    </a:cubicBezTo>
                    <a:cubicBezTo>
                      <a:pt x="133" y="455"/>
                      <a:pt x="134" y="455"/>
                      <a:pt x="135" y="455"/>
                    </a:cubicBezTo>
                    <a:cubicBezTo>
                      <a:pt x="156" y="455"/>
                      <a:pt x="173" y="467"/>
                      <a:pt x="181" y="486"/>
                    </a:cubicBezTo>
                    <a:cubicBezTo>
                      <a:pt x="186" y="484"/>
                      <a:pt x="192" y="482"/>
                      <a:pt x="198" y="482"/>
                    </a:cubicBezTo>
                    <a:cubicBezTo>
                      <a:pt x="224" y="482"/>
                      <a:pt x="245" y="502"/>
                      <a:pt x="248" y="527"/>
                    </a:cubicBezTo>
                    <a:cubicBezTo>
                      <a:pt x="299" y="505"/>
                      <a:pt x="351" y="467"/>
                      <a:pt x="365" y="455"/>
                    </a:cubicBezTo>
                    <a:cubicBezTo>
                      <a:pt x="351" y="446"/>
                      <a:pt x="339" y="440"/>
                      <a:pt x="330" y="436"/>
                    </a:cubicBezTo>
                    <a:cubicBezTo>
                      <a:pt x="338" y="428"/>
                      <a:pt x="346" y="420"/>
                      <a:pt x="354" y="412"/>
                    </a:cubicBezTo>
                    <a:cubicBezTo>
                      <a:pt x="355" y="408"/>
                      <a:pt x="356" y="405"/>
                      <a:pt x="357" y="401"/>
                    </a:cubicBezTo>
                    <a:cubicBezTo>
                      <a:pt x="329" y="397"/>
                      <a:pt x="301" y="403"/>
                      <a:pt x="276" y="417"/>
                    </a:cubicBezTo>
                    <a:cubicBezTo>
                      <a:pt x="281" y="401"/>
                      <a:pt x="289" y="386"/>
                      <a:pt x="300" y="373"/>
                    </a:cubicBezTo>
                    <a:cubicBezTo>
                      <a:pt x="323" y="345"/>
                      <a:pt x="355" y="329"/>
                      <a:pt x="388" y="325"/>
                    </a:cubicBezTo>
                    <a:cubicBezTo>
                      <a:pt x="398" y="304"/>
                      <a:pt x="410" y="283"/>
                      <a:pt x="424" y="262"/>
                    </a:cubicBezTo>
                    <a:cubicBezTo>
                      <a:pt x="422" y="261"/>
                      <a:pt x="420" y="259"/>
                      <a:pt x="418" y="258"/>
                    </a:cubicBezTo>
                    <a:cubicBezTo>
                      <a:pt x="423" y="254"/>
                      <a:pt x="428" y="251"/>
                      <a:pt x="433" y="247"/>
                    </a:cubicBezTo>
                    <a:cubicBezTo>
                      <a:pt x="434" y="248"/>
                      <a:pt x="434" y="248"/>
                      <a:pt x="434" y="248"/>
                    </a:cubicBezTo>
                    <a:cubicBezTo>
                      <a:pt x="443" y="236"/>
                      <a:pt x="452" y="224"/>
                      <a:pt x="462" y="213"/>
                    </a:cubicBezTo>
                    <a:cubicBezTo>
                      <a:pt x="468" y="205"/>
                      <a:pt x="475" y="197"/>
                      <a:pt x="482" y="189"/>
                    </a:cubicBezTo>
                    <a:cubicBezTo>
                      <a:pt x="482" y="189"/>
                      <a:pt x="482" y="189"/>
                      <a:pt x="482" y="189"/>
                    </a:cubicBezTo>
                    <a:cubicBezTo>
                      <a:pt x="482" y="189"/>
                      <a:pt x="482" y="189"/>
                      <a:pt x="482" y="189"/>
                    </a:cubicBezTo>
                    <a:cubicBezTo>
                      <a:pt x="485" y="186"/>
                      <a:pt x="488" y="183"/>
                      <a:pt x="491" y="180"/>
                    </a:cubicBezTo>
                    <a:cubicBezTo>
                      <a:pt x="491" y="180"/>
                      <a:pt x="491" y="180"/>
                      <a:pt x="491" y="180"/>
                    </a:cubicBezTo>
                    <a:cubicBezTo>
                      <a:pt x="494" y="177"/>
                      <a:pt x="497" y="174"/>
                      <a:pt x="500" y="171"/>
                    </a:cubicBezTo>
                    <a:cubicBezTo>
                      <a:pt x="500" y="171"/>
                      <a:pt x="500" y="171"/>
                      <a:pt x="500" y="171"/>
                    </a:cubicBezTo>
                    <a:cubicBezTo>
                      <a:pt x="503" y="168"/>
                      <a:pt x="506" y="165"/>
                      <a:pt x="510" y="162"/>
                    </a:cubicBezTo>
                    <a:cubicBezTo>
                      <a:pt x="510" y="162"/>
                      <a:pt x="510" y="162"/>
                      <a:pt x="510" y="162"/>
                    </a:cubicBezTo>
                    <a:cubicBezTo>
                      <a:pt x="513" y="159"/>
                      <a:pt x="516" y="156"/>
                      <a:pt x="519" y="153"/>
                    </a:cubicBezTo>
                    <a:cubicBezTo>
                      <a:pt x="519" y="153"/>
                      <a:pt x="519" y="153"/>
                      <a:pt x="519" y="153"/>
                    </a:cubicBezTo>
                    <a:cubicBezTo>
                      <a:pt x="519" y="153"/>
                      <a:pt x="519" y="153"/>
                      <a:pt x="519" y="153"/>
                    </a:cubicBezTo>
                    <a:cubicBezTo>
                      <a:pt x="539" y="134"/>
                      <a:pt x="561" y="118"/>
                      <a:pt x="582" y="104"/>
                    </a:cubicBezTo>
                    <a:cubicBezTo>
                      <a:pt x="583" y="103"/>
                      <a:pt x="585" y="102"/>
                      <a:pt x="586" y="101"/>
                    </a:cubicBezTo>
                    <a:cubicBezTo>
                      <a:pt x="634" y="70"/>
                      <a:pt x="683" y="50"/>
                      <a:pt x="727" y="44"/>
                    </a:cubicBezTo>
                    <a:cubicBezTo>
                      <a:pt x="728" y="43"/>
                      <a:pt x="728" y="43"/>
                      <a:pt x="728" y="43"/>
                    </a:cubicBezTo>
                    <a:cubicBezTo>
                      <a:pt x="731" y="43"/>
                      <a:pt x="733" y="43"/>
                      <a:pt x="736" y="43"/>
                    </a:cubicBezTo>
                    <a:cubicBezTo>
                      <a:pt x="736" y="42"/>
                      <a:pt x="737" y="42"/>
                      <a:pt x="737" y="42"/>
                    </a:cubicBezTo>
                    <a:cubicBezTo>
                      <a:pt x="740" y="42"/>
                      <a:pt x="742" y="42"/>
                      <a:pt x="744" y="42"/>
                    </a:cubicBezTo>
                    <a:cubicBezTo>
                      <a:pt x="745" y="42"/>
                      <a:pt x="746" y="42"/>
                      <a:pt x="746" y="42"/>
                    </a:cubicBezTo>
                    <a:cubicBezTo>
                      <a:pt x="749" y="41"/>
                      <a:pt x="752" y="41"/>
                      <a:pt x="755" y="41"/>
                    </a:cubicBezTo>
                    <a:cubicBezTo>
                      <a:pt x="755" y="44"/>
                      <a:pt x="756" y="47"/>
                      <a:pt x="756" y="50"/>
                    </a:cubicBezTo>
                    <a:cubicBezTo>
                      <a:pt x="756" y="50"/>
                      <a:pt x="756" y="51"/>
                      <a:pt x="756" y="52"/>
                    </a:cubicBezTo>
                    <a:cubicBezTo>
                      <a:pt x="756" y="54"/>
                      <a:pt x="757" y="56"/>
                      <a:pt x="757" y="59"/>
                    </a:cubicBezTo>
                    <a:cubicBezTo>
                      <a:pt x="757" y="59"/>
                      <a:pt x="757" y="60"/>
                      <a:pt x="757" y="60"/>
                    </a:cubicBezTo>
                    <a:cubicBezTo>
                      <a:pt x="757" y="63"/>
                      <a:pt x="757" y="65"/>
                      <a:pt x="757" y="68"/>
                    </a:cubicBezTo>
                    <a:cubicBezTo>
                      <a:pt x="757" y="69"/>
                      <a:pt x="757" y="69"/>
                      <a:pt x="757" y="69"/>
                    </a:cubicBezTo>
                    <a:cubicBezTo>
                      <a:pt x="759" y="114"/>
                      <a:pt x="748" y="165"/>
                      <a:pt x="726" y="218"/>
                    </a:cubicBezTo>
                    <a:cubicBezTo>
                      <a:pt x="726" y="219"/>
                      <a:pt x="725" y="221"/>
                      <a:pt x="724" y="222"/>
                    </a:cubicBezTo>
                    <a:cubicBezTo>
                      <a:pt x="713" y="249"/>
                      <a:pt x="698" y="277"/>
                      <a:pt x="680" y="304"/>
                    </a:cubicBezTo>
                    <a:cubicBezTo>
                      <a:pt x="680" y="304"/>
                      <a:pt x="680" y="304"/>
                      <a:pt x="680" y="304"/>
                    </a:cubicBezTo>
                    <a:cubicBezTo>
                      <a:pt x="678" y="307"/>
                      <a:pt x="675" y="311"/>
                      <a:pt x="673" y="314"/>
                    </a:cubicBezTo>
                    <a:cubicBezTo>
                      <a:pt x="673" y="315"/>
                      <a:pt x="673" y="315"/>
                      <a:pt x="673" y="315"/>
                    </a:cubicBezTo>
                    <a:cubicBezTo>
                      <a:pt x="670" y="318"/>
                      <a:pt x="668" y="322"/>
                      <a:pt x="665" y="325"/>
                    </a:cubicBezTo>
                    <a:cubicBezTo>
                      <a:pt x="665" y="326"/>
                      <a:pt x="665" y="326"/>
                      <a:pt x="665" y="326"/>
                    </a:cubicBezTo>
                    <a:cubicBezTo>
                      <a:pt x="663" y="329"/>
                      <a:pt x="660" y="333"/>
                      <a:pt x="657" y="336"/>
                    </a:cubicBezTo>
                    <a:cubicBezTo>
                      <a:pt x="657" y="336"/>
                      <a:pt x="657" y="336"/>
                      <a:pt x="657" y="336"/>
                    </a:cubicBezTo>
                    <a:cubicBezTo>
                      <a:pt x="657" y="336"/>
                      <a:pt x="657" y="336"/>
                      <a:pt x="657" y="336"/>
                    </a:cubicBezTo>
                    <a:cubicBezTo>
                      <a:pt x="655" y="340"/>
                      <a:pt x="652" y="343"/>
                      <a:pt x="649" y="346"/>
                    </a:cubicBezTo>
                    <a:cubicBezTo>
                      <a:pt x="649" y="347"/>
                      <a:pt x="649" y="347"/>
                      <a:pt x="649" y="347"/>
                    </a:cubicBezTo>
                    <a:cubicBezTo>
                      <a:pt x="649" y="347"/>
                      <a:pt x="649" y="347"/>
                      <a:pt x="649" y="347"/>
                    </a:cubicBezTo>
                    <a:cubicBezTo>
                      <a:pt x="646" y="351"/>
                      <a:pt x="642" y="356"/>
                      <a:pt x="638" y="360"/>
                    </a:cubicBezTo>
                    <a:cubicBezTo>
                      <a:pt x="628" y="372"/>
                      <a:pt x="618" y="384"/>
                      <a:pt x="607" y="395"/>
                    </a:cubicBezTo>
                    <a:cubicBezTo>
                      <a:pt x="607" y="395"/>
                      <a:pt x="608" y="396"/>
                      <a:pt x="608" y="396"/>
                    </a:cubicBezTo>
                    <a:cubicBezTo>
                      <a:pt x="606" y="402"/>
                      <a:pt x="603" y="408"/>
                      <a:pt x="601" y="413"/>
                    </a:cubicBezTo>
                    <a:cubicBezTo>
                      <a:pt x="599" y="411"/>
                      <a:pt x="597" y="409"/>
                      <a:pt x="595" y="407"/>
                    </a:cubicBezTo>
                    <a:cubicBezTo>
                      <a:pt x="577" y="424"/>
                      <a:pt x="559" y="439"/>
                      <a:pt x="541" y="453"/>
                    </a:cubicBezTo>
                    <a:cubicBezTo>
                      <a:pt x="543" y="486"/>
                      <a:pt x="533" y="520"/>
                      <a:pt x="510" y="548"/>
                    </a:cubicBezTo>
                    <a:cubicBezTo>
                      <a:pt x="498" y="561"/>
                      <a:pt x="485" y="572"/>
                      <a:pt x="471" y="580"/>
                    </a:cubicBezTo>
                    <a:cubicBezTo>
                      <a:pt x="480" y="552"/>
                      <a:pt x="480" y="523"/>
                      <a:pt x="472" y="496"/>
                    </a:cubicBezTo>
                    <a:cubicBezTo>
                      <a:pt x="467" y="499"/>
                      <a:pt x="463" y="501"/>
                      <a:pt x="458" y="503"/>
                    </a:cubicBezTo>
                    <a:cubicBezTo>
                      <a:pt x="459" y="503"/>
                      <a:pt x="459" y="504"/>
                      <a:pt x="459" y="504"/>
                    </a:cubicBezTo>
                    <a:cubicBezTo>
                      <a:pt x="453" y="514"/>
                      <a:pt x="446" y="523"/>
                      <a:pt x="439" y="533"/>
                    </a:cubicBezTo>
                    <a:cubicBezTo>
                      <a:pt x="433" y="521"/>
                      <a:pt x="425" y="510"/>
                      <a:pt x="417" y="500"/>
                    </a:cubicBezTo>
                    <a:cubicBezTo>
                      <a:pt x="394" y="536"/>
                      <a:pt x="382" y="572"/>
                      <a:pt x="377" y="598"/>
                    </a:cubicBezTo>
                    <a:cubicBezTo>
                      <a:pt x="378" y="599"/>
                      <a:pt x="380" y="599"/>
                      <a:pt x="381" y="600"/>
                    </a:cubicBezTo>
                    <a:cubicBezTo>
                      <a:pt x="382" y="600"/>
                      <a:pt x="382" y="600"/>
                      <a:pt x="382" y="600"/>
                    </a:cubicBezTo>
                    <a:cubicBezTo>
                      <a:pt x="383" y="601"/>
                      <a:pt x="385" y="602"/>
                      <a:pt x="386" y="603"/>
                    </a:cubicBezTo>
                    <a:cubicBezTo>
                      <a:pt x="387" y="603"/>
                      <a:pt x="387" y="603"/>
                      <a:pt x="387" y="603"/>
                    </a:cubicBezTo>
                    <a:cubicBezTo>
                      <a:pt x="388" y="604"/>
                      <a:pt x="389" y="604"/>
                      <a:pt x="391" y="605"/>
                    </a:cubicBezTo>
                    <a:cubicBezTo>
                      <a:pt x="391" y="606"/>
                      <a:pt x="391" y="606"/>
                      <a:pt x="391" y="606"/>
                    </a:cubicBezTo>
                    <a:cubicBezTo>
                      <a:pt x="393" y="606"/>
                      <a:pt x="394" y="607"/>
                      <a:pt x="395" y="608"/>
                    </a:cubicBezTo>
                    <a:cubicBezTo>
                      <a:pt x="396" y="609"/>
                      <a:pt x="396" y="609"/>
                      <a:pt x="396" y="609"/>
                    </a:cubicBezTo>
                    <a:cubicBezTo>
                      <a:pt x="397" y="610"/>
                      <a:pt x="398" y="611"/>
                      <a:pt x="399" y="612"/>
                    </a:cubicBezTo>
                    <a:cubicBezTo>
                      <a:pt x="399" y="612"/>
                      <a:pt x="399" y="612"/>
                      <a:pt x="399" y="612"/>
                    </a:cubicBezTo>
                    <a:cubicBezTo>
                      <a:pt x="401" y="613"/>
                      <a:pt x="402" y="614"/>
                      <a:pt x="403" y="615"/>
                    </a:cubicBezTo>
                    <a:cubicBezTo>
                      <a:pt x="403" y="616"/>
                      <a:pt x="403" y="616"/>
                      <a:pt x="403" y="616"/>
                    </a:cubicBezTo>
                    <a:cubicBezTo>
                      <a:pt x="404" y="617"/>
                      <a:pt x="405" y="618"/>
                      <a:pt x="406" y="619"/>
                    </a:cubicBezTo>
                    <a:cubicBezTo>
                      <a:pt x="407" y="620"/>
                      <a:pt x="407" y="620"/>
                      <a:pt x="407" y="620"/>
                    </a:cubicBezTo>
                    <a:cubicBezTo>
                      <a:pt x="408" y="621"/>
                      <a:pt x="408" y="622"/>
                      <a:pt x="409" y="623"/>
                    </a:cubicBezTo>
                    <a:cubicBezTo>
                      <a:pt x="410" y="624"/>
                      <a:pt x="410" y="624"/>
                      <a:pt x="410" y="624"/>
                    </a:cubicBezTo>
                    <a:cubicBezTo>
                      <a:pt x="411" y="625"/>
                      <a:pt x="411" y="626"/>
                      <a:pt x="412" y="628"/>
                    </a:cubicBezTo>
                    <a:cubicBezTo>
                      <a:pt x="413" y="628"/>
                      <a:pt x="413" y="628"/>
                      <a:pt x="413" y="628"/>
                    </a:cubicBezTo>
                    <a:cubicBezTo>
                      <a:pt x="413" y="630"/>
                      <a:pt x="414" y="631"/>
                      <a:pt x="415" y="632"/>
                    </a:cubicBezTo>
                    <a:cubicBezTo>
                      <a:pt x="415" y="633"/>
                      <a:pt x="415" y="633"/>
                      <a:pt x="415" y="633"/>
                    </a:cubicBezTo>
                    <a:cubicBezTo>
                      <a:pt x="415" y="634"/>
                      <a:pt x="416" y="635"/>
                      <a:pt x="417" y="637"/>
                    </a:cubicBezTo>
                    <a:cubicBezTo>
                      <a:pt x="417" y="638"/>
                      <a:pt x="417" y="638"/>
                      <a:pt x="417" y="638"/>
                    </a:cubicBezTo>
                    <a:cubicBezTo>
                      <a:pt x="418" y="639"/>
                      <a:pt x="418" y="641"/>
                      <a:pt x="419" y="642"/>
                    </a:cubicBezTo>
                    <a:cubicBezTo>
                      <a:pt x="419" y="642"/>
                      <a:pt x="419" y="642"/>
                      <a:pt x="419" y="642"/>
                    </a:cubicBezTo>
                    <a:cubicBezTo>
                      <a:pt x="419" y="644"/>
                      <a:pt x="419" y="645"/>
                      <a:pt x="420" y="647"/>
                    </a:cubicBezTo>
                    <a:cubicBezTo>
                      <a:pt x="420" y="648"/>
                      <a:pt x="420" y="648"/>
                      <a:pt x="420" y="648"/>
                    </a:cubicBezTo>
                    <a:cubicBezTo>
                      <a:pt x="420" y="649"/>
                      <a:pt x="421" y="650"/>
                      <a:pt x="421" y="652"/>
                    </a:cubicBezTo>
                    <a:cubicBezTo>
                      <a:pt x="421" y="653"/>
                      <a:pt x="421" y="653"/>
                      <a:pt x="421" y="653"/>
                    </a:cubicBezTo>
                    <a:cubicBezTo>
                      <a:pt x="421" y="654"/>
                      <a:pt x="421" y="655"/>
                      <a:pt x="421" y="657"/>
                    </a:cubicBezTo>
                    <a:cubicBezTo>
                      <a:pt x="422" y="658"/>
                      <a:pt x="422" y="658"/>
                      <a:pt x="422" y="658"/>
                    </a:cubicBezTo>
                    <a:cubicBezTo>
                      <a:pt x="422" y="659"/>
                      <a:pt x="422" y="661"/>
                      <a:pt x="422" y="662"/>
                    </a:cubicBezTo>
                    <a:cubicBezTo>
                      <a:pt x="422" y="663"/>
                      <a:pt x="422" y="663"/>
                      <a:pt x="422" y="663"/>
                    </a:cubicBezTo>
                    <a:cubicBezTo>
                      <a:pt x="422" y="663"/>
                      <a:pt x="422" y="664"/>
                      <a:pt x="422" y="664"/>
                    </a:cubicBezTo>
                    <a:cubicBezTo>
                      <a:pt x="422" y="665"/>
                      <a:pt x="422" y="665"/>
                      <a:pt x="422" y="665"/>
                    </a:cubicBezTo>
                    <a:cubicBezTo>
                      <a:pt x="422" y="666"/>
                      <a:pt x="422" y="667"/>
                      <a:pt x="422" y="668"/>
                    </a:cubicBezTo>
                    <a:cubicBezTo>
                      <a:pt x="422" y="668"/>
                      <a:pt x="422" y="668"/>
                      <a:pt x="422" y="668"/>
                    </a:cubicBezTo>
                    <a:cubicBezTo>
                      <a:pt x="421" y="669"/>
                      <a:pt x="421" y="670"/>
                      <a:pt x="421" y="671"/>
                    </a:cubicBezTo>
                    <a:cubicBezTo>
                      <a:pt x="421" y="672"/>
                      <a:pt x="421" y="672"/>
                      <a:pt x="421" y="672"/>
                    </a:cubicBezTo>
                    <a:cubicBezTo>
                      <a:pt x="421" y="673"/>
                      <a:pt x="421" y="674"/>
                      <a:pt x="421" y="674"/>
                    </a:cubicBezTo>
                    <a:cubicBezTo>
                      <a:pt x="421" y="675"/>
                      <a:pt x="421" y="675"/>
                      <a:pt x="421" y="675"/>
                    </a:cubicBezTo>
                    <a:cubicBezTo>
                      <a:pt x="420" y="676"/>
                      <a:pt x="420" y="677"/>
                      <a:pt x="420" y="677"/>
                    </a:cubicBezTo>
                    <a:cubicBezTo>
                      <a:pt x="420" y="678"/>
                      <a:pt x="420" y="678"/>
                      <a:pt x="420" y="679"/>
                    </a:cubicBezTo>
                    <a:cubicBezTo>
                      <a:pt x="420" y="679"/>
                      <a:pt x="419" y="680"/>
                      <a:pt x="419" y="681"/>
                    </a:cubicBezTo>
                    <a:cubicBezTo>
                      <a:pt x="419" y="682"/>
                      <a:pt x="419" y="682"/>
                      <a:pt x="419" y="682"/>
                    </a:cubicBezTo>
                    <a:cubicBezTo>
                      <a:pt x="419" y="683"/>
                      <a:pt x="418" y="684"/>
                      <a:pt x="418" y="685"/>
                    </a:cubicBezTo>
                    <a:cubicBezTo>
                      <a:pt x="417" y="688"/>
                      <a:pt x="416" y="690"/>
                      <a:pt x="415" y="693"/>
                    </a:cubicBezTo>
                    <a:cubicBezTo>
                      <a:pt x="419" y="697"/>
                      <a:pt x="419" y="697"/>
                      <a:pt x="419" y="697"/>
                    </a:cubicBezTo>
                    <a:cubicBezTo>
                      <a:pt x="422" y="698"/>
                      <a:pt x="426" y="698"/>
                      <a:pt x="429" y="700"/>
                    </a:cubicBezTo>
                    <a:cubicBezTo>
                      <a:pt x="447" y="706"/>
                      <a:pt x="460" y="721"/>
                      <a:pt x="463" y="739"/>
                    </a:cubicBezTo>
                    <a:cubicBezTo>
                      <a:pt x="463" y="738"/>
                      <a:pt x="463" y="738"/>
                      <a:pt x="463" y="738"/>
                    </a:cubicBezTo>
                    <a:cubicBezTo>
                      <a:pt x="463" y="738"/>
                      <a:pt x="463" y="738"/>
                      <a:pt x="463" y="738"/>
                    </a:cubicBezTo>
                    <a:cubicBezTo>
                      <a:pt x="463" y="738"/>
                      <a:pt x="463" y="738"/>
                      <a:pt x="463" y="738"/>
                    </a:cubicBezTo>
                    <a:cubicBezTo>
                      <a:pt x="463" y="738"/>
                      <a:pt x="463" y="738"/>
                      <a:pt x="463" y="738"/>
                    </a:cubicBezTo>
                    <a:cubicBezTo>
                      <a:pt x="464" y="738"/>
                      <a:pt x="464" y="737"/>
                      <a:pt x="465" y="737"/>
                    </a:cubicBezTo>
                    <a:cubicBezTo>
                      <a:pt x="465" y="737"/>
                      <a:pt x="465" y="737"/>
                      <a:pt x="465" y="737"/>
                    </a:cubicBezTo>
                    <a:cubicBezTo>
                      <a:pt x="466" y="736"/>
                      <a:pt x="467" y="736"/>
                      <a:pt x="467" y="736"/>
                    </a:cubicBezTo>
                    <a:cubicBezTo>
                      <a:pt x="467" y="736"/>
                      <a:pt x="467" y="736"/>
                      <a:pt x="467" y="736"/>
                    </a:cubicBezTo>
                    <a:cubicBezTo>
                      <a:pt x="468" y="735"/>
                      <a:pt x="469" y="735"/>
                      <a:pt x="469" y="735"/>
                    </a:cubicBezTo>
                    <a:cubicBezTo>
                      <a:pt x="470" y="735"/>
                      <a:pt x="470" y="735"/>
                      <a:pt x="470" y="735"/>
                    </a:cubicBezTo>
                    <a:cubicBezTo>
                      <a:pt x="470" y="734"/>
                      <a:pt x="471" y="734"/>
                      <a:pt x="471" y="734"/>
                    </a:cubicBezTo>
                    <a:cubicBezTo>
                      <a:pt x="472" y="734"/>
                      <a:pt x="472" y="734"/>
                      <a:pt x="472" y="734"/>
                    </a:cubicBezTo>
                    <a:cubicBezTo>
                      <a:pt x="473" y="734"/>
                      <a:pt x="473" y="733"/>
                      <a:pt x="474" y="733"/>
                    </a:cubicBezTo>
                    <a:cubicBezTo>
                      <a:pt x="474" y="733"/>
                      <a:pt x="474" y="733"/>
                      <a:pt x="474" y="733"/>
                    </a:cubicBezTo>
                    <a:cubicBezTo>
                      <a:pt x="475" y="733"/>
                      <a:pt x="476" y="733"/>
                      <a:pt x="476" y="733"/>
                    </a:cubicBezTo>
                    <a:cubicBezTo>
                      <a:pt x="477" y="733"/>
                      <a:pt x="477" y="733"/>
                      <a:pt x="477" y="733"/>
                    </a:cubicBezTo>
                    <a:cubicBezTo>
                      <a:pt x="477" y="733"/>
                      <a:pt x="477" y="733"/>
                      <a:pt x="478" y="733"/>
                    </a:cubicBezTo>
                    <a:cubicBezTo>
                      <a:pt x="478" y="733"/>
                      <a:pt x="478" y="733"/>
                      <a:pt x="479" y="733"/>
                    </a:cubicBezTo>
                    <a:cubicBezTo>
                      <a:pt x="479" y="734"/>
                      <a:pt x="479" y="734"/>
                      <a:pt x="479" y="734"/>
                    </a:cubicBezTo>
                    <a:cubicBezTo>
                      <a:pt x="480" y="734"/>
                      <a:pt x="480" y="734"/>
                      <a:pt x="480" y="734"/>
                    </a:cubicBezTo>
                    <a:cubicBezTo>
                      <a:pt x="480" y="735"/>
                      <a:pt x="481" y="735"/>
                      <a:pt x="481" y="735"/>
                    </a:cubicBezTo>
                    <a:cubicBezTo>
                      <a:pt x="481" y="738"/>
                      <a:pt x="481" y="738"/>
                      <a:pt x="481" y="738"/>
                    </a:cubicBezTo>
                    <a:cubicBezTo>
                      <a:pt x="481" y="738"/>
                      <a:pt x="481" y="738"/>
                      <a:pt x="481" y="738"/>
                    </a:cubicBezTo>
                    <a:cubicBezTo>
                      <a:pt x="482" y="735"/>
                      <a:pt x="482" y="735"/>
                      <a:pt x="482" y="735"/>
                    </a:cubicBezTo>
                    <a:cubicBezTo>
                      <a:pt x="482" y="735"/>
                      <a:pt x="483" y="732"/>
                      <a:pt x="484" y="732"/>
                    </a:cubicBezTo>
                    <a:cubicBezTo>
                      <a:pt x="484" y="732"/>
                      <a:pt x="484" y="732"/>
                      <a:pt x="484" y="732"/>
                    </a:cubicBezTo>
                    <a:cubicBezTo>
                      <a:pt x="485" y="732"/>
                      <a:pt x="485" y="733"/>
                      <a:pt x="486" y="733"/>
                    </a:cubicBezTo>
                    <a:cubicBezTo>
                      <a:pt x="487" y="733"/>
                      <a:pt x="487" y="733"/>
                      <a:pt x="487" y="733"/>
                    </a:cubicBezTo>
                    <a:cubicBezTo>
                      <a:pt x="487" y="733"/>
                      <a:pt x="488" y="733"/>
                      <a:pt x="488" y="733"/>
                    </a:cubicBezTo>
                    <a:cubicBezTo>
                      <a:pt x="489" y="733"/>
                      <a:pt x="489" y="733"/>
                      <a:pt x="489" y="733"/>
                    </a:cubicBezTo>
                    <a:cubicBezTo>
                      <a:pt x="490" y="733"/>
                      <a:pt x="490" y="734"/>
                      <a:pt x="491" y="734"/>
                    </a:cubicBezTo>
                    <a:cubicBezTo>
                      <a:pt x="491" y="734"/>
                      <a:pt x="491" y="734"/>
                      <a:pt x="491" y="734"/>
                    </a:cubicBezTo>
                    <a:cubicBezTo>
                      <a:pt x="491" y="734"/>
                      <a:pt x="491" y="734"/>
                      <a:pt x="491" y="734"/>
                    </a:cubicBezTo>
                    <a:cubicBezTo>
                      <a:pt x="492" y="734"/>
                      <a:pt x="493" y="735"/>
                      <a:pt x="494" y="735"/>
                    </a:cubicBezTo>
                    <a:cubicBezTo>
                      <a:pt x="495" y="735"/>
                      <a:pt x="495" y="735"/>
                      <a:pt x="495" y="735"/>
                    </a:cubicBezTo>
                    <a:cubicBezTo>
                      <a:pt x="495" y="736"/>
                      <a:pt x="496" y="736"/>
                      <a:pt x="496" y="736"/>
                    </a:cubicBezTo>
                    <a:cubicBezTo>
                      <a:pt x="497" y="737"/>
                      <a:pt x="497" y="737"/>
                      <a:pt x="497" y="737"/>
                    </a:cubicBezTo>
                    <a:cubicBezTo>
                      <a:pt x="498" y="737"/>
                      <a:pt x="498" y="737"/>
                      <a:pt x="499" y="738"/>
                    </a:cubicBezTo>
                    <a:cubicBezTo>
                      <a:pt x="500" y="738"/>
                      <a:pt x="500" y="738"/>
                      <a:pt x="500" y="738"/>
                    </a:cubicBezTo>
                    <a:cubicBezTo>
                      <a:pt x="500" y="739"/>
                      <a:pt x="501" y="739"/>
                      <a:pt x="502" y="740"/>
                    </a:cubicBezTo>
                    <a:cubicBezTo>
                      <a:pt x="502" y="740"/>
                      <a:pt x="502" y="740"/>
                      <a:pt x="502" y="740"/>
                    </a:cubicBezTo>
                    <a:cubicBezTo>
                      <a:pt x="502" y="741"/>
                      <a:pt x="503" y="741"/>
                      <a:pt x="504" y="742"/>
                    </a:cubicBezTo>
                    <a:cubicBezTo>
                      <a:pt x="504" y="743"/>
                      <a:pt x="504" y="743"/>
                      <a:pt x="504" y="743"/>
                    </a:cubicBezTo>
                    <a:cubicBezTo>
                      <a:pt x="505" y="743"/>
                      <a:pt x="505" y="743"/>
                      <a:pt x="505" y="744"/>
                    </a:cubicBezTo>
                    <a:cubicBezTo>
                      <a:pt x="506" y="745"/>
                      <a:pt x="506" y="745"/>
                      <a:pt x="506" y="745"/>
                    </a:cubicBezTo>
                    <a:cubicBezTo>
                      <a:pt x="506" y="745"/>
                      <a:pt x="507" y="746"/>
                      <a:pt x="507" y="746"/>
                    </a:cubicBezTo>
                    <a:cubicBezTo>
                      <a:pt x="507" y="747"/>
                      <a:pt x="507" y="747"/>
                      <a:pt x="507" y="747"/>
                    </a:cubicBezTo>
                    <a:cubicBezTo>
                      <a:pt x="508" y="748"/>
                      <a:pt x="508" y="748"/>
                      <a:pt x="509" y="749"/>
                    </a:cubicBezTo>
                    <a:cubicBezTo>
                      <a:pt x="509" y="750"/>
                      <a:pt x="509" y="750"/>
                      <a:pt x="509" y="750"/>
                    </a:cubicBezTo>
                    <a:cubicBezTo>
                      <a:pt x="509" y="750"/>
                      <a:pt x="510" y="751"/>
                      <a:pt x="510" y="752"/>
                    </a:cubicBezTo>
                    <a:cubicBezTo>
                      <a:pt x="510" y="753"/>
                      <a:pt x="510" y="753"/>
                      <a:pt x="510" y="753"/>
                    </a:cubicBezTo>
                    <a:cubicBezTo>
                      <a:pt x="510" y="753"/>
                      <a:pt x="511" y="754"/>
                      <a:pt x="511" y="754"/>
                    </a:cubicBezTo>
                    <a:cubicBezTo>
                      <a:pt x="511" y="755"/>
                      <a:pt x="511" y="755"/>
                      <a:pt x="511" y="755"/>
                    </a:cubicBezTo>
                    <a:cubicBezTo>
                      <a:pt x="511" y="756"/>
                      <a:pt x="511" y="756"/>
                      <a:pt x="511" y="757"/>
                    </a:cubicBezTo>
                    <a:cubicBezTo>
                      <a:pt x="512" y="758"/>
                      <a:pt x="512" y="758"/>
                      <a:pt x="512" y="758"/>
                    </a:cubicBezTo>
                    <a:cubicBezTo>
                      <a:pt x="512" y="759"/>
                      <a:pt x="512" y="760"/>
                      <a:pt x="512" y="761"/>
                    </a:cubicBezTo>
                    <a:cubicBezTo>
                      <a:pt x="512" y="761"/>
                      <a:pt x="512" y="761"/>
                      <a:pt x="512" y="761"/>
                    </a:cubicBezTo>
                    <a:cubicBezTo>
                      <a:pt x="512" y="762"/>
                      <a:pt x="512" y="762"/>
                      <a:pt x="512" y="763"/>
                    </a:cubicBezTo>
                    <a:cubicBezTo>
                      <a:pt x="512" y="763"/>
                      <a:pt x="512" y="763"/>
                      <a:pt x="512" y="763"/>
                    </a:cubicBezTo>
                    <a:cubicBezTo>
                      <a:pt x="512" y="764"/>
                      <a:pt x="512" y="764"/>
                      <a:pt x="512" y="764"/>
                    </a:cubicBezTo>
                    <a:cubicBezTo>
                      <a:pt x="512" y="765"/>
                      <a:pt x="512" y="765"/>
                      <a:pt x="512" y="766"/>
                    </a:cubicBezTo>
                    <a:cubicBezTo>
                      <a:pt x="512" y="767"/>
                      <a:pt x="512" y="767"/>
                      <a:pt x="512" y="767"/>
                    </a:cubicBezTo>
                    <a:cubicBezTo>
                      <a:pt x="512" y="768"/>
                      <a:pt x="511" y="768"/>
                      <a:pt x="511" y="769"/>
                    </a:cubicBezTo>
                    <a:cubicBezTo>
                      <a:pt x="511" y="770"/>
                      <a:pt x="511" y="770"/>
                      <a:pt x="511" y="770"/>
                    </a:cubicBezTo>
                    <a:cubicBezTo>
                      <a:pt x="511" y="771"/>
                      <a:pt x="511" y="772"/>
                      <a:pt x="510" y="773"/>
                    </a:cubicBezTo>
                    <a:cubicBezTo>
                      <a:pt x="508" y="779"/>
                      <a:pt x="504" y="785"/>
                      <a:pt x="498" y="788"/>
                    </a:cubicBezTo>
                    <a:cubicBezTo>
                      <a:pt x="500" y="789"/>
                      <a:pt x="502" y="789"/>
                      <a:pt x="503" y="790"/>
                    </a:cubicBezTo>
                    <a:cubicBezTo>
                      <a:pt x="509" y="791"/>
                      <a:pt x="513" y="794"/>
                      <a:pt x="517" y="797"/>
                    </a:cubicBezTo>
                    <a:cubicBezTo>
                      <a:pt x="518" y="798"/>
                      <a:pt x="519" y="798"/>
                      <a:pt x="520" y="799"/>
                    </a:cubicBezTo>
                    <a:cubicBezTo>
                      <a:pt x="520" y="799"/>
                      <a:pt x="520" y="799"/>
                      <a:pt x="520" y="799"/>
                    </a:cubicBezTo>
                    <a:cubicBezTo>
                      <a:pt x="521" y="800"/>
                      <a:pt x="521" y="800"/>
                      <a:pt x="522" y="801"/>
                    </a:cubicBezTo>
                    <a:cubicBezTo>
                      <a:pt x="522" y="801"/>
                      <a:pt x="522" y="801"/>
                      <a:pt x="522" y="801"/>
                    </a:cubicBezTo>
                    <a:cubicBezTo>
                      <a:pt x="523" y="802"/>
                      <a:pt x="523" y="802"/>
                      <a:pt x="524" y="803"/>
                    </a:cubicBezTo>
                    <a:cubicBezTo>
                      <a:pt x="524" y="803"/>
                      <a:pt x="524" y="803"/>
                      <a:pt x="524" y="803"/>
                    </a:cubicBezTo>
                    <a:cubicBezTo>
                      <a:pt x="525" y="804"/>
                      <a:pt x="525" y="804"/>
                      <a:pt x="525" y="804"/>
                    </a:cubicBezTo>
                    <a:cubicBezTo>
                      <a:pt x="525" y="804"/>
                      <a:pt x="525" y="805"/>
                      <a:pt x="526" y="805"/>
                    </a:cubicBezTo>
                    <a:cubicBezTo>
                      <a:pt x="526" y="806"/>
                      <a:pt x="526" y="806"/>
                      <a:pt x="526" y="806"/>
                    </a:cubicBezTo>
                    <a:cubicBezTo>
                      <a:pt x="527" y="806"/>
                      <a:pt x="527" y="807"/>
                      <a:pt x="527" y="807"/>
                    </a:cubicBezTo>
                    <a:cubicBezTo>
                      <a:pt x="528" y="808"/>
                      <a:pt x="528" y="808"/>
                      <a:pt x="528" y="808"/>
                    </a:cubicBezTo>
                    <a:cubicBezTo>
                      <a:pt x="528" y="809"/>
                      <a:pt x="529" y="809"/>
                      <a:pt x="529" y="810"/>
                    </a:cubicBezTo>
                    <a:cubicBezTo>
                      <a:pt x="529" y="810"/>
                      <a:pt x="529" y="810"/>
                      <a:pt x="530" y="811"/>
                    </a:cubicBezTo>
                    <a:cubicBezTo>
                      <a:pt x="530" y="811"/>
                      <a:pt x="530" y="812"/>
                      <a:pt x="530" y="812"/>
                    </a:cubicBezTo>
                    <a:cubicBezTo>
                      <a:pt x="531" y="812"/>
                      <a:pt x="531" y="813"/>
                      <a:pt x="531" y="813"/>
                    </a:cubicBezTo>
                    <a:cubicBezTo>
                      <a:pt x="531" y="814"/>
                      <a:pt x="532" y="814"/>
                      <a:pt x="532" y="814"/>
                    </a:cubicBezTo>
                    <a:cubicBezTo>
                      <a:pt x="532" y="815"/>
                      <a:pt x="532" y="815"/>
                      <a:pt x="532" y="816"/>
                    </a:cubicBezTo>
                    <a:cubicBezTo>
                      <a:pt x="533" y="816"/>
                      <a:pt x="533" y="816"/>
                      <a:pt x="533" y="817"/>
                    </a:cubicBezTo>
                    <a:cubicBezTo>
                      <a:pt x="533" y="817"/>
                      <a:pt x="533" y="818"/>
                      <a:pt x="533" y="818"/>
                    </a:cubicBezTo>
                    <a:cubicBezTo>
                      <a:pt x="534" y="819"/>
                      <a:pt x="534" y="819"/>
                      <a:pt x="534" y="820"/>
                    </a:cubicBezTo>
                    <a:cubicBezTo>
                      <a:pt x="534" y="820"/>
                      <a:pt x="534" y="820"/>
                      <a:pt x="534" y="821"/>
                    </a:cubicBezTo>
                    <a:cubicBezTo>
                      <a:pt x="535" y="821"/>
                      <a:pt x="535" y="822"/>
                      <a:pt x="535" y="822"/>
                    </a:cubicBezTo>
                    <a:cubicBezTo>
                      <a:pt x="535" y="823"/>
                      <a:pt x="535" y="823"/>
                      <a:pt x="535" y="823"/>
                    </a:cubicBezTo>
                    <a:cubicBezTo>
                      <a:pt x="535" y="824"/>
                      <a:pt x="536" y="824"/>
                      <a:pt x="536" y="825"/>
                    </a:cubicBezTo>
                    <a:cubicBezTo>
                      <a:pt x="536" y="825"/>
                      <a:pt x="536" y="826"/>
                      <a:pt x="536" y="826"/>
                    </a:cubicBezTo>
                    <a:cubicBezTo>
                      <a:pt x="536" y="827"/>
                      <a:pt x="536" y="827"/>
                      <a:pt x="536" y="828"/>
                    </a:cubicBezTo>
                    <a:cubicBezTo>
                      <a:pt x="536" y="829"/>
                      <a:pt x="536" y="829"/>
                      <a:pt x="536" y="829"/>
                    </a:cubicBezTo>
                    <a:cubicBezTo>
                      <a:pt x="537" y="830"/>
                      <a:pt x="537" y="831"/>
                      <a:pt x="537" y="832"/>
                    </a:cubicBezTo>
                    <a:cubicBezTo>
                      <a:pt x="537" y="833"/>
                      <a:pt x="537" y="833"/>
                      <a:pt x="537" y="833"/>
                    </a:cubicBezTo>
                    <a:cubicBezTo>
                      <a:pt x="537" y="833"/>
                      <a:pt x="536" y="834"/>
                      <a:pt x="536" y="834"/>
                    </a:cubicBezTo>
                    <a:cubicBezTo>
                      <a:pt x="536" y="835"/>
                      <a:pt x="536" y="835"/>
                      <a:pt x="536" y="836"/>
                    </a:cubicBezTo>
                    <a:cubicBezTo>
                      <a:pt x="536" y="836"/>
                      <a:pt x="534" y="837"/>
                      <a:pt x="534" y="837"/>
                    </a:cubicBezTo>
                    <a:cubicBezTo>
                      <a:pt x="534" y="837"/>
                      <a:pt x="534" y="837"/>
                      <a:pt x="534" y="837"/>
                    </a:cubicBezTo>
                    <a:cubicBezTo>
                      <a:pt x="536" y="837"/>
                      <a:pt x="538" y="837"/>
                      <a:pt x="539" y="837"/>
                    </a:cubicBezTo>
                    <a:cubicBezTo>
                      <a:pt x="539" y="837"/>
                      <a:pt x="540" y="837"/>
                      <a:pt x="541" y="837"/>
                    </a:cubicBezTo>
                    <a:cubicBezTo>
                      <a:pt x="541" y="837"/>
                      <a:pt x="542" y="838"/>
                      <a:pt x="542" y="838"/>
                    </a:cubicBezTo>
                    <a:cubicBezTo>
                      <a:pt x="542" y="842"/>
                      <a:pt x="542" y="842"/>
                      <a:pt x="542" y="842"/>
                    </a:cubicBezTo>
                    <a:cubicBezTo>
                      <a:pt x="546" y="842"/>
                      <a:pt x="546" y="842"/>
                      <a:pt x="546" y="842"/>
                    </a:cubicBezTo>
                    <a:cubicBezTo>
                      <a:pt x="546" y="839"/>
                      <a:pt x="546" y="839"/>
                      <a:pt x="546" y="839"/>
                    </a:cubicBezTo>
                    <a:cubicBezTo>
                      <a:pt x="547" y="837"/>
                      <a:pt x="547" y="837"/>
                      <a:pt x="547" y="837"/>
                    </a:cubicBezTo>
                    <a:cubicBezTo>
                      <a:pt x="548" y="837"/>
                      <a:pt x="549" y="837"/>
                      <a:pt x="550" y="837"/>
                    </a:cubicBezTo>
                    <a:cubicBezTo>
                      <a:pt x="551" y="837"/>
                      <a:pt x="551" y="837"/>
                      <a:pt x="551" y="837"/>
                    </a:cubicBezTo>
                    <a:cubicBezTo>
                      <a:pt x="552" y="837"/>
                      <a:pt x="554" y="837"/>
                      <a:pt x="555" y="838"/>
                    </a:cubicBezTo>
                    <a:cubicBezTo>
                      <a:pt x="555" y="838"/>
                      <a:pt x="555" y="838"/>
                      <a:pt x="555" y="838"/>
                    </a:cubicBezTo>
                    <a:cubicBezTo>
                      <a:pt x="557" y="838"/>
                      <a:pt x="558" y="838"/>
                      <a:pt x="560" y="838"/>
                    </a:cubicBezTo>
                    <a:cubicBezTo>
                      <a:pt x="560" y="839"/>
                      <a:pt x="560" y="839"/>
                      <a:pt x="560" y="839"/>
                    </a:cubicBezTo>
                    <a:cubicBezTo>
                      <a:pt x="561" y="839"/>
                      <a:pt x="563" y="839"/>
                      <a:pt x="564" y="840"/>
                    </a:cubicBezTo>
                    <a:cubicBezTo>
                      <a:pt x="565" y="840"/>
                      <a:pt x="565" y="840"/>
                      <a:pt x="565" y="840"/>
                    </a:cubicBezTo>
                    <a:cubicBezTo>
                      <a:pt x="565" y="840"/>
                      <a:pt x="565" y="840"/>
                      <a:pt x="565" y="840"/>
                    </a:cubicBezTo>
                    <a:cubicBezTo>
                      <a:pt x="565" y="840"/>
                      <a:pt x="565" y="840"/>
                      <a:pt x="565" y="840"/>
                    </a:cubicBezTo>
                    <a:cubicBezTo>
                      <a:pt x="566" y="840"/>
                      <a:pt x="566" y="840"/>
                      <a:pt x="566" y="840"/>
                    </a:cubicBezTo>
                    <a:cubicBezTo>
                      <a:pt x="566" y="840"/>
                      <a:pt x="566" y="840"/>
                      <a:pt x="566" y="840"/>
                    </a:cubicBezTo>
                    <a:cubicBezTo>
                      <a:pt x="567" y="841"/>
                      <a:pt x="568" y="841"/>
                      <a:pt x="569" y="841"/>
                    </a:cubicBezTo>
                    <a:cubicBezTo>
                      <a:pt x="668" y="788"/>
                      <a:pt x="754" y="721"/>
                      <a:pt x="754" y="721"/>
                    </a:cubicBezTo>
                    <a:cubicBezTo>
                      <a:pt x="856" y="807"/>
                      <a:pt x="856" y="807"/>
                      <a:pt x="856" y="807"/>
                    </a:cubicBezTo>
                    <a:cubicBezTo>
                      <a:pt x="806" y="883"/>
                      <a:pt x="781" y="959"/>
                      <a:pt x="768" y="1015"/>
                    </a:cubicBezTo>
                    <a:cubicBezTo>
                      <a:pt x="772" y="1016"/>
                      <a:pt x="775" y="1017"/>
                      <a:pt x="778" y="1019"/>
                    </a:cubicBezTo>
                    <a:cubicBezTo>
                      <a:pt x="778" y="1019"/>
                      <a:pt x="779" y="1019"/>
                      <a:pt x="780" y="1019"/>
                    </a:cubicBezTo>
                    <a:cubicBezTo>
                      <a:pt x="782" y="1021"/>
                      <a:pt x="785" y="1022"/>
                      <a:pt x="788" y="1024"/>
                    </a:cubicBezTo>
                    <a:cubicBezTo>
                      <a:pt x="789" y="1024"/>
                      <a:pt x="789" y="1024"/>
                      <a:pt x="789" y="1025"/>
                    </a:cubicBezTo>
                    <a:cubicBezTo>
                      <a:pt x="792" y="1026"/>
                      <a:pt x="794" y="1027"/>
                      <a:pt x="797" y="1029"/>
                    </a:cubicBezTo>
                    <a:cubicBezTo>
                      <a:pt x="797" y="1029"/>
                      <a:pt x="798" y="1030"/>
                      <a:pt x="798" y="1030"/>
                    </a:cubicBezTo>
                    <a:cubicBezTo>
                      <a:pt x="801" y="1032"/>
                      <a:pt x="803" y="1034"/>
                      <a:pt x="806" y="1035"/>
                    </a:cubicBezTo>
                    <a:cubicBezTo>
                      <a:pt x="806" y="1036"/>
                      <a:pt x="807" y="1036"/>
                      <a:pt x="807" y="1037"/>
                    </a:cubicBezTo>
                    <a:cubicBezTo>
                      <a:pt x="810" y="1038"/>
                      <a:pt x="812" y="1040"/>
                      <a:pt x="814" y="1042"/>
                    </a:cubicBezTo>
                    <a:cubicBezTo>
                      <a:pt x="815" y="1043"/>
                      <a:pt x="815" y="1043"/>
                      <a:pt x="815" y="1043"/>
                    </a:cubicBezTo>
                    <a:cubicBezTo>
                      <a:pt x="817" y="1045"/>
                      <a:pt x="819" y="1047"/>
                      <a:pt x="821" y="1049"/>
                    </a:cubicBezTo>
                    <a:cubicBezTo>
                      <a:pt x="822" y="1050"/>
                      <a:pt x="822" y="1050"/>
                      <a:pt x="823" y="1051"/>
                    </a:cubicBezTo>
                    <a:cubicBezTo>
                      <a:pt x="825" y="1053"/>
                      <a:pt x="827" y="1055"/>
                      <a:pt x="829" y="1058"/>
                    </a:cubicBezTo>
                    <a:cubicBezTo>
                      <a:pt x="829" y="1059"/>
                      <a:pt x="829" y="1059"/>
                      <a:pt x="829" y="1059"/>
                    </a:cubicBezTo>
                    <a:cubicBezTo>
                      <a:pt x="831" y="1061"/>
                      <a:pt x="833" y="1063"/>
                      <a:pt x="834" y="1065"/>
                    </a:cubicBezTo>
                    <a:cubicBezTo>
                      <a:pt x="835" y="1066"/>
                      <a:pt x="835" y="1066"/>
                      <a:pt x="835" y="1067"/>
                    </a:cubicBezTo>
                    <a:cubicBezTo>
                      <a:pt x="837" y="1069"/>
                      <a:pt x="839" y="1072"/>
                      <a:pt x="840" y="1075"/>
                    </a:cubicBezTo>
                    <a:cubicBezTo>
                      <a:pt x="841" y="1075"/>
                      <a:pt x="841" y="1076"/>
                      <a:pt x="841" y="1076"/>
                    </a:cubicBezTo>
                    <a:cubicBezTo>
                      <a:pt x="843" y="1079"/>
                      <a:pt x="844" y="1081"/>
                      <a:pt x="845" y="1084"/>
                    </a:cubicBezTo>
                    <a:cubicBezTo>
                      <a:pt x="845" y="1084"/>
                      <a:pt x="846" y="1084"/>
                      <a:pt x="846" y="1085"/>
                    </a:cubicBezTo>
                    <a:cubicBezTo>
                      <a:pt x="847" y="1087"/>
                      <a:pt x="848" y="1090"/>
                      <a:pt x="849" y="1093"/>
                    </a:cubicBezTo>
                    <a:cubicBezTo>
                      <a:pt x="850" y="1094"/>
                      <a:pt x="850" y="1094"/>
                      <a:pt x="850" y="1095"/>
                    </a:cubicBezTo>
                    <a:cubicBezTo>
                      <a:pt x="851" y="1098"/>
                      <a:pt x="852" y="1101"/>
                      <a:pt x="853" y="1104"/>
                    </a:cubicBezTo>
                    <a:cubicBezTo>
                      <a:pt x="853" y="1104"/>
                      <a:pt x="853" y="1104"/>
                      <a:pt x="853" y="1104"/>
                    </a:cubicBezTo>
                    <a:cubicBezTo>
                      <a:pt x="854" y="1107"/>
                      <a:pt x="855" y="1110"/>
                      <a:pt x="856" y="1113"/>
                    </a:cubicBezTo>
                    <a:cubicBezTo>
                      <a:pt x="856" y="1113"/>
                      <a:pt x="856" y="1114"/>
                      <a:pt x="856" y="1115"/>
                    </a:cubicBezTo>
                    <a:cubicBezTo>
                      <a:pt x="857" y="1118"/>
                      <a:pt x="857" y="1121"/>
                      <a:pt x="858" y="1124"/>
                    </a:cubicBezTo>
                    <a:cubicBezTo>
                      <a:pt x="858" y="1124"/>
                      <a:pt x="858" y="1125"/>
                      <a:pt x="858" y="1125"/>
                    </a:cubicBezTo>
                    <a:cubicBezTo>
                      <a:pt x="859" y="1128"/>
                      <a:pt x="859" y="1131"/>
                      <a:pt x="859" y="1133"/>
                    </a:cubicBezTo>
                    <a:cubicBezTo>
                      <a:pt x="859" y="1134"/>
                      <a:pt x="859" y="1135"/>
                      <a:pt x="859" y="1135"/>
                    </a:cubicBezTo>
                    <a:cubicBezTo>
                      <a:pt x="860" y="1138"/>
                      <a:pt x="860" y="1141"/>
                      <a:pt x="860" y="1144"/>
                    </a:cubicBezTo>
                    <a:cubicBezTo>
                      <a:pt x="860" y="1145"/>
                      <a:pt x="860" y="1145"/>
                      <a:pt x="860" y="1145"/>
                    </a:cubicBezTo>
                    <a:cubicBezTo>
                      <a:pt x="860" y="1146"/>
                      <a:pt x="860" y="1147"/>
                      <a:pt x="860" y="1148"/>
                    </a:cubicBezTo>
                    <a:cubicBezTo>
                      <a:pt x="860" y="1149"/>
                      <a:pt x="860" y="1149"/>
                      <a:pt x="860" y="1150"/>
                    </a:cubicBezTo>
                    <a:cubicBezTo>
                      <a:pt x="860" y="1152"/>
                      <a:pt x="859" y="1154"/>
                      <a:pt x="859" y="1156"/>
                    </a:cubicBezTo>
                    <a:cubicBezTo>
                      <a:pt x="859" y="1156"/>
                      <a:pt x="859" y="1156"/>
                      <a:pt x="859" y="1156"/>
                    </a:cubicBezTo>
                    <a:cubicBezTo>
                      <a:pt x="859" y="1158"/>
                      <a:pt x="859" y="1160"/>
                      <a:pt x="859" y="1162"/>
                    </a:cubicBezTo>
                    <a:cubicBezTo>
                      <a:pt x="859" y="1163"/>
                      <a:pt x="858" y="1164"/>
                      <a:pt x="858" y="1164"/>
                    </a:cubicBezTo>
                    <a:cubicBezTo>
                      <a:pt x="858" y="1166"/>
                      <a:pt x="858" y="1167"/>
                      <a:pt x="858" y="1169"/>
                    </a:cubicBezTo>
                    <a:cubicBezTo>
                      <a:pt x="858" y="1169"/>
                      <a:pt x="857" y="1170"/>
                      <a:pt x="857" y="1171"/>
                    </a:cubicBezTo>
                    <a:cubicBezTo>
                      <a:pt x="857" y="1172"/>
                      <a:pt x="857" y="1174"/>
                      <a:pt x="856" y="1175"/>
                    </a:cubicBezTo>
                    <a:cubicBezTo>
                      <a:pt x="856" y="1176"/>
                      <a:pt x="856" y="1177"/>
                      <a:pt x="856" y="1177"/>
                    </a:cubicBezTo>
                    <a:cubicBezTo>
                      <a:pt x="856" y="1179"/>
                      <a:pt x="855" y="1180"/>
                      <a:pt x="855" y="1182"/>
                    </a:cubicBezTo>
                    <a:cubicBezTo>
                      <a:pt x="855" y="1182"/>
                      <a:pt x="854" y="1183"/>
                      <a:pt x="854" y="1184"/>
                    </a:cubicBezTo>
                    <a:cubicBezTo>
                      <a:pt x="854" y="1186"/>
                      <a:pt x="853" y="1188"/>
                      <a:pt x="852" y="1190"/>
                    </a:cubicBezTo>
                    <a:cubicBezTo>
                      <a:pt x="850" y="1195"/>
                      <a:pt x="848" y="1201"/>
                      <a:pt x="846" y="1206"/>
                    </a:cubicBezTo>
                    <a:cubicBezTo>
                      <a:pt x="853" y="1215"/>
                      <a:pt x="853" y="1215"/>
                      <a:pt x="853" y="1215"/>
                    </a:cubicBezTo>
                    <a:cubicBezTo>
                      <a:pt x="861" y="1216"/>
                      <a:pt x="868" y="1217"/>
                      <a:pt x="875" y="1220"/>
                    </a:cubicBezTo>
                    <a:cubicBezTo>
                      <a:pt x="911" y="1232"/>
                      <a:pt x="936" y="1263"/>
                      <a:pt x="942" y="1299"/>
                    </a:cubicBezTo>
                    <a:cubicBezTo>
                      <a:pt x="943" y="1298"/>
                      <a:pt x="943" y="1298"/>
                      <a:pt x="943" y="1298"/>
                    </a:cubicBezTo>
                    <a:cubicBezTo>
                      <a:pt x="943" y="1298"/>
                      <a:pt x="943" y="1298"/>
                      <a:pt x="943" y="1298"/>
                    </a:cubicBezTo>
                    <a:cubicBezTo>
                      <a:pt x="943" y="1298"/>
                      <a:pt x="943" y="1298"/>
                      <a:pt x="943" y="1298"/>
                    </a:cubicBezTo>
                    <a:cubicBezTo>
                      <a:pt x="944" y="1298"/>
                      <a:pt x="944" y="1298"/>
                      <a:pt x="944" y="1298"/>
                    </a:cubicBezTo>
                    <a:cubicBezTo>
                      <a:pt x="945" y="1297"/>
                      <a:pt x="946" y="1296"/>
                      <a:pt x="947" y="1296"/>
                    </a:cubicBezTo>
                    <a:cubicBezTo>
                      <a:pt x="948" y="1295"/>
                      <a:pt x="948" y="1295"/>
                      <a:pt x="948" y="1295"/>
                    </a:cubicBezTo>
                    <a:cubicBezTo>
                      <a:pt x="949" y="1294"/>
                      <a:pt x="950" y="1293"/>
                      <a:pt x="952" y="1293"/>
                    </a:cubicBezTo>
                    <a:cubicBezTo>
                      <a:pt x="952" y="1293"/>
                      <a:pt x="952" y="1293"/>
                      <a:pt x="952" y="1293"/>
                    </a:cubicBezTo>
                    <a:cubicBezTo>
                      <a:pt x="953" y="1292"/>
                      <a:pt x="954" y="1291"/>
                      <a:pt x="956" y="1291"/>
                    </a:cubicBezTo>
                    <a:cubicBezTo>
                      <a:pt x="956" y="1291"/>
                      <a:pt x="956" y="1291"/>
                      <a:pt x="957" y="1290"/>
                    </a:cubicBezTo>
                    <a:cubicBezTo>
                      <a:pt x="958" y="1290"/>
                      <a:pt x="959" y="1290"/>
                      <a:pt x="960" y="1289"/>
                    </a:cubicBezTo>
                    <a:cubicBezTo>
                      <a:pt x="960" y="1289"/>
                      <a:pt x="961" y="1289"/>
                      <a:pt x="961" y="1289"/>
                    </a:cubicBezTo>
                    <a:cubicBezTo>
                      <a:pt x="962" y="1288"/>
                      <a:pt x="964" y="1288"/>
                      <a:pt x="965" y="1288"/>
                    </a:cubicBezTo>
                    <a:cubicBezTo>
                      <a:pt x="965" y="1288"/>
                      <a:pt x="965" y="1288"/>
                      <a:pt x="965" y="1288"/>
                    </a:cubicBezTo>
                    <a:cubicBezTo>
                      <a:pt x="967" y="1287"/>
                      <a:pt x="968" y="1287"/>
                      <a:pt x="970" y="1287"/>
                    </a:cubicBezTo>
                    <a:cubicBezTo>
                      <a:pt x="970" y="1287"/>
                      <a:pt x="971" y="1287"/>
                      <a:pt x="971" y="1286"/>
                    </a:cubicBezTo>
                    <a:cubicBezTo>
                      <a:pt x="972" y="1286"/>
                      <a:pt x="973" y="1286"/>
                      <a:pt x="974" y="1286"/>
                    </a:cubicBezTo>
                    <a:cubicBezTo>
                      <a:pt x="975" y="1286"/>
                      <a:pt x="975" y="1286"/>
                      <a:pt x="976" y="1286"/>
                    </a:cubicBezTo>
                    <a:cubicBezTo>
                      <a:pt x="977" y="1286"/>
                      <a:pt x="977" y="1286"/>
                      <a:pt x="978" y="1286"/>
                    </a:cubicBezTo>
                    <a:cubicBezTo>
                      <a:pt x="978" y="1286"/>
                      <a:pt x="979" y="1286"/>
                      <a:pt x="979" y="1286"/>
                    </a:cubicBezTo>
                    <a:cubicBezTo>
                      <a:pt x="980" y="1286"/>
                      <a:pt x="980" y="1286"/>
                      <a:pt x="980" y="1286"/>
                    </a:cubicBezTo>
                    <a:cubicBezTo>
                      <a:pt x="980" y="1286"/>
                      <a:pt x="980" y="1286"/>
                      <a:pt x="980" y="1286"/>
                    </a:cubicBezTo>
                    <a:cubicBezTo>
                      <a:pt x="980" y="1286"/>
                      <a:pt x="980" y="1286"/>
                      <a:pt x="980" y="1286"/>
                    </a:cubicBezTo>
                    <a:cubicBezTo>
                      <a:pt x="982" y="1286"/>
                      <a:pt x="983" y="1286"/>
                      <a:pt x="985" y="1286"/>
                    </a:cubicBezTo>
                    <a:cubicBezTo>
                      <a:pt x="986" y="1286"/>
                      <a:pt x="986" y="1286"/>
                      <a:pt x="986" y="1286"/>
                    </a:cubicBezTo>
                    <a:cubicBezTo>
                      <a:pt x="987" y="1286"/>
                      <a:pt x="988" y="1286"/>
                      <a:pt x="989" y="1286"/>
                    </a:cubicBezTo>
                    <a:cubicBezTo>
                      <a:pt x="990" y="1287"/>
                      <a:pt x="990" y="1287"/>
                      <a:pt x="991" y="1287"/>
                    </a:cubicBezTo>
                    <a:cubicBezTo>
                      <a:pt x="992" y="1287"/>
                      <a:pt x="993" y="1287"/>
                      <a:pt x="994" y="1287"/>
                    </a:cubicBezTo>
                    <a:cubicBezTo>
                      <a:pt x="994" y="1287"/>
                      <a:pt x="995" y="1288"/>
                      <a:pt x="995" y="1288"/>
                    </a:cubicBezTo>
                    <a:cubicBezTo>
                      <a:pt x="997" y="1288"/>
                      <a:pt x="998" y="1288"/>
                      <a:pt x="999" y="1289"/>
                    </a:cubicBezTo>
                    <a:cubicBezTo>
                      <a:pt x="1000" y="1289"/>
                      <a:pt x="1000" y="1289"/>
                      <a:pt x="1000" y="1289"/>
                    </a:cubicBezTo>
                    <a:cubicBezTo>
                      <a:pt x="1000" y="1289"/>
                      <a:pt x="1000" y="1289"/>
                      <a:pt x="1000" y="1289"/>
                    </a:cubicBezTo>
                    <a:cubicBezTo>
                      <a:pt x="1002" y="1290"/>
                      <a:pt x="1004" y="1290"/>
                      <a:pt x="1005" y="1291"/>
                    </a:cubicBezTo>
                    <a:cubicBezTo>
                      <a:pt x="1006" y="1291"/>
                      <a:pt x="1006" y="1292"/>
                      <a:pt x="1007" y="1292"/>
                    </a:cubicBezTo>
                    <a:cubicBezTo>
                      <a:pt x="1008" y="1293"/>
                      <a:pt x="1009" y="1293"/>
                      <a:pt x="1010" y="1294"/>
                    </a:cubicBezTo>
                    <a:cubicBezTo>
                      <a:pt x="1011" y="1294"/>
                      <a:pt x="1012" y="1294"/>
                      <a:pt x="1012" y="1295"/>
                    </a:cubicBezTo>
                    <a:cubicBezTo>
                      <a:pt x="1013" y="1295"/>
                      <a:pt x="1014" y="1296"/>
                      <a:pt x="1015" y="1297"/>
                    </a:cubicBezTo>
                    <a:cubicBezTo>
                      <a:pt x="1016" y="1297"/>
                      <a:pt x="1016" y="1298"/>
                      <a:pt x="1017" y="1298"/>
                    </a:cubicBezTo>
                    <a:cubicBezTo>
                      <a:pt x="1018" y="1299"/>
                      <a:pt x="1020" y="1300"/>
                      <a:pt x="1021" y="1301"/>
                    </a:cubicBezTo>
                    <a:cubicBezTo>
                      <a:pt x="1021" y="1302"/>
                      <a:pt x="1021" y="1302"/>
                      <a:pt x="1021" y="1302"/>
                    </a:cubicBezTo>
                    <a:cubicBezTo>
                      <a:pt x="1023" y="1303"/>
                      <a:pt x="1024" y="1304"/>
                      <a:pt x="1025" y="1305"/>
                    </a:cubicBezTo>
                    <a:cubicBezTo>
                      <a:pt x="1025" y="1306"/>
                      <a:pt x="1026" y="1306"/>
                      <a:pt x="1026" y="1306"/>
                    </a:cubicBezTo>
                    <a:cubicBezTo>
                      <a:pt x="1027" y="1307"/>
                      <a:pt x="1028" y="1308"/>
                      <a:pt x="1029" y="1309"/>
                    </a:cubicBezTo>
                    <a:cubicBezTo>
                      <a:pt x="1029" y="1310"/>
                      <a:pt x="1029" y="1310"/>
                      <a:pt x="1030" y="1311"/>
                    </a:cubicBezTo>
                    <a:cubicBezTo>
                      <a:pt x="1031" y="1312"/>
                      <a:pt x="1031" y="1313"/>
                      <a:pt x="1032" y="1314"/>
                    </a:cubicBezTo>
                    <a:cubicBezTo>
                      <a:pt x="1032" y="1314"/>
                      <a:pt x="1033" y="1315"/>
                      <a:pt x="1033" y="1315"/>
                    </a:cubicBezTo>
                    <a:cubicBezTo>
                      <a:pt x="1034" y="1317"/>
                      <a:pt x="1035" y="1318"/>
                      <a:pt x="1035" y="1320"/>
                    </a:cubicBezTo>
                    <a:cubicBezTo>
                      <a:pt x="1036" y="1321"/>
                      <a:pt x="1036" y="1321"/>
                      <a:pt x="1036" y="1321"/>
                    </a:cubicBezTo>
                    <a:cubicBezTo>
                      <a:pt x="1036" y="1322"/>
                      <a:pt x="1037" y="1324"/>
                      <a:pt x="1038" y="1325"/>
                    </a:cubicBezTo>
                    <a:cubicBezTo>
                      <a:pt x="1038" y="1326"/>
                      <a:pt x="1038" y="1326"/>
                      <a:pt x="1038" y="1327"/>
                    </a:cubicBezTo>
                    <a:cubicBezTo>
                      <a:pt x="1039" y="1328"/>
                      <a:pt x="1039" y="1329"/>
                      <a:pt x="1039" y="1330"/>
                    </a:cubicBezTo>
                    <a:cubicBezTo>
                      <a:pt x="1040" y="1331"/>
                      <a:pt x="1040" y="1331"/>
                      <a:pt x="1040" y="1332"/>
                    </a:cubicBezTo>
                    <a:cubicBezTo>
                      <a:pt x="1040" y="1333"/>
                      <a:pt x="1040" y="1335"/>
                      <a:pt x="1041" y="1336"/>
                    </a:cubicBezTo>
                    <a:cubicBezTo>
                      <a:pt x="1041" y="1336"/>
                      <a:pt x="1041" y="1337"/>
                      <a:pt x="1041" y="1337"/>
                    </a:cubicBezTo>
                    <a:cubicBezTo>
                      <a:pt x="1041" y="1339"/>
                      <a:pt x="1042" y="1341"/>
                      <a:pt x="1042" y="1343"/>
                    </a:cubicBezTo>
                    <a:cubicBezTo>
                      <a:pt x="1042" y="1344"/>
                      <a:pt x="1042" y="1344"/>
                      <a:pt x="1042" y="1344"/>
                    </a:cubicBezTo>
                    <a:cubicBezTo>
                      <a:pt x="1042" y="1345"/>
                      <a:pt x="1042" y="1346"/>
                      <a:pt x="1042" y="1348"/>
                    </a:cubicBezTo>
                    <a:cubicBezTo>
                      <a:pt x="1042" y="1348"/>
                      <a:pt x="1042" y="1348"/>
                      <a:pt x="1042" y="1348"/>
                    </a:cubicBezTo>
                    <a:cubicBezTo>
                      <a:pt x="1042" y="1349"/>
                      <a:pt x="1042" y="1350"/>
                      <a:pt x="1042" y="1350"/>
                    </a:cubicBezTo>
                    <a:cubicBezTo>
                      <a:pt x="1042" y="1352"/>
                      <a:pt x="1042" y="1353"/>
                      <a:pt x="1041" y="1354"/>
                    </a:cubicBezTo>
                    <a:cubicBezTo>
                      <a:pt x="1041" y="1355"/>
                      <a:pt x="1041" y="1355"/>
                      <a:pt x="1041" y="1356"/>
                    </a:cubicBezTo>
                    <a:cubicBezTo>
                      <a:pt x="1041" y="1357"/>
                      <a:pt x="1041" y="1359"/>
                      <a:pt x="1040" y="1360"/>
                    </a:cubicBezTo>
                    <a:cubicBezTo>
                      <a:pt x="1040" y="1361"/>
                      <a:pt x="1040" y="1361"/>
                      <a:pt x="1040" y="1362"/>
                    </a:cubicBezTo>
                    <a:cubicBezTo>
                      <a:pt x="1040" y="1364"/>
                      <a:pt x="1039" y="1365"/>
                      <a:pt x="1039" y="1367"/>
                    </a:cubicBezTo>
                    <a:cubicBezTo>
                      <a:pt x="1034" y="1381"/>
                      <a:pt x="1025" y="1392"/>
                      <a:pt x="1014" y="1399"/>
                    </a:cubicBezTo>
                    <a:cubicBezTo>
                      <a:pt x="1018" y="1400"/>
                      <a:pt x="1021" y="1401"/>
                      <a:pt x="1024" y="1402"/>
                    </a:cubicBezTo>
                    <a:cubicBezTo>
                      <a:pt x="1035" y="1405"/>
                      <a:pt x="1045" y="1410"/>
                      <a:pt x="1053" y="1417"/>
                    </a:cubicBezTo>
                    <a:cubicBezTo>
                      <a:pt x="1055" y="1418"/>
                      <a:pt x="1056" y="1419"/>
                      <a:pt x="1058" y="1421"/>
                    </a:cubicBezTo>
                    <a:cubicBezTo>
                      <a:pt x="1058" y="1421"/>
                      <a:pt x="1058" y="1421"/>
                      <a:pt x="1058" y="1421"/>
                    </a:cubicBezTo>
                    <a:cubicBezTo>
                      <a:pt x="1059" y="1422"/>
                      <a:pt x="1061" y="1423"/>
                      <a:pt x="1062" y="1425"/>
                    </a:cubicBezTo>
                    <a:cubicBezTo>
                      <a:pt x="1063" y="1425"/>
                      <a:pt x="1063" y="1425"/>
                      <a:pt x="1063" y="1425"/>
                    </a:cubicBezTo>
                    <a:cubicBezTo>
                      <a:pt x="1064" y="1426"/>
                      <a:pt x="1065" y="1428"/>
                      <a:pt x="1066" y="1429"/>
                    </a:cubicBezTo>
                    <a:cubicBezTo>
                      <a:pt x="1066" y="1429"/>
                      <a:pt x="1066" y="1429"/>
                      <a:pt x="1066" y="1429"/>
                    </a:cubicBezTo>
                    <a:cubicBezTo>
                      <a:pt x="1067" y="1429"/>
                      <a:pt x="1067" y="1430"/>
                      <a:pt x="1067" y="1430"/>
                    </a:cubicBezTo>
                    <a:cubicBezTo>
                      <a:pt x="1068" y="1431"/>
                      <a:pt x="1069" y="1432"/>
                      <a:pt x="1070" y="1433"/>
                    </a:cubicBezTo>
                    <a:cubicBezTo>
                      <a:pt x="1070" y="1433"/>
                      <a:pt x="1071" y="1434"/>
                      <a:pt x="1071" y="1435"/>
                    </a:cubicBezTo>
                    <a:cubicBezTo>
                      <a:pt x="1072" y="1436"/>
                      <a:pt x="1073" y="1436"/>
                      <a:pt x="1073" y="1437"/>
                    </a:cubicBezTo>
                    <a:cubicBezTo>
                      <a:pt x="1074" y="1438"/>
                      <a:pt x="1074" y="1439"/>
                      <a:pt x="1075" y="1439"/>
                    </a:cubicBezTo>
                    <a:cubicBezTo>
                      <a:pt x="1075" y="1440"/>
                      <a:pt x="1076" y="1441"/>
                      <a:pt x="1076" y="1442"/>
                    </a:cubicBezTo>
                    <a:cubicBezTo>
                      <a:pt x="1077" y="1443"/>
                      <a:pt x="1077" y="1443"/>
                      <a:pt x="1078" y="1444"/>
                    </a:cubicBezTo>
                    <a:cubicBezTo>
                      <a:pt x="1078" y="1445"/>
                      <a:pt x="1079" y="1446"/>
                      <a:pt x="1079" y="1447"/>
                    </a:cubicBezTo>
                    <a:cubicBezTo>
                      <a:pt x="1080" y="1447"/>
                      <a:pt x="1080" y="1448"/>
                      <a:pt x="1081" y="1449"/>
                    </a:cubicBezTo>
                    <a:cubicBezTo>
                      <a:pt x="1081" y="1450"/>
                      <a:pt x="1081" y="1451"/>
                      <a:pt x="1082" y="1452"/>
                    </a:cubicBezTo>
                    <a:cubicBezTo>
                      <a:pt x="1082" y="1452"/>
                      <a:pt x="1083" y="1453"/>
                      <a:pt x="1083" y="1454"/>
                    </a:cubicBezTo>
                    <a:cubicBezTo>
                      <a:pt x="1084" y="1455"/>
                      <a:pt x="1084" y="1456"/>
                      <a:pt x="1084" y="1457"/>
                    </a:cubicBezTo>
                    <a:cubicBezTo>
                      <a:pt x="1085" y="1458"/>
                      <a:pt x="1085" y="1458"/>
                      <a:pt x="1085" y="1459"/>
                    </a:cubicBezTo>
                    <a:cubicBezTo>
                      <a:pt x="1086" y="1460"/>
                      <a:pt x="1086" y="1461"/>
                      <a:pt x="1086" y="1462"/>
                    </a:cubicBezTo>
                    <a:cubicBezTo>
                      <a:pt x="1087" y="1463"/>
                      <a:pt x="1087" y="1464"/>
                      <a:pt x="1087" y="1464"/>
                    </a:cubicBezTo>
                    <a:cubicBezTo>
                      <a:pt x="1088" y="1465"/>
                      <a:pt x="1088" y="1466"/>
                      <a:pt x="1088" y="1467"/>
                    </a:cubicBezTo>
                    <a:cubicBezTo>
                      <a:pt x="1089" y="1468"/>
                      <a:pt x="1089" y="1469"/>
                      <a:pt x="1089" y="1470"/>
                    </a:cubicBezTo>
                    <a:cubicBezTo>
                      <a:pt x="1089" y="1471"/>
                      <a:pt x="1090" y="1472"/>
                      <a:pt x="1090" y="1473"/>
                    </a:cubicBezTo>
                    <a:cubicBezTo>
                      <a:pt x="1090" y="1474"/>
                      <a:pt x="1090" y="1474"/>
                      <a:pt x="1090" y="1475"/>
                    </a:cubicBezTo>
                    <a:cubicBezTo>
                      <a:pt x="1091" y="1476"/>
                      <a:pt x="1091" y="1478"/>
                      <a:pt x="1091" y="1479"/>
                    </a:cubicBezTo>
                    <a:cubicBezTo>
                      <a:pt x="1091" y="1479"/>
                      <a:pt x="1091" y="1480"/>
                      <a:pt x="1092" y="1481"/>
                    </a:cubicBezTo>
                    <a:cubicBezTo>
                      <a:pt x="1092" y="1483"/>
                      <a:pt x="1092" y="1484"/>
                      <a:pt x="1092" y="1486"/>
                    </a:cubicBezTo>
                    <a:cubicBezTo>
                      <a:pt x="1092" y="1487"/>
                      <a:pt x="1092" y="1488"/>
                      <a:pt x="1092" y="1488"/>
                    </a:cubicBezTo>
                    <a:cubicBezTo>
                      <a:pt x="1093" y="1490"/>
                      <a:pt x="1093" y="1491"/>
                      <a:pt x="1093" y="1492"/>
                    </a:cubicBezTo>
                    <a:cubicBezTo>
                      <a:pt x="1093" y="1493"/>
                      <a:pt x="1093" y="1494"/>
                      <a:pt x="1093" y="1495"/>
                    </a:cubicBezTo>
                    <a:cubicBezTo>
                      <a:pt x="1093" y="1495"/>
                      <a:pt x="1094" y="1496"/>
                      <a:pt x="1094" y="1497"/>
                    </a:cubicBezTo>
                    <a:cubicBezTo>
                      <a:pt x="1094" y="1497"/>
                      <a:pt x="1094" y="1498"/>
                      <a:pt x="1094" y="1498"/>
                    </a:cubicBezTo>
                    <a:cubicBezTo>
                      <a:pt x="1098" y="1498"/>
                      <a:pt x="1103" y="1498"/>
                      <a:pt x="1108" y="1498"/>
                    </a:cubicBezTo>
                    <a:cubicBezTo>
                      <a:pt x="1109" y="1498"/>
                      <a:pt x="1109" y="1498"/>
                      <a:pt x="1110" y="1498"/>
                    </a:cubicBezTo>
                    <a:cubicBezTo>
                      <a:pt x="1110" y="1498"/>
                      <a:pt x="1110" y="1498"/>
                      <a:pt x="1110" y="1498"/>
                    </a:cubicBezTo>
                    <a:cubicBezTo>
                      <a:pt x="1110" y="1498"/>
                      <a:pt x="1110" y="1498"/>
                      <a:pt x="1110" y="1498"/>
                    </a:cubicBezTo>
                    <a:cubicBezTo>
                      <a:pt x="1111" y="1498"/>
                      <a:pt x="1111" y="1498"/>
                      <a:pt x="1111" y="1498"/>
                    </a:cubicBezTo>
                    <a:cubicBezTo>
                      <a:pt x="1111" y="1498"/>
                      <a:pt x="1111" y="1497"/>
                      <a:pt x="1112" y="1497"/>
                    </a:cubicBezTo>
                    <a:cubicBezTo>
                      <a:pt x="1112" y="1497"/>
                      <a:pt x="1112" y="1497"/>
                      <a:pt x="1112" y="1497"/>
                    </a:cubicBezTo>
                    <a:cubicBezTo>
                      <a:pt x="1115" y="1497"/>
                      <a:pt x="1117" y="1497"/>
                      <a:pt x="1119" y="1497"/>
                    </a:cubicBezTo>
                    <a:cubicBezTo>
                      <a:pt x="1120" y="1497"/>
                      <a:pt x="1120" y="1497"/>
                      <a:pt x="1121" y="1498"/>
                    </a:cubicBezTo>
                    <a:cubicBezTo>
                      <a:pt x="1123" y="1498"/>
                      <a:pt x="1126" y="1498"/>
                      <a:pt x="1129" y="1498"/>
                    </a:cubicBezTo>
                    <a:cubicBezTo>
                      <a:pt x="1130" y="1499"/>
                      <a:pt x="1130" y="1499"/>
                      <a:pt x="1130" y="1499"/>
                    </a:cubicBezTo>
                    <a:cubicBezTo>
                      <a:pt x="1132" y="1499"/>
                      <a:pt x="1135" y="1500"/>
                      <a:pt x="1138" y="1500"/>
                    </a:cubicBezTo>
                    <a:cubicBezTo>
                      <a:pt x="1139" y="1500"/>
                      <a:pt x="1139" y="1500"/>
                      <a:pt x="1139" y="1500"/>
                    </a:cubicBezTo>
                    <a:cubicBezTo>
                      <a:pt x="1142" y="1501"/>
                      <a:pt x="1144" y="1502"/>
                      <a:pt x="1147" y="1503"/>
                    </a:cubicBezTo>
                    <a:cubicBezTo>
                      <a:pt x="1148" y="1503"/>
                      <a:pt x="1148" y="1503"/>
                      <a:pt x="1148" y="1503"/>
                    </a:cubicBezTo>
                    <a:cubicBezTo>
                      <a:pt x="1148" y="1503"/>
                      <a:pt x="1148" y="1503"/>
                      <a:pt x="1148" y="1503"/>
                    </a:cubicBezTo>
                    <a:cubicBezTo>
                      <a:pt x="1149" y="1503"/>
                      <a:pt x="1149" y="1503"/>
                      <a:pt x="1149" y="1503"/>
                    </a:cubicBezTo>
                    <a:cubicBezTo>
                      <a:pt x="1150" y="1504"/>
                      <a:pt x="1150" y="1504"/>
                      <a:pt x="1150" y="1504"/>
                    </a:cubicBezTo>
                    <a:cubicBezTo>
                      <a:pt x="1150" y="1504"/>
                      <a:pt x="1150" y="1504"/>
                      <a:pt x="1150" y="1504"/>
                    </a:cubicBezTo>
                    <a:cubicBezTo>
                      <a:pt x="1200" y="1521"/>
                      <a:pt x="1232" y="1566"/>
                      <a:pt x="1235" y="1615"/>
                    </a:cubicBezTo>
                    <a:cubicBezTo>
                      <a:pt x="1454" y="1452"/>
                      <a:pt x="1595" y="1191"/>
                      <a:pt x="1595" y="896"/>
                    </a:cubicBezTo>
                    <a:cubicBezTo>
                      <a:pt x="1595" y="401"/>
                      <a:pt x="1194" y="0"/>
                      <a:pt x="698" y="0"/>
                    </a:cubicBezTo>
                  </a:path>
                </a:pathLst>
              </a:custGeom>
              <a:solidFill>
                <a:srgbClr val="4F81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16" name="Freeform 7"/>
              <p:cNvSpPr/>
              <p:nvPr/>
            </p:nvSpPr>
            <p:spPr bwMode="auto">
              <a:xfrm>
                <a:off x="2975" y="3185"/>
                <a:ext cx="13" cy="0"/>
              </a:xfrm>
              <a:custGeom>
                <a:gdLst>
                  <a:gd name="T0" fmla="*/ 8 w 8"/>
                  <a:gd name="T1" fmla="*/ 8 w 8"/>
                  <a:gd name="T2" fmla="*/ 0 w 8"/>
                  <a:gd name="T3" fmla="*/ 0 w 8"/>
                  <a:gd name="T4" fmla="*/ 8 w 8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8">
                    <a:moveTo>
                      <a:pt x="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2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0"/>
                      <a:pt x="5" y="0"/>
                      <a:pt x="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17" name="Freeform 8"/>
              <p:cNvSpPr/>
              <p:nvPr/>
            </p:nvSpPr>
            <p:spPr bwMode="auto">
              <a:xfrm>
                <a:off x="2990" y="3185"/>
                <a:ext cx="14" cy="7"/>
              </a:xfrm>
              <a:custGeom>
                <a:gdLst>
                  <a:gd name="T0" fmla="*/ 8 w 8"/>
                  <a:gd name="T1" fmla="*/ 4 h 4"/>
                  <a:gd name="T2" fmla="*/ 8 w 8"/>
                  <a:gd name="T3" fmla="*/ 4 h 4"/>
                  <a:gd name="T4" fmla="*/ 0 w 8"/>
                  <a:gd name="T5" fmla="*/ 0 h 4"/>
                  <a:gd name="T6" fmla="*/ 0 w 8"/>
                  <a:gd name="T7" fmla="*/ 0 h 4"/>
                  <a:gd name="T8" fmla="*/ 8 w 8"/>
                  <a:gd name="T9" fmla="*/ 4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">
                    <a:moveTo>
                      <a:pt x="8" y="4"/>
                    </a:moveTo>
                    <a:cubicBezTo>
                      <a:pt x="8" y="4"/>
                      <a:pt x="8" y="4"/>
                      <a:pt x="8" y="4"/>
                    </a:cubicBezTo>
                    <a:cubicBezTo>
                      <a:pt x="5" y="0"/>
                      <a:pt x="2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0"/>
                      <a:pt x="5" y="0"/>
                      <a:pt x="8" y="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18" name="Freeform 9"/>
              <p:cNvSpPr/>
              <p:nvPr/>
            </p:nvSpPr>
            <p:spPr bwMode="auto">
              <a:xfrm>
                <a:off x="2959" y="3183"/>
                <a:ext cx="12" cy="0"/>
              </a:xfrm>
              <a:custGeom>
                <a:gdLst>
                  <a:gd name="T0" fmla="*/ 7 w 7"/>
                  <a:gd name="T1" fmla="*/ 0 w 7"/>
                  <a:gd name="T2" fmla="*/ 7 w 7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7">
                    <a:moveTo>
                      <a:pt x="7" y="0"/>
                    </a:moveTo>
                    <a:cubicBezTo>
                      <a:pt x="5" y="0"/>
                      <a:pt x="3" y="0"/>
                      <a:pt x="0" y="0"/>
                    </a:cubicBezTo>
                    <a:cubicBezTo>
                      <a:pt x="3" y="0"/>
                      <a:pt x="5" y="0"/>
                      <a:pt x="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19" name="Freeform 10"/>
              <p:cNvSpPr/>
              <p:nvPr/>
            </p:nvSpPr>
            <p:spPr bwMode="auto">
              <a:xfrm>
                <a:off x="3005" y="3192"/>
                <a:ext cx="14" cy="3"/>
              </a:xfrm>
              <a:custGeom>
                <a:gdLst>
                  <a:gd name="T0" fmla="*/ 8 w 8"/>
                  <a:gd name="T1" fmla="*/ 2 h 2"/>
                  <a:gd name="T2" fmla="*/ 8 w 8"/>
                  <a:gd name="T3" fmla="*/ 2 h 2"/>
                  <a:gd name="T4" fmla="*/ 0 w 8"/>
                  <a:gd name="T5" fmla="*/ 0 h 2"/>
                  <a:gd name="T6" fmla="*/ 0 w 8"/>
                  <a:gd name="T7" fmla="*/ 0 h 2"/>
                  <a:gd name="T8" fmla="*/ 8 w 8"/>
                  <a:gd name="T9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2">
                    <a:moveTo>
                      <a:pt x="8" y="2"/>
                    </a:moveTo>
                    <a:cubicBezTo>
                      <a:pt x="8" y="2"/>
                      <a:pt x="8" y="2"/>
                      <a:pt x="8" y="2"/>
                    </a:cubicBezTo>
                    <a:cubicBezTo>
                      <a:pt x="5" y="1"/>
                      <a:pt x="3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" y="0"/>
                      <a:pt x="5" y="1"/>
                      <a:pt x="8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20" name="Freeform 11"/>
              <p:cNvSpPr/>
              <p:nvPr/>
            </p:nvSpPr>
            <p:spPr bwMode="auto">
              <a:xfrm>
                <a:off x="2897" y="3089"/>
                <a:ext cx="4" cy="3"/>
              </a:xfrm>
              <a:custGeom>
                <a:gdLst>
                  <a:gd name="T0" fmla="*/ 2 w 2"/>
                  <a:gd name="T1" fmla="*/ 2 h 2"/>
                  <a:gd name="T2" fmla="*/ 2 w 2"/>
                  <a:gd name="T3" fmla="*/ 2 h 2"/>
                  <a:gd name="T4" fmla="*/ 0 w 2"/>
                  <a:gd name="T5" fmla="*/ 0 h 2"/>
                  <a:gd name="T6" fmla="*/ 0 w 2"/>
                  <a:gd name="T7" fmla="*/ 0 h 2"/>
                  <a:gd name="T8" fmla="*/ 2 w 2"/>
                  <a:gd name="T9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1" y="1"/>
                      <a:pt x="1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1"/>
                      <a:pt x="2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21" name="Freeform 12"/>
              <p:cNvSpPr/>
              <p:nvPr/>
            </p:nvSpPr>
            <p:spPr bwMode="auto">
              <a:xfrm>
                <a:off x="2908" y="3106"/>
                <a:ext cx="1" cy="3"/>
              </a:xfrm>
              <a:custGeom>
                <a:gdLst>
                  <a:gd name="T0" fmla="*/ 1 w 1"/>
                  <a:gd name="T1" fmla="*/ 2 h 2"/>
                  <a:gd name="T2" fmla="*/ 1 w 1"/>
                  <a:gd name="T3" fmla="*/ 2 h 2"/>
                  <a:gd name="T4" fmla="*/ 0 w 1"/>
                  <a:gd name="T5" fmla="*/ 0 h 2"/>
                  <a:gd name="T6" fmla="*/ 0 w 1"/>
                  <a:gd name="T7" fmla="*/ 0 h 2"/>
                  <a:gd name="T8" fmla="*/ 1 w 1"/>
                  <a:gd name="T9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1"/>
                      <a:pt x="1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22" name="Freeform 13"/>
              <p:cNvSpPr/>
              <p:nvPr/>
            </p:nvSpPr>
            <p:spPr bwMode="auto">
              <a:xfrm>
                <a:off x="2902" y="3097"/>
                <a:ext cx="4" cy="4"/>
              </a:xfrm>
              <a:custGeom>
                <a:gdLst>
                  <a:gd name="T0" fmla="*/ 2 w 2"/>
                  <a:gd name="T1" fmla="*/ 2 h 2"/>
                  <a:gd name="T2" fmla="*/ 2 w 2"/>
                  <a:gd name="T3" fmla="*/ 2 h 2"/>
                  <a:gd name="T4" fmla="*/ 0 w 2"/>
                  <a:gd name="T5" fmla="*/ 0 h 2"/>
                  <a:gd name="T6" fmla="*/ 0 w 2"/>
                  <a:gd name="T7" fmla="*/ 0 h 2"/>
                  <a:gd name="T8" fmla="*/ 2 w 2"/>
                  <a:gd name="T9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1"/>
                      <a:pt x="2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23" name="Freeform 14"/>
              <p:cNvSpPr/>
              <p:nvPr/>
            </p:nvSpPr>
            <p:spPr bwMode="auto">
              <a:xfrm>
                <a:off x="2892" y="3080"/>
                <a:ext cx="4" cy="4"/>
              </a:xfrm>
              <a:custGeom>
                <a:gdLst>
                  <a:gd name="T0" fmla="*/ 2 w 2"/>
                  <a:gd name="T1" fmla="*/ 2 h 2"/>
                  <a:gd name="T2" fmla="*/ 2 w 2"/>
                  <a:gd name="T3" fmla="*/ 2 h 2"/>
                  <a:gd name="T4" fmla="*/ 0 w 2"/>
                  <a:gd name="T5" fmla="*/ 0 h 2"/>
                  <a:gd name="T6" fmla="*/ 0 w 2"/>
                  <a:gd name="T7" fmla="*/ 0 h 2"/>
                  <a:gd name="T8" fmla="*/ 2 w 2"/>
                  <a:gd name="T9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2"/>
                      <a:pt x="2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24" name="Freeform 15"/>
              <p:cNvSpPr/>
              <p:nvPr/>
            </p:nvSpPr>
            <p:spPr bwMode="auto">
              <a:xfrm>
                <a:off x="2880" y="3067"/>
                <a:ext cx="2" cy="1"/>
              </a:xfrm>
              <a:custGeom>
                <a:gdLst>
                  <a:gd name="T0" fmla="*/ 1 w 1"/>
                  <a:gd name="T1" fmla="*/ 1 h 1"/>
                  <a:gd name="T2" fmla="*/ 0 w 1"/>
                  <a:gd name="T3" fmla="*/ 0 h 1"/>
                  <a:gd name="T4" fmla="*/ 1 w 1"/>
                  <a:gd name="T5" fmla="*/ 1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1"/>
                      <a:pt x="1" y="0"/>
                      <a:pt x="0" y="0"/>
                    </a:cubicBezTo>
                    <a:cubicBezTo>
                      <a:pt x="1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25" name="Freeform 16"/>
              <p:cNvSpPr/>
              <p:nvPr/>
            </p:nvSpPr>
            <p:spPr bwMode="auto">
              <a:xfrm>
                <a:off x="2887" y="3073"/>
                <a:ext cx="2" cy="4"/>
              </a:xfrm>
              <a:custGeom>
                <a:gdLst>
                  <a:gd name="T0" fmla="*/ 1 w 1"/>
                  <a:gd name="T1" fmla="*/ 2 h 2"/>
                  <a:gd name="T2" fmla="*/ 1 w 1"/>
                  <a:gd name="T3" fmla="*/ 2 h 2"/>
                  <a:gd name="T4" fmla="*/ 0 w 1"/>
                  <a:gd name="T5" fmla="*/ 0 h 2"/>
                  <a:gd name="T6" fmla="*/ 0 w 1"/>
                  <a:gd name="T7" fmla="*/ 0 h 2"/>
                  <a:gd name="T8" fmla="*/ 1 w 1"/>
                  <a:gd name="T9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1"/>
                      <a:pt x="1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26" name="Freeform 17"/>
              <p:cNvSpPr/>
              <p:nvPr/>
            </p:nvSpPr>
            <p:spPr bwMode="auto">
              <a:xfrm>
                <a:off x="2911" y="3115"/>
                <a:ext cx="2" cy="3"/>
              </a:xfrm>
              <a:custGeom>
                <a:gdLst>
                  <a:gd name="T0" fmla="*/ 1 w 1"/>
                  <a:gd name="T1" fmla="*/ 2 h 2"/>
                  <a:gd name="T2" fmla="*/ 1 w 1"/>
                  <a:gd name="T3" fmla="*/ 2 h 2"/>
                  <a:gd name="T4" fmla="*/ 0 w 1"/>
                  <a:gd name="T5" fmla="*/ 0 h 2"/>
                  <a:gd name="T6" fmla="*/ 0 w 1"/>
                  <a:gd name="T7" fmla="*/ 0 h 2"/>
                  <a:gd name="T8" fmla="*/ 1 w 1"/>
                  <a:gd name="T9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27" name="Freeform 18"/>
              <p:cNvSpPr/>
              <p:nvPr/>
            </p:nvSpPr>
            <p:spPr bwMode="auto">
              <a:xfrm>
                <a:off x="2923" y="3152"/>
                <a:ext cx="2" cy="4"/>
              </a:xfrm>
              <a:custGeom>
                <a:gdLst>
                  <a:gd name="T0" fmla="*/ 0 w 1"/>
                  <a:gd name="T1" fmla="*/ 2 h 2"/>
                  <a:gd name="T2" fmla="*/ 1 w 1"/>
                  <a:gd name="T3" fmla="*/ 2 h 2"/>
                  <a:gd name="T4" fmla="*/ 0 w 1"/>
                  <a:gd name="T5" fmla="*/ 0 h 2"/>
                  <a:gd name="T6" fmla="*/ 0 w 1"/>
                  <a:gd name="T7" fmla="*/ 0 h 2"/>
                  <a:gd name="T8" fmla="*/ 0 w 1"/>
                  <a:gd name="T9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0" y="2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28" name="Freeform 19"/>
              <p:cNvSpPr/>
              <p:nvPr/>
            </p:nvSpPr>
            <p:spPr bwMode="auto">
              <a:xfrm flipH="1">
                <a:off x="2925" y="3164"/>
                <a:ext cx="0" cy="4"/>
              </a:xfrm>
              <a:custGeom>
                <a:gdLst>
                  <a:gd name="T0" fmla="*/ 1 h 2"/>
                  <a:gd name="T1" fmla="*/ 2 h 2"/>
                  <a:gd name="T2" fmla="*/ 0 h 2"/>
                  <a:gd name="T3" fmla="*/ 0 h 2"/>
                  <a:gd name="T4" fmla="*/ 1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2">
                    <a:moveTo>
                      <a:pt x="0" y="1"/>
                    </a:moveTo>
                    <a:cubicBezTo>
                      <a:pt x="0" y="1"/>
                      <a:pt x="0" y="2"/>
                      <a:pt x="0" y="2"/>
                    </a:cubicBezTo>
                    <a:cubicBezTo>
                      <a:pt x="0" y="2"/>
                      <a:pt x="0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29" name="Freeform 20"/>
              <p:cNvSpPr/>
              <p:nvPr/>
            </p:nvSpPr>
            <p:spPr bwMode="auto">
              <a:xfrm flipH="1">
                <a:off x="2926" y="3175"/>
                <a:ext cx="0" cy="5"/>
              </a:xfrm>
              <a:custGeom>
                <a:gdLst>
                  <a:gd name="T0" fmla="*/ 2 h 3"/>
                  <a:gd name="T1" fmla="*/ 3 h 3"/>
                  <a:gd name="T2" fmla="*/ 0 h 3"/>
                  <a:gd name="T3" fmla="*/ 0 h 3"/>
                  <a:gd name="T4" fmla="*/ 2 h 3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3">
                    <a:moveTo>
                      <a:pt x="0" y="2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30" name="Freeform 21"/>
              <p:cNvSpPr/>
              <p:nvPr/>
            </p:nvSpPr>
            <p:spPr bwMode="auto">
              <a:xfrm>
                <a:off x="2918" y="3132"/>
                <a:ext cx="2" cy="5"/>
              </a:xfrm>
              <a:custGeom>
                <a:gdLst>
                  <a:gd name="T0" fmla="*/ 1 w 1"/>
                  <a:gd name="T1" fmla="*/ 3 h 3"/>
                  <a:gd name="T2" fmla="*/ 1 w 1"/>
                  <a:gd name="T3" fmla="*/ 3 h 3"/>
                  <a:gd name="T4" fmla="*/ 0 w 1"/>
                  <a:gd name="T5" fmla="*/ 0 h 3"/>
                  <a:gd name="T6" fmla="*/ 0 w 1"/>
                  <a:gd name="T7" fmla="*/ 0 h 3"/>
                  <a:gd name="T8" fmla="*/ 1 w 1"/>
                  <a:gd name="T9" fmla="*/ 3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3">
                    <a:moveTo>
                      <a:pt x="1" y="3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2"/>
                      <a:pt x="1" y="3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31" name="Freeform 22"/>
              <p:cNvSpPr/>
              <p:nvPr/>
            </p:nvSpPr>
            <p:spPr bwMode="auto">
              <a:xfrm flipH="1">
                <a:off x="2921" y="3142"/>
                <a:ext cx="0" cy="3"/>
              </a:xfrm>
              <a:custGeom>
                <a:gdLst>
                  <a:gd name="T0" fmla="*/ 2 h 2"/>
                  <a:gd name="T1" fmla="*/ 2 h 2"/>
                  <a:gd name="T2" fmla="*/ 0 h 2"/>
                  <a:gd name="T3" fmla="*/ 0 h 2"/>
                  <a:gd name="T4" fmla="*/ 2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32" name="Freeform 23"/>
              <p:cNvSpPr/>
              <p:nvPr/>
            </p:nvSpPr>
            <p:spPr bwMode="auto">
              <a:xfrm>
                <a:off x="2914" y="3123"/>
                <a:ext cx="2" cy="4"/>
              </a:xfrm>
              <a:custGeom>
                <a:gdLst>
                  <a:gd name="T0" fmla="*/ 1 w 1"/>
                  <a:gd name="T1" fmla="*/ 2 h 2"/>
                  <a:gd name="T2" fmla="*/ 1 w 1"/>
                  <a:gd name="T3" fmla="*/ 2 h 2"/>
                  <a:gd name="T4" fmla="*/ 0 w 1"/>
                  <a:gd name="T5" fmla="*/ 0 h 2"/>
                  <a:gd name="T6" fmla="*/ 0 w 1"/>
                  <a:gd name="T7" fmla="*/ 0 h 2"/>
                  <a:gd name="T8" fmla="*/ 1 w 1"/>
                  <a:gd name="T9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2"/>
                      <a:pt x="1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33" name="Freeform 24"/>
              <p:cNvSpPr/>
              <p:nvPr/>
            </p:nvSpPr>
            <p:spPr bwMode="auto">
              <a:xfrm flipH="1">
                <a:off x="2926" y="3183"/>
                <a:ext cx="0" cy="2"/>
              </a:xfrm>
              <a:custGeom>
                <a:gdLst>
                  <a:gd name="T0" fmla="*/ 1 h 1"/>
                  <a:gd name="T1" fmla="*/ 0 h 1"/>
                  <a:gd name="T2" fmla="*/ 1 h 1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008EA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34" name="Rectangle 25"/>
              <p:cNvSpPr>
                <a:spLocks noChangeArrowheads="1"/>
              </p:cNvSpPr>
              <p:nvPr/>
            </p:nvSpPr>
            <p:spPr bwMode="auto">
              <a:xfrm>
                <a:off x="2926" y="3185"/>
                <a:ext cx="1" cy="1"/>
              </a:xfrm>
              <a:prstGeom prst="rect">
                <a:avLst/>
              </a:prstGeom>
              <a:solidFill>
                <a:srgbClr val="008EA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35" name="Freeform 26"/>
              <p:cNvSpPr/>
              <p:nvPr/>
            </p:nvSpPr>
            <p:spPr bwMode="auto">
              <a:xfrm>
                <a:off x="2887" y="3073"/>
                <a:ext cx="2" cy="4"/>
              </a:xfrm>
              <a:custGeom>
                <a:gdLst>
                  <a:gd name="T0" fmla="*/ 1 w 1"/>
                  <a:gd name="T1" fmla="*/ 2 h 2"/>
                  <a:gd name="T2" fmla="*/ 0 w 1"/>
                  <a:gd name="T3" fmla="*/ 0 h 2"/>
                  <a:gd name="T4" fmla="*/ 1 w 1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1"/>
                      <a:pt x="0" y="0"/>
                      <a:pt x="0" y="0"/>
                    </a:cubicBezTo>
                    <a:cubicBezTo>
                      <a:pt x="0" y="0"/>
                      <a:pt x="1" y="1"/>
                      <a:pt x="1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36" name="Freeform 27"/>
              <p:cNvSpPr/>
              <p:nvPr/>
            </p:nvSpPr>
            <p:spPr bwMode="auto">
              <a:xfrm>
                <a:off x="2238" y="2500"/>
                <a:ext cx="2" cy="5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1"/>
                      <a:pt x="1" y="2"/>
                      <a:pt x="1" y="3"/>
                    </a:cubicBezTo>
                    <a:cubicBezTo>
                      <a:pt x="1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37" name="Freeform 28"/>
              <p:cNvSpPr/>
              <p:nvPr/>
            </p:nvSpPr>
            <p:spPr bwMode="auto">
              <a:xfrm>
                <a:off x="2897" y="3089"/>
                <a:ext cx="4" cy="3"/>
              </a:xfrm>
              <a:custGeom>
                <a:gdLst>
                  <a:gd name="T0" fmla="*/ 2 w 2"/>
                  <a:gd name="T1" fmla="*/ 2 h 2"/>
                  <a:gd name="T2" fmla="*/ 0 w 2"/>
                  <a:gd name="T3" fmla="*/ 0 h 2"/>
                  <a:gd name="T4" fmla="*/ 2 w 2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cubicBezTo>
                      <a:pt x="1" y="1"/>
                      <a:pt x="1" y="1"/>
                      <a:pt x="0" y="0"/>
                    </a:cubicBezTo>
                    <a:cubicBezTo>
                      <a:pt x="1" y="1"/>
                      <a:pt x="1" y="1"/>
                      <a:pt x="2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38" name="Freeform 29"/>
              <p:cNvSpPr/>
              <p:nvPr/>
            </p:nvSpPr>
            <p:spPr bwMode="auto">
              <a:xfrm>
                <a:off x="2880" y="3067"/>
                <a:ext cx="2" cy="1"/>
              </a:xfrm>
              <a:custGeom>
                <a:gdLst>
                  <a:gd name="T0" fmla="*/ 0 w 1"/>
                  <a:gd name="T1" fmla="*/ 0 h 1"/>
                  <a:gd name="T2" fmla="*/ 0 w 1"/>
                  <a:gd name="T3" fmla="*/ 0 h 1"/>
                  <a:gd name="T4" fmla="*/ 1 w 1"/>
                  <a:gd name="T5" fmla="*/ 1 h 1"/>
                  <a:gd name="T6" fmla="*/ 0 w 1"/>
                  <a:gd name="T7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1"/>
                      <a:pt x="1" y="1"/>
                    </a:cubicBezTo>
                    <a:cubicBezTo>
                      <a:pt x="1" y="1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39" name="Freeform 30"/>
              <p:cNvSpPr/>
              <p:nvPr/>
            </p:nvSpPr>
            <p:spPr bwMode="auto">
              <a:xfrm>
                <a:off x="2908" y="3106"/>
                <a:ext cx="1" cy="3"/>
              </a:xfrm>
              <a:custGeom>
                <a:gdLst>
                  <a:gd name="T0" fmla="*/ 1 w 1"/>
                  <a:gd name="T1" fmla="*/ 2 h 2"/>
                  <a:gd name="T2" fmla="*/ 0 w 1"/>
                  <a:gd name="T3" fmla="*/ 0 h 2"/>
                  <a:gd name="T4" fmla="*/ 1 w 1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1"/>
                      <a:pt x="0" y="0"/>
                      <a:pt x="0" y="0"/>
                    </a:cubicBezTo>
                    <a:cubicBezTo>
                      <a:pt x="0" y="0"/>
                      <a:pt x="1" y="1"/>
                      <a:pt x="1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40" name="Freeform 31"/>
              <p:cNvSpPr/>
              <p:nvPr/>
            </p:nvSpPr>
            <p:spPr bwMode="auto">
              <a:xfrm>
                <a:off x="2170" y="2806"/>
                <a:ext cx="6" cy="5"/>
              </a:xfrm>
              <a:custGeom>
                <a:gdLst>
                  <a:gd name="T0" fmla="*/ 0 w 4"/>
                  <a:gd name="T1" fmla="*/ 3 h 3"/>
                  <a:gd name="T2" fmla="*/ 3 w 4"/>
                  <a:gd name="T3" fmla="*/ 1 h 3"/>
                  <a:gd name="T4" fmla="*/ 3 w 4"/>
                  <a:gd name="T5" fmla="*/ 1 h 3"/>
                  <a:gd name="T6" fmla="*/ 3 w 4"/>
                  <a:gd name="T7" fmla="*/ 1 h 3"/>
                  <a:gd name="T8" fmla="*/ 4 w 4"/>
                  <a:gd name="T9" fmla="*/ 0 h 3"/>
                  <a:gd name="T10" fmla="*/ 0 w 4"/>
                  <a:gd name="T11" fmla="*/ 3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1" y="2"/>
                      <a:pt x="2" y="2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1"/>
                      <a:pt x="2" y="2"/>
                      <a:pt x="0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41" name="Freeform 32"/>
              <p:cNvSpPr/>
              <p:nvPr/>
            </p:nvSpPr>
            <p:spPr bwMode="auto">
              <a:xfrm>
                <a:off x="2902" y="3097"/>
                <a:ext cx="4" cy="4"/>
              </a:xfrm>
              <a:custGeom>
                <a:gdLst>
                  <a:gd name="T0" fmla="*/ 2 w 2"/>
                  <a:gd name="T1" fmla="*/ 2 h 2"/>
                  <a:gd name="T2" fmla="*/ 0 w 2"/>
                  <a:gd name="T3" fmla="*/ 0 h 2"/>
                  <a:gd name="T4" fmla="*/ 2 w 2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cubicBezTo>
                      <a:pt x="1" y="1"/>
                      <a:pt x="1" y="0"/>
                      <a:pt x="0" y="0"/>
                    </a:cubicBezTo>
                    <a:cubicBezTo>
                      <a:pt x="1" y="0"/>
                      <a:pt x="1" y="1"/>
                      <a:pt x="2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42" name="Freeform 33"/>
              <p:cNvSpPr/>
              <p:nvPr/>
            </p:nvSpPr>
            <p:spPr bwMode="auto">
              <a:xfrm>
                <a:off x="2231" y="2490"/>
                <a:ext cx="4" cy="5"/>
              </a:xfrm>
              <a:custGeom>
                <a:gdLst>
                  <a:gd name="T0" fmla="*/ 0 w 2"/>
                  <a:gd name="T1" fmla="*/ 0 h 3"/>
                  <a:gd name="T2" fmla="*/ 2 w 2"/>
                  <a:gd name="T3" fmla="*/ 3 h 3"/>
                  <a:gd name="T4" fmla="*/ 0 w 2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cubicBezTo>
                      <a:pt x="1" y="1"/>
                      <a:pt x="1" y="2"/>
                      <a:pt x="2" y="3"/>
                    </a:cubicBezTo>
                    <a:cubicBezTo>
                      <a:pt x="1" y="2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43" name="Freeform 34"/>
              <p:cNvSpPr/>
              <p:nvPr/>
            </p:nvSpPr>
            <p:spPr bwMode="auto">
              <a:xfrm>
                <a:off x="2202" y="2452"/>
                <a:ext cx="2" cy="3"/>
              </a:xfrm>
              <a:custGeom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0"/>
                      <a:pt x="1" y="1"/>
                      <a:pt x="1" y="2"/>
                    </a:cubicBezTo>
                    <a:cubicBezTo>
                      <a:pt x="1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44" name="Freeform 35"/>
              <p:cNvSpPr/>
              <p:nvPr/>
            </p:nvSpPr>
            <p:spPr bwMode="auto">
              <a:xfrm>
                <a:off x="2225" y="2479"/>
                <a:ext cx="3" cy="5"/>
              </a:xfrm>
              <a:custGeom>
                <a:gdLst>
                  <a:gd name="T0" fmla="*/ 0 w 2"/>
                  <a:gd name="T1" fmla="*/ 0 h 3"/>
                  <a:gd name="T2" fmla="*/ 2 w 2"/>
                  <a:gd name="T3" fmla="*/ 3 h 3"/>
                  <a:gd name="T4" fmla="*/ 0 w 2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cubicBezTo>
                      <a:pt x="1" y="1"/>
                      <a:pt x="2" y="2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45" name="Freeform 36"/>
              <p:cNvSpPr/>
              <p:nvPr/>
            </p:nvSpPr>
            <p:spPr bwMode="auto">
              <a:xfrm>
                <a:off x="2218" y="2471"/>
                <a:ext cx="3" cy="3"/>
              </a:xfrm>
              <a:custGeom>
                <a:gdLst>
                  <a:gd name="T0" fmla="*/ 0 w 2"/>
                  <a:gd name="T1" fmla="*/ 0 h 2"/>
                  <a:gd name="T2" fmla="*/ 2 w 2"/>
                  <a:gd name="T3" fmla="*/ 2 h 2"/>
                  <a:gd name="T4" fmla="*/ 0 w 2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cubicBezTo>
                      <a:pt x="1" y="1"/>
                      <a:pt x="1" y="1"/>
                      <a:pt x="2" y="2"/>
                    </a:cubicBezTo>
                    <a:cubicBezTo>
                      <a:pt x="1" y="1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46" name="Freeform 37"/>
              <p:cNvSpPr/>
              <p:nvPr/>
            </p:nvSpPr>
            <p:spPr bwMode="auto">
              <a:xfrm>
                <a:off x="2211" y="2460"/>
                <a:ext cx="2" cy="4"/>
              </a:xfrm>
              <a:custGeom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1"/>
                      <a:pt x="1" y="2"/>
                      <a:pt x="1" y="2"/>
                    </a:cubicBezTo>
                    <a:cubicBezTo>
                      <a:pt x="1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47" name="Freeform 38"/>
              <p:cNvSpPr/>
              <p:nvPr/>
            </p:nvSpPr>
            <p:spPr bwMode="auto">
              <a:xfrm>
                <a:off x="2892" y="3080"/>
                <a:ext cx="4" cy="4"/>
              </a:xfrm>
              <a:custGeom>
                <a:gdLst>
                  <a:gd name="T0" fmla="*/ 2 w 2"/>
                  <a:gd name="T1" fmla="*/ 2 h 2"/>
                  <a:gd name="T2" fmla="*/ 0 w 2"/>
                  <a:gd name="T3" fmla="*/ 0 h 2"/>
                  <a:gd name="T4" fmla="*/ 2 w 2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cubicBezTo>
                      <a:pt x="1" y="2"/>
                      <a:pt x="1" y="1"/>
                      <a:pt x="0" y="0"/>
                    </a:cubicBezTo>
                    <a:cubicBezTo>
                      <a:pt x="1" y="1"/>
                      <a:pt x="1" y="2"/>
                      <a:pt x="2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48" name="Freeform 39"/>
              <p:cNvSpPr/>
              <p:nvPr/>
            </p:nvSpPr>
            <p:spPr bwMode="auto">
              <a:xfrm>
                <a:off x="2975" y="3183"/>
                <a:ext cx="13" cy="2"/>
              </a:xfrm>
              <a:custGeom>
                <a:gdLst>
                  <a:gd name="T0" fmla="*/ 8 w 8"/>
                  <a:gd name="T1" fmla="*/ 1 h 1"/>
                  <a:gd name="T2" fmla="*/ 0 w 8"/>
                  <a:gd name="T3" fmla="*/ 0 h 1"/>
                  <a:gd name="T4" fmla="*/ 8 w 8"/>
                  <a:gd name="T5" fmla="*/ 1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">
                    <a:moveTo>
                      <a:pt x="8" y="1"/>
                    </a:moveTo>
                    <a:cubicBezTo>
                      <a:pt x="5" y="1"/>
                      <a:pt x="2" y="1"/>
                      <a:pt x="0" y="0"/>
                    </a:cubicBezTo>
                    <a:cubicBezTo>
                      <a:pt x="2" y="1"/>
                      <a:pt x="5" y="1"/>
                      <a:pt x="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49" name="Freeform 40"/>
              <p:cNvSpPr/>
              <p:nvPr/>
            </p:nvSpPr>
            <p:spPr bwMode="auto">
              <a:xfrm>
                <a:off x="2957" y="3183"/>
                <a:ext cx="14" cy="0"/>
              </a:xfrm>
              <a:custGeom>
                <a:gdLst>
                  <a:gd name="T0" fmla="*/ 8 w 8"/>
                  <a:gd name="T1" fmla="*/ 1 w 8"/>
                  <a:gd name="T2" fmla="*/ 0 w 8"/>
                  <a:gd name="T3" fmla="*/ 8 w 8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8">
                    <a:moveTo>
                      <a:pt x="8" y="0"/>
                    </a:moveTo>
                    <a:cubicBezTo>
                      <a:pt x="6" y="0"/>
                      <a:pt x="4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3" y="0"/>
                      <a:pt x="5" y="0"/>
                      <a:pt x="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50" name="Freeform 41"/>
              <p:cNvSpPr/>
              <p:nvPr/>
            </p:nvSpPr>
            <p:spPr bwMode="auto">
              <a:xfrm>
                <a:off x="2911" y="3115"/>
                <a:ext cx="2" cy="3"/>
              </a:xfrm>
              <a:custGeom>
                <a:gdLst>
                  <a:gd name="T0" fmla="*/ 1 w 1"/>
                  <a:gd name="T1" fmla="*/ 2 h 2"/>
                  <a:gd name="T2" fmla="*/ 0 w 1"/>
                  <a:gd name="T3" fmla="*/ 0 h 2"/>
                  <a:gd name="T4" fmla="*/ 1 w 1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1"/>
                      <a:pt x="1" y="1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51" name="Freeform 42"/>
              <p:cNvSpPr/>
              <p:nvPr/>
            </p:nvSpPr>
            <p:spPr bwMode="auto">
              <a:xfrm flipH="1">
                <a:off x="2926" y="3175"/>
                <a:ext cx="0" cy="3"/>
              </a:xfrm>
              <a:custGeom>
                <a:gdLst>
                  <a:gd name="T0" fmla="*/ 2 h 2"/>
                  <a:gd name="T1" fmla="*/ 0 h 2"/>
                  <a:gd name="T2" fmla="*/ 2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1"/>
                      <a:pt x="0" y="1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52" name="Freeform 43"/>
              <p:cNvSpPr/>
              <p:nvPr/>
            </p:nvSpPr>
            <p:spPr bwMode="auto">
              <a:xfrm>
                <a:off x="3005" y="3188"/>
                <a:ext cx="14" cy="6"/>
              </a:xfrm>
              <a:custGeom>
                <a:gdLst>
                  <a:gd name="T0" fmla="*/ 8 w 8"/>
                  <a:gd name="T1" fmla="*/ 3 h 3"/>
                  <a:gd name="T2" fmla="*/ 0 w 8"/>
                  <a:gd name="T3" fmla="*/ 0 h 3"/>
                  <a:gd name="T4" fmla="*/ 8 w 8"/>
                  <a:gd name="T5" fmla="*/ 3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3">
                    <a:moveTo>
                      <a:pt x="8" y="3"/>
                    </a:moveTo>
                    <a:cubicBezTo>
                      <a:pt x="5" y="2"/>
                      <a:pt x="3" y="1"/>
                      <a:pt x="0" y="0"/>
                    </a:cubicBezTo>
                    <a:cubicBezTo>
                      <a:pt x="3" y="1"/>
                      <a:pt x="5" y="2"/>
                      <a:pt x="8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53" name="Freeform 44"/>
              <p:cNvSpPr/>
              <p:nvPr/>
            </p:nvSpPr>
            <p:spPr bwMode="auto">
              <a:xfrm>
                <a:off x="2990" y="3187"/>
                <a:ext cx="14" cy="1"/>
              </a:xfrm>
              <a:custGeom>
                <a:gdLst>
                  <a:gd name="T0" fmla="*/ 8 w 8"/>
                  <a:gd name="T1" fmla="*/ 1 h 1"/>
                  <a:gd name="T2" fmla="*/ 0 w 8"/>
                  <a:gd name="T3" fmla="*/ 0 h 1"/>
                  <a:gd name="T4" fmla="*/ 8 w 8"/>
                  <a:gd name="T5" fmla="*/ 1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">
                    <a:moveTo>
                      <a:pt x="8" y="1"/>
                    </a:moveTo>
                    <a:cubicBezTo>
                      <a:pt x="5" y="1"/>
                      <a:pt x="2" y="0"/>
                      <a:pt x="0" y="0"/>
                    </a:cubicBezTo>
                    <a:cubicBezTo>
                      <a:pt x="2" y="0"/>
                      <a:pt x="5" y="1"/>
                      <a:pt x="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54" name="Freeform 45"/>
              <p:cNvSpPr/>
              <p:nvPr/>
            </p:nvSpPr>
            <p:spPr bwMode="auto">
              <a:xfrm>
                <a:off x="2918" y="3132"/>
                <a:ext cx="2" cy="5"/>
              </a:xfrm>
              <a:custGeom>
                <a:gdLst>
                  <a:gd name="T0" fmla="*/ 1 w 1"/>
                  <a:gd name="T1" fmla="*/ 3 h 3"/>
                  <a:gd name="T2" fmla="*/ 0 w 1"/>
                  <a:gd name="T3" fmla="*/ 0 h 3"/>
                  <a:gd name="T4" fmla="*/ 1 w 1"/>
                  <a:gd name="T5" fmla="*/ 3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3"/>
                    </a:moveTo>
                    <a:cubicBezTo>
                      <a:pt x="1" y="2"/>
                      <a:pt x="1" y="1"/>
                      <a:pt x="0" y="0"/>
                    </a:cubicBezTo>
                    <a:cubicBezTo>
                      <a:pt x="1" y="1"/>
                      <a:pt x="1" y="2"/>
                      <a:pt x="1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55" name="Freeform 46"/>
              <p:cNvSpPr/>
              <p:nvPr/>
            </p:nvSpPr>
            <p:spPr bwMode="auto">
              <a:xfrm>
                <a:off x="2914" y="3123"/>
                <a:ext cx="2" cy="4"/>
              </a:xfrm>
              <a:custGeom>
                <a:gdLst>
                  <a:gd name="T0" fmla="*/ 1 w 1"/>
                  <a:gd name="T1" fmla="*/ 2 h 2"/>
                  <a:gd name="T2" fmla="*/ 0 w 1"/>
                  <a:gd name="T3" fmla="*/ 0 h 2"/>
                  <a:gd name="T4" fmla="*/ 1 w 1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2"/>
                      <a:pt x="1" y="1"/>
                      <a:pt x="0" y="0"/>
                    </a:cubicBezTo>
                    <a:cubicBezTo>
                      <a:pt x="1" y="1"/>
                      <a:pt x="1" y="2"/>
                      <a:pt x="1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56" name="Freeform 47"/>
              <p:cNvSpPr/>
              <p:nvPr/>
            </p:nvSpPr>
            <p:spPr bwMode="auto">
              <a:xfrm flipH="1">
                <a:off x="2923" y="3152"/>
                <a:ext cx="0" cy="4"/>
              </a:xfrm>
              <a:custGeom>
                <a:gdLst>
                  <a:gd name="T0" fmla="*/ 2 h 2"/>
                  <a:gd name="T1" fmla="*/ 0 h 2"/>
                  <a:gd name="T2" fmla="*/ 2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1"/>
                      <a:pt x="0" y="1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57" name="Freeform 48"/>
              <p:cNvSpPr/>
              <p:nvPr/>
            </p:nvSpPr>
            <p:spPr bwMode="auto">
              <a:xfrm flipH="1">
                <a:off x="2925" y="3164"/>
                <a:ext cx="0" cy="2"/>
              </a:xfrm>
              <a:custGeom>
                <a:gdLst>
                  <a:gd name="T0" fmla="*/ 2 h 2"/>
                  <a:gd name="T1" fmla="*/ 0 h 2"/>
                  <a:gd name="T2" fmla="*/ 2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58" name="Freeform 49"/>
              <p:cNvSpPr/>
              <p:nvPr/>
            </p:nvSpPr>
            <p:spPr bwMode="auto">
              <a:xfrm flipH="1">
                <a:off x="2921" y="3142"/>
                <a:ext cx="0" cy="3"/>
              </a:xfrm>
              <a:custGeom>
                <a:gdLst>
                  <a:gd name="T0" fmla="*/ 2 h 2"/>
                  <a:gd name="T1" fmla="*/ 0 h 2"/>
                  <a:gd name="T2" fmla="*/ 2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1"/>
                      <a:pt x="0" y="1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59" name="Freeform 50"/>
              <p:cNvSpPr/>
              <p:nvPr/>
            </p:nvSpPr>
            <p:spPr bwMode="auto">
              <a:xfrm flipH="1">
                <a:off x="2266" y="2579"/>
                <a:ext cx="0" cy="5"/>
              </a:xfrm>
              <a:custGeom>
                <a:gdLst>
                  <a:gd name="T0" fmla="*/ 0 h 3"/>
                  <a:gd name="T1" fmla="*/ 3 h 3"/>
                  <a:gd name="T2" fmla="*/ 0 h 3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60" name="Freeform 51"/>
              <p:cNvSpPr/>
              <p:nvPr/>
            </p:nvSpPr>
            <p:spPr bwMode="auto">
              <a:xfrm>
                <a:off x="2255" y="2690"/>
                <a:ext cx="2" cy="6"/>
              </a:xfrm>
              <a:custGeom>
                <a:gdLst>
                  <a:gd name="T0" fmla="*/ 1 w 1"/>
                  <a:gd name="T1" fmla="*/ 0 h 3"/>
                  <a:gd name="T2" fmla="*/ 0 w 1"/>
                  <a:gd name="T3" fmla="*/ 3 h 3"/>
                  <a:gd name="T4" fmla="*/ 1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0" y="2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61" name="Freeform 52"/>
              <p:cNvSpPr/>
              <p:nvPr/>
            </p:nvSpPr>
            <p:spPr bwMode="auto">
              <a:xfrm>
                <a:off x="2252" y="2701"/>
                <a:ext cx="2" cy="5"/>
              </a:xfrm>
              <a:custGeom>
                <a:gdLst>
                  <a:gd name="T0" fmla="*/ 1 w 1"/>
                  <a:gd name="T1" fmla="*/ 0 h 3"/>
                  <a:gd name="T2" fmla="*/ 0 w 1"/>
                  <a:gd name="T3" fmla="*/ 3 h 3"/>
                  <a:gd name="T4" fmla="*/ 1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0" y="2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62" name="Freeform 53"/>
              <p:cNvSpPr/>
              <p:nvPr/>
            </p:nvSpPr>
            <p:spPr bwMode="auto">
              <a:xfrm>
                <a:off x="2247" y="2711"/>
                <a:ext cx="3" cy="7"/>
              </a:xfrm>
              <a:custGeom>
                <a:gdLst>
                  <a:gd name="T0" fmla="*/ 2 w 2"/>
                  <a:gd name="T1" fmla="*/ 0 h 4"/>
                  <a:gd name="T2" fmla="*/ 0 w 2"/>
                  <a:gd name="T3" fmla="*/ 4 h 4"/>
                  <a:gd name="T4" fmla="*/ 2 w 2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cubicBezTo>
                      <a:pt x="1" y="1"/>
                      <a:pt x="1" y="2"/>
                      <a:pt x="0" y="4"/>
                    </a:cubicBezTo>
                    <a:cubicBezTo>
                      <a:pt x="1" y="2"/>
                      <a:pt x="1" y="1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63" name="Freeform 54"/>
              <p:cNvSpPr/>
              <p:nvPr/>
            </p:nvSpPr>
            <p:spPr bwMode="auto">
              <a:xfrm>
                <a:off x="2259" y="2680"/>
                <a:ext cx="2" cy="5"/>
              </a:xfrm>
              <a:custGeom>
                <a:gdLst>
                  <a:gd name="T0" fmla="*/ 1 w 1"/>
                  <a:gd name="T1" fmla="*/ 0 h 3"/>
                  <a:gd name="T2" fmla="*/ 0 w 1"/>
                  <a:gd name="T3" fmla="*/ 3 h 3"/>
                  <a:gd name="T4" fmla="*/ 1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0" y="2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64" name="Freeform 55"/>
              <p:cNvSpPr/>
              <p:nvPr/>
            </p:nvSpPr>
            <p:spPr bwMode="auto">
              <a:xfrm>
                <a:off x="2262" y="2668"/>
                <a:ext cx="2" cy="7"/>
              </a:xfrm>
              <a:custGeom>
                <a:gdLst>
                  <a:gd name="T0" fmla="*/ 1 w 1"/>
                  <a:gd name="T1" fmla="*/ 0 h 4"/>
                  <a:gd name="T2" fmla="*/ 0 w 1"/>
                  <a:gd name="T3" fmla="*/ 4 h 4"/>
                  <a:gd name="T4" fmla="*/ 1 w 1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0" y="2"/>
                      <a:pt x="0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65" name="Freeform 56"/>
              <p:cNvSpPr/>
              <p:nvPr/>
            </p:nvSpPr>
            <p:spPr bwMode="auto">
              <a:xfrm>
                <a:off x="2242" y="2721"/>
                <a:ext cx="3" cy="7"/>
              </a:xfrm>
              <a:custGeom>
                <a:gdLst>
                  <a:gd name="T0" fmla="*/ 2 w 2"/>
                  <a:gd name="T1" fmla="*/ 0 h 4"/>
                  <a:gd name="T2" fmla="*/ 0 w 2"/>
                  <a:gd name="T3" fmla="*/ 4 h 4"/>
                  <a:gd name="T4" fmla="*/ 2 w 2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cubicBezTo>
                      <a:pt x="1" y="1"/>
                      <a:pt x="1" y="2"/>
                      <a:pt x="0" y="4"/>
                    </a:cubicBezTo>
                    <a:cubicBezTo>
                      <a:pt x="1" y="2"/>
                      <a:pt x="1" y="1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66" name="Freeform 57"/>
              <p:cNvSpPr/>
              <p:nvPr/>
            </p:nvSpPr>
            <p:spPr bwMode="auto">
              <a:xfrm>
                <a:off x="2230" y="2742"/>
                <a:ext cx="3" cy="5"/>
              </a:xfrm>
              <a:custGeom>
                <a:gdLst>
                  <a:gd name="T0" fmla="*/ 2 w 2"/>
                  <a:gd name="T1" fmla="*/ 0 h 3"/>
                  <a:gd name="T2" fmla="*/ 0 w 2"/>
                  <a:gd name="T3" fmla="*/ 3 h 3"/>
                  <a:gd name="T4" fmla="*/ 2 w 2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2"/>
                      <a:pt x="2" y="1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67" name="Freeform 58"/>
              <p:cNvSpPr/>
              <p:nvPr/>
            </p:nvSpPr>
            <p:spPr bwMode="auto">
              <a:xfrm>
                <a:off x="2216" y="2761"/>
                <a:ext cx="5" cy="7"/>
              </a:xfrm>
              <a:custGeom>
                <a:gdLst>
                  <a:gd name="T0" fmla="*/ 3 w 3"/>
                  <a:gd name="T1" fmla="*/ 0 h 4"/>
                  <a:gd name="T2" fmla="*/ 0 w 3"/>
                  <a:gd name="T3" fmla="*/ 4 h 4"/>
                  <a:gd name="T4" fmla="*/ 3 w 3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4">
                    <a:moveTo>
                      <a:pt x="3" y="0"/>
                    </a:moveTo>
                    <a:cubicBezTo>
                      <a:pt x="2" y="2"/>
                      <a:pt x="1" y="3"/>
                      <a:pt x="0" y="4"/>
                    </a:cubicBezTo>
                    <a:cubicBezTo>
                      <a:pt x="1" y="3"/>
                      <a:pt x="2" y="2"/>
                      <a:pt x="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68" name="Freeform 59"/>
              <p:cNvSpPr/>
              <p:nvPr/>
            </p:nvSpPr>
            <p:spPr bwMode="auto">
              <a:xfrm>
                <a:off x="2219" y="2843"/>
                <a:ext cx="9" cy="7"/>
              </a:xfrm>
              <a:custGeom>
                <a:gdLst>
                  <a:gd name="T0" fmla="*/ 0 w 5"/>
                  <a:gd name="T1" fmla="*/ 0 h 4"/>
                  <a:gd name="T2" fmla="*/ 5 w 5"/>
                  <a:gd name="T3" fmla="*/ 4 h 4"/>
                  <a:gd name="T4" fmla="*/ 0 w 5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0" y="0"/>
                    </a:moveTo>
                    <a:cubicBezTo>
                      <a:pt x="2" y="1"/>
                      <a:pt x="3" y="3"/>
                      <a:pt x="5" y="4"/>
                    </a:cubicBezTo>
                    <a:cubicBezTo>
                      <a:pt x="3" y="3"/>
                      <a:pt x="2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69" name="Freeform 60"/>
              <p:cNvSpPr/>
              <p:nvPr/>
            </p:nvSpPr>
            <p:spPr bwMode="auto">
              <a:xfrm>
                <a:off x="2264" y="2658"/>
                <a:ext cx="2" cy="5"/>
              </a:xfrm>
              <a:custGeom>
                <a:gdLst>
                  <a:gd name="T0" fmla="*/ 1 w 1"/>
                  <a:gd name="T1" fmla="*/ 0 h 3"/>
                  <a:gd name="T2" fmla="*/ 0 w 1"/>
                  <a:gd name="T3" fmla="*/ 3 h 3"/>
                  <a:gd name="T4" fmla="*/ 1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0" y="2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70" name="Freeform 61"/>
              <p:cNvSpPr/>
              <p:nvPr/>
            </p:nvSpPr>
            <p:spPr bwMode="auto">
              <a:xfrm>
                <a:off x="2237" y="2732"/>
                <a:ext cx="3" cy="7"/>
              </a:xfrm>
              <a:custGeom>
                <a:gdLst>
                  <a:gd name="T0" fmla="*/ 2 w 2"/>
                  <a:gd name="T1" fmla="*/ 0 h 4"/>
                  <a:gd name="T2" fmla="*/ 0 w 2"/>
                  <a:gd name="T3" fmla="*/ 4 h 4"/>
                  <a:gd name="T4" fmla="*/ 2 w 2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cubicBezTo>
                      <a:pt x="1" y="1"/>
                      <a:pt x="0" y="2"/>
                      <a:pt x="0" y="4"/>
                    </a:cubicBezTo>
                    <a:cubicBezTo>
                      <a:pt x="0" y="2"/>
                      <a:pt x="1" y="1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71" name="Freeform 62"/>
              <p:cNvSpPr/>
              <p:nvPr/>
            </p:nvSpPr>
            <p:spPr bwMode="auto">
              <a:xfrm>
                <a:off x="2223" y="2752"/>
                <a:ext cx="5" cy="5"/>
              </a:xfrm>
              <a:custGeom>
                <a:gdLst>
                  <a:gd name="T0" fmla="*/ 3 w 3"/>
                  <a:gd name="T1" fmla="*/ 0 h 3"/>
                  <a:gd name="T2" fmla="*/ 0 w 3"/>
                  <a:gd name="T3" fmla="*/ 3 h 3"/>
                  <a:gd name="T4" fmla="*/ 3 w 3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2"/>
                      <a:pt x="2" y="1"/>
                      <a:pt x="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72" name="Freeform 63"/>
              <p:cNvSpPr/>
              <p:nvPr/>
            </p:nvSpPr>
            <p:spPr bwMode="auto">
              <a:xfrm flipH="1">
                <a:off x="2269" y="2615"/>
                <a:ext cx="0" cy="3"/>
              </a:xfrm>
              <a:custGeom>
                <a:gdLst>
                  <a:gd name="T0" fmla="*/ 2 h 2"/>
                  <a:gd name="T1" fmla="*/ 0 h 2"/>
                  <a:gd name="T2" fmla="*/ 2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73" name="Freeform 64"/>
              <p:cNvSpPr/>
              <p:nvPr/>
            </p:nvSpPr>
            <p:spPr bwMode="auto">
              <a:xfrm>
                <a:off x="2261" y="2555"/>
                <a:ext cx="1" cy="5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1"/>
                      <a:pt x="0" y="2"/>
                      <a:pt x="1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74" name="Freeform 65"/>
              <p:cNvSpPr/>
              <p:nvPr/>
            </p:nvSpPr>
            <p:spPr bwMode="auto">
              <a:xfrm>
                <a:off x="2257" y="2545"/>
                <a:ext cx="2" cy="5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1"/>
                      <a:pt x="1" y="2"/>
                      <a:pt x="1" y="3"/>
                    </a:cubicBezTo>
                    <a:cubicBezTo>
                      <a:pt x="1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75" name="Freeform 66"/>
              <p:cNvSpPr/>
              <p:nvPr/>
            </p:nvSpPr>
            <p:spPr bwMode="auto">
              <a:xfrm flipH="1">
                <a:off x="2264" y="2567"/>
                <a:ext cx="0" cy="5"/>
              </a:xfrm>
              <a:custGeom>
                <a:gdLst>
                  <a:gd name="T0" fmla="*/ 0 h 3"/>
                  <a:gd name="T1" fmla="*/ 3 h 3"/>
                  <a:gd name="T2" fmla="*/ 0 h 3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76" name="Freeform 67"/>
              <p:cNvSpPr/>
              <p:nvPr/>
            </p:nvSpPr>
            <p:spPr bwMode="auto">
              <a:xfrm>
                <a:off x="2873" y="3060"/>
                <a:ext cx="2" cy="0"/>
              </a:xfrm>
              <a:custGeom>
                <a:gdLst>
                  <a:gd name="T0" fmla="*/ 0 w 2"/>
                  <a:gd name="T1" fmla="*/ 2 w 2"/>
                  <a:gd name="T2" fmla="*/ 0 w 2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77" name="Freeform 68"/>
              <p:cNvSpPr/>
              <p:nvPr/>
            </p:nvSpPr>
            <p:spPr bwMode="auto">
              <a:xfrm>
                <a:off x="2254" y="2533"/>
                <a:ext cx="1" cy="5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1"/>
                      <a:pt x="0" y="2"/>
                      <a:pt x="1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78" name="Freeform 69"/>
              <p:cNvSpPr/>
              <p:nvPr/>
            </p:nvSpPr>
            <p:spPr bwMode="auto">
              <a:xfrm>
                <a:off x="2249" y="2522"/>
                <a:ext cx="1" cy="5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1" y="1"/>
                      <a:pt x="1" y="2"/>
                      <a:pt x="1" y="3"/>
                    </a:cubicBezTo>
                    <a:cubicBezTo>
                      <a:pt x="1" y="2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79" name="Freeform 70"/>
              <p:cNvSpPr/>
              <p:nvPr/>
            </p:nvSpPr>
            <p:spPr bwMode="auto">
              <a:xfrm>
                <a:off x="2243" y="2510"/>
                <a:ext cx="4" cy="5"/>
              </a:xfrm>
              <a:custGeom>
                <a:gdLst>
                  <a:gd name="T0" fmla="*/ 0 w 2"/>
                  <a:gd name="T1" fmla="*/ 0 h 3"/>
                  <a:gd name="T2" fmla="*/ 2 w 2"/>
                  <a:gd name="T3" fmla="*/ 3 h 3"/>
                  <a:gd name="T4" fmla="*/ 0 w 2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cubicBezTo>
                      <a:pt x="1" y="1"/>
                      <a:pt x="1" y="2"/>
                      <a:pt x="2" y="3"/>
                    </a:cubicBezTo>
                    <a:cubicBezTo>
                      <a:pt x="1" y="2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80" name="Freeform 71"/>
              <p:cNvSpPr/>
              <p:nvPr/>
            </p:nvSpPr>
            <p:spPr bwMode="auto">
              <a:xfrm flipH="1">
                <a:off x="2269" y="2624"/>
                <a:ext cx="0" cy="6"/>
              </a:xfrm>
              <a:custGeom>
                <a:gdLst>
                  <a:gd name="T0" fmla="*/ 0 h 4"/>
                  <a:gd name="T1" fmla="*/ 4 h 4"/>
                  <a:gd name="T2" fmla="*/ 0 h 4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4">
                    <a:moveTo>
                      <a:pt x="0" y="0"/>
                    </a:moveTo>
                    <a:cubicBezTo>
                      <a:pt x="0" y="2"/>
                      <a:pt x="0" y="3"/>
                      <a:pt x="0" y="4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81" name="Freeform 72"/>
              <p:cNvSpPr/>
              <p:nvPr/>
            </p:nvSpPr>
            <p:spPr bwMode="auto">
              <a:xfrm flipH="1">
                <a:off x="2267" y="2636"/>
                <a:ext cx="0" cy="5"/>
              </a:xfrm>
              <a:custGeom>
                <a:gdLst>
                  <a:gd name="T0" fmla="*/ 0 h 3"/>
                  <a:gd name="T1" fmla="*/ 3 h 3"/>
                  <a:gd name="T2" fmla="*/ 0 h 3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82" name="Freeform 73"/>
              <p:cNvSpPr/>
              <p:nvPr/>
            </p:nvSpPr>
            <p:spPr bwMode="auto">
              <a:xfrm>
                <a:off x="2267" y="2603"/>
                <a:ext cx="2" cy="3"/>
              </a:xfrm>
              <a:custGeom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1" y="1"/>
                      <a:pt x="1" y="1"/>
                      <a:pt x="1" y="2"/>
                    </a:cubicBezTo>
                    <a:cubicBezTo>
                      <a:pt x="1" y="1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83" name="Freeform 74"/>
              <p:cNvSpPr/>
              <p:nvPr/>
            </p:nvSpPr>
            <p:spPr bwMode="auto">
              <a:xfrm>
                <a:off x="2266" y="2646"/>
                <a:ext cx="1" cy="7"/>
              </a:xfrm>
              <a:custGeom>
                <a:gdLst>
                  <a:gd name="T0" fmla="*/ 1 w 1"/>
                  <a:gd name="T1" fmla="*/ 0 h 4"/>
                  <a:gd name="T2" fmla="*/ 0 w 1"/>
                  <a:gd name="T3" fmla="*/ 4 h 4"/>
                  <a:gd name="T4" fmla="*/ 1 w 1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1" y="0"/>
                    </a:moveTo>
                    <a:cubicBezTo>
                      <a:pt x="1" y="2"/>
                      <a:pt x="0" y="3"/>
                      <a:pt x="0" y="4"/>
                    </a:cubicBezTo>
                    <a:cubicBezTo>
                      <a:pt x="0" y="3"/>
                      <a:pt x="1" y="2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84" name="Freeform 75"/>
              <p:cNvSpPr/>
              <p:nvPr/>
            </p:nvSpPr>
            <p:spPr bwMode="auto">
              <a:xfrm flipH="1">
                <a:off x="2267" y="2591"/>
                <a:ext cx="0" cy="5"/>
              </a:xfrm>
              <a:custGeom>
                <a:gdLst>
                  <a:gd name="T0" fmla="*/ 0 h 3"/>
                  <a:gd name="T1" fmla="*/ 3 h 3"/>
                  <a:gd name="T2" fmla="*/ 0 h 3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85" name="Freeform 76"/>
              <p:cNvSpPr/>
              <p:nvPr/>
            </p:nvSpPr>
            <p:spPr bwMode="auto">
              <a:xfrm>
                <a:off x="2684" y="2830"/>
                <a:ext cx="7" cy="3"/>
              </a:xfrm>
              <a:custGeom>
                <a:gdLst>
                  <a:gd name="T0" fmla="*/ 0 w 4"/>
                  <a:gd name="T1" fmla="*/ 2 h 2"/>
                  <a:gd name="T2" fmla="*/ 4 w 4"/>
                  <a:gd name="T3" fmla="*/ 0 h 2"/>
                  <a:gd name="T4" fmla="*/ 0 w 4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2" y="0"/>
                      <a:pt x="4" y="0"/>
                    </a:cubicBezTo>
                    <a:cubicBezTo>
                      <a:pt x="2" y="0"/>
                      <a:pt x="1" y="1"/>
                      <a:pt x="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86" name="Freeform 77"/>
              <p:cNvSpPr/>
              <p:nvPr/>
            </p:nvSpPr>
            <p:spPr bwMode="auto">
              <a:xfrm flipH="1">
                <a:off x="2527" y="2584"/>
                <a:ext cx="0" cy="3"/>
              </a:xfrm>
              <a:custGeom>
                <a:gdLst>
                  <a:gd name="T0" fmla="*/ 0 h 2"/>
                  <a:gd name="T1" fmla="*/ 2 h 2"/>
                  <a:gd name="T2" fmla="*/ 0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cubicBezTo>
                      <a:pt x="0" y="1"/>
                      <a:pt x="0" y="1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87" name="Freeform 78"/>
              <p:cNvSpPr/>
              <p:nvPr/>
            </p:nvSpPr>
            <p:spPr bwMode="auto">
              <a:xfrm>
                <a:off x="2858" y="3046"/>
                <a:ext cx="8" cy="7"/>
              </a:xfrm>
              <a:custGeom>
                <a:gdLst>
                  <a:gd name="T0" fmla="*/ 0 w 5"/>
                  <a:gd name="T1" fmla="*/ 0 h 4"/>
                  <a:gd name="T2" fmla="*/ 5 w 5"/>
                  <a:gd name="T3" fmla="*/ 4 h 4"/>
                  <a:gd name="T4" fmla="*/ 0 w 5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0" y="0"/>
                    </a:moveTo>
                    <a:cubicBezTo>
                      <a:pt x="2" y="1"/>
                      <a:pt x="3" y="2"/>
                      <a:pt x="5" y="4"/>
                    </a:cubicBezTo>
                    <a:cubicBezTo>
                      <a:pt x="3" y="2"/>
                      <a:pt x="2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88" name="Freeform 79"/>
              <p:cNvSpPr/>
              <p:nvPr/>
            </p:nvSpPr>
            <p:spPr bwMode="auto">
              <a:xfrm>
                <a:off x="2230" y="2854"/>
                <a:ext cx="5" cy="5"/>
              </a:xfrm>
              <a:custGeom>
                <a:gdLst>
                  <a:gd name="T0" fmla="*/ 0 w 3"/>
                  <a:gd name="T1" fmla="*/ 0 h 3"/>
                  <a:gd name="T2" fmla="*/ 3 w 3"/>
                  <a:gd name="T3" fmla="*/ 3 h 3"/>
                  <a:gd name="T4" fmla="*/ 0 w 3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cubicBezTo>
                      <a:pt x="1" y="1"/>
                      <a:pt x="2" y="2"/>
                      <a:pt x="3" y="3"/>
                    </a:cubicBezTo>
                    <a:cubicBezTo>
                      <a:pt x="2" y="2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89" name="Freeform 80"/>
              <p:cNvSpPr/>
              <p:nvPr/>
            </p:nvSpPr>
            <p:spPr bwMode="auto">
              <a:xfrm>
                <a:off x="2520" y="2527"/>
                <a:ext cx="3" cy="16"/>
              </a:xfrm>
              <a:custGeom>
                <a:gdLst>
                  <a:gd name="T0" fmla="*/ 0 w 2"/>
                  <a:gd name="T1" fmla="*/ 0 h 9"/>
                  <a:gd name="T2" fmla="*/ 2 w 2"/>
                  <a:gd name="T3" fmla="*/ 9 h 9"/>
                  <a:gd name="T4" fmla="*/ 0 w 2"/>
                  <a:gd name="T5" fmla="*/ 0 h 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9">
                    <a:moveTo>
                      <a:pt x="0" y="0"/>
                    </a:moveTo>
                    <a:cubicBezTo>
                      <a:pt x="1" y="3"/>
                      <a:pt x="2" y="6"/>
                      <a:pt x="2" y="9"/>
                    </a:cubicBezTo>
                    <a:cubicBezTo>
                      <a:pt x="2" y="6"/>
                      <a:pt x="1" y="3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90" name="Freeform 81"/>
              <p:cNvSpPr/>
              <p:nvPr/>
            </p:nvSpPr>
            <p:spPr bwMode="auto">
              <a:xfrm>
                <a:off x="2523" y="2545"/>
                <a:ext cx="2" cy="13"/>
              </a:xfrm>
              <a:custGeom>
                <a:gdLst>
                  <a:gd name="T0" fmla="*/ 0 w 1"/>
                  <a:gd name="T1" fmla="*/ 0 h 8"/>
                  <a:gd name="T2" fmla="*/ 1 w 1"/>
                  <a:gd name="T3" fmla="*/ 8 h 8"/>
                  <a:gd name="T4" fmla="*/ 0 w 1"/>
                  <a:gd name="T5" fmla="*/ 0 h 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8">
                    <a:moveTo>
                      <a:pt x="0" y="0"/>
                    </a:moveTo>
                    <a:cubicBezTo>
                      <a:pt x="1" y="3"/>
                      <a:pt x="1" y="6"/>
                      <a:pt x="1" y="8"/>
                    </a:cubicBezTo>
                    <a:cubicBezTo>
                      <a:pt x="1" y="6"/>
                      <a:pt x="1" y="3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91" name="Freeform 82"/>
              <p:cNvSpPr/>
              <p:nvPr/>
            </p:nvSpPr>
            <p:spPr bwMode="auto">
              <a:xfrm>
                <a:off x="2523" y="2608"/>
                <a:ext cx="2" cy="3"/>
              </a:xfrm>
              <a:custGeom>
                <a:gdLst>
                  <a:gd name="T0" fmla="*/ 1 w 1"/>
                  <a:gd name="T1" fmla="*/ 0 h 2"/>
                  <a:gd name="T2" fmla="*/ 0 w 1"/>
                  <a:gd name="T3" fmla="*/ 2 h 2"/>
                  <a:gd name="T4" fmla="*/ 1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1" y="1"/>
                      <a:pt x="0" y="2"/>
                      <a:pt x="0" y="2"/>
                    </a:cubicBezTo>
                    <a:cubicBezTo>
                      <a:pt x="0" y="2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92" name="Freeform 83"/>
              <p:cNvSpPr/>
              <p:nvPr/>
            </p:nvSpPr>
            <p:spPr bwMode="auto">
              <a:xfrm>
                <a:off x="2515" y="2508"/>
                <a:ext cx="5" cy="16"/>
              </a:xfrm>
              <a:custGeom>
                <a:gdLst>
                  <a:gd name="T0" fmla="*/ 0 w 3"/>
                  <a:gd name="T1" fmla="*/ 0 h 9"/>
                  <a:gd name="T2" fmla="*/ 3 w 3"/>
                  <a:gd name="T3" fmla="*/ 9 h 9"/>
                  <a:gd name="T4" fmla="*/ 0 w 3"/>
                  <a:gd name="T5" fmla="*/ 0 h 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9">
                    <a:moveTo>
                      <a:pt x="0" y="0"/>
                    </a:moveTo>
                    <a:cubicBezTo>
                      <a:pt x="1" y="3"/>
                      <a:pt x="2" y="6"/>
                      <a:pt x="3" y="9"/>
                    </a:cubicBezTo>
                    <a:cubicBezTo>
                      <a:pt x="2" y="6"/>
                      <a:pt x="1" y="3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93" name="Freeform 84"/>
              <p:cNvSpPr/>
              <p:nvPr/>
            </p:nvSpPr>
            <p:spPr bwMode="auto">
              <a:xfrm>
                <a:off x="2671" y="2838"/>
                <a:ext cx="5" cy="4"/>
              </a:xfrm>
              <a:custGeom>
                <a:gdLst>
                  <a:gd name="T0" fmla="*/ 0 w 3"/>
                  <a:gd name="T1" fmla="*/ 2 h 2"/>
                  <a:gd name="T2" fmla="*/ 3 w 3"/>
                  <a:gd name="T3" fmla="*/ 0 h 2"/>
                  <a:gd name="T4" fmla="*/ 0 w 3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0" y="2"/>
                    </a:moveTo>
                    <a:cubicBezTo>
                      <a:pt x="1" y="1"/>
                      <a:pt x="2" y="0"/>
                      <a:pt x="3" y="0"/>
                    </a:cubicBezTo>
                    <a:cubicBezTo>
                      <a:pt x="2" y="0"/>
                      <a:pt x="1" y="1"/>
                      <a:pt x="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94" name="Freeform 85"/>
              <p:cNvSpPr/>
              <p:nvPr/>
            </p:nvSpPr>
            <p:spPr bwMode="auto">
              <a:xfrm>
                <a:off x="2521" y="2620"/>
                <a:ext cx="2" cy="4"/>
              </a:xfrm>
              <a:custGeom>
                <a:gdLst>
                  <a:gd name="T0" fmla="*/ 1 w 1"/>
                  <a:gd name="T1" fmla="*/ 0 h 2"/>
                  <a:gd name="T2" fmla="*/ 0 w 1"/>
                  <a:gd name="T3" fmla="*/ 2 h 2"/>
                  <a:gd name="T4" fmla="*/ 1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1" y="0"/>
                      <a:pt x="0" y="1"/>
                      <a:pt x="0" y="2"/>
                    </a:cubicBezTo>
                    <a:cubicBezTo>
                      <a:pt x="0" y="1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95" name="Freeform 86"/>
              <p:cNvSpPr/>
              <p:nvPr/>
            </p:nvSpPr>
            <p:spPr bwMode="auto">
              <a:xfrm>
                <a:off x="2678" y="2833"/>
                <a:ext cx="6" cy="3"/>
              </a:xfrm>
              <a:custGeom>
                <a:gdLst>
                  <a:gd name="T0" fmla="*/ 0 w 4"/>
                  <a:gd name="T1" fmla="*/ 2 h 2"/>
                  <a:gd name="T2" fmla="*/ 4 w 4"/>
                  <a:gd name="T3" fmla="*/ 0 h 2"/>
                  <a:gd name="T4" fmla="*/ 0 w 4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2" y="0"/>
                      <a:pt x="4" y="0"/>
                    </a:cubicBezTo>
                    <a:cubicBezTo>
                      <a:pt x="2" y="0"/>
                      <a:pt x="1" y="1"/>
                      <a:pt x="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96" name="Freeform 87"/>
              <p:cNvSpPr/>
              <p:nvPr/>
            </p:nvSpPr>
            <p:spPr bwMode="auto">
              <a:xfrm flipH="1">
                <a:off x="2520" y="2630"/>
                <a:ext cx="0" cy="4"/>
              </a:xfrm>
              <a:custGeom>
                <a:gdLst>
                  <a:gd name="T0" fmla="*/ 0 h 2"/>
                  <a:gd name="T1" fmla="*/ 2 h 2"/>
                  <a:gd name="T2" fmla="*/ 0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cubicBezTo>
                      <a:pt x="0" y="1"/>
                      <a:pt x="0" y="2"/>
                      <a:pt x="0" y="2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97" name="Freeform 88"/>
              <p:cNvSpPr/>
              <p:nvPr/>
            </p:nvSpPr>
            <p:spPr bwMode="auto">
              <a:xfrm>
                <a:off x="2516" y="2642"/>
                <a:ext cx="2" cy="4"/>
              </a:xfrm>
              <a:custGeom>
                <a:gdLst>
                  <a:gd name="T0" fmla="*/ 1 w 1"/>
                  <a:gd name="T1" fmla="*/ 0 h 2"/>
                  <a:gd name="T2" fmla="*/ 0 w 1"/>
                  <a:gd name="T3" fmla="*/ 2 h 2"/>
                  <a:gd name="T4" fmla="*/ 1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1" y="0"/>
                      <a:pt x="0" y="1"/>
                      <a:pt x="0" y="2"/>
                    </a:cubicBezTo>
                    <a:cubicBezTo>
                      <a:pt x="0" y="1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98" name="Freeform 89"/>
              <p:cNvSpPr/>
              <p:nvPr/>
            </p:nvSpPr>
            <p:spPr bwMode="auto">
              <a:xfrm flipH="1">
                <a:off x="2525" y="2598"/>
                <a:ext cx="0" cy="0"/>
              </a:xfrm>
              <a:custGeom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99" name="Freeform 90"/>
              <p:cNvSpPr/>
              <p:nvPr/>
            </p:nvSpPr>
            <p:spPr bwMode="auto">
              <a:xfrm>
                <a:off x="2405" y="2373"/>
                <a:ext cx="13" cy="7"/>
              </a:xfrm>
              <a:custGeom>
                <a:gdLst>
                  <a:gd name="T0" fmla="*/ 0 w 8"/>
                  <a:gd name="T1" fmla="*/ 0 h 4"/>
                  <a:gd name="T2" fmla="*/ 8 w 8"/>
                  <a:gd name="T3" fmla="*/ 4 h 4"/>
                  <a:gd name="T4" fmla="*/ 0 w 8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4">
                    <a:moveTo>
                      <a:pt x="0" y="0"/>
                    </a:moveTo>
                    <a:cubicBezTo>
                      <a:pt x="3" y="1"/>
                      <a:pt x="5" y="2"/>
                      <a:pt x="8" y="4"/>
                    </a:cubicBezTo>
                    <a:cubicBezTo>
                      <a:pt x="5" y="2"/>
                      <a:pt x="3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00" name="Freeform 91"/>
              <p:cNvSpPr/>
              <p:nvPr/>
            </p:nvSpPr>
            <p:spPr bwMode="auto">
              <a:xfrm>
                <a:off x="2420" y="2381"/>
                <a:ext cx="14" cy="9"/>
              </a:xfrm>
              <a:custGeom>
                <a:gdLst>
                  <a:gd name="T0" fmla="*/ 0 w 8"/>
                  <a:gd name="T1" fmla="*/ 0 h 5"/>
                  <a:gd name="T2" fmla="*/ 8 w 8"/>
                  <a:gd name="T3" fmla="*/ 5 h 5"/>
                  <a:gd name="T4" fmla="*/ 0 w 8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5">
                    <a:moveTo>
                      <a:pt x="0" y="0"/>
                    </a:moveTo>
                    <a:cubicBezTo>
                      <a:pt x="3" y="2"/>
                      <a:pt x="5" y="4"/>
                      <a:pt x="8" y="5"/>
                    </a:cubicBezTo>
                    <a:cubicBezTo>
                      <a:pt x="5" y="4"/>
                      <a:pt x="3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01" name="Freeform 92"/>
              <p:cNvSpPr/>
              <p:nvPr/>
            </p:nvSpPr>
            <p:spPr bwMode="auto">
              <a:xfrm>
                <a:off x="2436" y="2393"/>
                <a:ext cx="12" cy="9"/>
              </a:xfrm>
              <a:custGeom>
                <a:gdLst>
                  <a:gd name="T0" fmla="*/ 0 w 7"/>
                  <a:gd name="T1" fmla="*/ 0 h 5"/>
                  <a:gd name="T2" fmla="*/ 7 w 7"/>
                  <a:gd name="T3" fmla="*/ 5 h 5"/>
                  <a:gd name="T4" fmla="*/ 0 w 7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5">
                    <a:moveTo>
                      <a:pt x="0" y="0"/>
                    </a:moveTo>
                    <a:cubicBezTo>
                      <a:pt x="3" y="1"/>
                      <a:pt x="5" y="3"/>
                      <a:pt x="7" y="5"/>
                    </a:cubicBezTo>
                    <a:cubicBezTo>
                      <a:pt x="5" y="3"/>
                      <a:pt x="3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02" name="Freeform 93"/>
              <p:cNvSpPr/>
              <p:nvPr/>
            </p:nvSpPr>
            <p:spPr bwMode="auto">
              <a:xfrm>
                <a:off x="2509" y="2493"/>
                <a:ext cx="6" cy="15"/>
              </a:xfrm>
              <a:custGeom>
                <a:gdLst>
                  <a:gd name="T0" fmla="*/ 0 w 3"/>
                  <a:gd name="T1" fmla="*/ 0 h 9"/>
                  <a:gd name="T2" fmla="*/ 3 w 3"/>
                  <a:gd name="T3" fmla="*/ 9 h 9"/>
                  <a:gd name="T4" fmla="*/ 0 w 3"/>
                  <a:gd name="T5" fmla="*/ 0 h 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9">
                    <a:moveTo>
                      <a:pt x="0" y="0"/>
                    </a:moveTo>
                    <a:cubicBezTo>
                      <a:pt x="1" y="3"/>
                      <a:pt x="2" y="6"/>
                      <a:pt x="3" y="9"/>
                    </a:cubicBezTo>
                    <a:cubicBezTo>
                      <a:pt x="2" y="6"/>
                      <a:pt x="1" y="3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03" name="Freeform 94"/>
              <p:cNvSpPr/>
              <p:nvPr/>
            </p:nvSpPr>
            <p:spPr bwMode="auto">
              <a:xfrm>
                <a:off x="2449" y="2404"/>
                <a:ext cx="11" cy="10"/>
              </a:xfrm>
              <a:custGeom>
                <a:gdLst>
                  <a:gd name="T0" fmla="*/ 0 w 6"/>
                  <a:gd name="T1" fmla="*/ 0 h 6"/>
                  <a:gd name="T2" fmla="*/ 6 w 6"/>
                  <a:gd name="T3" fmla="*/ 6 h 6"/>
                  <a:gd name="T4" fmla="*/ 0 w 6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6">
                    <a:moveTo>
                      <a:pt x="0" y="0"/>
                    </a:moveTo>
                    <a:cubicBezTo>
                      <a:pt x="2" y="2"/>
                      <a:pt x="4" y="4"/>
                      <a:pt x="6" y="6"/>
                    </a:cubicBezTo>
                    <a:cubicBezTo>
                      <a:pt x="4" y="4"/>
                      <a:pt x="2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04" name="Freeform 95"/>
              <p:cNvSpPr/>
              <p:nvPr/>
            </p:nvSpPr>
            <p:spPr bwMode="auto">
              <a:xfrm>
                <a:off x="2389" y="2363"/>
                <a:ext cx="14" cy="8"/>
              </a:xfrm>
              <a:custGeom>
                <a:gdLst>
                  <a:gd name="T0" fmla="*/ 0 w 8"/>
                  <a:gd name="T1" fmla="*/ 0 h 5"/>
                  <a:gd name="T2" fmla="*/ 8 w 8"/>
                  <a:gd name="T3" fmla="*/ 5 h 5"/>
                  <a:gd name="T4" fmla="*/ 0 w 8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5">
                    <a:moveTo>
                      <a:pt x="0" y="0"/>
                    </a:moveTo>
                    <a:cubicBezTo>
                      <a:pt x="2" y="2"/>
                      <a:pt x="5" y="3"/>
                      <a:pt x="8" y="5"/>
                    </a:cubicBezTo>
                    <a:cubicBezTo>
                      <a:pt x="5" y="3"/>
                      <a:pt x="2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05" name="Freeform 96"/>
              <p:cNvSpPr/>
              <p:nvPr/>
            </p:nvSpPr>
            <p:spPr bwMode="auto">
              <a:xfrm>
                <a:off x="2369" y="2356"/>
                <a:ext cx="17" cy="7"/>
              </a:xfrm>
              <a:custGeom>
                <a:gdLst>
                  <a:gd name="T0" fmla="*/ 0 w 10"/>
                  <a:gd name="T1" fmla="*/ 0 h 4"/>
                  <a:gd name="T2" fmla="*/ 10 w 10"/>
                  <a:gd name="T3" fmla="*/ 4 h 4"/>
                  <a:gd name="T4" fmla="*/ 0 w 10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4">
                    <a:moveTo>
                      <a:pt x="0" y="0"/>
                    </a:moveTo>
                    <a:cubicBezTo>
                      <a:pt x="4" y="1"/>
                      <a:pt x="7" y="2"/>
                      <a:pt x="10" y="4"/>
                    </a:cubicBezTo>
                    <a:cubicBezTo>
                      <a:pt x="7" y="2"/>
                      <a:pt x="4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06" name="Freeform 97"/>
              <p:cNvSpPr/>
              <p:nvPr/>
            </p:nvSpPr>
            <p:spPr bwMode="auto">
              <a:xfrm>
                <a:off x="2494" y="2460"/>
                <a:ext cx="7" cy="14"/>
              </a:xfrm>
              <a:custGeom>
                <a:gdLst>
                  <a:gd name="T0" fmla="*/ 0 w 4"/>
                  <a:gd name="T1" fmla="*/ 0 h 8"/>
                  <a:gd name="T2" fmla="*/ 4 w 4"/>
                  <a:gd name="T3" fmla="*/ 8 h 8"/>
                  <a:gd name="T4" fmla="*/ 0 w 4"/>
                  <a:gd name="T5" fmla="*/ 0 h 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8">
                    <a:moveTo>
                      <a:pt x="0" y="0"/>
                    </a:moveTo>
                    <a:cubicBezTo>
                      <a:pt x="2" y="3"/>
                      <a:pt x="3" y="5"/>
                      <a:pt x="4" y="8"/>
                    </a:cubicBezTo>
                    <a:cubicBezTo>
                      <a:pt x="3" y="5"/>
                      <a:pt x="2" y="3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07" name="Freeform 98"/>
              <p:cNvSpPr/>
              <p:nvPr/>
            </p:nvSpPr>
            <p:spPr bwMode="auto">
              <a:xfrm>
                <a:off x="2503" y="2476"/>
                <a:ext cx="5" cy="14"/>
              </a:xfrm>
              <a:custGeom>
                <a:gdLst>
                  <a:gd name="T0" fmla="*/ 0 w 3"/>
                  <a:gd name="T1" fmla="*/ 0 h 8"/>
                  <a:gd name="T2" fmla="*/ 3 w 3"/>
                  <a:gd name="T3" fmla="*/ 8 h 8"/>
                  <a:gd name="T4" fmla="*/ 0 w 3"/>
                  <a:gd name="T5" fmla="*/ 0 h 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8">
                    <a:moveTo>
                      <a:pt x="0" y="0"/>
                    </a:moveTo>
                    <a:cubicBezTo>
                      <a:pt x="1" y="2"/>
                      <a:pt x="2" y="5"/>
                      <a:pt x="3" y="8"/>
                    </a:cubicBezTo>
                    <a:cubicBezTo>
                      <a:pt x="2" y="5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08" name="Freeform 99"/>
              <p:cNvSpPr/>
              <p:nvPr/>
            </p:nvSpPr>
            <p:spPr bwMode="auto">
              <a:xfrm>
                <a:off x="2463" y="2417"/>
                <a:ext cx="10" cy="12"/>
              </a:xfrm>
              <a:custGeom>
                <a:gdLst>
                  <a:gd name="T0" fmla="*/ 0 w 6"/>
                  <a:gd name="T1" fmla="*/ 0 h 7"/>
                  <a:gd name="T2" fmla="*/ 6 w 6"/>
                  <a:gd name="T3" fmla="*/ 7 h 7"/>
                  <a:gd name="T4" fmla="*/ 0 w 6"/>
                  <a:gd name="T5" fmla="*/ 0 h 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7">
                    <a:moveTo>
                      <a:pt x="0" y="0"/>
                    </a:moveTo>
                    <a:cubicBezTo>
                      <a:pt x="2" y="2"/>
                      <a:pt x="4" y="4"/>
                      <a:pt x="6" y="7"/>
                    </a:cubicBezTo>
                    <a:cubicBezTo>
                      <a:pt x="4" y="4"/>
                      <a:pt x="2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09" name="Freeform 100"/>
              <p:cNvSpPr/>
              <p:nvPr/>
            </p:nvSpPr>
            <p:spPr bwMode="auto">
              <a:xfrm>
                <a:off x="2484" y="2445"/>
                <a:ext cx="8" cy="14"/>
              </a:xfrm>
              <a:custGeom>
                <a:gdLst>
                  <a:gd name="T0" fmla="*/ 0 w 5"/>
                  <a:gd name="T1" fmla="*/ 0 h 8"/>
                  <a:gd name="T2" fmla="*/ 5 w 5"/>
                  <a:gd name="T3" fmla="*/ 8 h 8"/>
                  <a:gd name="T4" fmla="*/ 0 w 5"/>
                  <a:gd name="T5" fmla="*/ 0 h 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8">
                    <a:moveTo>
                      <a:pt x="0" y="0"/>
                    </a:moveTo>
                    <a:cubicBezTo>
                      <a:pt x="2" y="2"/>
                      <a:pt x="4" y="5"/>
                      <a:pt x="5" y="8"/>
                    </a:cubicBezTo>
                    <a:cubicBezTo>
                      <a:pt x="4" y="5"/>
                      <a:pt x="2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10" name="Freeform 101"/>
              <p:cNvSpPr/>
              <p:nvPr/>
            </p:nvSpPr>
            <p:spPr bwMode="auto">
              <a:xfrm>
                <a:off x="2473" y="2431"/>
                <a:ext cx="9" cy="11"/>
              </a:xfrm>
              <a:custGeom>
                <a:gdLst>
                  <a:gd name="T0" fmla="*/ 0 w 5"/>
                  <a:gd name="T1" fmla="*/ 0 h 6"/>
                  <a:gd name="T2" fmla="*/ 5 w 5"/>
                  <a:gd name="T3" fmla="*/ 6 h 6"/>
                  <a:gd name="T4" fmla="*/ 0 w 5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6">
                    <a:moveTo>
                      <a:pt x="0" y="0"/>
                    </a:moveTo>
                    <a:cubicBezTo>
                      <a:pt x="2" y="2"/>
                      <a:pt x="4" y="4"/>
                      <a:pt x="5" y="6"/>
                    </a:cubicBezTo>
                    <a:cubicBezTo>
                      <a:pt x="4" y="4"/>
                      <a:pt x="2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11" name="Freeform 102"/>
              <p:cNvSpPr/>
              <p:nvPr/>
            </p:nvSpPr>
            <p:spPr bwMode="auto">
              <a:xfrm>
                <a:off x="2525" y="2562"/>
                <a:ext cx="2" cy="15"/>
              </a:xfrm>
              <a:custGeom>
                <a:gdLst>
                  <a:gd name="T0" fmla="*/ 0 w 1"/>
                  <a:gd name="T1" fmla="*/ 0 h 9"/>
                  <a:gd name="T2" fmla="*/ 1 w 1"/>
                  <a:gd name="T3" fmla="*/ 9 h 9"/>
                  <a:gd name="T4" fmla="*/ 0 w 1"/>
                  <a:gd name="T5" fmla="*/ 0 h 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9">
                    <a:moveTo>
                      <a:pt x="0" y="0"/>
                    </a:moveTo>
                    <a:cubicBezTo>
                      <a:pt x="1" y="3"/>
                      <a:pt x="1" y="6"/>
                      <a:pt x="1" y="9"/>
                    </a:cubicBezTo>
                    <a:cubicBezTo>
                      <a:pt x="1" y="6"/>
                      <a:pt x="1" y="3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12" name="Freeform 103"/>
              <p:cNvSpPr/>
              <p:nvPr/>
            </p:nvSpPr>
            <p:spPr bwMode="auto">
              <a:xfrm>
                <a:off x="2822" y="2869"/>
                <a:ext cx="1" cy="2"/>
              </a:xfrm>
              <a:custGeom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1" y="1"/>
                      <a:pt x="1" y="1"/>
                    </a:cubicBezTo>
                    <a:cubicBezTo>
                      <a:pt x="1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13" name="Freeform 104"/>
              <p:cNvSpPr/>
              <p:nvPr/>
            </p:nvSpPr>
            <p:spPr bwMode="auto">
              <a:xfrm>
                <a:off x="2827" y="2879"/>
                <a:ext cx="2" cy="2"/>
              </a:xfrm>
              <a:custGeom>
                <a:gdLst>
                  <a:gd name="T0" fmla="*/ 0 w 2"/>
                  <a:gd name="T1" fmla="*/ 0 h 2"/>
                  <a:gd name="T2" fmla="*/ 2 w 2"/>
                  <a:gd name="T3" fmla="*/ 2 h 2"/>
                  <a:gd name="T4" fmla="*/ 0 w 2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14" name="Freeform 105"/>
              <p:cNvSpPr/>
              <p:nvPr/>
            </p:nvSpPr>
            <p:spPr bwMode="auto">
              <a:xfrm>
                <a:off x="2834" y="2897"/>
                <a:ext cx="2" cy="3"/>
              </a:xfrm>
              <a:custGeom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1" y="1"/>
                      <a:pt x="1" y="1"/>
                      <a:pt x="1" y="2"/>
                    </a:cubicBezTo>
                    <a:cubicBezTo>
                      <a:pt x="1" y="1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15" name="Freeform 106"/>
              <p:cNvSpPr/>
              <p:nvPr/>
            </p:nvSpPr>
            <p:spPr bwMode="auto">
              <a:xfrm flipH="1">
                <a:off x="2832" y="2888"/>
                <a:ext cx="0" cy="3"/>
              </a:xfrm>
              <a:custGeom>
                <a:gdLst>
                  <a:gd name="T0" fmla="*/ 0 h 2"/>
                  <a:gd name="T1" fmla="*/ 2 h 2"/>
                  <a:gd name="T2" fmla="*/ 0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cubicBezTo>
                      <a:pt x="0" y="1"/>
                      <a:pt x="0" y="1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16" name="Freeform 107"/>
              <p:cNvSpPr/>
              <p:nvPr/>
            </p:nvSpPr>
            <p:spPr bwMode="auto">
              <a:xfrm>
                <a:off x="2817" y="2860"/>
                <a:ext cx="1" cy="4"/>
              </a:xfrm>
              <a:custGeom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1"/>
                      <a:pt x="0" y="1"/>
                      <a:pt x="1" y="2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17" name="Freeform 108"/>
              <p:cNvSpPr/>
              <p:nvPr/>
            </p:nvSpPr>
            <p:spPr bwMode="auto">
              <a:xfrm>
                <a:off x="2810" y="2854"/>
                <a:ext cx="1" cy="1"/>
              </a:xfrm>
              <a:custGeom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18" name="Freeform 109"/>
              <p:cNvSpPr/>
              <p:nvPr/>
            </p:nvSpPr>
            <p:spPr bwMode="auto">
              <a:xfrm flipH="1">
                <a:off x="2803" y="2847"/>
                <a:ext cx="0" cy="1"/>
              </a:xfrm>
              <a:custGeom>
                <a:gdLst>
                  <a:gd name="T0" fmla="*/ 0 h 1"/>
                  <a:gd name="T1" fmla="*/ 1 h 1"/>
                  <a:gd name="T2" fmla="*/ 0 h 1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lnTo>
                      <a:pt x="0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19" name="Freeform 110"/>
              <p:cNvSpPr/>
              <p:nvPr/>
            </p:nvSpPr>
            <p:spPr bwMode="auto">
              <a:xfrm flipH="1">
                <a:off x="2836" y="2948"/>
                <a:ext cx="0" cy="3"/>
              </a:xfrm>
              <a:custGeom>
                <a:gdLst>
                  <a:gd name="T0" fmla="*/ 0 h 2"/>
                  <a:gd name="T1" fmla="*/ 2 h 2"/>
                  <a:gd name="T2" fmla="*/ 0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cubicBezTo>
                      <a:pt x="0" y="1"/>
                      <a:pt x="0" y="1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20" name="Freeform 111"/>
              <p:cNvSpPr/>
              <p:nvPr/>
            </p:nvSpPr>
            <p:spPr bwMode="auto">
              <a:xfrm flipH="1">
                <a:off x="2837" y="2938"/>
                <a:ext cx="0" cy="3"/>
              </a:xfrm>
              <a:custGeom>
                <a:gdLst>
                  <a:gd name="T0" fmla="*/ 0 h 2"/>
                  <a:gd name="T1" fmla="*/ 2 h 2"/>
                  <a:gd name="T2" fmla="*/ 0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cubicBezTo>
                      <a:pt x="0" y="1"/>
                      <a:pt x="0" y="1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21" name="Freeform 112"/>
              <p:cNvSpPr/>
              <p:nvPr/>
            </p:nvSpPr>
            <p:spPr bwMode="auto">
              <a:xfrm flipH="1">
                <a:off x="2839" y="2919"/>
                <a:ext cx="0" cy="2"/>
              </a:xfrm>
              <a:custGeom>
                <a:gdLst>
                  <a:gd name="T0" fmla="*/ 0 h 2"/>
                  <a:gd name="T1" fmla="*/ 2 h 2"/>
                  <a:gd name="T2" fmla="*/ 0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22" name="Freeform 113"/>
              <p:cNvSpPr/>
              <p:nvPr/>
            </p:nvSpPr>
            <p:spPr bwMode="auto">
              <a:xfrm flipH="1">
                <a:off x="2839" y="2927"/>
                <a:ext cx="0" cy="4"/>
              </a:xfrm>
              <a:custGeom>
                <a:gdLst>
                  <a:gd name="T0" fmla="*/ 0 h 2"/>
                  <a:gd name="T1" fmla="*/ 2 h 2"/>
                  <a:gd name="T2" fmla="*/ 0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cubicBezTo>
                      <a:pt x="0" y="1"/>
                      <a:pt x="0" y="2"/>
                      <a:pt x="0" y="2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23" name="Freeform 114"/>
              <p:cNvSpPr/>
              <p:nvPr/>
            </p:nvSpPr>
            <p:spPr bwMode="auto">
              <a:xfrm flipH="1">
                <a:off x="2837" y="2907"/>
                <a:ext cx="0" cy="2"/>
              </a:xfrm>
              <a:custGeom>
                <a:gdLst>
                  <a:gd name="T0" fmla="*/ 0 h 1"/>
                  <a:gd name="T1" fmla="*/ 1 h 1"/>
                  <a:gd name="T2" fmla="*/ 0 h 1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24" name="Freeform 115"/>
              <p:cNvSpPr/>
              <p:nvPr/>
            </p:nvSpPr>
            <p:spPr bwMode="auto">
              <a:xfrm>
                <a:off x="2775" y="2830"/>
                <a:ext cx="4" cy="1"/>
              </a:xfrm>
              <a:custGeom>
                <a:gdLst>
                  <a:gd name="T0" fmla="*/ 0 w 2"/>
                  <a:gd name="T1" fmla="*/ 0 h 1"/>
                  <a:gd name="T2" fmla="*/ 2 w 2"/>
                  <a:gd name="T3" fmla="*/ 1 h 1"/>
                  <a:gd name="T4" fmla="*/ 0 w 2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cubicBezTo>
                      <a:pt x="1" y="0"/>
                      <a:pt x="1" y="1"/>
                      <a:pt x="2" y="1"/>
                    </a:cubicBezTo>
                    <a:cubicBezTo>
                      <a:pt x="1" y="1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25" name="Freeform 116"/>
              <p:cNvSpPr/>
              <p:nvPr/>
            </p:nvSpPr>
            <p:spPr bwMode="auto">
              <a:xfrm>
                <a:off x="2717" y="2821"/>
                <a:ext cx="5" cy="0"/>
              </a:xfrm>
              <a:custGeom>
                <a:gdLst>
                  <a:gd name="T0" fmla="*/ 0 w 3"/>
                  <a:gd name="T1" fmla="*/ 3 w 3"/>
                  <a:gd name="T2" fmla="*/ 0 w 3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cubicBezTo>
                      <a:pt x="1" y="0"/>
                      <a:pt x="2" y="0"/>
                      <a:pt x="3" y="0"/>
                    </a:cubicBezTo>
                    <a:cubicBezTo>
                      <a:pt x="2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26" name="Freeform 117"/>
              <p:cNvSpPr/>
              <p:nvPr/>
            </p:nvSpPr>
            <p:spPr bwMode="auto">
              <a:xfrm>
                <a:off x="2726" y="2821"/>
                <a:ext cx="5" cy="0"/>
              </a:xfrm>
              <a:custGeom>
                <a:gdLst>
                  <a:gd name="T0" fmla="*/ 0 w 3"/>
                  <a:gd name="T1" fmla="*/ 3 w 3"/>
                  <a:gd name="T2" fmla="*/ 0 w 3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cubicBezTo>
                      <a:pt x="1" y="0"/>
                      <a:pt x="2" y="0"/>
                      <a:pt x="3" y="0"/>
                    </a:cubicBezTo>
                    <a:cubicBezTo>
                      <a:pt x="2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27" name="Freeform 118"/>
              <p:cNvSpPr/>
              <p:nvPr/>
            </p:nvSpPr>
            <p:spPr bwMode="auto">
              <a:xfrm>
                <a:off x="2700" y="2824"/>
                <a:ext cx="7" cy="2"/>
              </a:xfrm>
              <a:custGeom>
                <a:gdLst>
                  <a:gd name="T0" fmla="*/ 0 w 4"/>
                  <a:gd name="T1" fmla="*/ 1 h 1"/>
                  <a:gd name="T2" fmla="*/ 4 w 4"/>
                  <a:gd name="T3" fmla="*/ 0 h 1"/>
                  <a:gd name="T4" fmla="*/ 0 w 4"/>
                  <a:gd name="T5" fmla="*/ 1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1">
                    <a:moveTo>
                      <a:pt x="0" y="1"/>
                    </a:moveTo>
                    <a:cubicBezTo>
                      <a:pt x="1" y="0"/>
                      <a:pt x="3" y="0"/>
                      <a:pt x="4" y="0"/>
                    </a:cubicBezTo>
                    <a:cubicBezTo>
                      <a:pt x="3" y="0"/>
                      <a:pt x="1" y="0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28" name="Freeform 119"/>
              <p:cNvSpPr/>
              <p:nvPr/>
            </p:nvSpPr>
            <p:spPr bwMode="auto">
              <a:xfrm>
                <a:off x="2733" y="2821"/>
                <a:ext cx="8" cy="0"/>
              </a:xfrm>
              <a:custGeom>
                <a:gdLst>
                  <a:gd name="T0" fmla="*/ 0 w 5"/>
                  <a:gd name="T1" fmla="*/ 5 w 5"/>
                  <a:gd name="T2" fmla="*/ 0 w 5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5">
                    <a:moveTo>
                      <a:pt x="0" y="0"/>
                    </a:moveTo>
                    <a:cubicBezTo>
                      <a:pt x="2" y="0"/>
                      <a:pt x="3" y="0"/>
                      <a:pt x="5" y="0"/>
                    </a:cubicBezTo>
                    <a:cubicBezTo>
                      <a:pt x="3" y="0"/>
                      <a:pt x="2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29" name="Freeform 120"/>
              <p:cNvSpPr/>
              <p:nvPr/>
            </p:nvSpPr>
            <p:spPr bwMode="auto">
              <a:xfrm>
                <a:off x="2707" y="2823"/>
                <a:ext cx="8" cy="1"/>
              </a:xfrm>
              <a:custGeom>
                <a:gdLst>
                  <a:gd name="T0" fmla="*/ 0 w 5"/>
                  <a:gd name="T1" fmla="*/ 1 h 1"/>
                  <a:gd name="T2" fmla="*/ 5 w 5"/>
                  <a:gd name="T3" fmla="*/ 0 h 1"/>
                  <a:gd name="T4" fmla="*/ 0 w 5"/>
                  <a:gd name="T5" fmla="*/ 1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1">
                    <a:moveTo>
                      <a:pt x="0" y="1"/>
                    </a:moveTo>
                    <a:cubicBezTo>
                      <a:pt x="2" y="0"/>
                      <a:pt x="3" y="0"/>
                      <a:pt x="5" y="0"/>
                    </a:cubicBezTo>
                    <a:cubicBezTo>
                      <a:pt x="3" y="0"/>
                      <a:pt x="2" y="0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30" name="Freeform 121"/>
              <p:cNvSpPr/>
              <p:nvPr/>
            </p:nvSpPr>
            <p:spPr bwMode="auto">
              <a:xfrm>
                <a:off x="2793" y="2840"/>
                <a:ext cx="3" cy="2"/>
              </a:xfrm>
              <a:custGeom>
                <a:gdLst>
                  <a:gd name="T0" fmla="*/ 0 w 2"/>
                  <a:gd name="T1" fmla="*/ 0 h 1"/>
                  <a:gd name="T2" fmla="*/ 2 w 2"/>
                  <a:gd name="T3" fmla="*/ 1 h 1"/>
                  <a:gd name="T4" fmla="*/ 0 w 2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cubicBezTo>
                      <a:pt x="1" y="0"/>
                      <a:pt x="1" y="1"/>
                      <a:pt x="2" y="1"/>
                    </a:cubicBezTo>
                    <a:cubicBezTo>
                      <a:pt x="1" y="1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31" name="Freeform 122"/>
              <p:cNvSpPr/>
              <p:nvPr/>
            </p:nvSpPr>
            <p:spPr bwMode="auto">
              <a:xfrm>
                <a:off x="2784" y="2835"/>
                <a:ext cx="3" cy="1"/>
              </a:xfrm>
              <a:custGeom>
                <a:gdLst>
                  <a:gd name="T0" fmla="*/ 0 w 2"/>
                  <a:gd name="T1" fmla="*/ 0 h 1"/>
                  <a:gd name="T2" fmla="*/ 2 w 2"/>
                  <a:gd name="T3" fmla="*/ 1 h 1"/>
                  <a:gd name="T4" fmla="*/ 0 w 2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cubicBezTo>
                      <a:pt x="1" y="0"/>
                      <a:pt x="2" y="0"/>
                      <a:pt x="2" y="1"/>
                    </a:cubicBezTo>
                    <a:cubicBezTo>
                      <a:pt x="2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32" name="Freeform 123"/>
              <p:cNvSpPr/>
              <p:nvPr/>
            </p:nvSpPr>
            <p:spPr bwMode="auto">
              <a:xfrm>
                <a:off x="2743" y="2821"/>
                <a:ext cx="5" cy="0"/>
              </a:xfrm>
              <a:custGeom>
                <a:gdLst>
                  <a:gd name="T0" fmla="*/ 0 w 3"/>
                  <a:gd name="T1" fmla="*/ 3 w 3"/>
                  <a:gd name="T2" fmla="*/ 0 w 3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cubicBezTo>
                      <a:pt x="1" y="0"/>
                      <a:pt x="2" y="0"/>
                      <a:pt x="3" y="0"/>
                    </a:cubicBezTo>
                    <a:cubicBezTo>
                      <a:pt x="2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33" name="Freeform 124"/>
              <p:cNvSpPr/>
              <p:nvPr/>
            </p:nvSpPr>
            <p:spPr bwMode="auto">
              <a:xfrm>
                <a:off x="2693" y="2826"/>
                <a:ext cx="5" cy="2"/>
              </a:xfrm>
              <a:custGeom>
                <a:gdLst>
                  <a:gd name="T0" fmla="*/ 0 w 3"/>
                  <a:gd name="T1" fmla="*/ 1 h 1"/>
                  <a:gd name="T2" fmla="*/ 3 w 3"/>
                  <a:gd name="T3" fmla="*/ 0 h 1"/>
                  <a:gd name="T4" fmla="*/ 0 w 3"/>
                  <a:gd name="T5" fmla="*/ 1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1"/>
                      <a:pt x="3" y="0"/>
                    </a:cubicBezTo>
                    <a:cubicBezTo>
                      <a:pt x="2" y="1"/>
                      <a:pt x="1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34" name="Freeform 125"/>
              <p:cNvSpPr/>
              <p:nvPr/>
            </p:nvSpPr>
            <p:spPr bwMode="auto">
              <a:xfrm>
                <a:off x="2751" y="2823"/>
                <a:ext cx="6" cy="0"/>
              </a:xfrm>
              <a:custGeom>
                <a:gdLst>
                  <a:gd name="T0" fmla="*/ 0 w 3"/>
                  <a:gd name="T1" fmla="*/ 3 w 3"/>
                  <a:gd name="T2" fmla="*/ 0 w 3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cubicBezTo>
                      <a:pt x="1" y="0"/>
                      <a:pt x="2" y="0"/>
                      <a:pt x="3" y="0"/>
                    </a:cubicBezTo>
                    <a:cubicBezTo>
                      <a:pt x="2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35" name="Freeform 126"/>
              <p:cNvSpPr/>
              <p:nvPr/>
            </p:nvSpPr>
            <p:spPr bwMode="auto">
              <a:xfrm>
                <a:off x="2758" y="2824"/>
                <a:ext cx="7" cy="2"/>
              </a:xfrm>
              <a:custGeom>
                <a:gdLst>
                  <a:gd name="T0" fmla="*/ 0 w 4"/>
                  <a:gd name="T1" fmla="*/ 0 h 1"/>
                  <a:gd name="T2" fmla="*/ 4 w 4"/>
                  <a:gd name="T3" fmla="*/ 1 h 1"/>
                  <a:gd name="T4" fmla="*/ 0 w 4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1">
                    <a:moveTo>
                      <a:pt x="0" y="0"/>
                    </a:moveTo>
                    <a:cubicBezTo>
                      <a:pt x="2" y="0"/>
                      <a:pt x="3" y="0"/>
                      <a:pt x="4" y="1"/>
                    </a:cubicBezTo>
                    <a:cubicBezTo>
                      <a:pt x="3" y="0"/>
                      <a:pt x="2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36" name="Freeform 127"/>
              <p:cNvSpPr/>
              <p:nvPr/>
            </p:nvSpPr>
            <p:spPr bwMode="auto">
              <a:xfrm>
                <a:off x="2206" y="2771"/>
                <a:ext cx="7" cy="9"/>
              </a:xfrm>
              <a:custGeom>
                <a:gdLst>
                  <a:gd name="T0" fmla="*/ 4 w 4"/>
                  <a:gd name="T1" fmla="*/ 0 h 5"/>
                  <a:gd name="T2" fmla="*/ 0 w 4"/>
                  <a:gd name="T3" fmla="*/ 5 h 5"/>
                  <a:gd name="T4" fmla="*/ 4 w 4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5">
                    <a:moveTo>
                      <a:pt x="4" y="0"/>
                    </a:moveTo>
                    <a:cubicBezTo>
                      <a:pt x="3" y="1"/>
                      <a:pt x="1" y="3"/>
                      <a:pt x="0" y="5"/>
                    </a:cubicBezTo>
                    <a:cubicBezTo>
                      <a:pt x="1" y="3"/>
                      <a:pt x="3" y="1"/>
                      <a:pt x="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37" name="Freeform 128"/>
              <p:cNvSpPr/>
              <p:nvPr/>
            </p:nvSpPr>
            <p:spPr bwMode="auto">
              <a:xfrm flipH="1">
                <a:off x="2333" y="3017"/>
                <a:ext cx="0" cy="0"/>
              </a:xfrm>
              <a:custGeom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38" name="Freeform 129"/>
              <p:cNvSpPr/>
              <p:nvPr/>
            </p:nvSpPr>
            <p:spPr bwMode="auto">
              <a:xfrm>
                <a:off x="2388" y="3163"/>
                <a:ext cx="3" cy="5"/>
              </a:xfrm>
              <a:custGeom>
                <a:gdLst>
                  <a:gd name="T0" fmla="*/ 2 w 2"/>
                  <a:gd name="T1" fmla="*/ 0 h 3"/>
                  <a:gd name="T2" fmla="*/ 0 w 2"/>
                  <a:gd name="T3" fmla="*/ 3 h 3"/>
                  <a:gd name="T4" fmla="*/ 2 w 2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cubicBezTo>
                      <a:pt x="1" y="1"/>
                      <a:pt x="1" y="2"/>
                      <a:pt x="0" y="3"/>
                    </a:cubicBezTo>
                    <a:cubicBezTo>
                      <a:pt x="1" y="2"/>
                      <a:pt x="1" y="1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39" name="Freeform 130"/>
              <p:cNvSpPr/>
              <p:nvPr/>
            </p:nvSpPr>
            <p:spPr bwMode="auto">
              <a:xfrm>
                <a:off x="2322" y="3013"/>
                <a:ext cx="4" cy="2"/>
              </a:xfrm>
              <a:custGeom>
                <a:gdLst>
                  <a:gd name="T0" fmla="*/ 0 w 2"/>
                  <a:gd name="T1" fmla="*/ 0 h 1"/>
                  <a:gd name="T2" fmla="*/ 2 w 2"/>
                  <a:gd name="T3" fmla="*/ 1 h 1"/>
                  <a:gd name="T4" fmla="*/ 0 w 2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cubicBezTo>
                      <a:pt x="1" y="1"/>
                      <a:pt x="1" y="1"/>
                      <a:pt x="2" y="1"/>
                    </a:cubicBezTo>
                    <a:cubicBezTo>
                      <a:pt x="1" y="1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40" name="Freeform 131"/>
              <p:cNvSpPr/>
              <p:nvPr/>
            </p:nvSpPr>
            <p:spPr bwMode="auto">
              <a:xfrm>
                <a:off x="2303" y="3012"/>
                <a:ext cx="2" cy="0"/>
              </a:xfrm>
              <a:custGeom>
                <a:gdLst>
                  <a:gd name="T0" fmla="*/ 0 w 2"/>
                  <a:gd name="T1" fmla="*/ 2 w 2"/>
                  <a:gd name="T2" fmla="*/ 0 w 2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41" name="Freeform 132"/>
              <p:cNvSpPr/>
              <p:nvPr/>
            </p:nvSpPr>
            <p:spPr bwMode="auto">
              <a:xfrm>
                <a:off x="2393" y="3154"/>
                <a:ext cx="1" cy="5"/>
              </a:xfrm>
              <a:custGeom>
                <a:gdLst>
                  <a:gd name="T0" fmla="*/ 1 w 1"/>
                  <a:gd name="T1" fmla="*/ 0 h 3"/>
                  <a:gd name="T2" fmla="*/ 0 w 1"/>
                  <a:gd name="T3" fmla="*/ 3 h 3"/>
                  <a:gd name="T4" fmla="*/ 1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0" y="2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42" name="Freeform 133"/>
              <p:cNvSpPr/>
              <p:nvPr/>
            </p:nvSpPr>
            <p:spPr bwMode="auto">
              <a:xfrm>
                <a:off x="2341" y="3020"/>
                <a:ext cx="2" cy="2"/>
              </a:xfrm>
              <a:custGeom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43" name="Freeform 134"/>
              <p:cNvSpPr/>
              <p:nvPr/>
            </p:nvSpPr>
            <p:spPr bwMode="auto">
              <a:xfrm>
                <a:off x="2396" y="3144"/>
                <a:ext cx="2" cy="5"/>
              </a:xfrm>
              <a:custGeom>
                <a:gdLst>
                  <a:gd name="T0" fmla="*/ 1 w 1"/>
                  <a:gd name="T1" fmla="*/ 0 h 3"/>
                  <a:gd name="T2" fmla="*/ 0 w 1"/>
                  <a:gd name="T3" fmla="*/ 3 h 3"/>
                  <a:gd name="T4" fmla="*/ 1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2"/>
                      <a:pt x="0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44" name="Freeform 135"/>
              <p:cNvSpPr/>
              <p:nvPr/>
            </p:nvSpPr>
            <p:spPr bwMode="auto">
              <a:xfrm>
                <a:off x="2382" y="3171"/>
                <a:ext cx="4" cy="5"/>
              </a:xfrm>
              <a:custGeom>
                <a:gdLst>
                  <a:gd name="T0" fmla="*/ 2 w 2"/>
                  <a:gd name="T1" fmla="*/ 0 h 3"/>
                  <a:gd name="T2" fmla="*/ 0 w 2"/>
                  <a:gd name="T3" fmla="*/ 3 h 3"/>
                  <a:gd name="T4" fmla="*/ 2 w 2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0" y="2"/>
                      <a:pt x="1" y="1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45" name="Freeform 136"/>
              <p:cNvSpPr/>
              <p:nvPr/>
            </p:nvSpPr>
            <p:spPr bwMode="auto">
              <a:xfrm>
                <a:off x="2367" y="3420"/>
                <a:ext cx="3" cy="12"/>
              </a:xfrm>
              <a:custGeom>
                <a:gdLst>
                  <a:gd name="T0" fmla="*/ 2 w 2"/>
                  <a:gd name="T1" fmla="*/ 0 h 7"/>
                  <a:gd name="T2" fmla="*/ 0 w 2"/>
                  <a:gd name="T3" fmla="*/ 7 h 7"/>
                  <a:gd name="T4" fmla="*/ 2 w 2"/>
                  <a:gd name="T5" fmla="*/ 0 h 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7">
                    <a:moveTo>
                      <a:pt x="2" y="0"/>
                    </a:moveTo>
                    <a:cubicBezTo>
                      <a:pt x="2" y="2"/>
                      <a:pt x="1" y="4"/>
                      <a:pt x="0" y="7"/>
                    </a:cubicBezTo>
                    <a:cubicBezTo>
                      <a:pt x="1" y="4"/>
                      <a:pt x="2" y="2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46" name="Freeform 137"/>
              <p:cNvSpPr/>
              <p:nvPr/>
            </p:nvSpPr>
            <p:spPr bwMode="auto">
              <a:xfrm>
                <a:off x="2273" y="2991"/>
                <a:ext cx="1" cy="7"/>
              </a:xfrm>
              <a:custGeom>
                <a:gdLst>
                  <a:gd name="T0" fmla="*/ 1 w 1"/>
                  <a:gd name="T1" fmla="*/ 0 h 4"/>
                  <a:gd name="T2" fmla="*/ 0 w 1"/>
                  <a:gd name="T3" fmla="*/ 4 h 4"/>
                  <a:gd name="T4" fmla="*/ 1 w 1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1" y="0"/>
                    </a:moveTo>
                    <a:cubicBezTo>
                      <a:pt x="1" y="2"/>
                      <a:pt x="0" y="3"/>
                      <a:pt x="0" y="4"/>
                    </a:cubicBezTo>
                    <a:cubicBezTo>
                      <a:pt x="0" y="3"/>
                      <a:pt x="1" y="2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47" name="Freeform 138"/>
              <p:cNvSpPr/>
              <p:nvPr/>
            </p:nvSpPr>
            <p:spPr bwMode="auto">
              <a:xfrm>
                <a:off x="2274" y="2969"/>
                <a:ext cx="2" cy="7"/>
              </a:xfrm>
              <a:custGeom>
                <a:gdLst>
                  <a:gd name="T0" fmla="*/ 1 w 1"/>
                  <a:gd name="T1" fmla="*/ 1 h 4"/>
                  <a:gd name="T2" fmla="*/ 1 w 1"/>
                  <a:gd name="T3" fmla="*/ 0 h 4"/>
                  <a:gd name="T4" fmla="*/ 0 w 1"/>
                  <a:gd name="T5" fmla="*/ 4 h 4"/>
                  <a:gd name="T6" fmla="*/ 1 w 1"/>
                  <a:gd name="T7" fmla="*/ 1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4">
                    <a:moveTo>
                      <a:pt x="1" y="1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3"/>
                      <a:pt x="0" y="4"/>
                    </a:cubicBezTo>
                    <a:cubicBezTo>
                      <a:pt x="0" y="3"/>
                      <a:pt x="1" y="2"/>
                      <a:pt x="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48" name="Freeform 139"/>
              <p:cNvSpPr/>
              <p:nvPr/>
            </p:nvSpPr>
            <p:spPr bwMode="auto">
              <a:xfrm>
                <a:off x="2338" y="3243"/>
                <a:ext cx="8" cy="11"/>
              </a:xfrm>
              <a:custGeom>
                <a:gdLst>
                  <a:gd name="T0" fmla="*/ 0 w 5"/>
                  <a:gd name="T1" fmla="*/ 0 h 6"/>
                  <a:gd name="T2" fmla="*/ 5 w 5"/>
                  <a:gd name="T3" fmla="*/ 6 h 6"/>
                  <a:gd name="T4" fmla="*/ 0 w 5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6">
                    <a:moveTo>
                      <a:pt x="0" y="0"/>
                    </a:moveTo>
                    <a:cubicBezTo>
                      <a:pt x="2" y="2"/>
                      <a:pt x="3" y="4"/>
                      <a:pt x="5" y="6"/>
                    </a:cubicBezTo>
                    <a:cubicBezTo>
                      <a:pt x="3" y="4"/>
                      <a:pt x="2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49" name="Freeform 140"/>
              <p:cNvSpPr/>
              <p:nvPr/>
            </p:nvSpPr>
            <p:spPr bwMode="auto">
              <a:xfrm>
                <a:off x="2346" y="3254"/>
                <a:ext cx="7" cy="10"/>
              </a:xfrm>
              <a:custGeom>
                <a:gdLst>
                  <a:gd name="T0" fmla="*/ 0 w 4"/>
                  <a:gd name="T1" fmla="*/ 0 h 6"/>
                  <a:gd name="T2" fmla="*/ 4 w 4"/>
                  <a:gd name="T3" fmla="*/ 6 h 6"/>
                  <a:gd name="T4" fmla="*/ 0 w 4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cubicBezTo>
                      <a:pt x="1" y="2"/>
                      <a:pt x="3" y="4"/>
                      <a:pt x="4" y="6"/>
                    </a:cubicBezTo>
                    <a:cubicBezTo>
                      <a:pt x="3" y="4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50" name="Freeform 141"/>
              <p:cNvSpPr/>
              <p:nvPr/>
            </p:nvSpPr>
            <p:spPr bwMode="auto">
              <a:xfrm flipH="1">
                <a:off x="2274" y="2958"/>
                <a:ext cx="0" cy="7"/>
              </a:xfrm>
              <a:custGeom>
                <a:gdLst>
                  <a:gd name="T0" fmla="*/ 0 h 4"/>
                  <a:gd name="T1" fmla="*/ 4 h 4"/>
                  <a:gd name="T2" fmla="*/ 0 h 4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4">
                    <a:moveTo>
                      <a:pt x="0" y="0"/>
                    </a:moveTo>
                    <a:cubicBezTo>
                      <a:pt x="0" y="1"/>
                      <a:pt x="0" y="3"/>
                      <a:pt x="0" y="4"/>
                    </a:cubicBezTo>
                    <a:cubicBezTo>
                      <a:pt x="0" y="3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51" name="Freeform 142"/>
              <p:cNvSpPr/>
              <p:nvPr/>
            </p:nvSpPr>
            <p:spPr bwMode="auto">
              <a:xfrm>
                <a:off x="2372" y="3180"/>
                <a:ext cx="7" cy="8"/>
              </a:xfrm>
              <a:custGeom>
                <a:gdLst>
                  <a:gd name="T0" fmla="*/ 4 w 4"/>
                  <a:gd name="T1" fmla="*/ 0 h 5"/>
                  <a:gd name="T2" fmla="*/ 0 w 4"/>
                  <a:gd name="T3" fmla="*/ 5 h 5"/>
                  <a:gd name="T4" fmla="*/ 4 w 4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5">
                    <a:moveTo>
                      <a:pt x="4" y="0"/>
                    </a:moveTo>
                    <a:cubicBezTo>
                      <a:pt x="3" y="2"/>
                      <a:pt x="2" y="3"/>
                      <a:pt x="0" y="5"/>
                    </a:cubicBezTo>
                    <a:cubicBezTo>
                      <a:pt x="2" y="3"/>
                      <a:pt x="3" y="2"/>
                      <a:pt x="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52" name="Freeform 143"/>
              <p:cNvSpPr/>
              <p:nvPr/>
            </p:nvSpPr>
            <p:spPr bwMode="auto">
              <a:xfrm flipH="1">
                <a:off x="2274" y="2981"/>
                <a:ext cx="0" cy="5"/>
              </a:xfrm>
              <a:custGeom>
                <a:gdLst>
                  <a:gd name="T0" fmla="*/ 0 h 3"/>
                  <a:gd name="T1" fmla="*/ 3 h 3"/>
                  <a:gd name="T2" fmla="*/ 0 h 3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53" name="Freeform 144"/>
              <p:cNvSpPr/>
              <p:nvPr/>
            </p:nvSpPr>
            <p:spPr bwMode="auto">
              <a:xfrm>
                <a:off x="2328" y="3233"/>
                <a:ext cx="8" cy="9"/>
              </a:xfrm>
              <a:custGeom>
                <a:gdLst>
                  <a:gd name="T0" fmla="*/ 0 w 5"/>
                  <a:gd name="T1" fmla="*/ 0 h 5"/>
                  <a:gd name="T2" fmla="*/ 5 w 5"/>
                  <a:gd name="T3" fmla="*/ 5 h 5"/>
                  <a:gd name="T4" fmla="*/ 0 w 5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5">
                    <a:moveTo>
                      <a:pt x="0" y="0"/>
                    </a:moveTo>
                    <a:cubicBezTo>
                      <a:pt x="1" y="1"/>
                      <a:pt x="3" y="3"/>
                      <a:pt x="5" y="5"/>
                    </a:cubicBezTo>
                    <a:cubicBezTo>
                      <a:pt x="3" y="3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54" name="Freeform 145"/>
              <p:cNvSpPr/>
              <p:nvPr/>
            </p:nvSpPr>
            <p:spPr bwMode="auto">
              <a:xfrm>
                <a:off x="2400" y="3125"/>
                <a:ext cx="1" cy="5"/>
              </a:xfrm>
              <a:custGeom>
                <a:gdLst>
                  <a:gd name="T0" fmla="*/ 1 w 1"/>
                  <a:gd name="T1" fmla="*/ 0 h 3"/>
                  <a:gd name="T2" fmla="*/ 0 w 1"/>
                  <a:gd name="T3" fmla="*/ 3 h 3"/>
                  <a:gd name="T4" fmla="*/ 1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0" y="2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55" name="Freeform 146"/>
              <p:cNvSpPr/>
              <p:nvPr/>
            </p:nvSpPr>
            <p:spPr bwMode="auto">
              <a:xfrm>
                <a:off x="2393" y="3073"/>
                <a:ext cx="1" cy="6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1"/>
                      <a:pt x="0" y="2"/>
                      <a:pt x="1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56" name="Freeform 147"/>
              <p:cNvSpPr/>
              <p:nvPr/>
            </p:nvSpPr>
            <p:spPr bwMode="auto">
              <a:xfrm flipH="1">
                <a:off x="2401" y="3115"/>
                <a:ext cx="0" cy="5"/>
              </a:xfrm>
              <a:custGeom>
                <a:gdLst>
                  <a:gd name="T0" fmla="*/ 1 h 3"/>
                  <a:gd name="T1" fmla="*/ 0 h 3"/>
                  <a:gd name="T2" fmla="*/ 3 h 3"/>
                  <a:gd name="T3" fmla="*/ 1 h 3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3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0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57" name="Freeform 148"/>
              <p:cNvSpPr/>
              <p:nvPr/>
            </p:nvSpPr>
            <p:spPr bwMode="auto">
              <a:xfrm flipH="1">
                <a:off x="2382" y="3355"/>
                <a:ext cx="0" cy="10"/>
              </a:xfrm>
              <a:custGeom>
                <a:gdLst>
                  <a:gd name="T0" fmla="*/ 3 h 6"/>
                  <a:gd name="T1" fmla="*/ 0 h 6"/>
                  <a:gd name="T2" fmla="*/ 6 h 6"/>
                  <a:gd name="T3" fmla="*/ 3 h 6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6">
                    <a:moveTo>
                      <a:pt x="0" y="3"/>
                    </a:moveTo>
                    <a:cubicBezTo>
                      <a:pt x="0" y="2"/>
                      <a:pt x="0" y="1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0" y="5"/>
                      <a:pt x="0" y="4"/>
                      <a:pt x="0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58" name="Freeform 149"/>
              <p:cNvSpPr/>
              <p:nvPr/>
            </p:nvSpPr>
            <p:spPr bwMode="auto">
              <a:xfrm>
                <a:off x="2372" y="3406"/>
                <a:ext cx="4" cy="11"/>
              </a:xfrm>
              <a:custGeom>
                <a:gdLst>
                  <a:gd name="T0" fmla="*/ 2 w 2"/>
                  <a:gd name="T1" fmla="*/ 0 h 6"/>
                  <a:gd name="T2" fmla="*/ 0 w 2"/>
                  <a:gd name="T3" fmla="*/ 6 h 6"/>
                  <a:gd name="T4" fmla="*/ 2 w 2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6">
                    <a:moveTo>
                      <a:pt x="2" y="0"/>
                    </a:moveTo>
                    <a:cubicBezTo>
                      <a:pt x="1" y="2"/>
                      <a:pt x="1" y="4"/>
                      <a:pt x="0" y="6"/>
                    </a:cubicBezTo>
                    <a:cubicBezTo>
                      <a:pt x="1" y="4"/>
                      <a:pt x="1" y="2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59" name="Freeform 150"/>
              <p:cNvSpPr/>
              <p:nvPr/>
            </p:nvSpPr>
            <p:spPr bwMode="auto">
              <a:xfrm>
                <a:off x="2381" y="3341"/>
                <a:ext cx="1" cy="11"/>
              </a:xfrm>
              <a:custGeom>
                <a:gdLst>
                  <a:gd name="T0" fmla="*/ 0 w 1"/>
                  <a:gd name="T1" fmla="*/ 0 h 6"/>
                  <a:gd name="T2" fmla="*/ 1 w 1"/>
                  <a:gd name="T3" fmla="*/ 6 h 6"/>
                  <a:gd name="T4" fmla="*/ 0 w 1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6">
                    <a:moveTo>
                      <a:pt x="0" y="0"/>
                    </a:moveTo>
                    <a:cubicBezTo>
                      <a:pt x="0" y="2"/>
                      <a:pt x="1" y="4"/>
                      <a:pt x="1" y="6"/>
                    </a:cubicBezTo>
                    <a:cubicBezTo>
                      <a:pt x="1" y="4"/>
                      <a:pt x="0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60" name="Freeform 151"/>
              <p:cNvSpPr/>
              <p:nvPr/>
            </p:nvSpPr>
            <p:spPr bwMode="auto">
              <a:xfrm>
                <a:off x="2381" y="3367"/>
                <a:ext cx="1" cy="12"/>
              </a:xfrm>
              <a:custGeom>
                <a:gdLst>
                  <a:gd name="T0" fmla="*/ 1 w 1"/>
                  <a:gd name="T1" fmla="*/ 0 h 7"/>
                  <a:gd name="T2" fmla="*/ 0 w 1"/>
                  <a:gd name="T3" fmla="*/ 7 h 7"/>
                  <a:gd name="T4" fmla="*/ 1 w 1"/>
                  <a:gd name="T5" fmla="*/ 0 h 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7">
                    <a:moveTo>
                      <a:pt x="1" y="0"/>
                    </a:moveTo>
                    <a:cubicBezTo>
                      <a:pt x="1" y="2"/>
                      <a:pt x="0" y="5"/>
                      <a:pt x="0" y="7"/>
                    </a:cubicBezTo>
                    <a:cubicBezTo>
                      <a:pt x="0" y="5"/>
                      <a:pt x="1" y="2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61" name="Freeform 152"/>
              <p:cNvSpPr/>
              <p:nvPr/>
            </p:nvSpPr>
            <p:spPr bwMode="auto">
              <a:xfrm>
                <a:off x="2398" y="3094"/>
                <a:ext cx="2" cy="5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1" y="1"/>
                      <a:pt x="1" y="2"/>
                      <a:pt x="1" y="3"/>
                    </a:cubicBezTo>
                    <a:cubicBezTo>
                      <a:pt x="1" y="2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62" name="Freeform 153"/>
              <p:cNvSpPr/>
              <p:nvPr/>
            </p:nvSpPr>
            <p:spPr bwMode="auto">
              <a:xfrm>
                <a:off x="2396" y="3084"/>
                <a:ext cx="2" cy="5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1"/>
                      <a:pt x="0" y="2"/>
                      <a:pt x="1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63" name="Freeform 154"/>
              <p:cNvSpPr/>
              <p:nvPr/>
            </p:nvSpPr>
            <p:spPr bwMode="auto">
              <a:xfrm>
                <a:off x="2388" y="3065"/>
                <a:ext cx="1" cy="3"/>
              </a:xfrm>
              <a:custGeom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0"/>
                      <a:pt x="1" y="1"/>
                      <a:pt x="1" y="2"/>
                    </a:cubicBezTo>
                    <a:cubicBezTo>
                      <a:pt x="1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64" name="Freeform 155"/>
              <p:cNvSpPr/>
              <p:nvPr/>
            </p:nvSpPr>
            <p:spPr bwMode="auto">
              <a:xfrm>
                <a:off x="2398" y="3133"/>
                <a:ext cx="2" cy="6"/>
              </a:xfrm>
              <a:custGeom>
                <a:gdLst>
                  <a:gd name="T0" fmla="*/ 1 w 1"/>
                  <a:gd name="T1" fmla="*/ 0 h 3"/>
                  <a:gd name="T2" fmla="*/ 0 w 1"/>
                  <a:gd name="T3" fmla="*/ 3 h 3"/>
                  <a:gd name="T4" fmla="*/ 1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1" y="1"/>
                      <a:pt x="1" y="2"/>
                      <a:pt x="0" y="3"/>
                    </a:cubicBezTo>
                    <a:cubicBezTo>
                      <a:pt x="1" y="2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65" name="Freeform 156"/>
              <p:cNvSpPr/>
              <p:nvPr/>
            </p:nvSpPr>
            <p:spPr bwMode="auto">
              <a:xfrm>
                <a:off x="2358" y="3030"/>
                <a:ext cx="2" cy="2"/>
              </a:xfrm>
              <a:custGeom>
                <a:gdLst>
                  <a:gd name="T0" fmla="*/ 0 w 2"/>
                  <a:gd name="T1" fmla="*/ 0 h 2"/>
                  <a:gd name="T2" fmla="*/ 2 w 2"/>
                  <a:gd name="T3" fmla="*/ 2 h 2"/>
                  <a:gd name="T4" fmla="*/ 0 w 2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66" name="Freeform 157"/>
              <p:cNvSpPr/>
              <p:nvPr/>
            </p:nvSpPr>
            <p:spPr bwMode="auto">
              <a:xfrm>
                <a:off x="2376" y="3394"/>
                <a:ext cx="3" cy="12"/>
              </a:xfrm>
              <a:custGeom>
                <a:gdLst>
                  <a:gd name="T0" fmla="*/ 2 w 2"/>
                  <a:gd name="T1" fmla="*/ 0 h 7"/>
                  <a:gd name="T2" fmla="*/ 0 w 2"/>
                  <a:gd name="T3" fmla="*/ 7 h 7"/>
                  <a:gd name="T4" fmla="*/ 2 w 2"/>
                  <a:gd name="T5" fmla="*/ 0 h 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7">
                    <a:moveTo>
                      <a:pt x="2" y="0"/>
                    </a:moveTo>
                    <a:cubicBezTo>
                      <a:pt x="1" y="2"/>
                      <a:pt x="1" y="4"/>
                      <a:pt x="0" y="7"/>
                    </a:cubicBezTo>
                    <a:cubicBezTo>
                      <a:pt x="1" y="4"/>
                      <a:pt x="1" y="2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67" name="Freeform 158"/>
              <p:cNvSpPr/>
              <p:nvPr/>
            </p:nvSpPr>
            <p:spPr bwMode="auto">
              <a:xfrm flipH="1">
                <a:off x="2352" y="3027"/>
                <a:ext cx="0" cy="0"/>
              </a:xfrm>
              <a:custGeom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68" name="Freeform 159"/>
              <p:cNvSpPr/>
              <p:nvPr/>
            </p:nvSpPr>
            <p:spPr bwMode="auto">
              <a:xfrm flipH="1">
                <a:off x="2274" y="2946"/>
                <a:ext cx="0" cy="9"/>
              </a:xfrm>
              <a:custGeom>
                <a:gdLst>
                  <a:gd name="T0" fmla="*/ 0 h 5"/>
                  <a:gd name="T1" fmla="*/ 5 h 5"/>
                  <a:gd name="T2" fmla="*/ 0 h 5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5">
                    <a:moveTo>
                      <a:pt x="0" y="0"/>
                    </a:moveTo>
                    <a:cubicBezTo>
                      <a:pt x="0" y="2"/>
                      <a:pt x="0" y="3"/>
                      <a:pt x="0" y="5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69" name="Freeform 160"/>
              <p:cNvSpPr/>
              <p:nvPr/>
            </p:nvSpPr>
            <p:spPr bwMode="auto">
              <a:xfrm>
                <a:off x="2382" y="3054"/>
                <a:ext cx="2" cy="6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1"/>
                      <a:pt x="1" y="2"/>
                      <a:pt x="1" y="3"/>
                    </a:cubicBezTo>
                    <a:cubicBezTo>
                      <a:pt x="1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70" name="Freeform 161"/>
              <p:cNvSpPr/>
              <p:nvPr/>
            </p:nvSpPr>
            <p:spPr bwMode="auto">
              <a:xfrm>
                <a:off x="2376" y="3046"/>
                <a:ext cx="1" cy="3"/>
              </a:xfrm>
              <a:custGeom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1"/>
                      <a:pt x="1" y="2"/>
                      <a:pt x="1" y="2"/>
                    </a:cubicBezTo>
                    <a:cubicBezTo>
                      <a:pt x="1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71" name="Freeform 162"/>
              <p:cNvSpPr/>
              <p:nvPr/>
            </p:nvSpPr>
            <p:spPr bwMode="auto">
              <a:xfrm>
                <a:off x="2379" y="3381"/>
                <a:ext cx="2" cy="10"/>
              </a:xfrm>
              <a:custGeom>
                <a:gdLst>
                  <a:gd name="T0" fmla="*/ 1 w 1"/>
                  <a:gd name="T1" fmla="*/ 0 h 6"/>
                  <a:gd name="T2" fmla="*/ 0 w 1"/>
                  <a:gd name="T3" fmla="*/ 6 h 6"/>
                  <a:gd name="T4" fmla="*/ 1 w 1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6">
                    <a:moveTo>
                      <a:pt x="1" y="0"/>
                    </a:moveTo>
                    <a:cubicBezTo>
                      <a:pt x="1" y="2"/>
                      <a:pt x="0" y="4"/>
                      <a:pt x="0" y="6"/>
                    </a:cubicBezTo>
                    <a:cubicBezTo>
                      <a:pt x="0" y="4"/>
                      <a:pt x="1" y="2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72" name="Freeform 163"/>
              <p:cNvSpPr/>
              <p:nvPr/>
            </p:nvSpPr>
            <p:spPr bwMode="auto">
              <a:xfrm>
                <a:off x="2269" y="3003"/>
                <a:ext cx="4" cy="10"/>
              </a:xfrm>
              <a:custGeom>
                <a:gdLst>
                  <a:gd name="T0" fmla="*/ 2 w 2"/>
                  <a:gd name="T1" fmla="*/ 0 h 6"/>
                  <a:gd name="T2" fmla="*/ 0 w 2"/>
                  <a:gd name="T3" fmla="*/ 6 h 6"/>
                  <a:gd name="T4" fmla="*/ 2 w 2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6">
                    <a:moveTo>
                      <a:pt x="2" y="0"/>
                    </a:moveTo>
                    <a:cubicBezTo>
                      <a:pt x="1" y="2"/>
                      <a:pt x="1" y="4"/>
                      <a:pt x="0" y="6"/>
                    </a:cubicBezTo>
                    <a:cubicBezTo>
                      <a:pt x="1" y="4"/>
                      <a:pt x="1" y="2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73" name="Freeform 164"/>
              <p:cNvSpPr/>
              <p:nvPr/>
            </p:nvSpPr>
            <p:spPr bwMode="auto">
              <a:xfrm>
                <a:off x="2257" y="2891"/>
                <a:ext cx="4" cy="7"/>
              </a:xfrm>
              <a:custGeom>
                <a:gdLst>
                  <a:gd name="T0" fmla="*/ 0 w 2"/>
                  <a:gd name="T1" fmla="*/ 0 h 4"/>
                  <a:gd name="T2" fmla="*/ 2 w 2"/>
                  <a:gd name="T3" fmla="*/ 4 h 4"/>
                  <a:gd name="T4" fmla="*/ 0 w 2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4">
                    <a:moveTo>
                      <a:pt x="0" y="0"/>
                    </a:moveTo>
                    <a:cubicBezTo>
                      <a:pt x="0" y="2"/>
                      <a:pt x="1" y="3"/>
                      <a:pt x="2" y="4"/>
                    </a:cubicBezTo>
                    <a:cubicBezTo>
                      <a:pt x="1" y="3"/>
                      <a:pt x="0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74" name="Freeform 165"/>
              <p:cNvSpPr/>
              <p:nvPr/>
            </p:nvSpPr>
            <p:spPr bwMode="auto">
              <a:xfrm>
                <a:off x="2266" y="2914"/>
                <a:ext cx="1" cy="7"/>
              </a:xfrm>
              <a:custGeom>
                <a:gdLst>
                  <a:gd name="T0" fmla="*/ 0 w 1"/>
                  <a:gd name="T1" fmla="*/ 0 h 4"/>
                  <a:gd name="T2" fmla="*/ 1 w 1"/>
                  <a:gd name="T3" fmla="*/ 4 h 4"/>
                  <a:gd name="T4" fmla="*/ 0 w 1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0" y="0"/>
                    </a:moveTo>
                    <a:cubicBezTo>
                      <a:pt x="1" y="1"/>
                      <a:pt x="1" y="3"/>
                      <a:pt x="1" y="4"/>
                    </a:cubicBezTo>
                    <a:cubicBezTo>
                      <a:pt x="1" y="3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75" name="Freeform 166"/>
              <p:cNvSpPr/>
              <p:nvPr/>
            </p:nvSpPr>
            <p:spPr bwMode="auto">
              <a:xfrm>
                <a:off x="2400" y="3104"/>
                <a:ext cx="1" cy="5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1" y="1"/>
                      <a:pt x="1" y="2"/>
                      <a:pt x="1" y="3"/>
                    </a:cubicBezTo>
                    <a:cubicBezTo>
                      <a:pt x="1" y="2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76" name="Freeform 167"/>
              <p:cNvSpPr/>
              <p:nvPr/>
            </p:nvSpPr>
            <p:spPr bwMode="auto">
              <a:xfrm flipH="1">
                <a:off x="2521" y="3637"/>
                <a:ext cx="0" cy="3"/>
              </a:xfrm>
              <a:custGeom>
                <a:gdLst>
                  <a:gd name="T0" fmla="*/ 2 h 2"/>
                  <a:gd name="T1" fmla="*/ 0 h 2"/>
                  <a:gd name="T2" fmla="*/ 2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1"/>
                      <a:pt x="0" y="1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77" name="Freeform 168"/>
              <p:cNvSpPr/>
              <p:nvPr/>
            </p:nvSpPr>
            <p:spPr bwMode="auto">
              <a:xfrm>
                <a:off x="2261" y="2902"/>
                <a:ext cx="5" cy="8"/>
              </a:xfrm>
              <a:custGeom>
                <a:gdLst>
                  <a:gd name="T0" fmla="*/ 0 w 3"/>
                  <a:gd name="T1" fmla="*/ 0 h 5"/>
                  <a:gd name="T2" fmla="*/ 3 w 3"/>
                  <a:gd name="T3" fmla="*/ 5 h 5"/>
                  <a:gd name="T4" fmla="*/ 0 w 3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5">
                    <a:moveTo>
                      <a:pt x="0" y="0"/>
                    </a:moveTo>
                    <a:cubicBezTo>
                      <a:pt x="1" y="2"/>
                      <a:pt x="2" y="3"/>
                      <a:pt x="3" y="5"/>
                    </a:cubicBezTo>
                    <a:cubicBezTo>
                      <a:pt x="2" y="3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78" name="Freeform 169"/>
              <p:cNvSpPr/>
              <p:nvPr/>
            </p:nvSpPr>
            <p:spPr bwMode="auto">
              <a:xfrm>
                <a:off x="2243" y="2871"/>
                <a:ext cx="7" cy="8"/>
              </a:xfrm>
              <a:custGeom>
                <a:gdLst>
                  <a:gd name="T0" fmla="*/ 0 w 4"/>
                  <a:gd name="T1" fmla="*/ 0 h 5"/>
                  <a:gd name="T2" fmla="*/ 4 w 4"/>
                  <a:gd name="T3" fmla="*/ 5 h 5"/>
                  <a:gd name="T4" fmla="*/ 0 w 4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5">
                    <a:moveTo>
                      <a:pt x="0" y="0"/>
                    </a:moveTo>
                    <a:cubicBezTo>
                      <a:pt x="1" y="1"/>
                      <a:pt x="3" y="3"/>
                      <a:pt x="4" y="5"/>
                    </a:cubicBezTo>
                    <a:cubicBezTo>
                      <a:pt x="3" y="3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79" name="Freeform 170"/>
              <p:cNvSpPr/>
              <p:nvPr/>
            </p:nvSpPr>
            <p:spPr bwMode="auto">
              <a:xfrm>
                <a:off x="2379" y="3327"/>
                <a:ext cx="2" cy="11"/>
              </a:xfrm>
              <a:custGeom>
                <a:gdLst>
                  <a:gd name="T0" fmla="*/ 0 w 1"/>
                  <a:gd name="T1" fmla="*/ 0 h 6"/>
                  <a:gd name="T2" fmla="*/ 1 w 1"/>
                  <a:gd name="T3" fmla="*/ 6 h 6"/>
                  <a:gd name="T4" fmla="*/ 0 w 1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6">
                    <a:moveTo>
                      <a:pt x="0" y="0"/>
                    </a:moveTo>
                    <a:cubicBezTo>
                      <a:pt x="1" y="2"/>
                      <a:pt x="1" y="4"/>
                      <a:pt x="1" y="6"/>
                    </a:cubicBezTo>
                    <a:cubicBezTo>
                      <a:pt x="1" y="4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80" name="Freeform 171"/>
              <p:cNvSpPr/>
              <p:nvPr/>
            </p:nvSpPr>
            <p:spPr bwMode="auto">
              <a:xfrm>
                <a:off x="2362" y="3278"/>
                <a:ext cx="5" cy="8"/>
              </a:xfrm>
              <a:custGeom>
                <a:gdLst>
                  <a:gd name="T0" fmla="*/ 0 w 3"/>
                  <a:gd name="T1" fmla="*/ 0 h 5"/>
                  <a:gd name="T2" fmla="*/ 3 w 3"/>
                  <a:gd name="T3" fmla="*/ 5 h 5"/>
                  <a:gd name="T4" fmla="*/ 0 w 3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5">
                    <a:moveTo>
                      <a:pt x="0" y="0"/>
                    </a:moveTo>
                    <a:cubicBezTo>
                      <a:pt x="1" y="2"/>
                      <a:pt x="2" y="3"/>
                      <a:pt x="3" y="5"/>
                    </a:cubicBezTo>
                    <a:cubicBezTo>
                      <a:pt x="2" y="3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81" name="Freeform 172"/>
              <p:cNvSpPr/>
              <p:nvPr/>
            </p:nvSpPr>
            <p:spPr bwMode="auto">
              <a:xfrm>
                <a:off x="2269" y="2924"/>
                <a:ext cx="2" cy="7"/>
              </a:xfrm>
              <a:custGeom>
                <a:gdLst>
                  <a:gd name="T0" fmla="*/ 0 w 1"/>
                  <a:gd name="T1" fmla="*/ 0 h 4"/>
                  <a:gd name="T2" fmla="*/ 1 w 1"/>
                  <a:gd name="T3" fmla="*/ 4 h 4"/>
                  <a:gd name="T4" fmla="*/ 0 w 1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0" y="0"/>
                    </a:moveTo>
                    <a:cubicBezTo>
                      <a:pt x="0" y="2"/>
                      <a:pt x="1" y="3"/>
                      <a:pt x="1" y="4"/>
                    </a:cubicBezTo>
                    <a:cubicBezTo>
                      <a:pt x="1" y="3"/>
                      <a:pt x="0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82" name="Freeform 173"/>
              <p:cNvSpPr/>
              <p:nvPr/>
            </p:nvSpPr>
            <p:spPr bwMode="auto">
              <a:xfrm>
                <a:off x="2237" y="2862"/>
                <a:ext cx="6" cy="7"/>
              </a:xfrm>
              <a:custGeom>
                <a:gdLst>
                  <a:gd name="T0" fmla="*/ 0 w 4"/>
                  <a:gd name="T1" fmla="*/ 0 h 4"/>
                  <a:gd name="T2" fmla="*/ 4 w 4"/>
                  <a:gd name="T3" fmla="*/ 4 h 4"/>
                  <a:gd name="T4" fmla="*/ 0 w 4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">
                    <a:moveTo>
                      <a:pt x="0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2"/>
                      <a:pt x="2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83" name="Freeform 174"/>
              <p:cNvSpPr/>
              <p:nvPr/>
            </p:nvSpPr>
            <p:spPr bwMode="auto">
              <a:xfrm>
                <a:off x="2376" y="3314"/>
                <a:ext cx="3" cy="12"/>
              </a:xfrm>
              <a:custGeom>
                <a:gdLst>
                  <a:gd name="T0" fmla="*/ 0 w 2"/>
                  <a:gd name="T1" fmla="*/ 0 h 7"/>
                  <a:gd name="T2" fmla="*/ 2 w 2"/>
                  <a:gd name="T3" fmla="*/ 7 h 7"/>
                  <a:gd name="T4" fmla="*/ 0 w 2"/>
                  <a:gd name="T5" fmla="*/ 0 h 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7">
                    <a:moveTo>
                      <a:pt x="0" y="0"/>
                    </a:moveTo>
                    <a:cubicBezTo>
                      <a:pt x="1" y="3"/>
                      <a:pt x="2" y="5"/>
                      <a:pt x="2" y="7"/>
                    </a:cubicBezTo>
                    <a:cubicBezTo>
                      <a:pt x="2" y="5"/>
                      <a:pt x="1" y="3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84" name="Freeform 175"/>
              <p:cNvSpPr/>
              <p:nvPr/>
            </p:nvSpPr>
            <p:spPr bwMode="auto">
              <a:xfrm>
                <a:off x="2372" y="3302"/>
                <a:ext cx="4" cy="10"/>
              </a:xfrm>
              <a:custGeom>
                <a:gdLst>
                  <a:gd name="T0" fmla="*/ 0 w 2"/>
                  <a:gd name="T1" fmla="*/ 0 h 6"/>
                  <a:gd name="T2" fmla="*/ 2 w 2"/>
                  <a:gd name="T3" fmla="*/ 6 h 6"/>
                  <a:gd name="T4" fmla="*/ 0 w 2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cubicBezTo>
                      <a:pt x="1" y="2"/>
                      <a:pt x="1" y="4"/>
                      <a:pt x="2" y="6"/>
                    </a:cubicBezTo>
                    <a:cubicBezTo>
                      <a:pt x="1" y="4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85" name="Freeform 176"/>
              <p:cNvSpPr/>
              <p:nvPr/>
            </p:nvSpPr>
            <p:spPr bwMode="auto">
              <a:xfrm>
                <a:off x="2252" y="2883"/>
                <a:ext cx="3" cy="5"/>
              </a:xfrm>
              <a:custGeom>
                <a:gdLst>
                  <a:gd name="T0" fmla="*/ 0 w 2"/>
                  <a:gd name="T1" fmla="*/ 0 h 3"/>
                  <a:gd name="T2" fmla="*/ 2 w 2"/>
                  <a:gd name="T3" fmla="*/ 3 h 3"/>
                  <a:gd name="T4" fmla="*/ 0 w 2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cubicBezTo>
                      <a:pt x="0" y="1"/>
                      <a:pt x="1" y="2"/>
                      <a:pt x="2" y="3"/>
                    </a:cubicBezTo>
                    <a:cubicBezTo>
                      <a:pt x="1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86" name="Freeform 177"/>
              <p:cNvSpPr/>
              <p:nvPr/>
            </p:nvSpPr>
            <p:spPr bwMode="auto">
              <a:xfrm>
                <a:off x="2367" y="3290"/>
                <a:ext cx="5" cy="10"/>
              </a:xfrm>
              <a:custGeom>
                <a:gdLst>
                  <a:gd name="T0" fmla="*/ 0 w 3"/>
                  <a:gd name="T1" fmla="*/ 0 h 6"/>
                  <a:gd name="T2" fmla="*/ 3 w 3"/>
                  <a:gd name="T3" fmla="*/ 6 h 6"/>
                  <a:gd name="T4" fmla="*/ 0 w 3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6">
                    <a:moveTo>
                      <a:pt x="0" y="0"/>
                    </a:moveTo>
                    <a:cubicBezTo>
                      <a:pt x="1" y="2"/>
                      <a:pt x="2" y="4"/>
                      <a:pt x="3" y="6"/>
                    </a:cubicBezTo>
                    <a:cubicBezTo>
                      <a:pt x="2" y="4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87" name="Freeform 178"/>
              <p:cNvSpPr/>
              <p:nvPr/>
            </p:nvSpPr>
            <p:spPr bwMode="auto">
              <a:xfrm>
                <a:off x="2355" y="3266"/>
                <a:ext cx="5" cy="10"/>
              </a:xfrm>
              <a:custGeom>
                <a:gdLst>
                  <a:gd name="T0" fmla="*/ 0 w 3"/>
                  <a:gd name="T1" fmla="*/ 0 h 6"/>
                  <a:gd name="T2" fmla="*/ 3 w 3"/>
                  <a:gd name="T3" fmla="*/ 6 h 6"/>
                  <a:gd name="T4" fmla="*/ 0 w 3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6">
                    <a:moveTo>
                      <a:pt x="0" y="0"/>
                    </a:moveTo>
                    <a:cubicBezTo>
                      <a:pt x="1" y="2"/>
                      <a:pt x="2" y="4"/>
                      <a:pt x="3" y="6"/>
                    </a:cubicBezTo>
                    <a:cubicBezTo>
                      <a:pt x="2" y="4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88" name="Freeform 179"/>
              <p:cNvSpPr/>
              <p:nvPr/>
            </p:nvSpPr>
            <p:spPr bwMode="auto">
              <a:xfrm>
                <a:off x="2271" y="2934"/>
                <a:ext cx="2" cy="11"/>
              </a:xfrm>
              <a:custGeom>
                <a:gdLst>
                  <a:gd name="T0" fmla="*/ 0 w 1"/>
                  <a:gd name="T1" fmla="*/ 0 h 6"/>
                  <a:gd name="T2" fmla="*/ 1 w 1"/>
                  <a:gd name="T3" fmla="*/ 6 h 6"/>
                  <a:gd name="T4" fmla="*/ 0 w 1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6">
                    <a:moveTo>
                      <a:pt x="0" y="0"/>
                    </a:moveTo>
                    <a:cubicBezTo>
                      <a:pt x="1" y="2"/>
                      <a:pt x="1" y="4"/>
                      <a:pt x="1" y="6"/>
                    </a:cubicBezTo>
                    <a:cubicBezTo>
                      <a:pt x="1" y="4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89" name="Freeform 180"/>
              <p:cNvSpPr/>
              <p:nvPr/>
            </p:nvSpPr>
            <p:spPr bwMode="auto">
              <a:xfrm>
                <a:off x="2957" y="3183"/>
                <a:ext cx="2" cy="0"/>
              </a:xfrm>
              <a:custGeom>
                <a:gdLst>
                  <a:gd name="T0" fmla="*/ 1 w 1"/>
                  <a:gd name="T1" fmla="*/ 0 w 1"/>
                  <a:gd name="T2" fmla="*/ 1 w 1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90" name="Freeform 181"/>
              <p:cNvSpPr/>
              <p:nvPr/>
            </p:nvSpPr>
            <p:spPr bwMode="auto">
              <a:xfrm flipH="1">
                <a:off x="2839" y="2921"/>
                <a:ext cx="0" cy="6"/>
              </a:xfrm>
              <a:custGeom>
                <a:gdLst>
                  <a:gd name="T0" fmla="*/ 4 h 4"/>
                  <a:gd name="T1" fmla="*/ 0 h 4"/>
                  <a:gd name="T2" fmla="*/ 4 h 4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4">
                    <a:moveTo>
                      <a:pt x="0" y="4"/>
                    </a:moveTo>
                    <a:cubicBezTo>
                      <a:pt x="0" y="2"/>
                      <a:pt x="0" y="1"/>
                      <a:pt x="0" y="0"/>
                    </a:cubicBezTo>
                    <a:cubicBezTo>
                      <a:pt x="0" y="1"/>
                      <a:pt x="0" y="3"/>
                      <a:pt x="0" y="4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91" name="Freeform 182"/>
              <p:cNvSpPr/>
              <p:nvPr/>
            </p:nvSpPr>
            <p:spPr bwMode="auto">
              <a:xfrm>
                <a:off x="2501" y="2474"/>
                <a:ext cx="2" cy="2"/>
              </a:xfrm>
              <a:custGeom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1" y="0"/>
                      <a:pt x="1" y="1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92" name="Freeform 183"/>
              <p:cNvSpPr/>
              <p:nvPr/>
            </p:nvSpPr>
            <p:spPr bwMode="auto">
              <a:xfrm flipH="1">
                <a:off x="2523" y="2611"/>
                <a:ext cx="0" cy="9"/>
              </a:xfrm>
              <a:custGeom>
                <a:gdLst>
                  <a:gd name="T0" fmla="*/ 0 h 5"/>
                  <a:gd name="T1" fmla="*/ 5 h 5"/>
                  <a:gd name="T2" fmla="*/ 0 h 5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5">
                    <a:moveTo>
                      <a:pt x="0" y="0"/>
                    </a:moveTo>
                    <a:cubicBezTo>
                      <a:pt x="0" y="2"/>
                      <a:pt x="0" y="3"/>
                      <a:pt x="0" y="5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93" name="Freeform 184"/>
              <p:cNvSpPr/>
              <p:nvPr/>
            </p:nvSpPr>
            <p:spPr bwMode="auto">
              <a:xfrm>
                <a:off x="2836" y="2900"/>
                <a:ext cx="1" cy="7"/>
              </a:xfrm>
              <a:custGeom>
                <a:gdLst>
                  <a:gd name="T0" fmla="*/ 0 w 1"/>
                  <a:gd name="T1" fmla="*/ 0 h 4"/>
                  <a:gd name="T2" fmla="*/ 1 w 1"/>
                  <a:gd name="T3" fmla="*/ 4 h 4"/>
                  <a:gd name="T4" fmla="*/ 0 w 1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0" y="0"/>
                    </a:moveTo>
                    <a:cubicBezTo>
                      <a:pt x="0" y="1"/>
                      <a:pt x="0" y="3"/>
                      <a:pt x="1" y="4"/>
                    </a:cubicBezTo>
                    <a:cubicBezTo>
                      <a:pt x="0" y="3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94" name="Freeform 185"/>
              <p:cNvSpPr/>
              <p:nvPr/>
            </p:nvSpPr>
            <p:spPr bwMode="auto">
              <a:xfrm>
                <a:off x="2482" y="2442"/>
                <a:ext cx="2" cy="3"/>
              </a:xfrm>
              <a:custGeom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1" y="1"/>
                      <a:pt x="1" y="1"/>
                      <a:pt x="1" y="2"/>
                    </a:cubicBezTo>
                    <a:cubicBezTo>
                      <a:pt x="1" y="1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95" name="Freeform 186"/>
              <p:cNvSpPr/>
              <p:nvPr/>
            </p:nvSpPr>
            <p:spPr bwMode="auto">
              <a:xfrm>
                <a:off x="2492" y="2459"/>
                <a:ext cx="2" cy="1"/>
              </a:xfrm>
              <a:custGeom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1" y="0"/>
                      <a:pt x="1" y="1"/>
                      <a:pt x="1" y="1"/>
                    </a:cubicBezTo>
                    <a:cubicBezTo>
                      <a:pt x="1" y="1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96" name="Freeform 187"/>
              <p:cNvSpPr/>
              <p:nvPr/>
            </p:nvSpPr>
            <p:spPr bwMode="auto">
              <a:xfrm>
                <a:off x="2520" y="2624"/>
                <a:ext cx="1" cy="6"/>
              </a:xfrm>
              <a:custGeom>
                <a:gdLst>
                  <a:gd name="T0" fmla="*/ 1 w 1"/>
                  <a:gd name="T1" fmla="*/ 0 h 4"/>
                  <a:gd name="T2" fmla="*/ 0 w 1"/>
                  <a:gd name="T3" fmla="*/ 4 h 4"/>
                  <a:gd name="T4" fmla="*/ 1 w 1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1" y="0"/>
                    </a:moveTo>
                    <a:cubicBezTo>
                      <a:pt x="1" y="1"/>
                      <a:pt x="1" y="3"/>
                      <a:pt x="0" y="4"/>
                    </a:cubicBezTo>
                    <a:cubicBezTo>
                      <a:pt x="1" y="3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97" name="Freeform 188"/>
              <p:cNvSpPr/>
              <p:nvPr/>
            </p:nvSpPr>
            <p:spPr bwMode="auto">
              <a:xfrm flipH="1">
                <a:off x="2473" y="2429"/>
                <a:ext cx="0" cy="2"/>
              </a:xfrm>
              <a:custGeom>
                <a:gdLst>
                  <a:gd name="T0" fmla="*/ 0 h 2"/>
                  <a:gd name="T1" fmla="*/ 2 h 2"/>
                  <a:gd name="T2" fmla="*/ 0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98" name="Freeform 189"/>
              <p:cNvSpPr/>
              <p:nvPr/>
            </p:nvSpPr>
            <p:spPr bwMode="auto">
              <a:xfrm>
                <a:off x="2837" y="2909"/>
                <a:ext cx="2" cy="10"/>
              </a:xfrm>
              <a:custGeom>
                <a:gdLst>
                  <a:gd name="T0" fmla="*/ 0 w 1"/>
                  <a:gd name="T1" fmla="*/ 0 h 6"/>
                  <a:gd name="T2" fmla="*/ 1 w 1"/>
                  <a:gd name="T3" fmla="*/ 6 h 6"/>
                  <a:gd name="T4" fmla="*/ 0 w 1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6">
                    <a:moveTo>
                      <a:pt x="0" y="0"/>
                    </a:moveTo>
                    <a:cubicBezTo>
                      <a:pt x="0" y="2"/>
                      <a:pt x="1" y="4"/>
                      <a:pt x="1" y="6"/>
                    </a:cubicBezTo>
                    <a:cubicBezTo>
                      <a:pt x="1" y="4"/>
                      <a:pt x="0" y="2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99" name="Freeform 190"/>
              <p:cNvSpPr/>
              <p:nvPr/>
            </p:nvSpPr>
            <p:spPr bwMode="auto">
              <a:xfrm>
                <a:off x="2925" y="3168"/>
                <a:ext cx="1" cy="7"/>
              </a:xfrm>
              <a:custGeom>
                <a:gdLst>
                  <a:gd name="T0" fmla="*/ 0 w 1"/>
                  <a:gd name="T1" fmla="*/ 0 h 4"/>
                  <a:gd name="T2" fmla="*/ 1 w 1"/>
                  <a:gd name="T3" fmla="*/ 4 h 4"/>
                  <a:gd name="T4" fmla="*/ 0 w 1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0" y="0"/>
                    </a:moveTo>
                    <a:cubicBezTo>
                      <a:pt x="1" y="2"/>
                      <a:pt x="1" y="3"/>
                      <a:pt x="1" y="4"/>
                    </a:cubicBezTo>
                    <a:cubicBezTo>
                      <a:pt x="1" y="3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00" name="Freeform 191"/>
              <p:cNvSpPr/>
              <p:nvPr/>
            </p:nvSpPr>
            <p:spPr bwMode="auto">
              <a:xfrm>
                <a:off x="2875" y="3060"/>
                <a:ext cx="5" cy="7"/>
              </a:xfrm>
              <a:custGeom>
                <a:gdLst>
                  <a:gd name="T0" fmla="*/ 0 w 3"/>
                  <a:gd name="T1" fmla="*/ 0 h 4"/>
                  <a:gd name="T2" fmla="*/ 3 w 3"/>
                  <a:gd name="T3" fmla="*/ 4 h 4"/>
                  <a:gd name="T4" fmla="*/ 0 w 3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4">
                    <a:moveTo>
                      <a:pt x="0" y="0"/>
                    </a:moveTo>
                    <a:cubicBezTo>
                      <a:pt x="1" y="1"/>
                      <a:pt x="2" y="3"/>
                      <a:pt x="3" y="4"/>
                    </a:cubicBezTo>
                    <a:cubicBezTo>
                      <a:pt x="2" y="3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01" name="Freeform 192"/>
              <p:cNvSpPr/>
              <p:nvPr/>
            </p:nvSpPr>
            <p:spPr bwMode="auto">
              <a:xfrm>
                <a:off x="2834" y="2951"/>
                <a:ext cx="2" cy="9"/>
              </a:xfrm>
              <a:custGeom>
                <a:gdLst>
                  <a:gd name="T0" fmla="*/ 1 w 1"/>
                  <a:gd name="T1" fmla="*/ 0 h 5"/>
                  <a:gd name="T2" fmla="*/ 0 w 1"/>
                  <a:gd name="T3" fmla="*/ 5 h 5"/>
                  <a:gd name="T4" fmla="*/ 1 w 1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5">
                    <a:moveTo>
                      <a:pt x="1" y="0"/>
                    </a:moveTo>
                    <a:cubicBezTo>
                      <a:pt x="1" y="2"/>
                      <a:pt x="0" y="3"/>
                      <a:pt x="0" y="5"/>
                    </a:cubicBezTo>
                    <a:cubicBezTo>
                      <a:pt x="0" y="3"/>
                      <a:pt x="1" y="2"/>
                      <a:pt x="1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02" name="Freeform 193"/>
              <p:cNvSpPr/>
              <p:nvPr/>
            </p:nvSpPr>
            <p:spPr bwMode="auto">
              <a:xfrm>
                <a:off x="2508" y="2490"/>
                <a:ext cx="1" cy="3"/>
              </a:xfrm>
              <a:custGeom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1" y="1"/>
                      <a:pt x="1" y="1"/>
                      <a:pt x="1" y="2"/>
                    </a:cubicBezTo>
                    <a:cubicBezTo>
                      <a:pt x="1" y="1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03" name="Freeform 194"/>
              <p:cNvSpPr/>
              <p:nvPr/>
            </p:nvSpPr>
            <p:spPr bwMode="auto">
              <a:xfrm>
                <a:off x="2525" y="2587"/>
                <a:ext cx="2" cy="11"/>
              </a:xfrm>
              <a:custGeom>
                <a:gdLst>
                  <a:gd name="T0" fmla="*/ 1 w 1"/>
                  <a:gd name="T1" fmla="*/ 0 h 6"/>
                  <a:gd name="T2" fmla="*/ 0 w 1"/>
                  <a:gd name="T3" fmla="*/ 6 h 6"/>
                  <a:gd name="T4" fmla="*/ 1 w 1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6">
                    <a:moveTo>
                      <a:pt x="1" y="0"/>
                    </a:moveTo>
                    <a:cubicBezTo>
                      <a:pt x="1" y="2"/>
                      <a:pt x="0" y="4"/>
                      <a:pt x="0" y="6"/>
                    </a:cubicBezTo>
                    <a:cubicBezTo>
                      <a:pt x="0" y="4"/>
                      <a:pt x="1" y="2"/>
                      <a:pt x="1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04" name="Freeform 195"/>
              <p:cNvSpPr/>
              <p:nvPr/>
            </p:nvSpPr>
            <p:spPr bwMode="auto">
              <a:xfrm>
                <a:off x="2866" y="3053"/>
                <a:ext cx="7" cy="7"/>
              </a:xfrm>
              <a:custGeom>
                <a:gdLst>
                  <a:gd name="T0" fmla="*/ 0 w 4"/>
                  <a:gd name="T1" fmla="*/ 0 h 4"/>
                  <a:gd name="T2" fmla="*/ 0 w 4"/>
                  <a:gd name="T3" fmla="*/ 0 h 4"/>
                  <a:gd name="T4" fmla="*/ 4 w 4"/>
                  <a:gd name="T5" fmla="*/ 4 h 4"/>
                  <a:gd name="T6" fmla="*/ 0 w 4"/>
                  <a:gd name="T7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4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3" y="2"/>
                      <a:pt x="4" y="4"/>
                    </a:cubicBezTo>
                    <a:cubicBezTo>
                      <a:pt x="3" y="2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05" name="Freeform 196"/>
              <p:cNvSpPr/>
              <p:nvPr/>
            </p:nvSpPr>
            <p:spPr bwMode="auto">
              <a:xfrm flipH="1">
                <a:off x="2525" y="2558"/>
                <a:ext cx="0" cy="4"/>
              </a:xfrm>
              <a:custGeom>
                <a:gdLst>
                  <a:gd name="T0" fmla="*/ 0 h 2"/>
                  <a:gd name="T1" fmla="*/ 2 h 2"/>
                  <a:gd name="T2" fmla="*/ 0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cubicBezTo>
                      <a:pt x="0" y="1"/>
                      <a:pt x="0" y="2"/>
                      <a:pt x="0" y="2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06" name="Freeform 197"/>
              <p:cNvSpPr/>
              <p:nvPr/>
            </p:nvSpPr>
            <p:spPr bwMode="auto">
              <a:xfrm>
                <a:off x="3019" y="3194"/>
                <a:ext cx="5" cy="1"/>
              </a:xfrm>
              <a:custGeom>
                <a:gdLst>
                  <a:gd name="T0" fmla="*/ 3 w 3"/>
                  <a:gd name="T1" fmla="*/ 1 h 1"/>
                  <a:gd name="T2" fmla="*/ 2 w 3"/>
                  <a:gd name="T3" fmla="*/ 0 h 1"/>
                  <a:gd name="T4" fmla="*/ 1 w 3"/>
                  <a:gd name="T5" fmla="*/ 0 h 1"/>
                  <a:gd name="T6" fmla="*/ 1 w 3"/>
                  <a:gd name="T7" fmla="*/ 0 h 1"/>
                  <a:gd name="T8" fmla="*/ 0 w 3"/>
                  <a:gd name="T9" fmla="*/ 0 h 1"/>
                  <a:gd name="T10" fmla="*/ 3 w 3"/>
                  <a:gd name="T11" fmla="*/ 1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1">
                    <a:moveTo>
                      <a:pt x="3" y="1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07" name="Freeform 198"/>
              <p:cNvSpPr/>
              <p:nvPr/>
            </p:nvSpPr>
            <p:spPr bwMode="auto">
              <a:xfrm>
                <a:off x="3004" y="3188"/>
                <a:ext cx="1" cy="0"/>
              </a:xfrm>
              <a:custGeom>
                <a:gdLst>
                  <a:gd name="T0" fmla="*/ 0 w 1"/>
                  <a:gd name="T1" fmla="*/ 1 w 1"/>
                  <a:gd name="T2" fmla="*/ 0 w 1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lnTo>
                      <a:pt x="1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08" name="Freeform 199"/>
              <p:cNvSpPr/>
              <p:nvPr/>
            </p:nvSpPr>
            <p:spPr bwMode="auto">
              <a:xfrm>
                <a:off x="2988" y="3185"/>
                <a:ext cx="2" cy="2"/>
              </a:xfrm>
              <a:custGeom>
                <a:gdLst>
                  <a:gd name="T0" fmla="*/ 0 w 2"/>
                  <a:gd name="T1" fmla="*/ 0 h 2"/>
                  <a:gd name="T2" fmla="*/ 2 w 2"/>
                  <a:gd name="T3" fmla="*/ 2 h 2"/>
                  <a:gd name="T4" fmla="*/ 0 w 2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09" name="Freeform 200"/>
              <p:cNvSpPr/>
              <p:nvPr/>
            </p:nvSpPr>
            <p:spPr bwMode="auto">
              <a:xfrm>
                <a:off x="2836" y="2941"/>
                <a:ext cx="1" cy="7"/>
              </a:xfrm>
              <a:custGeom>
                <a:gdLst>
                  <a:gd name="T0" fmla="*/ 1 w 1"/>
                  <a:gd name="T1" fmla="*/ 0 h 4"/>
                  <a:gd name="T2" fmla="*/ 0 w 1"/>
                  <a:gd name="T3" fmla="*/ 4 h 4"/>
                  <a:gd name="T4" fmla="*/ 1 w 1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1" y="0"/>
                    </a:moveTo>
                    <a:cubicBezTo>
                      <a:pt x="1" y="1"/>
                      <a:pt x="1" y="3"/>
                      <a:pt x="0" y="4"/>
                    </a:cubicBezTo>
                    <a:cubicBezTo>
                      <a:pt x="1" y="3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10" name="Freeform 201"/>
              <p:cNvSpPr/>
              <p:nvPr/>
            </p:nvSpPr>
            <p:spPr bwMode="auto">
              <a:xfrm flipH="1">
                <a:off x="2527" y="2577"/>
                <a:ext cx="0" cy="7"/>
              </a:xfrm>
              <a:custGeom>
                <a:gdLst>
                  <a:gd name="T0" fmla="*/ 1 h 4"/>
                  <a:gd name="T1" fmla="*/ 0 h 4"/>
                  <a:gd name="T2" fmla="*/ 4 h 4"/>
                  <a:gd name="T3" fmla="*/ 1 h 4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4">
                    <a:moveTo>
                      <a:pt x="0" y="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0" y="4"/>
                    </a:cubicBezTo>
                    <a:cubicBezTo>
                      <a:pt x="0" y="3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11" name="Freeform 202"/>
              <p:cNvSpPr/>
              <p:nvPr/>
            </p:nvSpPr>
            <p:spPr bwMode="auto">
              <a:xfrm>
                <a:off x="2832" y="2891"/>
                <a:ext cx="2" cy="6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1" y="1"/>
                      <a:pt x="1" y="2"/>
                      <a:pt x="1" y="3"/>
                    </a:cubicBezTo>
                    <a:cubicBezTo>
                      <a:pt x="1" y="2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12" name="Freeform 203"/>
              <p:cNvSpPr/>
              <p:nvPr/>
            </p:nvSpPr>
            <p:spPr bwMode="auto">
              <a:xfrm>
                <a:off x="2403" y="2371"/>
                <a:ext cx="2" cy="2"/>
              </a:xfrm>
              <a:custGeom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1" y="0"/>
                      <a:pt x="1" y="0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13" name="Freeform 204"/>
              <p:cNvSpPr/>
              <p:nvPr/>
            </p:nvSpPr>
            <p:spPr bwMode="auto">
              <a:xfrm flipH="1">
                <a:off x="2515" y="2508"/>
                <a:ext cx="0" cy="0"/>
              </a:xfrm>
              <a:custGeom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  <p:sp>
          <p:nvSpPr>
            <p:cNvPr id="19" name="Freeform 206"/>
            <p:cNvSpPr/>
            <p:nvPr/>
          </p:nvSpPr>
          <p:spPr bwMode="auto">
            <a:xfrm>
              <a:off x="4503738" y="5663616"/>
              <a:ext cx="3175" cy="11113"/>
            </a:xfrm>
            <a:custGeom>
              <a:gdLst>
                <a:gd name="T0" fmla="*/ 1 w 1"/>
                <a:gd name="T1" fmla="*/ 0 h 4"/>
                <a:gd name="T2" fmla="*/ 0 w 1"/>
                <a:gd name="T3" fmla="*/ 4 h 4"/>
                <a:gd name="T4" fmla="*/ 1 w 1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4">
                  <a:moveTo>
                    <a:pt x="1" y="0"/>
                  </a:moveTo>
                  <a:cubicBezTo>
                    <a:pt x="1" y="2"/>
                    <a:pt x="1" y="3"/>
                    <a:pt x="0" y="4"/>
                  </a:cubicBezTo>
                  <a:cubicBezTo>
                    <a:pt x="1" y="3"/>
                    <a:pt x="1" y="2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0" name="Freeform 207"/>
            <p:cNvSpPr/>
            <p:nvPr/>
          </p:nvSpPr>
          <p:spPr bwMode="auto">
            <a:xfrm>
              <a:off x="4683125" y="6063666"/>
              <a:ext cx="11113" cy="0"/>
            </a:xfrm>
            <a:custGeom>
              <a:gdLst>
                <a:gd name="T0" fmla="*/ 3 w 4"/>
                <a:gd name="T1" fmla="*/ 3 w 4"/>
                <a:gd name="T2" fmla="*/ 3 w 4"/>
                <a:gd name="T3" fmla="*/ 0 w 4"/>
                <a:gd name="T4" fmla="*/ 4 w 4"/>
                <a:gd name="T5" fmla="*/ 3 w 4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4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1" y="0"/>
                    <a:pt x="3" y="0"/>
                    <a:pt x="4" y="0"/>
                  </a:cubicBezTo>
                  <a:lnTo>
                    <a:pt x="3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1" name="Freeform 208"/>
            <p:cNvSpPr/>
            <p:nvPr/>
          </p:nvSpPr>
          <p:spPr bwMode="auto">
            <a:xfrm flipH="1">
              <a:off x="4645025" y="6058903"/>
              <a:ext cx="0" cy="7938"/>
            </a:xfrm>
            <a:custGeom>
              <a:gdLst>
                <a:gd name="T0" fmla="*/ 2 h 3"/>
                <a:gd name="T1" fmla="*/ 0 h 3"/>
                <a:gd name="T2" fmla="*/ 3 h 3"/>
                <a:gd name="T3" fmla="*/ 2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3">
                  <a:moveTo>
                    <a:pt x="0" y="2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2" name="Freeform 209"/>
            <p:cNvSpPr/>
            <p:nvPr/>
          </p:nvSpPr>
          <p:spPr bwMode="auto">
            <a:xfrm flipH="1">
              <a:off x="4000500" y="5017503"/>
              <a:ext cx="0" cy="4763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3" name="Freeform 210"/>
            <p:cNvSpPr/>
            <p:nvPr/>
          </p:nvSpPr>
          <p:spPr bwMode="auto">
            <a:xfrm>
              <a:off x="3787775" y="4761916"/>
              <a:ext cx="4763" cy="0"/>
            </a:xfrm>
            <a:custGeom>
              <a:gdLst>
                <a:gd name="T0" fmla="*/ 0 w 2"/>
                <a:gd name="T1" fmla="*/ 2 w 2"/>
                <a:gd name="T2" fmla="*/ 0 w 2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0" y="0"/>
                    <a:pt x="1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4" name="Freeform 211"/>
            <p:cNvSpPr/>
            <p:nvPr/>
          </p:nvSpPr>
          <p:spPr bwMode="auto">
            <a:xfrm flipH="1">
              <a:off x="4008438" y="5134978"/>
              <a:ext cx="0" cy="15875"/>
            </a:xfrm>
            <a:custGeom>
              <a:gdLst>
                <a:gd name="T0" fmla="*/ 0 h 6"/>
                <a:gd name="T1" fmla="*/ 6 h 6"/>
                <a:gd name="T2" fmla="*/ 0 h 6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6">
                  <a:moveTo>
                    <a:pt x="0" y="0"/>
                  </a:moveTo>
                  <a:cubicBezTo>
                    <a:pt x="0" y="2"/>
                    <a:pt x="0" y="4"/>
                    <a:pt x="0" y="6"/>
                  </a:cubicBezTo>
                  <a:cubicBezTo>
                    <a:pt x="0" y="4"/>
                    <a:pt x="0" y="2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5" name="Freeform 212"/>
            <p:cNvSpPr/>
            <p:nvPr/>
          </p:nvSpPr>
          <p:spPr bwMode="auto">
            <a:xfrm flipH="1">
              <a:off x="4005263" y="5047666"/>
              <a:ext cx="0" cy="3175"/>
            </a:xfrm>
            <a:custGeom>
              <a:gdLst>
                <a:gd name="T0" fmla="*/ 0 h 1"/>
                <a:gd name="T1" fmla="*/ 1 h 1"/>
                <a:gd name="T2" fmla="*/ 0 h 1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6" name="Freeform 213"/>
            <p:cNvSpPr/>
            <p:nvPr/>
          </p:nvSpPr>
          <p:spPr bwMode="auto">
            <a:xfrm>
              <a:off x="4424363" y="5512803"/>
              <a:ext cx="9525" cy="6350"/>
            </a:xfrm>
            <a:custGeom>
              <a:gdLst>
                <a:gd name="T0" fmla="*/ 0 w 3"/>
                <a:gd name="T1" fmla="*/ 0 h 2"/>
                <a:gd name="T2" fmla="*/ 3 w 3"/>
                <a:gd name="T3" fmla="*/ 2 h 2"/>
                <a:gd name="T4" fmla="*/ 0 w 3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cubicBezTo>
                    <a:pt x="1" y="0"/>
                    <a:pt x="2" y="1"/>
                    <a:pt x="3" y="2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7" name="Freeform 214"/>
            <p:cNvSpPr/>
            <p:nvPr/>
          </p:nvSpPr>
          <p:spPr bwMode="auto">
            <a:xfrm>
              <a:off x="4271963" y="5500103"/>
              <a:ext cx="3175" cy="3175"/>
            </a:xfrm>
            <a:custGeom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1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8" name="Freeform 215"/>
            <p:cNvSpPr/>
            <p:nvPr/>
          </p:nvSpPr>
          <p:spPr bwMode="auto">
            <a:xfrm>
              <a:off x="4392613" y="5496928"/>
              <a:ext cx="12700" cy="6350"/>
            </a:xfrm>
            <a:custGeom>
              <a:gdLst>
                <a:gd name="T0" fmla="*/ 0 w 5"/>
                <a:gd name="T1" fmla="*/ 0 h 2"/>
                <a:gd name="T2" fmla="*/ 5 w 5"/>
                <a:gd name="T3" fmla="*/ 2 h 2"/>
                <a:gd name="T4" fmla="*/ 0 w 5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2">
                  <a:moveTo>
                    <a:pt x="0" y="0"/>
                  </a:moveTo>
                  <a:cubicBezTo>
                    <a:pt x="2" y="1"/>
                    <a:pt x="4" y="1"/>
                    <a:pt x="5" y="2"/>
                  </a:cubicBezTo>
                  <a:cubicBezTo>
                    <a:pt x="4" y="1"/>
                    <a:pt x="2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9" name="Freeform 216"/>
            <p:cNvSpPr/>
            <p:nvPr/>
          </p:nvSpPr>
          <p:spPr bwMode="auto">
            <a:xfrm>
              <a:off x="4389438" y="5496928"/>
              <a:ext cx="3175" cy="0"/>
            </a:xfrm>
            <a:custGeom>
              <a:gdLst>
                <a:gd name="T0" fmla="*/ 2 w 2"/>
                <a:gd name="T1" fmla="*/ 0 w 2"/>
                <a:gd name="T2" fmla="*/ 2 w 2"/>
                <a:gd name="T3" fmla="*/ 2 w 2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30" name="Freeform 217"/>
            <p:cNvSpPr/>
            <p:nvPr/>
          </p:nvSpPr>
          <p:spPr bwMode="auto">
            <a:xfrm>
              <a:off x="4597400" y="5906503"/>
              <a:ext cx="1588" cy="7938"/>
            </a:xfrm>
            <a:custGeom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0" y="1"/>
                    <a:pt x="1" y="2"/>
                    <a:pt x="1" y="3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31" name="Freeform 218"/>
            <p:cNvSpPr/>
            <p:nvPr/>
          </p:nvSpPr>
          <p:spPr bwMode="auto">
            <a:xfrm>
              <a:off x="4376738" y="5492166"/>
              <a:ext cx="1588" cy="1588"/>
            </a:xfrm>
            <a:custGeom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1" y="1"/>
                    <a:pt x="1" y="1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32" name="Freeform 219"/>
            <p:cNvSpPr/>
            <p:nvPr/>
          </p:nvSpPr>
          <p:spPr bwMode="auto">
            <a:xfrm>
              <a:off x="3905250" y="4842878"/>
              <a:ext cx="4763" cy="4763"/>
            </a:xfrm>
            <a:custGeom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1" y="1"/>
                    <a:pt x="2" y="2"/>
                  </a:cubicBezTo>
                  <a:cubicBezTo>
                    <a:pt x="1" y="1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33" name="Freeform 220"/>
            <p:cNvSpPr/>
            <p:nvPr/>
          </p:nvSpPr>
          <p:spPr bwMode="auto">
            <a:xfrm>
              <a:off x="4310063" y="5488991"/>
              <a:ext cx="3175" cy="3175"/>
            </a:xfrm>
            <a:custGeom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1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34" name="Freeform 221"/>
            <p:cNvSpPr/>
            <p:nvPr/>
          </p:nvSpPr>
          <p:spPr bwMode="auto">
            <a:xfrm flipH="1">
              <a:off x="4260850" y="5508041"/>
              <a:ext cx="0" cy="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35" name="Freeform 222"/>
            <p:cNvSpPr/>
            <p:nvPr/>
          </p:nvSpPr>
          <p:spPr bwMode="auto">
            <a:xfrm>
              <a:off x="4411663" y="5504866"/>
              <a:ext cx="7938" cy="6350"/>
            </a:xfrm>
            <a:custGeom>
              <a:gdLst>
                <a:gd name="T0" fmla="*/ 0 w 3"/>
                <a:gd name="T1" fmla="*/ 0 h 2"/>
                <a:gd name="T2" fmla="*/ 3 w 3"/>
                <a:gd name="T3" fmla="*/ 2 h 2"/>
                <a:gd name="T4" fmla="*/ 0 w 3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cubicBezTo>
                    <a:pt x="1" y="1"/>
                    <a:pt x="2" y="1"/>
                    <a:pt x="3" y="2"/>
                  </a:cubicBezTo>
                  <a:cubicBezTo>
                    <a:pt x="2" y="1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36" name="Freeform 223"/>
            <p:cNvSpPr/>
            <p:nvPr/>
          </p:nvSpPr>
          <p:spPr bwMode="auto">
            <a:xfrm>
              <a:off x="4624388" y="5960478"/>
              <a:ext cx="1588" cy="7938"/>
            </a:xfrm>
            <a:custGeom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1"/>
                    <a:pt x="1" y="2"/>
                    <a:pt x="1" y="3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37" name="Freeform 224"/>
            <p:cNvSpPr/>
            <p:nvPr/>
          </p:nvSpPr>
          <p:spPr bwMode="auto">
            <a:xfrm flipH="1">
              <a:off x="4297363" y="5493753"/>
              <a:ext cx="0" cy="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38" name="Freeform 225"/>
            <p:cNvSpPr/>
            <p:nvPr/>
          </p:nvSpPr>
          <p:spPr bwMode="auto">
            <a:xfrm>
              <a:off x="4321175" y="5488991"/>
              <a:ext cx="6350" cy="0"/>
            </a:xfrm>
            <a:custGeom>
              <a:gdLst>
                <a:gd name="T0" fmla="*/ 0 w 2"/>
                <a:gd name="T1" fmla="*/ 2 w 2"/>
                <a:gd name="T2" fmla="*/ 0 w 2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1" y="0"/>
                    <a:pt x="1" y="0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39" name="Freeform 226"/>
            <p:cNvSpPr/>
            <p:nvPr/>
          </p:nvSpPr>
          <p:spPr bwMode="auto">
            <a:xfrm>
              <a:off x="4613275" y="5933491"/>
              <a:ext cx="3175" cy="7938"/>
            </a:xfrm>
            <a:custGeom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0" y="1"/>
                    <a:pt x="0" y="2"/>
                    <a:pt x="1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0" name="Freeform 227"/>
            <p:cNvSpPr/>
            <p:nvPr/>
          </p:nvSpPr>
          <p:spPr bwMode="auto">
            <a:xfrm>
              <a:off x="4605338" y="5919203"/>
              <a:ext cx="1588" cy="7938"/>
            </a:xfrm>
            <a:custGeom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0" y="1"/>
                    <a:pt x="1" y="2"/>
                    <a:pt x="1" y="3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1" name="Freeform 228"/>
            <p:cNvSpPr/>
            <p:nvPr/>
          </p:nvSpPr>
          <p:spPr bwMode="auto">
            <a:xfrm>
              <a:off x="4283075" y="5496928"/>
              <a:ext cx="3175" cy="0"/>
            </a:xfrm>
            <a:custGeom>
              <a:gdLst>
                <a:gd name="T0" fmla="*/ 0 w 1"/>
                <a:gd name="T1" fmla="*/ 1 w 1"/>
                <a:gd name="T2" fmla="*/ 0 w 1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2" name="Freeform 229"/>
            <p:cNvSpPr/>
            <p:nvPr/>
          </p:nvSpPr>
          <p:spPr bwMode="auto">
            <a:xfrm>
              <a:off x="4335463" y="5488991"/>
              <a:ext cx="3175" cy="0"/>
            </a:xfrm>
            <a:custGeom>
              <a:gdLst>
                <a:gd name="T0" fmla="*/ 1 w 1"/>
                <a:gd name="T1" fmla="*/ 1 w 1"/>
                <a:gd name="T2" fmla="*/ 0 w 1"/>
                <a:gd name="T3" fmla="*/ 1 w 1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3" name="Freeform 230"/>
            <p:cNvSpPr/>
            <p:nvPr/>
          </p:nvSpPr>
          <p:spPr bwMode="auto">
            <a:xfrm>
              <a:off x="4618038" y="5946191"/>
              <a:ext cx="3175" cy="9525"/>
            </a:xfrm>
            <a:custGeom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1"/>
                    <a:pt x="1" y="2"/>
                    <a:pt x="1" y="3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4" name="Freeform 231"/>
            <p:cNvSpPr/>
            <p:nvPr/>
          </p:nvSpPr>
          <p:spPr bwMode="auto">
            <a:xfrm>
              <a:off x="4362450" y="5488991"/>
              <a:ext cx="4763" cy="3175"/>
            </a:xfrm>
            <a:custGeom>
              <a:gdLst>
                <a:gd name="T0" fmla="*/ 0 w 2"/>
                <a:gd name="T1" fmla="*/ 0 h 1"/>
                <a:gd name="T2" fmla="*/ 2 w 2"/>
                <a:gd name="T3" fmla="*/ 1 h 1"/>
                <a:gd name="T4" fmla="*/ 0 w 2"/>
                <a:gd name="T5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1" y="1"/>
                    <a:pt x="1" y="1"/>
                    <a:pt x="2" y="1"/>
                  </a:cubicBezTo>
                  <a:cubicBezTo>
                    <a:pt x="1" y="1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5" name="Freeform 232"/>
            <p:cNvSpPr/>
            <p:nvPr/>
          </p:nvSpPr>
          <p:spPr bwMode="auto">
            <a:xfrm>
              <a:off x="4351338" y="5488991"/>
              <a:ext cx="3175" cy="0"/>
            </a:xfrm>
            <a:custGeom>
              <a:gdLst>
                <a:gd name="T0" fmla="*/ 0 w 2"/>
                <a:gd name="T1" fmla="*/ 2 w 2"/>
                <a:gd name="T2" fmla="*/ 0 w 2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6" name="Freeform 233"/>
            <p:cNvSpPr/>
            <p:nvPr/>
          </p:nvSpPr>
          <p:spPr bwMode="auto">
            <a:xfrm>
              <a:off x="4716463" y="6063666"/>
              <a:ext cx="6350" cy="0"/>
            </a:xfrm>
            <a:custGeom>
              <a:gdLst>
                <a:gd name="T0" fmla="*/ 0 w 2"/>
                <a:gd name="T1" fmla="*/ 2 w 2"/>
                <a:gd name="T2" fmla="*/ 0 w 2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1" y="0"/>
                    <a:pt x="1" y="0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7" name="Freeform 234"/>
            <p:cNvSpPr/>
            <p:nvPr/>
          </p:nvSpPr>
          <p:spPr bwMode="auto">
            <a:xfrm>
              <a:off x="4575175" y="5881103"/>
              <a:ext cx="7938" cy="7938"/>
            </a:xfrm>
            <a:custGeom>
              <a:gdLst>
                <a:gd name="T0" fmla="*/ 0 w 3"/>
                <a:gd name="T1" fmla="*/ 0 h 3"/>
                <a:gd name="T2" fmla="*/ 3 w 3"/>
                <a:gd name="T3" fmla="*/ 3 h 3"/>
                <a:gd name="T4" fmla="*/ 0 w 3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1" y="1"/>
                    <a:pt x="2" y="2"/>
                    <a:pt x="3" y="3"/>
                  </a:cubicBezTo>
                  <a:cubicBezTo>
                    <a:pt x="2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8" name="Freeform 235"/>
            <p:cNvSpPr/>
            <p:nvPr/>
          </p:nvSpPr>
          <p:spPr bwMode="auto">
            <a:xfrm>
              <a:off x="3863975" y="4804778"/>
              <a:ext cx="3175" cy="4763"/>
            </a:xfrm>
            <a:custGeom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1" y="1"/>
                    <a:pt x="1" y="2"/>
                  </a:cubicBezTo>
                  <a:cubicBezTo>
                    <a:pt x="1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9" name="Freeform 236"/>
            <p:cNvSpPr/>
            <p:nvPr/>
          </p:nvSpPr>
          <p:spPr bwMode="auto">
            <a:xfrm>
              <a:off x="3989388" y="5211178"/>
              <a:ext cx="4763" cy="15875"/>
            </a:xfrm>
            <a:custGeom>
              <a:gdLst>
                <a:gd name="T0" fmla="*/ 2 w 2"/>
                <a:gd name="T1" fmla="*/ 0 h 6"/>
                <a:gd name="T2" fmla="*/ 0 w 2"/>
                <a:gd name="T3" fmla="*/ 6 h 6"/>
                <a:gd name="T4" fmla="*/ 2 w 2"/>
                <a:gd name="T5" fmla="*/ 0 h 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6">
                  <a:moveTo>
                    <a:pt x="2" y="0"/>
                  </a:moveTo>
                  <a:cubicBezTo>
                    <a:pt x="2" y="2"/>
                    <a:pt x="1" y="4"/>
                    <a:pt x="0" y="6"/>
                  </a:cubicBezTo>
                  <a:cubicBezTo>
                    <a:pt x="1" y="4"/>
                    <a:pt x="2" y="2"/>
                    <a:pt x="2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0" name="Freeform 237"/>
            <p:cNvSpPr/>
            <p:nvPr/>
          </p:nvSpPr>
          <p:spPr bwMode="auto">
            <a:xfrm>
              <a:off x="4481513" y="5568366"/>
              <a:ext cx="6350" cy="12700"/>
            </a:xfrm>
            <a:custGeom>
              <a:gdLst>
                <a:gd name="T0" fmla="*/ 0 w 2"/>
                <a:gd name="T1" fmla="*/ 0 h 5"/>
                <a:gd name="T2" fmla="*/ 2 w 2"/>
                <a:gd name="T3" fmla="*/ 5 h 5"/>
                <a:gd name="T4" fmla="*/ 0 w 2"/>
                <a:gd name="T5" fmla="*/ 0 h 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5">
                  <a:moveTo>
                    <a:pt x="0" y="0"/>
                  </a:moveTo>
                  <a:cubicBezTo>
                    <a:pt x="1" y="2"/>
                    <a:pt x="2" y="3"/>
                    <a:pt x="2" y="5"/>
                  </a:cubicBezTo>
                  <a:cubicBezTo>
                    <a:pt x="2" y="3"/>
                    <a:pt x="1" y="2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1" name="Freeform 238"/>
            <p:cNvSpPr/>
            <p:nvPr/>
          </p:nvSpPr>
          <p:spPr bwMode="auto">
            <a:xfrm>
              <a:off x="3838575" y="4788903"/>
              <a:ext cx="3175" cy="1588"/>
            </a:xfrm>
            <a:custGeom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1" y="1"/>
                    <a:pt x="1" y="1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2" name="Freeform 239"/>
            <p:cNvSpPr/>
            <p:nvPr/>
          </p:nvSpPr>
          <p:spPr bwMode="auto">
            <a:xfrm>
              <a:off x="4629150" y="5974766"/>
              <a:ext cx="3175" cy="7938"/>
            </a:xfrm>
            <a:custGeom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1"/>
                    <a:pt x="1" y="2"/>
                    <a:pt x="1" y="3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3" name="Freeform 240"/>
            <p:cNvSpPr/>
            <p:nvPr/>
          </p:nvSpPr>
          <p:spPr bwMode="auto">
            <a:xfrm>
              <a:off x="3997325" y="5192128"/>
              <a:ext cx="3175" cy="12700"/>
            </a:xfrm>
            <a:custGeom>
              <a:gdLst>
                <a:gd name="T0" fmla="*/ 1 w 1"/>
                <a:gd name="T1" fmla="*/ 0 h 5"/>
                <a:gd name="T2" fmla="*/ 0 w 1"/>
                <a:gd name="T3" fmla="*/ 5 h 5"/>
                <a:gd name="T4" fmla="*/ 1 w 1"/>
                <a:gd name="T5" fmla="*/ 0 h 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5">
                  <a:moveTo>
                    <a:pt x="1" y="0"/>
                  </a:moveTo>
                  <a:cubicBezTo>
                    <a:pt x="1" y="2"/>
                    <a:pt x="0" y="3"/>
                    <a:pt x="0" y="5"/>
                  </a:cubicBezTo>
                  <a:cubicBezTo>
                    <a:pt x="0" y="3"/>
                    <a:pt x="1" y="2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4" name="Freeform 241"/>
            <p:cNvSpPr/>
            <p:nvPr/>
          </p:nvSpPr>
          <p:spPr bwMode="auto">
            <a:xfrm>
              <a:off x="3886200" y="4823828"/>
              <a:ext cx="1588" cy="3175"/>
            </a:xfrm>
            <a:custGeom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1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5" name="Freeform 242"/>
            <p:cNvSpPr/>
            <p:nvPr/>
          </p:nvSpPr>
          <p:spPr bwMode="auto">
            <a:xfrm>
              <a:off x="4491038" y="5584241"/>
              <a:ext cx="4763" cy="11113"/>
            </a:xfrm>
            <a:custGeom>
              <a:gdLst>
                <a:gd name="T0" fmla="*/ 0 w 2"/>
                <a:gd name="T1" fmla="*/ 0 h 4"/>
                <a:gd name="T2" fmla="*/ 2 w 2"/>
                <a:gd name="T3" fmla="*/ 4 h 4"/>
                <a:gd name="T4" fmla="*/ 0 w 2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4">
                  <a:moveTo>
                    <a:pt x="0" y="0"/>
                  </a:moveTo>
                  <a:cubicBezTo>
                    <a:pt x="0" y="1"/>
                    <a:pt x="1" y="3"/>
                    <a:pt x="2" y="4"/>
                  </a:cubicBezTo>
                  <a:cubicBezTo>
                    <a:pt x="1" y="3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6" name="Freeform 243"/>
            <p:cNvSpPr/>
            <p:nvPr/>
          </p:nvSpPr>
          <p:spPr bwMode="auto">
            <a:xfrm flipH="1">
              <a:off x="4643438" y="6020803"/>
              <a:ext cx="0" cy="12700"/>
            </a:xfrm>
            <a:custGeom>
              <a:gdLst>
                <a:gd name="T0" fmla="*/ 0 h 5"/>
                <a:gd name="T1" fmla="*/ 5 h 5"/>
                <a:gd name="T2" fmla="*/ 0 h 5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5">
                  <a:moveTo>
                    <a:pt x="0" y="0"/>
                  </a:moveTo>
                  <a:cubicBezTo>
                    <a:pt x="0" y="2"/>
                    <a:pt x="0" y="3"/>
                    <a:pt x="0" y="5"/>
                  </a:cubicBezTo>
                  <a:cubicBezTo>
                    <a:pt x="0" y="3"/>
                    <a:pt x="0" y="2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7" name="Freeform 244"/>
            <p:cNvSpPr/>
            <p:nvPr/>
          </p:nvSpPr>
          <p:spPr bwMode="auto">
            <a:xfrm>
              <a:off x="4449763" y="5531853"/>
              <a:ext cx="11113" cy="9525"/>
            </a:xfrm>
            <a:custGeom>
              <a:gdLst>
                <a:gd name="T0" fmla="*/ 0 w 4"/>
                <a:gd name="T1" fmla="*/ 0 h 3"/>
                <a:gd name="T2" fmla="*/ 4 w 4"/>
                <a:gd name="T3" fmla="*/ 3 h 3"/>
                <a:gd name="T4" fmla="*/ 0 w 4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0"/>
                  </a:moveTo>
                  <a:cubicBezTo>
                    <a:pt x="2" y="1"/>
                    <a:pt x="3" y="2"/>
                    <a:pt x="4" y="3"/>
                  </a:cubicBezTo>
                  <a:cubicBezTo>
                    <a:pt x="3" y="2"/>
                    <a:pt x="2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8" name="Freeform 245"/>
            <p:cNvSpPr/>
            <p:nvPr/>
          </p:nvSpPr>
          <p:spPr bwMode="auto">
            <a:xfrm>
              <a:off x="4635500" y="5990641"/>
              <a:ext cx="1588" cy="7938"/>
            </a:xfrm>
            <a:custGeom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0" y="1"/>
                    <a:pt x="1" y="2"/>
                    <a:pt x="1" y="3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9" name="Freeform 246"/>
            <p:cNvSpPr/>
            <p:nvPr/>
          </p:nvSpPr>
          <p:spPr bwMode="auto">
            <a:xfrm>
              <a:off x="4438650" y="5522328"/>
              <a:ext cx="11113" cy="7938"/>
            </a:xfrm>
            <a:custGeom>
              <a:gdLst>
                <a:gd name="T0" fmla="*/ 0 w 4"/>
                <a:gd name="T1" fmla="*/ 0 h 3"/>
                <a:gd name="T2" fmla="*/ 4 w 4"/>
                <a:gd name="T3" fmla="*/ 3 h 3"/>
                <a:gd name="T4" fmla="*/ 0 w 4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0"/>
                  </a:moveTo>
                  <a:cubicBezTo>
                    <a:pt x="1" y="1"/>
                    <a:pt x="3" y="2"/>
                    <a:pt x="4" y="3"/>
                  </a:cubicBezTo>
                  <a:cubicBezTo>
                    <a:pt x="3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60" name="Freeform 247"/>
            <p:cNvSpPr/>
            <p:nvPr/>
          </p:nvSpPr>
          <p:spPr bwMode="auto">
            <a:xfrm>
              <a:off x="4586288" y="5895391"/>
              <a:ext cx="4763" cy="4763"/>
            </a:xfrm>
            <a:custGeom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2" y="2"/>
                  </a:cubicBezTo>
                  <a:cubicBezTo>
                    <a:pt x="2" y="1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61" name="Freeform 248"/>
            <p:cNvSpPr/>
            <p:nvPr/>
          </p:nvSpPr>
          <p:spPr bwMode="auto">
            <a:xfrm>
              <a:off x="4462463" y="5542966"/>
              <a:ext cx="9525" cy="7938"/>
            </a:xfrm>
            <a:custGeom>
              <a:gdLst>
                <a:gd name="T0" fmla="*/ 0 w 3"/>
                <a:gd name="T1" fmla="*/ 0 h 3"/>
                <a:gd name="T2" fmla="*/ 3 w 3"/>
                <a:gd name="T3" fmla="*/ 3 h 3"/>
                <a:gd name="T4" fmla="*/ 0 w 3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1" y="1"/>
                    <a:pt x="2" y="2"/>
                    <a:pt x="3" y="3"/>
                  </a:cubicBezTo>
                  <a:cubicBezTo>
                    <a:pt x="2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62" name="Freeform 249"/>
            <p:cNvSpPr/>
            <p:nvPr/>
          </p:nvSpPr>
          <p:spPr bwMode="auto">
            <a:xfrm>
              <a:off x="4248150" y="5512803"/>
              <a:ext cx="3175" cy="3175"/>
            </a:xfrm>
            <a:custGeom>
              <a:gdLst>
                <a:gd name="T0" fmla="*/ 0 w 2"/>
                <a:gd name="T1" fmla="*/ 2 h 2"/>
                <a:gd name="T2" fmla="*/ 2 w 2"/>
                <a:gd name="T3" fmla="*/ 0 h 2"/>
                <a:gd name="T4" fmla="*/ 0 w 2"/>
                <a:gd name="T5" fmla="*/ 2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lnTo>
                    <a:pt x="2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63" name="Freeform 250"/>
            <p:cNvSpPr/>
            <p:nvPr/>
          </p:nvSpPr>
          <p:spPr bwMode="auto">
            <a:xfrm>
              <a:off x="4233863" y="5522328"/>
              <a:ext cx="6350" cy="1588"/>
            </a:xfrm>
            <a:custGeom>
              <a:gdLst>
                <a:gd name="T0" fmla="*/ 1 w 2"/>
                <a:gd name="T1" fmla="*/ 0 h 1"/>
                <a:gd name="T2" fmla="*/ 1 w 2"/>
                <a:gd name="T3" fmla="*/ 0 h 1"/>
                <a:gd name="T4" fmla="*/ 1 w 2"/>
                <a:gd name="T5" fmla="*/ 0 h 1"/>
                <a:gd name="T6" fmla="*/ 0 w 2"/>
                <a:gd name="T7" fmla="*/ 1 h 1"/>
                <a:gd name="T8" fmla="*/ 2 w 2"/>
                <a:gd name="T9" fmla="*/ 0 h 1"/>
                <a:gd name="T10" fmla="*/ 1 w 2"/>
                <a:gd name="T11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2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64" name="Freeform 251"/>
            <p:cNvSpPr/>
            <p:nvPr/>
          </p:nvSpPr>
          <p:spPr bwMode="auto">
            <a:xfrm>
              <a:off x="4637088" y="6003341"/>
              <a:ext cx="3175" cy="11113"/>
            </a:xfrm>
            <a:custGeom>
              <a:gdLst>
                <a:gd name="T0" fmla="*/ 0 w 1"/>
                <a:gd name="T1" fmla="*/ 0 h 4"/>
                <a:gd name="T2" fmla="*/ 1 w 1"/>
                <a:gd name="T3" fmla="*/ 4 h 4"/>
                <a:gd name="T4" fmla="*/ 0 w 1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1"/>
                    <a:pt x="1" y="3"/>
                    <a:pt x="1" y="4"/>
                  </a:cubicBezTo>
                  <a:cubicBezTo>
                    <a:pt x="1" y="3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65" name="Freeform 252"/>
            <p:cNvSpPr/>
            <p:nvPr/>
          </p:nvSpPr>
          <p:spPr bwMode="auto">
            <a:xfrm>
              <a:off x="4473575" y="5557253"/>
              <a:ext cx="6350" cy="7938"/>
            </a:xfrm>
            <a:custGeom>
              <a:gdLst>
                <a:gd name="T0" fmla="*/ 0 w 2"/>
                <a:gd name="T1" fmla="*/ 0 h 3"/>
                <a:gd name="T2" fmla="*/ 2 w 2"/>
                <a:gd name="T3" fmla="*/ 3 h 3"/>
                <a:gd name="T4" fmla="*/ 0 w 2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1"/>
                    <a:pt x="1" y="2"/>
                    <a:pt x="2" y="3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66" name="Rectangle 253"/>
            <p:cNvSpPr>
              <a:spLocks noChangeArrowheads="1"/>
            </p:cNvSpPr>
            <p:nvPr/>
          </p:nvSpPr>
          <p:spPr bwMode="auto">
            <a:xfrm>
              <a:off x="4768850" y="6071603"/>
              <a:ext cx="1588" cy="1588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67" name="Freeform 254"/>
            <p:cNvSpPr/>
            <p:nvPr/>
          </p:nvSpPr>
          <p:spPr bwMode="auto">
            <a:xfrm>
              <a:off x="4792663" y="6081128"/>
              <a:ext cx="7938" cy="1588"/>
            </a:xfrm>
            <a:custGeom>
              <a:gdLst>
                <a:gd name="T0" fmla="*/ 3 w 3"/>
                <a:gd name="T1" fmla="*/ 1 h 1"/>
                <a:gd name="T2" fmla="*/ 0 w 3"/>
                <a:gd name="T3" fmla="*/ 0 h 1"/>
                <a:gd name="T4" fmla="*/ 3 w 3"/>
                <a:gd name="T5" fmla="*/ 1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3" y="1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1" y="0"/>
                    <a:pt x="2" y="0"/>
                    <a:pt x="3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68" name="Freeform 255"/>
            <p:cNvSpPr/>
            <p:nvPr/>
          </p:nvSpPr>
          <p:spPr bwMode="auto">
            <a:xfrm>
              <a:off x="4716463" y="6063666"/>
              <a:ext cx="6350" cy="0"/>
            </a:xfrm>
            <a:custGeom>
              <a:gdLst>
                <a:gd name="T0" fmla="*/ 2 w 2"/>
                <a:gd name="T1" fmla="*/ 2 w 2"/>
                <a:gd name="T2" fmla="*/ 0 w 2"/>
                <a:gd name="T3" fmla="*/ 0 w 2"/>
                <a:gd name="T4" fmla="*/ 2 w 2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69" name="Freeform 256"/>
            <p:cNvSpPr/>
            <p:nvPr/>
          </p:nvSpPr>
          <p:spPr bwMode="auto">
            <a:xfrm>
              <a:off x="4743450" y="6066841"/>
              <a:ext cx="3175" cy="3175"/>
            </a:xfrm>
            <a:custGeom>
              <a:gdLst>
                <a:gd name="T0" fmla="*/ 2 w 2"/>
                <a:gd name="T1" fmla="*/ 2 h 2"/>
                <a:gd name="T2" fmla="*/ 2 w 2"/>
                <a:gd name="T3" fmla="*/ 2 h 2"/>
                <a:gd name="T4" fmla="*/ 0 w 2"/>
                <a:gd name="T5" fmla="*/ 0 h 2"/>
                <a:gd name="T6" fmla="*/ 0 w 2"/>
                <a:gd name="T7" fmla="*/ 0 h 2"/>
                <a:gd name="T8" fmla="*/ 2 w 2"/>
                <a:gd name="T9" fmla="*/ 2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70" name="Freeform 257"/>
            <p:cNvSpPr/>
            <p:nvPr/>
          </p:nvSpPr>
          <p:spPr bwMode="auto">
            <a:xfrm flipH="1">
              <a:off x="3811588" y="5946191"/>
              <a:ext cx="0" cy="9525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71" name="Freeform 258"/>
            <p:cNvSpPr/>
            <p:nvPr/>
          </p:nvSpPr>
          <p:spPr bwMode="auto">
            <a:xfrm>
              <a:off x="3746500" y="6211303"/>
              <a:ext cx="3175" cy="3175"/>
            </a:xfrm>
            <a:custGeom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72" name="Freeform 259"/>
            <p:cNvSpPr/>
            <p:nvPr/>
          </p:nvSpPr>
          <p:spPr bwMode="auto">
            <a:xfrm flipH="1">
              <a:off x="3757613" y="6227178"/>
              <a:ext cx="0" cy="6350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73" name="Freeform 260"/>
            <p:cNvSpPr/>
            <p:nvPr/>
          </p:nvSpPr>
          <p:spPr bwMode="auto">
            <a:xfrm flipH="1">
              <a:off x="3724275" y="6176378"/>
              <a:ext cx="0" cy="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74" name="Freeform 261"/>
            <p:cNvSpPr/>
            <p:nvPr/>
          </p:nvSpPr>
          <p:spPr bwMode="auto">
            <a:xfrm>
              <a:off x="3735388" y="6192253"/>
              <a:ext cx="3175" cy="3175"/>
            </a:xfrm>
            <a:custGeom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75" name="Freeform 262"/>
            <p:cNvSpPr/>
            <p:nvPr/>
          </p:nvSpPr>
          <p:spPr bwMode="auto">
            <a:xfrm flipH="1">
              <a:off x="3776663" y="6290678"/>
              <a:ext cx="0" cy="1588"/>
            </a:xfrm>
            <a:custGeom>
              <a:gdLst>
                <a:gd name="T0" fmla="*/ 0 h 1"/>
                <a:gd name="T1" fmla="*/ 1 h 1"/>
                <a:gd name="T2" fmla="*/ 0 h 1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76" name="Freeform 263"/>
            <p:cNvSpPr/>
            <p:nvPr/>
          </p:nvSpPr>
          <p:spPr bwMode="auto">
            <a:xfrm flipH="1">
              <a:off x="3765550" y="6249403"/>
              <a:ext cx="0" cy="3175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77" name="Freeform 264"/>
            <p:cNvSpPr/>
            <p:nvPr/>
          </p:nvSpPr>
          <p:spPr bwMode="auto">
            <a:xfrm flipH="1">
              <a:off x="3771900" y="6268453"/>
              <a:ext cx="0" cy="3175"/>
            </a:xfrm>
            <a:custGeom>
              <a:gdLst>
                <a:gd name="T0" fmla="*/ 0 h 1"/>
                <a:gd name="T1" fmla="*/ 1 h 1"/>
                <a:gd name="T2" fmla="*/ 0 h 1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78" name="Freeform 265"/>
            <p:cNvSpPr/>
            <p:nvPr/>
          </p:nvSpPr>
          <p:spPr bwMode="auto">
            <a:xfrm>
              <a:off x="3800475" y="6009691"/>
              <a:ext cx="3175" cy="7938"/>
            </a:xfrm>
            <a:custGeom>
              <a:gdLst>
                <a:gd name="T0" fmla="*/ 1 w 1"/>
                <a:gd name="T1" fmla="*/ 0 h 3"/>
                <a:gd name="T2" fmla="*/ 0 w 1"/>
                <a:gd name="T3" fmla="*/ 3 h 3"/>
                <a:gd name="T4" fmla="*/ 1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79" name="Freeform 266"/>
            <p:cNvSpPr/>
            <p:nvPr/>
          </p:nvSpPr>
          <p:spPr bwMode="auto">
            <a:xfrm flipH="1">
              <a:off x="3806825" y="5993816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80" name="Freeform 267"/>
            <p:cNvSpPr/>
            <p:nvPr/>
          </p:nvSpPr>
          <p:spPr bwMode="auto">
            <a:xfrm flipH="1">
              <a:off x="3811588" y="5963653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81" name="Freeform 268"/>
            <p:cNvSpPr/>
            <p:nvPr/>
          </p:nvSpPr>
          <p:spPr bwMode="auto">
            <a:xfrm>
              <a:off x="3708400" y="6157328"/>
              <a:ext cx="3175" cy="1588"/>
            </a:xfrm>
            <a:custGeom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1" y="1"/>
                    <a:pt x="1" y="1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82" name="Freeform 269"/>
            <p:cNvSpPr/>
            <p:nvPr/>
          </p:nvSpPr>
          <p:spPr bwMode="auto">
            <a:xfrm flipH="1">
              <a:off x="3810000" y="5979528"/>
              <a:ext cx="0" cy="4763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83" name="Freeform 270"/>
            <p:cNvSpPr/>
            <p:nvPr/>
          </p:nvSpPr>
          <p:spPr bwMode="auto">
            <a:xfrm>
              <a:off x="3776663" y="6052553"/>
              <a:ext cx="4763" cy="6350"/>
            </a:xfrm>
            <a:custGeom>
              <a:gdLst>
                <a:gd name="T0" fmla="*/ 2 w 2"/>
                <a:gd name="T1" fmla="*/ 0 h 2"/>
                <a:gd name="T2" fmla="*/ 0 w 2"/>
                <a:gd name="T3" fmla="*/ 2 h 2"/>
                <a:gd name="T4" fmla="*/ 2 w 2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1" y="1"/>
                    <a:pt x="1" y="2"/>
                    <a:pt x="0" y="2"/>
                  </a:cubicBezTo>
                  <a:cubicBezTo>
                    <a:pt x="1" y="2"/>
                    <a:pt x="1" y="1"/>
                    <a:pt x="2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84" name="Freeform 271"/>
            <p:cNvSpPr/>
            <p:nvPr/>
          </p:nvSpPr>
          <p:spPr bwMode="auto">
            <a:xfrm>
              <a:off x="3795713" y="6025566"/>
              <a:ext cx="3175" cy="6350"/>
            </a:xfrm>
            <a:custGeom>
              <a:gdLst>
                <a:gd name="T0" fmla="*/ 1 w 1"/>
                <a:gd name="T1" fmla="*/ 0 h 2"/>
                <a:gd name="T2" fmla="*/ 0 w 1"/>
                <a:gd name="T3" fmla="*/ 2 h 2"/>
                <a:gd name="T4" fmla="*/ 1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85" name="Freeform 272"/>
            <p:cNvSpPr/>
            <p:nvPr/>
          </p:nvSpPr>
          <p:spPr bwMode="auto">
            <a:xfrm>
              <a:off x="3787775" y="6039853"/>
              <a:ext cx="3175" cy="4763"/>
            </a:xfrm>
            <a:custGeom>
              <a:gdLst>
                <a:gd name="T0" fmla="*/ 1 w 1"/>
                <a:gd name="T1" fmla="*/ 0 h 2"/>
                <a:gd name="T2" fmla="*/ 0 w 1"/>
                <a:gd name="T3" fmla="*/ 2 h 2"/>
                <a:gd name="T4" fmla="*/ 1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86" name="Freeform 273"/>
            <p:cNvSpPr/>
            <p:nvPr/>
          </p:nvSpPr>
          <p:spPr bwMode="auto">
            <a:xfrm flipH="1">
              <a:off x="3589338" y="5611228"/>
              <a:ext cx="0" cy="6350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87" name="Freeform 274"/>
            <p:cNvSpPr/>
            <p:nvPr/>
          </p:nvSpPr>
          <p:spPr bwMode="auto">
            <a:xfrm>
              <a:off x="3598863" y="5185778"/>
              <a:ext cx="3175" cy="9525"/>
            </a:xfrm>
            <a:custGeom>
              <a:gdLst>
                <a:gd name="T0" fmla="*/ 1 w 1"/>
                <a:gd name="T1" fmla="*/ 0 h 3"/>
                <a:gd name="T2" fmla="*/ 0 w 1"/>
                <a:gd name="T3" fmla="*/ 3 h 3"/>
                <a:gd name="T4" fmla="*/ 1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88" name="Freeform 275"/>
            <p:cNvSpPr/>
            <p:nvPr/>
          </p:nvSpPr>
          <p:spPr bwMode="auto">
            <a:xfrm flipH="1">
              <a:off x="3598863" y="5203241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89" name="Freeform 276"/>
            <p:cNvSpPr/>
            <p:nvPr/>
          </p:nvSpPr>
          <p:spPr bwMode="auto">
            <a:xfrm>
              <a:off x="3608388" y="5685841"/>
              <a:ext cx="1588" cy="1588"/>
            </a:xfrm>
            <a:custGeom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1" y="0"/>
                    <a:pt x="1" y="1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90" name="Freeform 277"/>
            <p:cNvSpPr/>
            <p:nvPr/>
          </p:nvSpPr>
          <p:spPr bwMode="auto">
            <a:xfrm>
              <a:off x="3579813" y="5039728"/>
              <a:ext cx="3175" cy="11113"/>
            </a:xfrm>
            <a:custGeom>
              <a:gdLst>
                <a:gd name="T0" fmla="*/ 0 w 1"/>
                <a:gd name="T1" fmla="*/ 0 h 4"/>
                <a:gd name="T2" fmla="*/ 1 w 1"/>
                <a:gd name="T3" fmla="*/ 4 h 4"/>
                <a:gd name="T4" fmla="*/ 0 w 1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0" y="1"/>
                    <a:pt x="1" y="3"/>
                    <a:pt x="1" y="4"/>
                  </a:cubicBezTo>
                  <a:cubicBezTo>
                    <a:pt x="1" y="3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91" name="Freeform 278"/>
            <p:cNvSpPr/>
            <p:nvPr/>
          </p:nvSpPr>
          <p:spPr bwMode="auto">
            <a:xfrm flipH="1">
              <a:off x="3605213" y="5663616"/>
              <a:ext cx="0" cy="4763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92" name="Freeform 279"/>
            <p:cNvSpPr/>
            <p:nvPr/>
          </p:nvSpPr>
          <p:spPr bwMode="auto">
            <a:xfrm flipH="1">
              <a:off x="3594100" y="5238166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93" name="Freeform 280"/>
            <p:cNvSpPr/>
            <p:nvPr/>
          </p:nvSpPr>
          <p:spPr bwMode="auto">
            <a:xfrm flipH="1">
              <a:off x="3597275" y="5222291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94" name="Freeform 281"/>
            <p:cNvSpPr/>
            <p:nvPr/>
          </p:nvSpPr>
          <p:spPr bwMode="auto">
            <a:xfrm flipH="1">
              <a:off x="3602038" y="5147678"/>
              <a:ext cx="0" cy="14288"/>
            </a:xfrm>
            <a:custGeom>
              <a:gdLst>
                <a:gd name="T0" fmla="*/ 0 h 5"/>
                <a:gd name="T1" fmla="*/ 5 h 5"/>
                <a:gd name="T2" fmla="*/ 0 h 5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5">
                  <a:moveTo>
                    <a:pt x="0" y="0"/>
                  </a:moveTo>
                  <a:cubicBezTo>
                    <a:pt x="0" y="2"/>
                    <a:pt x="0" y="3"/>
                    <a:pt x="0" y="5"/>
                  </a:cubicBezTo>
                  <a:cubicBezTo>
                    <a:pt x="0" y="3"/>
                    <a:pt x="0" y="2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95" name="Freeform 282"/>
            <p:cNvSpPr/>
            <p:nvPr/>
          </p:nvSpPr>
          <p:spPr bwMode="auto">
            <a:xfrm>
              <a:off x="3586163" y="5058778"/>
              <a:ext cx="3175" cy="7938"/>
            </a:xfrm>
            <a:custGeom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0" y="1"/>
                    <a:pt x="1" y="2"/>
                    <a:pt x="1" y="3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96" name="Freeform 283"/>
            <p:cNvSpPr/>
            <p:nvPr/>
          </p:nvSpPr>
          <p:spPr bwMode="auto">
            <a:xfrm flipH="1">
              <a:off x="3609975" y="5735053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97" name="Freeform 284"/>
            <p:cNvSpPr/>
            <p:nvPr/>
          </p:nvSpPr>
          <p:spPr bwMode="auto">
            <a:xfrm>
              <a:off x="3590925" y="5074653"/>
              <a:ext cx="3175" cy="11113"/>
            </a:xfrm>
            <a:custGeom>
              <a:gdLst>
                <a:gd name="T0" fmla="*/ 0 w 1"/>
                <a:gd name="T1" fmla="*/ 0 h 4"/>
                <a:gd name="T2" fmla="*/ 1 w 1"/>
                <a:gd name="T3" fmla="*/ 4 h 4"/>
                <a:gd name="T4" fmla="*/ 0 w 1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0" y="2"/>
                    <a:pt x="0" y="3"/>
                    <a:pt x="1" y="4"/>
                  </a:cubicBezTo>
                  <a:cubicBezTo>
                    <a:pt x="0" y="3"/>
                    <a:pt x="0" y="2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98" name="Freeform 285"/>
            <p:cNvSpPr/>
            <p:nvPr/>
          </p:nvSpPr>
          <p:spPr bwMode="auto">
            <a:xfrm>
              <a:off x="3594100" y="5093703"/>
              <a:ext cx="3175" cy="11113"/>
            </a:xfrm>
            <a:custGeom>
              <a:gdLst>
                <a:gd name="T0" fmla="*/ 0 w 1"/>
                <a:gd name="T1" fmla="*/ 0 h 4"/>
                <a:gd name="T2" fmla="*/ 1 w 1"/>
                <a:gd name="T3" fmla="*/ 4 h 4"/>
                <a:gd name="T4" fmla="*/ 0 w 1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0" y="1"/>
                    <a:pt x="1" y="3"/>
                    <a:pt x="1" y="4"/>
                  </a:cubicBezTo>
                  <a:cubicBezTo>
                    <a:pt x="1" y="3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99" name="Freeform 286"/>
            <p:cNvSpPr/>
            <p:nvPr/>
          </p:nvSpPr>
          <p:spPr bwMode="auto">
            <a:xfrm>
              <a:off x="3598863" y="5647741"/>
              <a:ext cx="3175" cy="4763"/>
            </a:xfrm>
            <a:custGeom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1" y="1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00" name="Freeform 287"/>
            <p:cNvSpPr/>
            <p:nvPr/>
          </p:nvSpPr>
          <p:spPr bwMode="auto">
            <a:xfrm>
              <a:off x="3609975" y="5717591"/>
              <a:ext cx="3175" cy="6350"/>
            </a:xfrm>
            <a:custGeom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0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01" name="Freeform 288"/>
            <p:cNvSpPr/>
            <p:nvPr/>
          </p:nvSpPr>
          <p:spPr bwMode="auto">
            <a:xfrm flipH="1">
              <a:off x="3598863" y="5131803"/>
              <a:ext cx="0" cy="11113"/>
            </a:xfrm>
            <a:custGeom>
              <a:gdLst>
                <a:gd name="T0" fmla="*/ 0 h 4"/>
                <a:gd name="T1" fmla="*/ 4 h 4"/>
                <a:gd name="T2" fmla="*/ 0 h 4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4">
                  <a:moveTo>
                    <a:pt x="0" y="0"/>
                  </a:moveTo>
                  <a:cubicBezTo>
                    <a:pt x="0" y="1"/>
                    <a:pt x="0" y="2"/>
                    <a:pt x="0" y="4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02" name="Freeform 289"/>
            <p:cNvSpPr/>
            <p:nvPr/>
          </p:nvSpPr>
          <p:spPr bwMode="auto">
            <a:xfrm flipH="1">
              <a:off x="3609975" y="5701716"/>
              <a:ext cx="0" cy="4763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03" name="Freeform 290"/>
            <p:cNvSpPr/>
            <p:nvPr/>
          </p:nvSpPr>
          <p:spPr bwMode="auto">
            <a:xfrm>
              <a:off x="3597275" y="5112753"/>
              <a:ext cx="1588" cy="11113"/>
            </a:xfrm>
            <a:custGeom>
              <a:gdLst>
                <a:gd name="T0" fmla="*/ 0 w 1"/>
                <a:gd name="T1" fmla="*/ 0 h 4"/>
                <a:gd name="T2" fmla="*/ 1 w 1"/>
                <a:gd name="T3" fmla="*/ 4 h 4"/>
                <a:gd name="T4" fmla="*/ 0 w 1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1"/>
                    <a:pt x="1" y="2"/>
                    <a:pt x="1" y="4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04" name="Freeform 291"/>
            <p:cNvSpPr/>
            <p:nvPr/>
          </p:nvSpPr>
          <p:spPr bwMode="auto">
            <a:xfrm flipH="1">
              <a:off x="3602038" y="5166728"/>
              <a:ext cx="0" cy="9525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05" name="Freeform 292"/>
            <p:cNvSpPr/>
            <p:nvPr/>
          </p:nvSpPr>
          <p:spPr bwMode="auto">
            <a:xfrm>
              <a:off x="3525838" y="5387391"/>
              <a:ext cx="3175" cy="6350"/>
            </a:xfrm>
            <a:custGeom>
              <a:gdLst>
                <a:gd name="T0" fmla="*/ 1 w 1"/>
                <a:gd name="T1" fmla="*/ 0 h 2"/>
                <a:gd name="T2" fmla="*/ 0 w 1"/>
                <a:gd name="T3" fmla="*/ 2 h 2"/>
                <a:gd name="T4" fmla="*/ 1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1"/>
                    <a:pt x="0" y="2"/>
                    <a:pt x="0" y="2"/>
                  </a:cubicBezTo>
                  <a:cubicBezTo>
                    <a:pt x="0" y="2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06" name="Freeform 293"/>
            <p:cNvSpPr/>
            <p:nvPr/>
          </p:nvSpPr>
          <p:spPr bwMode="auto">
            <a:xfrm>
              <a:off x="3571875" y="5581066"/>
              <a:ext cx="3175" cy="6350"/>
            </a:xfrm>
            <a:custGeom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0"/>
                    <a:pt x="0" y="1"/>
                    <a:pt x="1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07" name="Freeform 294"/>
            <p:cNvSpPr/>
            <p:nvPr/>
          </p:nvSpPr>
          <p:spPr bwMode="auto">
            <a:xfrm>
              <a:off x="3536950" y="5371516"/>
              <a:ext cx="3175" cy="7938"/>
            </a:xfrm>
            <a:custGeom>
              <a:gdLst>
                <a:gd name="T0" fmla="*/ 1 w 1"/>
                <a:gd name="T1" fmla="*/ 0 h 3"/>
                <a:gd name="T2" fmla="*/ 0 w 1"/>
                <a:gd name="T3" fmla="*/ 3 h 3"/>
                <a:gd name="T4" fmla="*/ 1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14" name="Freeform 295"/>
            <p:cNvSpPr/>
            <p:nvPr/>
          </p:nvSpPr>
          <p:spPr bwMode="auto">
            <a:xfrm>
              <a:off x="3513138" y="5404853"/>
              <a:ext cx="4763" cy="4763"/>
            </a:xfrm>
            <a:custGeom>
              <a:gdLst>
                <a:gd name="T0" fmla="*/ 2 w 2"/>
                <a:gd name="T1" fmla="*/ 0 h 2"/>
                <a:gd name="T2" fmla="*/ 0 w 2"/>
                <a:gd name="T3" fmla="*/ 2 h 2"/>
                <a:gd name="T4" fmla="*/ 2 w 2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1" y="0"/>
                    <a:pt x="1" y="1"/>
                    <a:pt x="0" y="2"/>
                  </a:cubicBezTo>
                  <a:cubicBezTo>
                    <a:pt x="1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15" name="Freeform 296"/>
            <p:cNvSpPr/>
            <p:nvPr/>
          </p:nvSpPr>
          <p:spPr bwMode="auto">
            <a:xfrm flipH="1">
              <a:off x="3560763" y="5565191"/>
              <a:ext cx="0" cy="3175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16" name="Freeform 297"/>
            <p:cNvSpPr/>
            <p:nvPr/>
          </p:nvSpPr>
          <p:spPr bwMode="auto">
            <a:xfrm>
              <a:off x="3536950" y="5535028"/>
              <a:ext cx="3175" cy="6350"/>
            </a:xfrm>
            <a:custGeom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1" y="1"/>
                    <a:pt x="1" y="2"/>
                  </a:cubicBezTo>
                  <a:cubicBezTo>
                    <a:pt x="1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17" name="Freeform 298"/>
            <p:cNvSpPr/>
            <p:nvPr/>
          </p:nvSpPr>
          <p:spPr bwMode="auto">
            <a:xfrm>
              <a:off x="3544888" y="5358816"/>
              <a:ext cx="6350" cy="4763"/>
            </a:xfrm>
            <a:custGeom>
              <a:gdLst>
                <a:gd name="T0" fmla="*/ 2 w 2"/>
                <a:gd name="T1" fmla="*/ 0 h 2"/>
                <a:gd name="T2" fmla="*/ 0 w 2"/>
                <a:gd name="T3" fmla="*/ 2 h 2"/>
                <a:gd name="T4" fmla="*/ 2 w 2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1" y="0"/>
                    <a:pt x="1" y="1"/>
                    <a:pt x="0" y="2"/>
                  </a:cubicBezTo>
                  <a:cubicBezTo>
                    <a:pt x="1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18" name="Freeform 299"/>
            <p:cNvSpPr/>
            <p:nvPr/>
          </p:nvSpPr>
          <p:spPr bwMode="auto">
            <a:xfrm>
              <a:off x="3602038" y="5789028"/>
              <a:ext cx="53975" cy="4763"/>
            </a:xfrm>
            <a:custGeom>
              <a:gdLst>
                <a:gd name="T0" fmla="*/ 20 w 20"/>
                <a:gd name="T1" fmla="*/ 1 h 2"/>
                <a:gd name="T2" fmla="*/ 0 w 20"/>
                <a:gd name="T3" fmla="*/ 2 h 2"/>
                <a:gd name="T4" fmla="*/ 15 w 20"/>
                <a:gd name="T5" fmla="*/ 0 h 2"/>
                <a:gd name="T6" fmla="*/ 20 w 20"/>
                <a:gd name="T7" fmla="*/ 1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20" y="1"/>
                  </a:moveTo>
                  <a:cubicBezTo>
                    <a:pt x="14" y="0"/>
                    <a:pt x="7" y="1"/>
                    <a:pt x="0" y="2"/>
                  </a:cubicBezTo>
                  <a:cubicBezTo>
                    <a:pt x="5" y="1"/>
                    <a:pt x="10" y="0"/>
                    <a:pt x="15" y="0"/>
                  </a:cubicBezTo>
                  <a:cubicBezTo>
                    <a:pt x="17" y="0"/>
                    <a:pt x="19" y="0"/>
                    <a:pt x="20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19" name="Freeform 300"/>
            <p:cNvSpPr/>
            <p:nvPr/>
          </p:nvSpPr>
          <p:spPr bwMode="auto">
            <a:xfrm>
              <a:off x="3578225" y="5290553"/>
              <a:ext cx="1588" cy="7938"/>
            </a:xfrm>
            <a:custGeom>
              <a:gdLst>
                <a:gd name="T0" fmla="*/ 1 w 1"/>
                <a:gd name="T1" fmla="*/ 0 h 3"/>
                <a:gd name="T2" fmla="*/ 0 w 1"/>
                <a:gd name="T3" fmla="*/ 3 h 3"/>
                <a:gd name="T4" fmla="*/ 1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20" name="Freeform 301"/>
            <p:cNvSpPr/>
            <p:nvPr/>
          </p:nvSpPr>
          <p:spPr bwMode="auto">
            <a:xfrm flipH="1">
              <a:off x="3597275" y="5630278"/>
              <a:ext cx="0" cy="6350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21" name="Freeform 302"/>
            <p:cNvSpPr/>
            <p:nvPr/>
          </p:nvSpPr>
          <p:spPr bwMode="auto">
            <a:xfrm>
              <a:off x="3589338" y="5257216"/>
              <a:ext cx="1588" cy="7938"/>
            </a:xfrm>
            <a:custGeom>
              <a:gdLst>
                <a:gd name="T0" fmla="*/ 1 w 1"/>
                <a:gd name="T1" fmla="*/ 0 h 3"/>
                <a:gd name="T2" fmla="*/ 0 w 1"/>
                <a:gd name="T3" fmla="*/ 3 h 3"/>
                <a:gd name="T4" fmla="*/ 1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22" name="Freeform 303"/>
            <p:cNvSpPr/>
            <p:nvPr/>
          </p:nvSpPr>
          <p:spPr bwMode="auto">
            <a:xfrm>
              <a:off x="3582988" y="5273091"/>
              <a:ext cx="3175" cy="7938"/>
            </a:xfrm>
            <a:custGeom>
              <a:gdLst>
                <a:gd name="T0" fmla="*/ 1 w 1"/>
                <a:gd name="T1" fmla="*/ 0 h 3"/>
                <a:gd name="T2" fmla="*/ 0 w 1"/>
                <a:gd name="T3" fmla="*/ 3 h 3"/>
                <a:gd name="T4" fmla="*/ 1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23" name="Freeform 304"/>
            <p:cNvSpPr/>
            <p:nvPr/>
          </p:nvSpPr>
          <p:spPr bwMode="auto">
            <a:xfrm>
              <a:off x="3556000" y="5341353"/>
              <a:ext cx="3175" cy="6350"/>
            </a:xfrm>
            <a:custGeom>
              <a:gdLst>
                <a:gd name="T0" fmla="*/ 1 w 1"/>
                <a:gd name="T1" fmla="*/ 0 h 2"/>
                <a:gd name="T2" fmla="*/ 0 w 1"/>
                <a:gd name="T3" fmla="*/ 2 h 2"/>
                <a:gd name="T4" fmla="*/ 1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24" name="Freeform 305"/>
            <p:cNvSpPr/>
            <p:nvPr/>
          </p:nvSpPr>
          <p:spPr bwMode="auto">
            <a:xfrm>
              <a:off x="3571875" y="5306428"/>
              <a:ext cx="3175" cy="7938"/>
            </a:xfrm>
            <a:custGeom>
              <a:gdLst>
                <a:gd name="T0" fmla="*/ 1 w 1"/>
                <a:gd name="T1" fmla="*/ 0 h 3"/>
                <a:gd name="T2" fmla="*/ 0 w 1"/>
                <a:gd name="T3" fmla="*/ 3 h 3"/>
                <a:gd name="T4" fmla="*/ 1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25" name="Freeform 306"/>
            <p:cNvSpPr/>
            <p:nvPr/>
          </p:nvSpPr>
          <p:spPr bwMode="auto">
            <a:xfrm>
              <a:off x="3579813" y="5595353"/>
              <a:ext cx="3175" cy="4763"/>
            </a:xfrm>
            <a:custGeom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0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26" name="Freeform 307"/>
            <p:cNvSpPr/>
            <p:nvPr/>
          </p:nvSpPr>
          <p:spPr bwMode="auto">
            <a:xfrm>
              <a:off x="3563938" y="5325478"/>
              <a:ext cx="3175" cy="4763"/>
            </a:xfrm>
            <a:custGeom>
              <a:gdLst>
                <a:gd name="T0" fmla="*/ 1 w 1"/>
                <a:gd name="T1" fmla="*/ 0 h 2"/>
                <a:gd name="T2" fmla="*/ 0 w 1"/>
                <a:gd name="T3" fmla="*/ 2 h 2"/>
                <a:gd name="T4" fmla="*/ 1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27" name="Freeform 308"/>
            <p:cNvSpPr/>
            <p:nvPr/>
          </p:nvSpPr>
          <p:spPr bwMode="auto">
            <a:xfrm flipH="1">
              <a:off x="3771900" y="6417678"/>
              <a:ext cx="0" cy="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28" name="Freeform 309"/>
            <p:cNvSpPr/>
            <p:nvPr/>
          </p:nvSpPr>
          <p:spPr bwMode="auto">
            <a:xfrm flipH="1">
              <a:off x="3776663" y="6393866"/>
              <a:ext cx="0" cy="4763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29" name="Freeform 310"/>
            <p:cNvSpPr/>
            <p:nvPr/>
          </p:nvSpPr>
          <p:spPr bwMode="auto">
            <a:xfrm>
              <a:off x="3757613" y="5835066"/>
              <a:ext cx="14288" cy="11113"/>
            </a:xfrm>
            <a:custGeom>
              <a:gdLst>
                <a:gd name="T0" fmla="*/ 0 w 5"/>
                <a:gd name="T1" fmla="*/ 0 h 4"/>
                <a:gd name="T2" fmla="*/ 5 w 5"/>
                <a:gd name="T3" fmla="*/ 4 h 4"/>
                <a:gd name="T4" fmla="*/ 0 w 5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0" y="0"/>
                  </a:moveTo>
                  <a:cubicBezTo>
                    <a:pt x="2" y="1"/>
                    <a:pt x="3" y="3"/>
                    <a:pt x="5" y="4"/>
                  </a:cubicBezTo>
                  <a:cubicBezTo>
                    <a:pt x="3" y="3"/>
                    <a:pt x="2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30" name="Freeform 311"/>
            <p:cNvSpPr/>
            <p:nvPr/>
          </p:nvSpPr>
          <p:spPr bwMode="auto">
            <a:xfrm>
              <a:off x="3548063" y="5549316"/>
              <a:ext cx="3175" cy="4763"/>
            </a:xfrm>
            <a:custGeom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1" y="1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31" name="Freeform 312"/>
            <p:cNvSpPr/>
            <p:nvPr/>
          </p:nvSpPr>
          <p:spPr bwMode="auto">
            <a:xfrm>
              <a:off x="3773488" y="5850941"/>
              <a:ext cx="7938" cy="7938"/>
            </a:xfrm>
            <a:custGeom>
              <a:gdLst>
                <a:gd name="T0" fmla="*/ 0 w 3"/>
                <a:gd name="T1" fmla="*/ 0 h 3"/>
                <a:gd name="T2" fmla="*/ 3 w 3"/>
                <a:gd name="T3" fmla="*/ 3 h 3"/>
                <a:gd name="T4" fmla="*/ 0 w 3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1" y="1"/>
                    <a:pt x="2" y="2"/>
                    <a:pt x="3" y="3"/>
                  </a:cubicBezTo>
                  <a:cubicBezTo>
                    <a:pt x="2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32" name="Freeform 313"/>
            <p:cNvSpPr/>
            <p:nvPr/>
          </p:nvSpPr>
          <p:spPr bwMode="auto">
            <a:xfrm>
              <a:off x="3746500" y="5823953"/>
              <a:ext cx="11113" cy="11113"/>
            </a:xfrm>
            <a:custGeom>
              <a:gdLst>
                <a:gd name="T0" fmla="*/ 0 w 4"/>
                <a:gd name="T1" fmla="*/ 0 h 4"/>
                <a:gd name="T2" fmla="*/ 4 w 4"/>
                <a:gd name="T3" fmla="*/ 4 h 4"/>
                <a:gd name="T4" fmla="*/ 0 w 4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cubicBezTo>
                    <a:pt x="1" y="1"/>
                    <a:pt x="3" y="2"/>
                    <a:pt x="4" y="4"/>
                  </a:cubicBezTo>
                  <a:cubicBezTo>
                    <a:pt x="3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33" name="Freeform 314"/>
            <p:cNvSpPr/>
            <p:nvPr/>
          </p:nvSpPr>
          <p:spPr bwMode="auto">
            <a:xfrm>
              <a:off x="3733800" y="5816016"/>
              <a:ext cx="9525" cy="4763"/>
            </a:xfrm>
            <a:custGeom>
              <a:gdLst>
                <a:gd name="T0" fmla="*/ 0 w 4"/>
                <a:gd name="T1" fmla="*/ 0 h 2"/>
                <a:gd name="T2" fmla="*/ 4 w 4"/>
                <a:gd name="T3" fmla="*/ 2 h 2"/>
                <a:gd name="T4" fmla="*/ 0 w 4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0" y="0"/>
                  </a:moveTo>
                  <a:cubicBezTo>
                    <a:pt x="1" y="0"/>
                    <a:pt x="3" y="1"/>
                    <a:pt x="4" y="2"/>
                  </a:cubicBezTo>
                  <a:cubicBezTo>
                    <a:pt x="3" y="1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34" name="Freeform 315"/>
            <p:cNvSpPr/>
            <p:nvPr/>
          </p:nvSpPr>
          <p:spPr bwMode="auto">
            <a:xfrm flipH="1">
              <a:off x="3779838" y="6374816"/>
              <a:ext cx="0" cy="3175"/>
            </a:xfrm>
            <a:custGeom>
              <a:gdLst>
                <a:gd name="T0" fmla="*/ 0 h 1"/>
                <a:gd name="T1" fmla="*/ 1 h 1"/>
                <a:gd name="T2" fmla="*/ 0 h 1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35" name="Freeform 316"/>
            <p:cNvSpPr/>
            <p:nvPr/>
          </p:nvSpPr>
          <p:spPr bwMode="auto">
            <a:xfrm flipH="1">
              <a:off x="3810000" y="5930316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36" name="Freeform 317"/>
            <p:cNvSpPr/>
            <p:nvPr/>
          </p:nvSpPr>
          <p:spPr bwMode="auto">
            <a:xfrm>
              <a:off x="3792538" y="5881103"/>
              <a:ext cx="6350" cy="7938"/>
            </a:xfrm>
            <a:custGeom>
              <a:gdLst>
                <a:gd name="T0" fmla="*/ 0 w 2"/>
                <a:gd name="T1" fmla="*/ 0 h 3"/>
                <a:gd name="T2" fmla="*/ 2 w 2"/>
                <a:gd name="T3" fmla="*/ 3 h 3"/>
                <a:gd name="T4" fmla="*/ 0 w 2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1"/>
                    <a:pt x="1" y="2"/>
                    <a:pt x="2" y="3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37" name="Freeform 318"/>
            <p:cNvSpPr/>
            <p:nvPr/>
          </p:nvSpPr>
          <p:spPr bwMode="auto">
            <a:xfrm flipH="1">
              <a:off x="3779838" y="6309728"/>
              <a:ext cx="0" cy="4763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38" name="Freeform 319"/>
            <p:cNvSpPr/>
            <p:nvPr/>
          </p:nvSpPr>
          <p:spPr bwMode="auto">
            <a:xfrm flipH="1">
              <a:off x="3806825" y="5914441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39" name="Freeform 320"/>
            <p:cNvSpPr/>
            <p:nvPr/>
          </p:nvSpPr>
          <p:spPr bwMode="auto">
            <a:xfrm>
              <a:off x="3800475" y="5898566"/>
              <a:ext cx="3175" cy="7938"/>
            </a:xfrm>
            <a:custGeom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0" y="1"/>
                    <a:pt x="1" y="2"/>
                    <a:pt x="1" y="3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40" name="Freeform 321"/>
            <p:cNvSpPr/>
            <p:nvPr/>
          </p:nvSpPr>
          <p:spPr bwMode="auto">
            <a:xfrm flipH="1">
              <a:off x="3781425" y="6352591"/>
              <a:ext cx="0" cy="3175"/>
            </a:xfrm>
            <a:custGeom>
              <a:gdLst>
                <a:gd name="T0" fmla="*/ 0 h 1"/>
                <a:gd name="T1" fmla="*/ 1 h 1"/>
                <a:gd name="T2" fmla="*/ 0 h 1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41" name="Freeform 322"/>
            <p:cNvSpPr/>
            <p:nvPr/>
          </p:nvSpPr>
          <p:spPr bwMode="auto">
            <a:xfrm>
              <a:off x="3784600" y="5868403"/>
              <a:ext cx="6350" cy="7938"/>
            </a:xfrm>
            <a:custGeom>
              <a:gdLst>
                <a:gd name="T0" fmla="*/ 0 w 2"/>
                <a:gd name="T1" fmla="*/ 0 h 3"/>
                <a:gd name="T2" fmla="*/ 2 w 2"/>
                <a:gd name="T3" fmla="*/ 3 h 3"/>
                <a:gd name="T4" fmla="*/ 0 w 2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1"/>
                    <a:pt x="1" y="2"/>
                    <a:pt x="2" y="3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42" name="Freeform 323"/>
            <p:cNvSpPr/>
            <p:nvPr/>
          </p:nvSpPr>
          <p:spPr bwMode="auto">
            <a:xfrm>
              <a:off x="3719513" y="5808078"/>
              <a:ext cx="14288" cy="7938"/>
            </a:xfrm>
            <a:custGeom>
              <a:gdLst>
                <a:gd name="T0" fmla="*/ 0 w 5"/>
                <a:gd name="T1" fmla="*/ 0 h 3"/>
                <a:gd name="T2" fmla="*/ 5 w 5"/>
                <a:gd name="T3" fmla="*/ 3 h 3"/>
                <a:gd name="T4" fmla="*/ 0 w 5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0" y="0"/>
                  </a:moveTo>
                  <a:cubicBezTo>
                    <a:pt x="2" y="1"/>
                    <a:pt x="3" y="2"/>
                    <a:pt x="5" y="3"/>
                  </a:cubicBezTo>
                  <a:cubicBezTo>
                    <a:pt x="3" y="2"/>
                    <a:pt x="2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43" name="Freeform 324"/>
            <p:cNvSpPr/>
            <p:nvPr/>
          </p:nvSpPr>
          <p:spPr bwMode="auto">
            <a:xfrm flipH="1">
              <a:off x="3781425" y="6331953"/>
              <a:ext cx="0" cy="4763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44" name="Freeform 325"/>
            <p:cNvSpPr/>
            <p:nvPr/>
          </p:nvSpPr>
          <p:spPr bwMode="auto">
            <a:xfrm>
              <a:off x="3513138" y="4922253"/>
              <a:ext cx="7938" cy="11113"/>
            </a:xfrm>
            <a:custGeom>
              <a:gdLst>
                <a:gd name="T0" fmla="*/ 0 w 3"/>
                <a:gd name="T1" fmla="*/ 0 h 4"/>
                <a:gd name="T2" fmla="*/ 3 w 3"/>
                <a:gd name="T3" fmla="*/ 4 h 4"/>
                <a:gd name="T4" fmla="*/ 0 w 3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cubicBezTo>
                    <a:pt x="1" y="2"/>
                    <a:pt x="2" y="3"/>
                    <a:pt x="3" y="4"/>
                  </a:cubicBezTo>
                  <a:cubicBezTo>
                    <a:pt x="2" y="3"/>
                    <a:pt x="1" y="2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45" name="Freeform 326"/>
            <p:cNvSpPr/>
            <p:nvPr/>
          </p:nvSpPr>
          <p:spPr bwMode="auto">
            <a:xfrm>
              <a:off x="3536950" y="4954003"/>
              <a:ext cx="4763" cy="9525"/>
            </a:xfrm>
            <a:custGeom>
              <a:gdLst>
                <a:gd name="T0" fmla="*/ 0 w 2"/>
                <a:gd name="T1" fmla="*/ 0 h 3"/>
                <a:gd name="T2" fmla="*/ 2 w 2"/>
                <a:gd name="T3" fmla="*/ 3 h 3"/>
                <a:gd name="T4" fmla="*/ 0 w 2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1"/>
                    <a:pt x="2" y="2"/>
                    <a:pt x="2" y="3"/>
                  </a:cubicBezTo>
                  <a:cubicBezTo>
                    <a:pt x="2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46" name="Freeform 327"/>
            <p:cNvSpPr/>
            <p:nvPr/>
          </p:nvSpPr>
          <p:spPr bwMode="auto">
            <a:xfrm>
              <a:off x="3556000" y="4987341"/>
              <a:ext cx="4763" cy="7938"/>
            </a:xfrm>
            <a:custGeom>
              <a:gdLst>
                <a:gd name="T0" fmla="*/ 0 w 2"/>
                <a:gd name="T1" fmla="*/ 0 h 3"/>
                <a:gd name="T2" fmla="*/ 2 w 2"/>
                <a:gd name="T3" fmla="*/ 3 h 3"/>
                <a:gd name="T4" fmla="*/ 0 w 2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1"/>
                    <a:pt x="2" y="2"/>
                    <a:pt x="2" y="3"/>
                  </a:cubicBezTo>
                  <a:cubicBezTo>
                    <a:pt x="2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47" name="Freeform 328"/>
            <p:cNvSpPr/>
            <p:nvPr/>
          </p:nvSpPr>
          <p:spPr bwMode="auto">
            <a:xfrm>
              <a:off x="3525838" y="4938128"/>
              <a:ext cx="6350" cy="7938"/>
            </a:xfrm>
            <a:custGeom>
              <a:gdLst>
                <a:gd name="T0" fmla="*/ 0 w 2"/>
                <a:gd name="T1" fmla="*/ 0 h 3"/>
                <a:gd name="T2" fmla="*/ 2 w 2"/>
                <a:gd name="T3" fmla="*/ 3 h 3"/>
                <a:gd name="T4" fmla="*/ 0 w 2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1"/>
                    <a:pt x="2" y="2"/>
                    <a:pt x="2" y="3"/>
                  </a:cubicBezTo>
                  <a:cubicBezTo>
                    <a:pt x="2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48" name="Freeform 329"/>
            <p:cNvSpPr/>
            <p:nvPr/>
          </p:nvSpPr>
          <p:spPr bwMode="auto">
            <a:xfrm>
              <a:off x="3762375" y="6435141"/>
              <a:ext cx="3175" cy="4763"/>
            </a:xfrm>
            <a:custGeom>
              <a:gdLst>
                <a:gd name="T0" fmla="*/ 1 w 1"/>
                <a:gd name="T1" fmla="*/ 0 h 2"/>
                <a:gd name="T2" fmla="*/ 0 w 1"/>
                <a:gd name="T3" fmla="*/ 2 h 2"/>
                <a:gd name="T4" fmla="*/ 1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1"/>
                    <a:pt x="1" y="1"/>
                    <a:pt x="0" y="2"/>
                  </a:cubicBezTo>
                  <a:cubicBezTo>
                    <a:pt x="1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49" name="Freeform 330"/>
            <p:cNvSpPr/>
            <p:nvPr/>
          </p:nvSpPr>
          <p:spPr bwMode="auto">
            <a:xfrm>
              <a:off x="3548063" y="4971466"/>
              <a:ext cx="4763" cy="7938"/>
            </a:xfrm>
            <a:custGeom>
              <a:gdLst>
                <a:gd name="T0" fmla="*/ 0 w 2"/>
                <a:gd name="T1" fmla="*/ 0 h 3"/>
                <a:gd name="T2" fmla="*/ 2 w 2"/>
                <a:gd name="T3" fmla="*/ 3 h 3"/>
                <a:gd name="T4" fmla="*/ 0 w 2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1"/>
                    <a:pt x="1" y="2"/>
                    <a:pt x="2" y="3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50" name="Freeform 331"/>
            <p:cNvSpPr/>
            <p:nvPr/>
          </p:nvSpPr>
          <p:spPr bwMode="auto">
            <a:xfrm>
              <a:off x="3571875" y="5022266"/>
              <a:ext cx="6350" cy="9525"/>
            </a:xfrm>
            <a:custGeom>
              <a:gdLst>
                <a:gd name="T0" fmla="*/ 0 w 2"/>
                <a:gd name="T1" fmla="*/ 0 h 3"/>
                <a:gd name="T2" fmla="*/ 2 w 2"/>
                <a:gd name="T3" fmla="*/ 3 h 3"/>
                <a:gd name="T4" fmla="*/ 0 w 2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1"/>
                    <a:pt x="1" y="2"/>
                    <a:pt x="2" y="3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51" name="Freeform 332"/>
            <p:cNvSpPr/>
            <p:nvPr/>
          </p:nvSpPr>
          <p:spPr bwMode="auto">
            <a:xfrm>
              <a:off x="3567113" y="5003216"/>
              <a:ext cx="3175" cy="11113"/>
            </a:xfrm>
            <a:custGeom>
              <a:gdLst>
                <a:gd name="T0" fmla="*/ 0 w 1"/>
                <a:gd name="T1" fmla="*/ 0 h 4"/>
                <a:gd name="T2" fmla="*/ 1 w 1"/>
                <a:gd name="T3" fmla="*/ 4 h 4"/>
                <a:gd name="T4" fmla="*/ 0 w 1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0" y="2"/>
                    <a:pt x="1" y="3"/>
                    <a:pt x="1" y="4"/>
                  </a:cubicBezTo>
                  <a:cubicBezTo>
                    <a:pt x="1" y="3"/>
                    <a:pt x="0" y="2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52" name="Freeform 333"/>
            <p:cNvSpPr/>
            <p:nvPr/>
          </p:nvSpPr>
          <p:spPr bwMode="auto">
            <a:xfrm flipH="1">
              <a:off x="3608388" y="5769978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53" name="Freeform 334"/>
            <p:cNvSpPr/>
            <p:nvPr/>
          </p:nvSpPr>
          <p:spPr bwMode="auto">
            <a:xfrm>
              <a:off x="3659188" y="5792203"/>
              <a:ext cx="26988" cy="1588"/>
            </a:xfrm>
            <a:custGeom>
              <a:gdLst>
                <a:gd name="T0" fmla="*/ 0 w 10"/>
                <a:gd name="T1" fmla="*/ 0 h 1"/>
                <a:gd name="T2" fmla="*/ 10 w 10"/>
                <a:gd name="T3" fmla="*/ 1 h 1"/>
                <a:gd name="T4" fmla="*/ 0 w 10"/>
                <a:gd name="T5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cubicBezTo>
                    <a:pt x="4" y="0"/>
                    <a:pt x="7" y="1"/>
                    <a:pt x="10" y="1"/>
                  </a:cubicBezTo>
                  <a:cubicBezTo>
                    <a:pt x="7" y="1"/>
                    <a:pt x="4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54" name="Freeform 335"/>
            <p:cNvSpPr/>
            <p:nvPr/>
          </p:nvSpPr>
          <p:spPr bwMode="auto">
            <a:xfrm>
              <a:off x="3471863" y="5447716"/>
              <a:ext cx="3175" cy="3175"/>
            </a:xfrm>
            <a:custGeom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1 h 1"/>
                <a:gd name="T6" fmla="*/ 1 w 1"/>
                <a:gd name="T7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55" name="Freeform 336"/>
            <p:cNvSpPr/>
            <p:nvPr/>
          </p:nvSpPr>
          <p:spPr bwMode="auto">
            <a:xfrm>
              <a:off x="3703638" y="5800141"/>
              <a:ext cx="12700" cy="4763"/>
            </a:xfrm>
            <a:custGeom>
              <a:gdLst>
                <a:gd name="T0" fmla="*/ 0 w 5"/>
                <a:gd name="T1" fmla="*/ 0 h 2"/>
                <a:gd name="T2" fmla="*/ 5 w 5"/>
                <a:gd name="T3" fmla="*/ 2 h 2"/>
                <a:gd name="T4" fmla="*/ 0 w 5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2">
                  <a:moveTo>
                    <a:pt x="0" y="0"/>
                  </a:moveTo>
                  <a:cubicBezTo>
                    <a:pt x="2" y="1"/>
                    <a:pt x="4" y="2"/>
                    <a:pt x="5" y="2"/>
                  </a:cubicBezTo>
                  <a:cubicBezTo>
                    <a:pt x="4" y="2"/>
                    <a:pt x="2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56" name="Freeform 337"/>
            <p:cNvSpPr/>
            <p:nvPr/>
          </p:nvSpPr>
          <p:spPr bwMode="auto">
            <a:xfrm>
              <a:off x="3457575" y="5458828"/>
              <a:ext cx="6350" cy="6350"/>
            </a:xfrm>
            <a:custGeom>
              <a:gdLst>
                <a:gd name="T0" fmla="*/ 2 w 2"/>
                <a:gd name="T1" fmla="*/ 0 h 2"/>
                <a:gd name="T2" fmla="*/ 0 w 2"/>
                <a:gd name="T3" fmla="*/ 2 h 2"/>
                <a:gd name="T4" fmla="*/ 2 w 2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0" y="1"/>
                    <a:pt x="1" y="1"/>
                    <a:pt x="2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57" name="Freeform 338"/>
            <p:cNvSpPr/>
            <p:nvPr/>
          </p:nvSpPr>
          <p:spPr bwMode="auto">
            <a:xfrm>
              <a:off x="3479800" y="4888916"/>
              <a:ext cx="15875" cy="14288"/>
            </a:xfrm>
            <a:custGeom>
              <a:gdLst>
                <a:gd name="T0" fmla="*/ 0 w 6"/>
                <a:gd name="T1" fmla="*/ 0 h 5"/>
                <a:gd name="T2" fmla="*/ 6 w 6"/>
                <a:gd name="T3" fmla="*/ 5 h 5"/>
                <a:gd name="T4" fmla="*/ 0 w 6"/>
                <a:gd name="T5" fmla="*/ 0 h 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5">
                  <a:moveTo>
                    <a:pt x="0" y="0"/>
                  </a:moveTo>
                  <a:cubicBezTo>
                    <a:pt x="2" y="1"/>
                    <a:pt x="4" y="3"/>
                    <a:pt x="6" y="5"/>
                  </a:cubicBezTo>
                  <a:cubicBezTo>
                    <a:pt x="4" y="3"/>
                    <a:pt x="2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58" name="Freeform 339"/>
            <p:cNvSpPr/>
            <p:nvPr/>
          </p:nvSpPr>
          <p:spPr bwMode="auto">
            <a:xfrm>
              <a:off x="3692525" y="5796966"/>
              <a:ext cx="11113" cy="3175"/>
            </a:xfrm>
            <a:custGeom>
              <a:gdLst>
                <a:gd name="T0" fmla="*/ 0 w 4"/>
                <a:gd name="T1" fmla="*/ 0 h 1"/>
                <a:gd name="T2" fmla="*/ 4 w 4"/>
                <a:gd name="T3" fmla="*/ 1 h 1"/>
                <a:gd name="T4" fmla="*/ 0 w 4"/>
                <a:gd name="T5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cubicBezTo>
                    <a:pt x="1" y="0"/>
                    <a:pt x="3" y="1"/>
                    <a:pt x="4" y="1"/>
                  </a:cubicBezTo>
                  <a:cubicBezTo>
                    <a:pt x="3" y="1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59" name="Freeform 340"/>
            <p:cNvSpPr/>
            <p:nvPr/>
          </p:nvSpPr>
          <p:spPr bwMode="auto">
            <a:xfrm flipH="1">
              <a:off x="3609975" y="5750928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60" name="Freeform 341"/>
            <p:cNvSpPr/>
            <p:nvPr/>
          </p:nvSpPr>
          <p:spPr bwMode="auto">
            <a:xfrm>
              <a:off x="3498850" y="4907966"/>
              <a:ext cx="11113" cy="7938"/>
            </a:xfrm>
            <a:custGeom>
              <a:gdLst>
                <a:gd name="T0" fmla="*/ 0 w 4"/>
                <a:gd name="T1" fmla="*/ 0 h 3"/>
                <a:gd name="T2" fmla="*/ 4 w 4"/>
                <a:gd name="T3" fmla="*/ 3 h 3"/>
                <a:gd name="T4" fmla="*/ 0 w 4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0"/>
                  </a:moveTo>
                  <a:cubicBezTo>
                    <a:pt x="1" y="1"/>
                    <a:pt x="2" y="2"/>
                    <a:pt x="4" y="3"/>
                  </a:cubicBezTo>
                  <a:cubicBezTo>
                    <a:pt x="2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61" name="Freeform 342"/>
            <p:cNvSpPr/>
            <p:nvPr/>
          </p:nvSpPr>
          <p:spPr bwMode="auto">
            <a:xfrm>
              <a:off x="4629150" y="5974766"/>
              <a:ext cx="3175" cy="7938"/>
            </a:xfrm>
            <a:custGeom>
              <a:gdLst>
                <a:gd name="T0" fmla="*/ 1 w 1"/>
                <a:gd name="T1" fmla="*/ 3 h 3"/>
                <a:gd name="T2" fmla="*/ 1 w 1"/>
                <a:gd name="T3" fmla="*/ 3 h 3"/>
                <a:gd name="T4" fmla="*/ 0 w 1"/>
                <a:gd name="T5" fmla="*/ 0 h 3"/>
                <a:gd name="T6" fmla="*/ 0 w 1"/>
                <a:gd name="T7" fmla="*/ 0 h 3"/>
                <a:gd name="T8" fmla="*/ 1 w 1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2"/>
                    <a:pt x="1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62" name="Freeform 343"/>
            <p:cNvSpPr/>
            <p:nvPr/>
          </p:nvSpPr>
          <p:spPr bwMode="auto">
            <a:xfrm>
              <a:off x="4637088" y="6003341"/>
              <a:ext cx="3175" cy="11113"/>
            </a:xfrm>
            <a:custGeom>
              <a:gdLst>
                <a:gd name="T0" fmla="*/ 1 w 1"/>
                <a:gd name="T1" fmla="*/ 4 h 4"/>
                <a:gd name="T2" fmla="*/ 1 w 1"/>
                <a:gd name="T3" fmla="*/ 4 h 4"/>
                <a:gd name="T4" fmla="*/ 0 w 1"/>
                <a:gd name="T5" fmla="*/ 0 h 4"/>
                <a:gd name="T6" fmla="*/ 0 w 1"/>
                <a:gd name="T7" fmla="*/ 0 h 4"/>
                <a:gd name="T8" fmla="*/ 1 w 1"/>
                <a:gd name="T9" fmla="*/ 4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4"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3"/>
                    <a:pt x="1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2"/>
                    <a:pt x="1" y="3"/>
                    <a:pt x="1" y="4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63" name="Freeform 344"/>
            <p:cNvSpPr/>
            <p:nvPr/>
          </p:nvSpPr>
          <p:spPr bwMode="auto">
            <a:xfrm>
              <a:off x="4613275" y="5933491"/>
              <a:ext cx="3175" cy="7938"/>
            </a:xfrm>
            <a:custGeom>
              <a:gdLst>
                <a:gd name="T0" fmla="*/ 1 w 1"/>
                <a:gd name="T1" fmla="*/ 3 h 3"/>
                <a:gd name="T2" fmla="*/ 1 w 1"/>
                <a:gd name="T3" fmla="*/ 3 h 3"/>
                <a:gd name="T4" fmla="*/ 0 w 1"/>
                <a:gd name="T5" fmla="*/ 0 h 3"/>
                <a:gd name="T6" fmla="*/ 0 w 1"/>
                <a:gd name="T7" fmla="*/ 0 h 3"/>
                <a:gd name="T8" fmla="*/ 1 w 1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1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64" name="Freeform 345"/>
            <p:cNvSpPr/>
            <p:nvPr/>
          </p:nvSpPr>
          <p:spPr bwMode="auto">
            <a:xfrm>
              <a:off x="4605338" y="5919203"/>
              <a:ext cx="1588" cy="7938"/>
            </a:xfrm>
            <a:custGeom>
              <a:gdLst>
                <a:gd name="T0" fmla="*/ 1 w 1"/>
                <a:gd name="T1" fmla="*/ 3 h 3"/>
                <a:gd name="T2" fmla="*/ 1 w 1"/>
                <a:gd name="T3" fmla="*/ 3 h 3"/>
                <a:gd name="T4" fmla="*/ 0 w 1"/>
                <a:gd name="T5" fmla="*/ 0 h 3"/>
                <a:gd name="T6" fmla="*/ 0 w 1"/>
                <a:gd name="T7" fmla="*/ 0 h 3"/>
                <a:gd name="T8" fmla="*/ 1 w 1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2"/>
                    <a:pt x="1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65" name="Freeform 346"/>
            <p:cNvSpPr/>
            <p:nvPr/>
          </p:nvSpPr>
          <p:spPr bwMode="auto">
            <a:xfrm>
              <a:off x="4640263" y="6020803"/>
              <a:ext cx="3175" cy="12700"/>
            </a:xfrm>
            <a:custGeom>
              <a:gdLst>
                <a:gd name="T0" fmla="*/ 1 w 1"/>
                <a:gd name="T1" fmla="*/ 5 h 5"/>
                <a:gd name="T2" fmla="*/ 1 w 1"/>
                <a:gd name="T3" fmla="*/ 5 h 5"/>
                <a:gd name="T4" fmla="*/ 1 w 1"/>
                <a:gd name="T5" fmla="*/ 0 h 5"/>
                <a:gd name="T6" fmla="*/ 0 w 1"/>
                <a:gd name="T7" fmla="*/ 0 h 5"/>
                <a:gd name="T8" fmla="*/ 1 w 1"/>
                <a:gd name="T9" fmla="*/ 5 h 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1" y="2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2"/>
                    <a:pt x="1" y="3"/>
                    <a:pt x="1" y="5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66" name="Freeform 347"/>
            <p:cNvSpPr/>
            <p:nvPr/>
          </p:nvSpPr>
          <p:spPr bwMode="auto">
            <a:xfrm>
              <a:off x="4624388" y="5960478"/>
              <a:ext cx="1588" cy="7938"/>
            </a:xfrm>
            <a:custGeom>
              <a:gdLst>
                <a:gd name="T0" fmla="*/ 1 w 1"/>
                <a:gd name="T1" fmla="*/ 3 h 3"/>
                <a:gd name="T2" fmla="*/ 1 w 1"/>
                <a:gd name="T3" fmla="*/ 3 h 3"/>
                <a:gd name="T4" fmla="*/ 0 w 1"/>
                <a:gd name="T5" fmla="*/ 0 h 3"/>
                <a:gd name="T6" fmla="*/ 0 w 1"/>
                <a:gd name="T7" fmla="*/ 0 h 3"/>
                <a:gd name="T8" fmla="*/ 1 w 1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2"/>
                    <a:pt x="1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67" name="Freeform 348"/>
            <p:cNvSpPr/>
            <p:nvPr/>
          </p:nvSpPr>
          <p:spPr bwMode="auto">
            <a:xfrm>
              <a:off x="4618038" y="5946191"/>
              <a:ext cx="3175" cy="9525"/>
            </a:xfrm>
            <a:custGeom>
              <a:gdLst>
                <a:gd name="T0" fmla="*/ 1 w 1"/>
                <a:gd name="T1" fmla="*/ 3 h 3"/>
                <a:gd name="T2" fmla="*/ 1 w 1"/>
                <a:gd name="T3" fmla="*/ 3 h 3"/>
                <a:gd name="T4" fmla="*/ 0 w 1"/>
                <a:gd name="T5" fmla="*/ 0 h 3"/>
                <a:gd name="T6" fmla="*/ 0 w 1"/>
                <a:gd name="T7" fmla="*/ 0 h 3"/>
                <a:gd name="T8" fmla="*/ 1 w 1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2"/>
                    <a:pt x="1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68" name="Freeform 349"/>
            <p:cNvSpPr/>
            <p:nvPr/>
          </p:nvSpPr>
          <p:spPr bwMode="auto">
            <a:xfrm>
              <a:off x="4635500" y="5990641"/>
              <a:ext cx="1588" cy="7938"/>
            </a:xfrm>
            <a:custGeom>
              <a:gdLst>
                <a:gd name="T0" fmla="*/ 1 w 1"/>
                <a:gd name="T1" fmla="*/ 3 h 3"/>
                <a:gd name="T2" fmla="*/ 1 w 1"/>
                <a:gd name="T3" fmla="*/ 3 h 3"/>
                <a:gd name="T4" fmla="*/ 0 w 1"/>
                <a:gd name="T5" fmla="*/ 0 h 3"/>
                <a:gd name="T6" fmla="*/ 0 w 1"/>
                <a:gd name="T7" fmla="*/ 0 h 3"/>
                <a:gd name="T8" fmla="*/ 1 w 1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2"/>
                    <a:pt x="1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69" name="Freeform 350"/>
            <p:cNvSpPr/>
            <p:nvPr/>
          </p:nvSpPr>
          <p:spPr bwMode="auto">
            <a:xfrm>
              <a:off x="4643438" y="6036678"/>
              <a:ext cx="1588" cy="14288"/>
            </a:xfrm>
            <a:custGeom>
              <a:gdLst>
                <a:gd name="T0" fmla="*/ 1 w 1"/>
                <a:gd name="T1" fmla="*/ 5 h 5"/>
                <a:gd name="T2" fmla="*/ 1 w 1"/>
                <a:gd name="T3" fmla="*/ 5 h 5"/>
                <a:gd name="T4" fmla="*/ 0 w 1"/>
                <a:gd name="T5" fmla="*/ 1 h 5"/>
                <a:gd name="T6" fmla="*/ 0 w 1"/>
                <a:gd name="T7" fmla="*/ 0 h 5"/>
                <a:gd name="T8" fmla="*/ 1 w 1"/>
                <a:gd name="T9" fmla="*/ 5 h 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4"/>
                    <a:pt x="1" y="3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2"/>
                    <a:pt x="1" y="3"/>
                    <a:pt x="1" y="5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70" name="Freeform 351"/>
            <p:cNvSpPr/>
            <p:nvPr/>
          </p:nvSpPr>
          <p:spPr bwMode="auto">
            <a:xfrm flipH="1">
              <a:off x="4645025" y="6055728"/>
              <a:ext cx="0" cy="11113"/>
            </a:xfrm>
            <a:custGeom>
              <a:gdLst>
                <a:gd name="T0" fmla="*/ 4 h 4"/>
                <a:gd name="T1" fmla="*/ 4 h 4"/>
                <a:gd name="T2" fmla="*/ 1 h 4"/>
                <a:gd name="T3" fmla="*/ 0 h 4"/>
                <a:gd name="T4" fmla="*/ 4 h 4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4"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2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71" name="Freeform 352"/>
            <p:cNvSpPr/>
            <p:nvPr/>
          </p:nvSpPr>
          <p:spPr bwMode="auto">
            <a:xfrm>
              <a:off x="4597400" y="5906503"/>
              <a:ext cx="1588" cy="7938"/>
            </a:xfrm>
            <a:custGeom>
              <a:gdLst>
                <a:gd name="T0" fmla="*/ 1 w 1"/>
                <a:gd name="T1" fmla="*/ 3 h 3"/>
                <a:gd name="T2" fmla="*/ 1 w 1"/>
                <a:gd name="T3" fmla="*/ 3 h 3"/>
                <a:gd name="T4" fmla="*/ 0 w 1"/>
                <a:gd name="T5" fmla="*/ 0 h 3"/>
                <a:gd name="T6" fmla="*/ 0 w 1"/>
                <a:gd name="T7" fmla="*/ 0 h 3"/>
                <a:gd name="T8" fmla="*/ 1 w 1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2"/>
                    <a:pt x="1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72" name="Freeform 353"/>
            <p:cNvSpPr/>
            <p:nvPr/>
          </p:nvSpPr>
          <p:spPr bwMode="auto">
            <a:xfrm>
              <a:off x="4586288" y="5895391"/>
              <a:ext cx="4763" cy="4763"/>
            </a:xfrm>
            <a:custGeom>
              <a:gdLst>
                <a:gd name="T0" fmla="*/ 2 w 2"/>
                <a:gd name="T1" fmla="*/ 2 h 2"/>
                <a:gd name="T2" fmla="*/ 2 w 2"/>
                <a:gd name="T3" fmla="*/ 2 h 2"/>
                <a:gd name="T4" fmla="*/ 0 w 2"/>
                <a:gd name="T5" fmla="*/ 0 h 2"/>
                <a:gd name="T6" fmla="*/ 0 w 2"/>
                <a:gd name="T7" fmla="*/ 0 h 2"/>
                <a:gd name="T8" fmla="*/ 2 w 2"/>
                <a:gd name="T9" fmla="*/ 2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1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1"/>
                    <a:pt x="2" y="2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73" name="Freeform 354"/>
            <p:cNvSpPr/>
            <p:nvPr/>
          </p:nvSpPr>
          <p:spPr bwMode="auto">
            <a:xfrm>
              <a:off x="4575175" y="5881103"/>
              <a:ext cx="7938" cy="7938"/>
            </a:xfrm>
            <a:custGeom>
              <a:gdLst>
                <a:gd name="T0" fmla="*/ 3 w 3"/>
                <a:gd name="T1" fmla="*/ 3 h 3"/>
                <a:gd name="T2" fmla="*/ 3 w 3"/>
                <a:gd name="T3" fmla="*/ 3 h 3"/>
                <a:gd name="T4" fmla="*/ 0 w 3"/>
                <a:gd name="T5" fmla="*/ 0 h 3"/>
                <a:gd name="T6" fmla="*/ 0 w 3"/>
                <a:gd name="T7" fmla="*/ 0 h 3"/>
                <a:gd name="T8" fmla="*/ 3 w 3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2" y="2"/>
                    <a:pt x="1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2"/>
                    <a:pt x="3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74" name="Freeform 355"/>
            <p:cNvSpPr/>
            <p:nvPr/>
          </p:nvSpPr>
          <p:spPr bwMode="auto">
            <a:xfrm>
              <a:off x="3444875" y="4063416"/>
              <a:ext cx="1587500" cy="2771775"/>
            </a:xfrm>
            <a:custGeom>
              <a:gdLst>
                <a:gd name="T0" fmla="*/ 477 w 583"/>
                <a:gd name="T1" fmla="*/ 735 h 1017"/>
                <a:gd name="T2" fmla="*/ 441 w 583"/>
                <a:gd name="T3" fmla="*/ 735 h 1017"/>
                <a:gd name="T4" fmla="*/ 439 w 583"/>
                <a:gd name="T5" fmla="*/ 716 h 1017"/>
                <a:gd name="T6" fmla="*/ 434 w 583"/>
                <a:gd name="T7" fmla="*/ 699 h 1017"/>
                <a:gd name="T8" fmla="*/ 427 w 583"/>
                <a:gd name="T9" fmla="*/ 684 h 1017"/>
                <a:gd name="T10" fmla="*/ 418 w 583"/>
                <a:gd name="T11" fmla="*/ 670 h 1017"/>
                <a:gd name="T12" fmla="*/ 401 w 583"/>
                <a:gd name="T13" fmla="*/ 654 h 1017"/>
                <a:gd name="T14" fmla="*/ 389 w 583"/>
                <a:gd name="T15" fmla="*/ 593 h 1017"/>
                <a:gd name="T16" fmla="*/ 389 w 583"/>
                <a:gd name="T17" fmla="*/ 574 h 1017"/>
                <a:gd name="T18" fmla="*/ 384 w 583"/>
                <a:gd name="T19" fmla="*/ 558 h 1017"/>
                <a:gd name="T20" fmla="*/ 374 w 583"/>
                <a:gd name="T21" fmla="*/ 543 h 1017"/>
                <a:gd name="T22" fmla="*/ 360 w 583"/>
                <a:gd name="T23" fmla="*/ 532 h 1017"/>
                <a:gd name="T24" fmla="*/ 343 w 583"/>
                <a:gd name="T25" fmla="*/ 525 h 1017"/>
                <a:gd name="T26" fmla="*/ 328 w 583"/>
                <a:gd name="T27" fmla="*/ 523 h 1017"/>
                <a:gd name="T28" fmla="*/ 313 w 583"/>
                <a:gd name="T29" fmla="*/ 525 h 1017"/>
                <a:gd name="T30" fmla="*/ 300 w 583"/>
                <a:gd name="T31" fmla="*/ 530 h 1017"/>
                <a:gd name="T32" fmla="*/ 223 w 583"/>
                <a:gd name="T33" fmla="*/ 457 h 1017"/>
                <a:gd name="T34" fmla="*/ 204 w 583"/>
                <a:gd name="T35" fmla="*/ 414 h 1017"/>
                <a:gd name="T36" fmla="*/ 207 w 583"/>
                <a:gd name="T37" fmla="*/ 393 h 1017"/>
                <a:gd name="T38" fmla="*/ 207 w 583"/>
                <a:gd name="T39" fmla="*/ 370 h 1017"/>
                <a:gd name="T40" fmla="*/ 201 w 583"/>
                <a:gd name="T41" fmla="*/ 341 h 1017"/>
                <a:gd name="T42" fmla="*/ 188 w 583"/>
                <a:gd name="T43" fmla="*/ 312 h 1017"/>
                <a:gd name="T44" fmla="*/ 169 w 583"/>
                <a:gd name="T45" fmla="*/ 286 h 1017"/>
                <a:gd name="T46" fmla="*/ 145 w 583"/>
                <a:gd name="T47" fmla="*/ 266 h 1017"/>
                <a:gd name="T48" fmla="*/ 204 w 583"/>
                <a:gd name="T49" fmla="*/ 44 h 1017"/>
                <a:gd name="T50" fmla="*/ 13 w 583"/>
                <a:gd name="T51" fmla="*/ 303 h 1017"/>
                <a:gd name="T52" fmla="*/ 30 w 583"/>
                <a:gd name="T53" fmla="*/ 321 h 1017"/>
                <a:gd name="T54" fmla="*/ 41 w 583"/>
                <a:gd name="T55" fmla="*/ 339 h 1017"/>
                <a:gd name="T56" fmla="*/ 50 w 583"/>
                <a:gd name="T57" fmla="*/ 358 h 1017"/>
                <a:gd name="T58" fmla="*/ 55 w 583"/>
                <a:gd name="T59" fmla="*/ 378 h 1017"/>
                <a:gd name="T60" fmla="*/ 58 w 583"/>
                <a:gd name="T61" fmla="*/ 398 h 1017"/>
                <a:gd name="T62" fmla="*/ 57 w 583"/>
                <a:gd name="T63" fmla="*/ 415 h 1017"/>
                <a:gd name="T64" fmla="*/ 55 w 583"/>
                <a:gd name="T65" fmla="*/ 434 h 1017"/>
                <a:gd name="T66" fmla="*/ 49 w 583"/>
                <a:gd name="T67" fmla="*/ 453 h 1017"/>
                <a:gd name="T68" fmla="*/ 41 w 583"/>
                <a:gd name="T69" fmla="*/ 471 h 1017"/>
                <a:gd name="T70" fmla="*/ 30 w 583"/>
                <a:gd name="T71" fmla="*/ 488 h 1017"/>
                <a:gd name="T72" fmla="*/ 12 w 583"/>
                <a:gd name="T73" fmla="*/ 508 h 1017"/>
                <a:gd name="T74" fmla="*/ 3 w 583"/>
                <a:gd name="T75" fmla="*/ 515 h 1017"/>
                <a:gd name="T76" fmla="*/ 39 w 583"/>
                <a:gd name="T77" fmla="*/ 547 h 1017"/>
                <a:gd name="T78" fmla="*/ 51 w 583"/>
                <a:gd name="T79" fmla="*/ 564 h 1017"/>
                <a:gd name="T80" fmla="*/ 58 w 583"/>
                <a:gd name="T81" fmla="*/ 583 h 1017"/>
                <a:gd name="T82" fmla="*/ 61 w 583"/>
                <a:gd name="T83" fmla="*/ 603 h 1017"/>
                <a:gd name="T84" fmla="*/ 61 w 583"/>
                <a:gd name="T85" fmla="*/ 619 h 1017"/>
                <a:gd name="T86" fmla="*/ 79 w 583"/>
                <a:gd name="T87" fmla="*/ 634 h 1017"/>
                <a:gd name="T88" fmla="*/ 101 w 583"/>
                <a:gd name="T89" fmla="*/ 640 h 1017"/>
                <a:gd name="T90" fmla="*/ 120 w 583"/>
                <a:gd name="T91" fmla="*/ 654 h 1017"/>
                <a:gd name="T92" fmla="*/ 130 w 583"/>
                <a:gd name="T93" fmla="*/ 670 h 1017"/>
                <a:gd name="T94" fmla="*/ 134 w 583"/>
                <a:gd name="T95" fmla="*/ 688 h 1017"/>
                <a:gd name="T96" fmla="*/ 134 w 583"/>
                <a:gd name="T97" fmla="*/ 703 h 1017"/>
                <a:gd name="T98" fmla="*/ 130 w 583"/>
                <a:gd name="T99" fmla="*/ 720 h 1017"/>
                <a:gd name="T100" fmla="*/ 118 w 583"/>
                <a:gd name="T101" fmla="*/ 737 h 1017"/>
                <a:gd name="T102" fmla="*/ 103 w 583"/>
                <a:gd name="T103" fmla="*/ 775 h 1017"/>
                <a:gd name="T104" fmla="*/ 115 w 583"/>
                <a:gd name="T105" fmla="*/ 796 h 1017"/>
                <a:gd name="T106" fmla="*/ 122 w 583"/>
                <a:gd name="T107" fmla="*/ 818 h 1017"/>
                <a:gd name="T108" fmla="*/ 124 w 583"/>
                <a:gd name="T109" fmla="*/ 840 h 1017"/>
                <a:gd name="T110" fmla="*/ 120 w 583"/>
                <a:gd name="T111" fmla="*/ 864 h 1017"/>
                <a:gd name="T112" fmla="*/ 169 w 583"/>
                <a:gd name="T113" fmla="*/ 911 h 1017"/>
                <a:gd name="T114" fmla="*/ 181 w 583"/>
                <a:gd name="T115" fmla="*/ 925 h 1017"/>
                <a:gd name="T116" fmla="*/ 190 w 583"/>
                <a:gd name="T117" fmla="*/ 940 h 1017"/>
                <a:gd name="T118" fmla="*/ 198 w 583"/>
                <a:gd name="T119" fmla="*/ 958 h 1017"/>
                <a:gd name="T120" fmla="*/ 203 w 583"/>
                <a:gd name="T121" fmla="*/ 975 h 1017"/>
                <a:gd name="T122" fmla="*/ 205 w 583"/>
                <a:gd name="T123" fmla="*/ 992 h 1017"/>
                <a:gd name="T124" fmla="*/ 205 w 583"/>
                <a:gd name="T125" fmla="*/ 1006 h 101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83" h="1017">
                  <a:moveTo>
                    <a:pt x="498" y="741"/>
                  </a:moveTo>
                  <a:cubicBezTo>
                    <a:pt x="497" y="740"/>
                    <a:pt x="496" y="740"/>
                    <a:pt x="495" y="740"/>
                  </a:cubicBezTo>
                  <a:cubicBezTo>
                    <a:pt x="492" y="739"/>
                    <a:pt x="490" y="738"/>
                    <a:pt x="487" y="737"/>
                  </a:cubicBezTo>
                  <a:cubicBezTo>
                    <a:pt x="486" y="737"/>
                    <a:pt x="486" y="737"/>
                    <a:pt x="486" y="737"/>
                  </a:cubicBezTo>
                  <a:cubicBezTo>
                    <a:pt x="483" y="737"/>
                    <a:pt x="480" y="736"/>
                    <a:pt x="478" y="736"/>
                  </a:cubicBezTo>
                  <a:cubicBezTo>
                    <a:pt x="477" y="735"/>
                    <a:pt x="477" y="735"/>
                    <a:pt x="477" y="735"/>
                  </a:cubicBezTo>
                  <a:cubicBezTo>
                    <a:pt x="474" y="735"/>
                    <a:pt x="471" y="735"/>
                    <a:pt x="469" y="734"/>
                  </a:cubicBezTo>
                  <a:cubicBezTo>
                    <a:pt x="468" y="734"/>
                    <a:pt x="468" y="734"/>
                    <a:pt x="467" y="734"/>
                  </a:cubicBezTo>
                  <a:cubicBezTo>
                    <a:pt x="464" y="734"/>
                    <a:pt x="462" y="734"/>
                    <a:pt x="459" y="734"/>
                  </a:cubicBezTo>
                  <a:cubicBezTo>
                    <a:pt x="458" y="734"/>
                    <a:pt x="456" y="734"/>
                    <a:pt x="455" y="734"/>
                  </a:cubicBezTo>
                  <a:cubicBezTo>
                    <a:pt x="450" y="734"/>
                    <a:pt x="446" y="735"/>
                    <a:pt x="441" y="735"/>
                  </a:cubicBezTo>
                  <a:cubicBezTo>
                    <a:pt x="441" y="735"/>
                    <a:pt x="441" y="735"/>
                    <a:pt x="441" y="735"/>
                  </a:cubicBezTo>
                  <a:cubicBezTo>
                    <a:pt x="441" y="735"/>
                    <a:pt x="441" y="732"/>
                    <a:pt x="441" y="731"/>
                  </a:cubicBezTo>
                  <a:cubicBezTo>
                    <a:pt x="441" y="730"/>
                    <a:pt x="441" y="730"/>
                    <a:pt x="441" y="729"/>
                  </a:cubicBezTo>
                  <a:cubicBezTo>
                    <a:pt x="441" y="727"/>
                    <a:pt x="440" y="726"/>
                    <a:pt x="440" y="724"/>
                  </a:cubicBezTo>
                  <a:cubicBezTo>
                    <a:pt x="440" y="723"/>
                    <a:pt x="440" y="723"/>
                    <a:pt x="440" y="723"/>
                  </a:cubicBezTo>
                  <a:cubicBezTo>
                    <a:pt x="440" y="721"/>
                    <a:pt x="440" y="720"/>
                    <a:pt x="439" y="718"/>
                  </a:cubicBezTo>
                  <a:cubicBezTo>
                    <a:pt x="439" y="717"/>
                    <a:pt x="439" y="717"/>
                    <a:pt x="439" y="716"/>
                  </a:cubicBezTo>
                  <a:cubicBezTo>
                    <a:pt x="439" y="715"/>
                    <a:pt x="439" y="714"/>
                    <a:pt x="438" y="712"/>
                  </a:cubicBezTo>
                  <a:cubicBezTo>
                    <a:pt x="438" y="711"/>
                    <a:pt x="438" y="711"/>
                    <a:pt x="438" y="710"/>
                  </a:cubicBezTo>
                  <a:cubicBezTo>
                    <a:pt x="438" y="709"/>
                    <a:pt x="437" y="708"/>
                    <a:pt x="437" y="707"/>
                  </a:cubicBezTo>
                  <a:cubicBezTo>
                    <a:pt x="437" y="706"/>
                    <a:pt x="437" y="705"/>
                    <a:pt x="436" y="704"/>
                  </a:cubicBezTo>
                  <a:cubicBezTo>
                    <a:pt x="436" y="703"/>
                    <a:pt x="436" y="702"/>
                    <a:pt x="435" y="701"/>
                  </a:cubicBezTo>
                  <a:cubicBezTo>
                    <a:pt x="435" y="701"/>
                    <a:pt x="435" y="700"/>
                    <a:pt x="434" y="699"/>
                  </a:cubicBezTo>
                  <a:cubicBezTo>
                    <a:pt x="434" y="698"/>
                    <a:pt x="434" y="697"/>
                    <a:pt x="433" y="696"/>
                  </a:cubicBezTo>
                  <a:cubicBezTo>
                    <a:pt x="433" y="695"/>
                    <a:pt x="433" y="695"/>
                    <a:pt x="432" y="694"/>
                  </a:cubicBezTo>
                  <a:cubicBezTo>
                    <a:pt x="432" y="693"/>
                    <a:pt x="432" y="692"/>
                    <a:pt x="431" y="691"/>
                  </a:cubicBezTo>
                  <a:cubicBezTo>
                    <a:pt x="431" y="690"/>
                    <a:pt x="430" y="689"/>
                    <a:pt x="430" y="689"/>
                  </a:cubicBezTo>
                  <a:cubicBezTo>
                    <a:pt x="429" y="688"/>
                    <a:pt x="429" y="687"/>
                    <a:pt x="429" y="686"/>
                  </a:cubicBezTo>
                  <a:cubicBezTo>
                    <a:pt x="428" y="685"/>
                    <a:pt x="428" y="684"/>
                    <a:pt x="427" y="684"/>
                  </a:cubicBezTo>
                  <a:cubicBezTo>
                    <a:pt x="427" y="683"/>
                    <a:pt x="426" y="682"/>
                    <a:pt x="426" y="681"/>
                  </a:cubicBezTo>
                  <a:cubicBezTo>
                    <a:pt x="425" y="680"/>
                    <a:pt x="425" y="680"/>
                    <a:pt x="424" y="679"/>
                  </a:cubicBezTo>
                  <a:cubicBezTo>
                    <a:pt x="424" y="678"/>
                    <a:pt x="423" y="677"/>
                    <a:pt x="423" y="676"/>
                  </a:cubicBezTo>
                  <a:cubicBezTo>
                    <a:pt x="422" y="676"/>
                    <a:pt x="422" y="675"/>
                    <a:pt x="421" y="674"/>
                  </a:cubicBezTo>
                  <a:cubicBezTo>
                    <a:pt x="421" y="673"/>
                    <a:pt x="420" y="673"/>
                    <a:pt x="419" y="672"/>
                  </a:cubicBezTo>
                  <a:cubicBezTo>
                    <a:pt x="419" y="671"/>
                    <a:pt x="418" y="670"/>
                    <a:pt x="418" y="670"/>
                  </a:cubicBezTo>
                  <a:cubicBezTo>
                    <a:pt x="417" y="669"/>
                    <a:pt x="416" y="668"/>
                    <a:pt x="415" y="667"/>
                  </a:cubicBezTo>
                  <a:cubicBezTo>
                    <a:pt x="415" y="667"/>
                    <a:pt x="414" y="666"/>
                    <a:pt x="414" y="666"/>
                  </a:cubicBezTo>
                  <a:cubicBezTo>
                    <a:pt x="413" y="665"/>
                    <a:pt x="412" y="663"/>
                    <a:pt x="411" y="662"/>
                  </a:cubicBezTo>
                  <a:cubicBezTo>
                    <a:pt x="410" y="662"/>
                    <a:pt x="410" y="662"/>
                    <a:pt x="410" y="662"/>
                  </a:cubicBezTo>
                  <a:cubicBezTo>
                    <a:pt x="409" y="660"/>
                    <a:pt x="407" y="659"/>
                    <a:pt x="406" y="658"/>
                  </a:cubicBezTo>
                  <a:cubicBezTo>
                    <a:pt x="404" y="656"/>
                    <a:pt x="403" y="655"/>
                    <a:pt x="401" y="654"/>
                  </a:cubicBezTo>
                  <a:cubicBezTo>
                    <a:pt x="393" y="647"/>
                    <a:pt x="383" y="642"/>
                    <a:pt x="372" y="639"/>
                  </a:cubicBezTo>
                  <a:cubicBezTo>
                    <a:pt x="369" y="638"/>
                    <a:pt x="366" y="637"/>
                    <a:pt x="362" y="636"/>
                  </a:cubicBezTo>
                  <a:cubicBezTo>
                    <a:pt x="373" y="629"/>
                    <a:pt x="382" y="618"/>
                    <a:pt x="387" y="604"/>
                  </a:cubicBezTo>
                  <a:cubicBezTo>
                    <a:pt x="387" y="602"/>
                    <a:pt x="388" y="601"/>
                    <a:pt x="388" y="599"/>
                  </a:cubicBezTo>
                  <a:cubicBezTo>
                    <a:pt x="388" y="598"/>
                    <a:pt x="388" y="598"/>
                    <a:pt x="388" y="597"/>
                  </a:cubicBezTo>
                  <a:cubicBezTo>
                    <a:pt x="389" y="596"/>
                    <a:pt x="389" y="594"/>
                    <a:pt x="389" y="593"/>
                  </a:cubicBezTo>
                  <a:cubicBezTo>
                    <a:pt x="389" y="592"/>
                    <a:pt x="389" y="592"/>
                    <a:pt x="389" y="591"/>
                  </a:cubicBezTo>
                  <a:cubicBezTo>
                    <a:pt x="390" y="590"/>
                    <a:pt x="390" y="589"/>
                    <a:pt x="390" y="587"/>
                  </a:cubicBezTo>
                  <a:cubicBezTo>
                    <a:pt x="390" y="587"/>
                    <a:pt x="390" y="586"/>
                    <a:pt x="390" y="585"/>
                  </a:cubicBezTo>
                  <a:cubicBezTo>
                    <a:pt x="390" y="584"/>
                    <a:pt x="390" y="582"/>
                    <a:pt x="390" y="581"/>
                  </a:cubicBezTo>
                  <a:cubicBezTo>
                    <a:pt x="390" y="580"/>
                    <a:pt x="390" y="580"/>
                    <a:pt x="390" y="580"/>
                  </a:cubicBezTo>
                  <a:cubicBezTo>
                    <a:pt x="390" y="578"/>
                    <a:pt x="389" y="576"/>
                    <a:pt x="389" y="574"/>
                  </a:cubicBezTo>
                  <a:cubicBezTo>
                    <a:pt x="389" y="574"/>
                    <a:pt x="389" y="573"/>
                    <a:pt x="389" y="573"/>
                  </a:cubicBezTo>
                  <a:cubicBezTo>
                    <a:pt x="388" y="572"/>
                    <a:pt x="388" y="570"/>
                    <a:pt x="388" y="569"/>
                  </a:cubicBezTo>
                  <a:cubicBezTo>
                    <a:pt x="388" y="568"/>
                    <a:pt x="388" y="568"/>
                    <a:pt x="387" y="567"/>
                  </a:cubicBezTo>
                  <a:cubicBezTo>
                    <a:pt x="387" y="566"/>
                    <a:pt x="387" y="565"/>
                    <a:pt x="386" y="564"/>
                  </a:cubicBezTo>
                  <a:cubicBezTo>
                    <a:pt x="386" y="563"/>
                    <a:pt x="386" y="563"/>
                    <a:pt x="386" y="562"/>
                  </a:cubicBezTo>
                  <a:cubicBezTo>
                    <a:pt x="385" y="561"/>
                    <a:pt x="384" y="559"/>
                    <a:pt x="384" y="558"/>
                  </a:cubicBezTo>
                  <a:cubicBezTo>
                    <a:pt x="383" y="557"/>
                    <a:pt x="383" y="557"/>
                    <a:pt x="383" y="557"/>
                  </a:cubicBezTo>
                  <a:cubicBezTo>
                    <a:pt x="383" y="555"/>
                    <a:pt x="382" y="554"/>
                    <a:pt x="381" y="552"/>
                  </a:cubicBezTo>
                  <a:cubicBezTo>
                    <a:pt x="381" y="552"/>
                    <a:pt x="380" y="551"/>
                    <a:pt x="380" y="551"/>
                  </a:cubicBezTo>
                  <a:cubicBezTo>
                    <a:pt x="379" y="550"/>
                    <a:pt x="379" y="549"/>
                    <a:pt x="378" y="548"/>
                  </a:cubicBezTo>
                  <a:cubicBezTo>
                    <a:pt x="377" y="547"/>
                    <a:pt x="377" y="547"/>
                    <a:pt x="377" y="546"/>
                  </a:cubicBezTo>
                  <a:cubicBezTo>
                    <a:pt x="376" y="545"/>
                    <a:pt x="375" y="544"/>
                    <a:pt x="374" y="543"/>
                  </a:cubicBezTo>
                  <a:cubicBezTo>
                    <a:pt x="374" y="543"/>
                    <a:pt x="373" y="543"/>
                    <a:pt x="373" y="542"/>
                  </a:cubicBezTo>
                  <a:cubicBezTo>
                    <a:pt x="372" y="541"/>
                    <a:pt x="371" y="540"/>
                    <a:pt x="369" y="539"/>
                  </a:cubicBezTo>
                  <a:cubicBezTo>
                    <a:pt x="369" y="538"/>
                    <a:pt x="369" y="538"/>
                    <a:pt x="369" y="538"/>
                  </a:cubicBezTo>
                  <a:cubicBezTo>
                    <a:pt x="368" y="537"/>
                    <a:pt x="366" y="536"/>
                    <a:pt x="365" y="535"/>
                  </a:cubicBezTo>
                  <a:cubicBezTo>
                    <a:pt x="364" y="535"/>
                    <a:pt x="364" y="534"/>
                    <a:pt x="363" y="534"/>
                  </a:cubicBezTo>
                  <a:cubicBezTo>
                    <a:pt x="362" y="533"/>
                    <a:pt x="361" y="532"/>
                    <a:pt x="360" y="532"/>
                  </a:cubicBezTo>
                  <a:cubicBezTo>
                    <a:pt x="360" y="531"/>
                    <a:pt x="359" y="531"/>
                    <a:pt x="358" y="531"/>
                  </a:cubicBezTo>
                  <a:cubicBezTo>
                    <a:pt x="357" y="530"/>
                    <a:pt x="356" y="530"/>
                    <a:pt x="355" y="529"/>
                  </a:cubicBezTo>
                  <a:cubicBezTo>
                    <a:pt x="354" y="529"/>
                    <a:pt x="354" y="528"/>
                    <a:pt x="353" y="528"/>
                  </a:cubicBezTo>
                  <a:cubicBezTo>
                    <a:pt x="352" y="527"/>
                    <a:pt x="350" y="527"/>
                    <a:pt x="348" y="526"/>
                  </a:cubicBezTo>
                  <a:cubicBezTo>
                    <a:pt x="347" y="526"/>
                    <a:pt x="347" y="526"/>
                    <a:pt x="347" y="526"/>
                  </a:cubicBezTo>
                  <a:cubicBezTo>
                    <a:pt x="346" y="525"/>
                    <a:pt x="345" y="525"/>
                    <a:pt x="343" y="525"/>
                  </a:cubicBezTo>
                  <a:cubicBezTo>
                    <a:pt x="343" y="525"/>
                    <a:pt x="342" y="524"/>
                    <a:pt x="342" y="524"/>
                  </a:cubicBezTo>
                  <a:cubicBezTo>
                    <a:pt x="341" y="524"/>
                    <a:pt x="340" y="524"/>
                    <a:pt x="339" y="524"/>
                  </a:cubicBezTo>
                  <a:cubicBezTo>
                    <a:pt x="338" y="524"/>
                    <a:pt x="338" y="524"/>
                    <a:pt x="337" y="523"/>
                  </a:cubicBezTo>
                  <a:cubicBezTo>
                    <a:pt x="336" y="523"/>
                    <a:pt x="335" y="523"/>
                    <a:pt x="334" y="523"/>
                  </a:cubicBezTo>
                  <a:cubicBezTo>
                    <a:pt x="333" y="523"/>
                    <a:pt x="333" y="523"/>
                    <a:pt x="333" y="523"/>
                  </a:cubicBezTo>
                  <a:cubicBezTo>
                    <a:pt x="331" y="523"/>
                    <a:pt x="330" y="523"/>
                    <a:pt x="328" y="523"/>
                  </a:cubicBezTo>
                  <a:cubicBezTo>
                    <a:pt x="328" y="523"/>
                    <a:pt x="328" y="523"/>
                    <a:pt x="327" y="523"/>
                  </a:cubicBezTo>
                  <a:cubicBezTo>
                    <a:pt x="326" y="523"/>
                    <a:pt x="325" y="523"/>
                    <a:pt x="324" y="523"/>
                  </a:cubicBezTo>
                  <a:cubicBezTo>
                    <a:pt x="323" y="523"/>
                    <a:pt x="323" y="523"/>
                    <a:pt x="322" y="523"/>
                  </a:cubicBezTo>
                  <a:cubicBezTo>
                    <a:pt x="321" y="523"/>
                    <a:pt x="320" y="523"/>
                    <a:pt x="319" y="523"/>
                  </a:cubicBezTo>
                  <a:cubicBezTo>
                    <a:pt x="319" y="524"/>
                    <a:pt x="318" y="524"/>
                    <a:pt x="318" y="524"/>
                  </a:cubicBezTo>
                  <a:cubicBezTo>
                    <a:pt x="316" y="524"/>
                    <a:pt x="315" y="524"/>
                    <a:pt x="313" y="525"/>
                  </a:cubicBezTo>
                  <a:cubicBezTo>
                    <a:pt x="313" y="525"/>
                    <a:pt x="313" y="525"/>
                    <a:pt x="313" y="525"/>
                  </a:cubicBezTo>
                  <a:cubicBezTo>
                    <a:pt x="312" y="525"/>
                    <a:pt x="310" y="525"/>
                    <a:pt x="309" y="526"/>
                  </a:cubicBezTo>
                  <a:cubicBezTo>
                    <a:pt x="309" y="526"/>
                    <a:pt x="308" y="526"/>
                    <a:pt x="308" y="526"/>
                  </a:cubicBezTo>
                  <a:cubicBezTo>
                    <a:pt x="307" y="527"/>
                    <a:pt x="306" y="527"/>
                    <a:pt x="305" y="527"/>
                  </a:cubicBezTo>
                  <a:cubicBezTo>
                    <a:pt x="304" y="528"/>
                    <a:pt x="304" y="528"/>
                    <a:pt x="304" y="528"/>
                  </a:cubicBezTo>
                  <a:cubicBezTo>
                    <a:pt x="302" y="528"/>
                    <a:pt x="301" y="529"/>
                    <a:pt x="300" y="530"/>
                  </a:cubicBezTo>
                  <a:cubicBezTo>
                    <a:pt x="300" y="530"/>
                    <a:pt x="300" y="530"/>
                    <a:pt x="300" y="530"/>
                  </a:cubicBezTo>
                  <a:cubicBezTo>
                    <a:pt x="298" y="530"/>
                    <a:pt x="297" y="531"/>
                    <a:pt x="296" y="532"/>
                  </a:cubicBezTo>
                  <a:cubicBezTo>
                    <a:pt x="295" y="533"/>
                    <a:pt x="295" y="533"/>
                    <a:pt x="295" y="533"/>
                  </a:cubicBezTo>
                  <a:cubicBezTo>
                    <a:pt x="294" y="533"/>
                    <a:pt x="293" y="534"/>
                    <a:pt x="292" y="535"/>
                  </a:cubicBezTo>
                  <a:cubicBezTo>
                    <a:pt x="291" y="535"/>
                    <a:pt x="291" y="535"/>
                    <a:pt x="290" y="536"/>
                  </a:cubicBezTo>
                  <a:cubicBezTo>
                    <a:pt x="284" y="500"/>
                    <a:pt x="259" y="469"/>
                    <a:pt x="223" y="457"/>
                  </a:cubicBezTo>
                  <a:cubicBezTo>
                    <a:pt x="216" y="454"/>
                    <a:pt x="209" y="453"/>
                    <a:pt x="201" y="452"/>
                  </a:cubicBezTo>
                  <a:cubicBezTo>
                    <a:pt x="194" y="443"/>
                    <a:pt x="194" y="443"/>
                    <a:pt x="194" y="443"/>
                  </a:cubicBezTo>
                  <a:cubicBezTo>
                    <a:pt x="196" y="438"/>
                    <a:pt x="198" y="432"/>
                    <a:pt x="200" y="427"/>
                  </a:cubicBezTo>
                  <a:cubicBezTo>
                    <a:pt x="201" y="425"/>
                    <a:pt x="202" y="423"/>
                    <a:pt x="202" y="421"/>
                  </a:cubicBezTo>
                  <a:cubicBezTo>
                    <a:pt x="202" y="420"/>
                    <a:pt x="203" y="419"/>
                    <a:pt x="203" y="419"/>
                  </a:cubicBezTo>
                  <a:cubicBezTo>
                    <a:pt x="203" y="417"/>
                    <a:pt x="204" y="416"/>
                    <a:pt x="204" y="414"/>
                  </a:cubicBezTo>
                  <a:cubicBezTo>
                    <a:pt x="204" y="414"/>
                    <a:pt x="204" y="413"/>
                    <a:pt x="204" y="412"/>
                  </a:cubicBezTo>
                  <a:cubicBezTo>
                    <a:pt x="205" y="411"/>
                    <a:pt x="205" y="409"/>
                    <a:pt x="205" y="408"/>
                  </a:cubicBezTo>
                  <a:cubicBezTo>
                    <a:pt x="205" y="407"/>
                    <a:pt x="206" y="406"/>
                    <a:pt x="206" y="406"/>
                  </a:cubicBezTo>
                  <a:cubicBezTo>
                    <a:pt x="206" y="404"/>
                    <a:pt x="206" y="403"/>
                    <a:pt x="206" y="401"/>
                  </a:cubicBezTo>
                  <a:cubicBezTo>
                    <a:pt x="206" y="401"/>
                    <a:pt x="207" y="400"/>
                    <a:pt x="207" y="399"/>
                  </a:cubicBezTo>
                  <a:cubicBezTo>
                    <a:pt x="207" y="397"/>
                    <a:pt x="207" y="395"/>
                    <a:pt x="207" y="393"/>
                  </a:cubicBezTo>
                  <a:cubicBezTo>
                    <a:pt x="207" y="393"/>
                    <a:pt x="207" y="393"/>
                    <a:pt x="207" y="393"/>
                  </a:cubicBezTo>
                  <a:cubicBezTo>
                    <a:pt x="207" y="391"/>
                    <a:pt x="208" y="389"/>
                    <a:pt x="208" y="387"/>
                  </a:cubicBezTo>
                  <a:cubicBezTo>
                    <a:pt x="208" y="386"/>
                    <a:pt x="208" y="386"/>
                    <a:pt x="208" y="385"/>
                  </a:cubicBezTo>
                  <a:cubicBezTo>
                    <a:pt x="208" y="384"/>
                    <a:pt x="208" y="382"/>
                    <a:pt x="208" y="381"/>
                  </a:cubicBezTo>
                  <a:cubicBezTo>
                    <a:pt x="208" y="378"/>
                    <a:pt x="208" y="375"/>
                    <a:pt x="207" y="372"/>
                  </a:cubicBezTo>
                  <a:cubicBezTo>
                    <a:pt x="207" y="372"/>
                    <a:pt x="207" y="371"/>
                    <a:pt x="207" y="370"/>
                  </a:cubicBezTo>
                  <a:cubicBezTo>
                    <a:pt x="207" y="368"/>
                    <a:pt x="207" y="365"/>
                    <a:pt x="206" y="362"/>
                  </a:cubicBezTo>
                  <a:cubicBezTo>
                    <a:pt x="206" y="362"/>
                    <a:pt x="206" y="361"/>
                    <a:pt x="206" y="361"/>
                  </a:cubicBezTo>
                  <a:cubicBezTo>
                    <a:pt x="206" y="358"/>
                    <a:pt x="205" y="355"/>
                    <a:pt x="204" y="352"/>
                  </a:cubicBezTo>
                  <a:cubicBezTo>
                    <a:pt x="204" y="351"/>
                    <a:pt x="204" y="350"/>
                    <a:pt x="204" y="350"/>
                  </a:cubicBezTo>
                  <a:cubicBezTo>
                    <a:pt x="203" y="347"/>
                    <a:pt x="202" y="344"/>
                    <a:pt x="201" y="341"/>
                  </a:cubicBezTo>
                  <a:cubicBezTo>
                    <a:pt x="201" y="341"/>
                    <a:pt x="201" y="341"/>
                    <a:pt x="201" y="341"/>
                  </a:cubicBezTo>
                  <a:cubicBezTo>
                    <a:pt x="200" y="338"/>
                    <a:pt x="199" y="335"/>
                    <a:pt x="198" y="332"/>
                  </a:cubicBezTo>
                  <a:cubicBezTo>
                    <a:pt x="198" y="331"/>
                    <a:pt x="198" y="331"/>
                    <a:pt x="197" y="330"/>
                  </a:cubicBezTo>
                  <a:cubicBezTo>
                    <a:pt x="196" y="327"/>
                    <a:pt x="195" y="324"/>
                    <a:pt x="194" y="322"/>
                  </a:cubicBezTo>
                  <a:cubicBezTo>
                    <a:pt x="194" y="321"/>
                    <a:pt x="193" y="321"/>
                    <a:pt x="193" y="321"/>
                  </a:cubicBezTo>
                  <a:cubicBezTo>
                    <a:pt x="192" y="318"/>
                    <a:pt x="191" y="316"/>
                    <a:pt x="189" y="313"/>
                  </a:cubicBezTo>
                  <a:cubicBezTo>
                    <a:pt x="189" y="313"/>
                    <a:pt x="189" y="312"/>
                    <a:pt x="188" y="312"/>
                  </a:cubicBezTo>
                  <a:cubicBezTo>
                    <a:pt x="187" y="309"/>
                    <a:pt x="185" y="306"/>
                    <a:pt x="183" y="304"/>
                  </a:cubicBezTo>
                  <a:cubicBezTo>
                    <a:pt x="183" y="303"/>
                    <a:pt x="183" y="303"/>
                    <a:pt x="182" y="302"/>
                  </a:cubicBezTo>
                  <a:cubicBezTo>
                    <a:pt x="181" y="300"/>
                    <a:pt x="179" y="298"/>
                    <a:pt x="177" y="296"/>
                  </a:cubicBezTo>
                  <a:cubicBezTo>
                    <a:pt x="177" y="295"/>
                    <a:pt x="177" y="295"/>
                    <a:pt x="177" y="295"/>
                  </a:cubicBezTo>
                  <a:cubicBezTo>
                    <a:pt x="175" y="292"/>
                    <a:pt x="173" y="290"/>
                    <a:pt x="171" y="288"/>
                  </a:cubicBezTo>
                  <a:cubicBezTo>
                    <a:pt x="170" y="287"/>
                    <a:pt x="170" y="287"/>
                    <a:pt x="169" y="286"/>
                  </a:cubicBezTo>
                  <a:cubicBezTo>
                    <a:pt x="167" y="284"/>
                    <a:pt x="165" y="282"/>
                    <a:pt x="163" y="280"/>
                  </a:cubicBezTo>
                  <a:cubicBezTo>
                    <a:pt x="162" y="279"/>
                    <a:pt x="162" y="279"/>
                    <a:pt x="162" y="279"/>
                  </a:cubicBezTo>
                  <a:cubicBezTo>
                    <a:pt x="160" y="277"/>
                    <a:pt x="158" y="275"/>
                    <a:pt x="155" y="274"/>
                  </a:cubicBezTo>
                  <a:cubicBezTo>
                    <a:pt x="155" y="273"/>
                    <a:pt x="154" y="273"/>
                    <a:pt x="154" y="272"/>
                  </a:cubicBezTo>
                  <a:cubicBezTo>
                    <a:pt x="151" y="271"/>
                    <a:pt x="149" y="269"/>
                    <a:pt x="146" y="267"/>
                  </a:cubicBezTo>
                  <a:cubicBezTo>
                    <a:pt x="146" y="267"/>
                    <a:pt x="145" y="266"/>
                    <a:pt x="145" y="266"/>
                  </a:cubicBezTo>
                  <a:cubicBezTo>
                    <a:pt x="142" y="264"/>
                    <a:pt x="140" y="263"/>
                    <a:pt x="137" y="262"/>
                  </a:cubicBezTo>
                  <a:cubicBezTo>
                    <a:pt x="137" y="261"/>
                    <a:pt x="137" y="261"/>
                    <a:pt x="136" y="261"/>
                  </a:cubicBezTo>
                  <a:cubicBezTo>
                    <a:pt x="133" y="259"/>
                    <a:pt x="130" y="258"/>
                    <a:pt x="128" y="256"/>
                  </a:cubicBezTo>
                  <a:cubicBezTo>
                    <a:pt x="127" y="256"/>
                    <a:pt x="126" y="256"/>
                    <a:pt x="126" y="256"/>
                  </a:cubicBezTo>
                  <a:cubicBezTo>
                    <a:pt x="123" y="254"/>
                    <a:pt x="120" y="253"/>
                    <a:pt x="116" y="252"/>
                  </a:cubicBezTo>
                  <a:cubicBezTo>
                    <a:pt x="129" y="196"/>
                    <a:pt x="154" y="120"/>
                    <a:pt x="204" y="44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43" y="13"/>
                    <a:pt x="74" y="113"/>
                    <a:pt x="21" y="252"/>
                  </a:cubicBezTo>
                  <a:cubicBezTo>
                    <a:pt x="15" y="266"/>
                    <a:pt x="10" y="281"/>
                    <a:pt x="5" y="296"/>
                  </a:cubicBezTo>
                  <a:cubicBezTo>
                    <a:pt x="5" y="296"/>
                    <a:pt x="5" y="296"/>
                    <a:pt x="5" y="296"/>
                  </a:cubicBezTo>
                  <a:cubicBezTo>
                    <a:pt x="6" y="297"/>
                    <a:pt x="8" y="298"/>
                    <a:pt x="9" y="299"/>
                  </a:cubicBezTo>
                  <a:cubicBezTo>
                    <a:pt x="10" y="300"/>
                    <a:pt x="12" y="301"/>
                    <a:pt x="13" y="303"/>
                  </a:cubicBezTo>
                  <a:cubicBezTo>
                    <a:pt x="15" y="304"/>
                    <a:pt x="17" y="306"/>
                    <a:pt x="19" y="308"/>
                  </a:cubicBezTo>
                  <a:cubicBezTo>
                    <a:pt x="19" y="308"/>
                    <a:pt x="20" y="309"/>
                    <a:pt x="20" y="310"/>
                  </a:cubicBezTo>
                  <a:cubicBezTo>
                    <a:pt x="21" y="311"/>
                    <a:pt x="22" y="312"/>
                    <a:pt x="24" y="313"/>
                  </a:cubicBezTo>
                  <a:cubicBezTo>
                    <a:pt x="24" y="314"/>
                    <a:pt x="25" y="315"/>
                    <a:pt x="25" y="315"/>
                  </a:cubicBezTo>
                  <a:cubicBezTo>
                    <a:pt x="26" y="317"/>
                    <a:pt x="27" y="318"/>
                    <a:pt x="28" y="319"/>
                  </a:cubicBezTo>
                  <a:cubicBezTo>
                    <a:pt x="29" y="320"/>
                    <a:pt x="29" y="320"/>
                    <a:pt x="30" y="321"/>
                  </a:cubicBezTo>
                  <a:cubicBezTo>
                    <a:pt x="31" y="322"/>
                    <a:pt x="32" y="323"/>
                    <a:pt x="32" y="324"/>
                  </a:cubicBezTo>
                  <a:cubicBezTo>
                    <a:pt x="33" y="325"/>
                    <a:pt x="34" y="326"/>
                    <a:pt x="34" y="327"/>
                  </a:cubicBezTo>
                  <a:cubicBezTo>
                    <a:pt x="35" y="328"/>
                    <a:pt x="36" y="329"/>
                    <a:pt x="36" y="330"/>
                  </a:cubicBezTo>
                  <a:cubicBezTo>
                    <a:pt x="37" y="331"/>
                    <a:pt x="37" y="332"/>
                    <a:pt x="38" y="333"/>
                  </a:cubicBezTo>
                  <a:cubicBezTo>
                    <a:pt x="39" y="334"/>
                    <a:pt x="39" y="335"/>
                    <a:pt x="40" y="336"/>
                  </a:cubicBezTo>
                  <a:cubicBezTo>
                    <a:pt x="40" y="337"/>
                    <a:pt x="41" y="338"/>
                    <a:pt x="41" y="339"/>
                  </a:cubicBezTo>
                  <a:cubicBezTo>
                    <a:pt x="42" y="340"/>
                    <a:pt x="43" y="341"/>
                    <a:pt x="43" y="342"/>
                  </a:cubicBezTo>
                  <a:cubicBezTo>
                    <a:pt x="44" y="343"/>
                    <a:pt x="44" y="344"/>
                    <a:pt x="45" y="345"/>
                  </a:cubicBezTo>
                  <a:cubicBezTo>
                    <a:pt x="45" y="347"/>
                    <a:pt x="46" y="348"/>
                    <a:pt x="46" y="349"/>
                  </a:cubicBezTo>
                  <a:cubicBezTo>
                    <a:pt x="47" y="350"/>
                    <a:pt x="47" y="351"/>
                    <a:pt x="47" y="352"/>
                  </a:cubicBezTo>
                  <a:cubicBezTo>
                    <a:pt x="48" y="353"/>
                    <a:pt x="48" y="354"/>
                    <a:pt x="49" y="355"/>
                  </a:cubicBezTo>
                  <a:cubicBezTo>
                    <a:pt x="49" y="356"/>
                    <a:pt x="49" y="357"/>
                    <a:pt x="50" y="358"/>
                  </a:cubicBezTo>
                  <a:cubicBezTo>
                    <a:pt x="50" y="359"/>
                    <a:pt x="51" y="361"/>
                    <a:pt x="51" y="362"/>
                  </a:cubicBezTo>
                  <a:cubicBezTo>
                    <a:pt x="51" y="363"/>
                    <a:pt x="52" y="364"/>
                    <a:pt x="52" y="365"/>
                  </a:cubicBezTo>
                  <a:cubicBezTo>
                    <a:pt x="52" y="366"/>
                    <a:pt x="53" y="367"/>
                    <a:pt x="53" y="368"/>
                  </a:cubicBezTo>
                  <a:cubicBezTo>
                    <a:pt x="53" y="369"/>
                    <a:pt x="53" y="370"/>
                    <a:pt x="54" y="371"/>
                  </a:cubicBezTo>
                  <a:cubicBezTo>
                    <a:pt x="54" y="373"/>
                    <a:pt x="54" y="374"/>
                    <a:pt x="55" y="375"/>
                  </a:cubicBezTo>
                  <a:cubicBezTo>
                    <a:pt x="55" y="376"/>
                    <a:pt x="55" y="377"/>
                    <a:pt x="55" y="378"/>
                  </a:cubicBezTo>
                  <a:cubicBezTo>
                    <a:pt x="55" y="379"/>
                    <a:pt x="56" y="381"/>
                    <a:pt x="56" y="382"/>
                  </a:cubicBezTo>
                  <a:cubicBezTo>
                    <a:pt x="56" y="383"/>
                    <a:pt x="56" y="384"/>
                    <a:pt x="56" y="385"/>
                  </a:cubicBezTo>
                  <a:cubicBezTo>
                    <a:pt x="57" y="386"/>
                    <a:pt x="57" y="387"/>
                    <a:pt x="57" y="389"/>
                  </a:cubicBezTo>
                  <a:cubicBezTo>
                    <a:pt x="57" y="390"/>
                    <a:pt x="57" y="391"/>
                    <a:pt x="57" y="392"/>
                  </a:cubicBezTo>
                  <a:cubicBezTo>
                    <a:pt x="57" y="393"/>
                    <a:pt x="57" y="394"/>
                    <a:pt x="57" y="396"/>
                  </a:cubicBezTo>
                  <a:cubicBezTo>
                    <a:pt x="58" y="397"/>
                    <a:pt x="58" y="397"/>
                    <a:pt x="58" y="398"/>
                  </a:cubicBezTo>
                  <a:cubicBezTo>
                    <a:pt x="58" y="400"/>
                    <a:pt x="58" y="401"/>
                    <a:pt x="58" y="403"/>
                  </a:cubicBezTo>
                  <a:cubicBezTo>
                    <a:pt x="58" y="403"/>
                    <a:pt x="58" y="404"/>
                    <a:pt x="58" y="405"/>
                  </a:cubicBezTo>
                  <a:cubicBezTo>
                    <a:pt x="58" y="405"/>
                    <a:pt x="58" y="405"/>
                    <a:pt x="58" y="405"/>
                  </a:cubicBezTo>
                  <a:cubicBezTo>
                    <a:pt x="58" y="406"/>
                    <a:pt x="58" y="407"/>
                    <a:pt x="58" y="408"/>
                  </a:cubicBezTo>
                  <a:cubicBezTo>
                    <a:pt x="58" y="410"/>
                    <a:pt x="58" y="411"/>
                    <a:pt x="58" y="412"/>
                  </a:cubicBezTo>
                  <a:cubicBezTo>
                    <a:pt x="58" y="413"/>
                    <a:pt x="57" y="414"/>
                    <a:pt x="57" y="415"/>
                  </a:cubicBezTo>
                  <a:cubicBezTo>
                    <a:pt x="57" y="416"/>
                    <a:pt x="57" y="417"/>
                    <a:pt x="57" y="418"/>
                  </a:cubicBezTo>
                  <a:cubicBezTo>
                    <a:pt x="57" y="419"/>
                    <a:pt x="57" y="420"/>
                    <a:pt x="57" y="421"/>
                  </a:cubicBezTo>
                  <a:cubicBezTo>
                    <a:pt x="57" y="423"/>
                    <a:pt x="56" y="424"/>
                    <a:pt x="56" y="425"/>
                  </a:cubicBezTo>
                  <a:cubicBezTo>
                    <a:pt x="56" y="426"/>
                    <a:pt x="56" y="427"/>
                    <a:pt x="56" y="428"/>
                  </a:cubicBezTo>
                  <a:cubicBezTo>
                    <a:pt x="56" y="429"/>
                    <a:pt x="55" y="430"/>
                    <a:pt x="55" y="431"/>
                  </a:cubicBezTo>
                  <a:cubicBezTo>
                    <a:pt x="55" y="432"/>
                    <a:pt x="55" y="433"/>
                    <a:pt x="55" y="434"/>
                  </a:cubicBezTo>
                  <a:cubicBezTo>
                    <a:pt x="54" y="435"/>
                    <a:pt x="54" y="436"/>
                    <a:pt x="54" y="438"/>
                  </a:cubicBezTo>
                  <a:cubicBezTo>
                    <a:pt x="54" y="439"/>
                    <a:pt x="53" y="440"/>
                    <a:pt x="53" y="441"/>
                  </a:cubicBezTo>
                  <a:cubicBezTo>
                    <a:pt x="53" y="442"/>
                    <a:pt x="52" y="443"/>
                    <a:pt x="52" y="444"/>
                  </a:cubicBezTo>
                  <a:cubicBezTo>
                    <a:pt x="52" y="445"/>
                    <a:pt x="51" y="446"/>
                    <a:pt x="51" y="447"/>
                  </a:cubicBezTo>
                  <a:cubicBezTo>
                    <a:pt x="51" y="448"/>
                    <a:pt x="50" y="449"/>
                    <a:pt x="50" y="450"/>
                  </a:cubicBezTo>
                  <a:cubicBezTo>
                    <a:pt x="50" y="451"/>
                    <a:pt x="49" y="452"/>
                    <a:pt x="49" y="453"/>
                  </a:cubicBezTo>
                  <a:cubicBezTo>
                    <a:pt x="49" y="454"/>
                    <a:pt x="48" y="455"/>
                    <a:pt x="48" y="456"/>
                  </a:cubicBezTo>
                  <a:cubicBezTo>
                    <a:pt x="47" y="457"/>
                    <a:pt x="47" y="458"/>
                    <a:pt x="47" y="459"/>
                  </a:cubicBezTo>
                  <a:cubicBezTo>
                    <a:pt x="46" y="460"/>
                    <a:pt x="46" y="461"/>
                    <a:pt x="45" y="463"/>
                  </a:cubicBezTo>
                  <a:cubicBezTo>
                    <a:pt x="45" y="463"/>
                    <a:pt x="44" y="464"/>
                    <a:pt x="44" y="465"/>
                  </a:cubicBezTo>
                  <a:cubicBezTo>
                    <a:pt x="43" y="466"/>
                    <a:pt x="43" y="467"/>
                    <a:pt x="42" y="469"/>
                  </a:cubicBezTo>
                  <a:cubicBezTo>
                    <a:pt x="42" y="469"/>
                    <a:pt x="41" y="470"/>
                    <a:pt x="41" y="471"/>
                  </a:cubicBezTo>
                  <a:cubicBezTo>
                    <a:pt x="40" y="472"/>
                    <a:pt x="39" y="473"/>
                    <a:pt x="39" y="475"/>
                  </a:cubicBezTo>
                  <a:cubicBezTo>
                    <a:pt x="38" y="475"/>
                    <a:pt x="38" y="476"/>
                    <a:pt x="37" y="477"/>
                  </a:cubicBezTo>
                  <a:cubicBezTo>
                    <a:pt x="37" y="478"/>
                    <a:pt x="36" y="479"/>
                    <a:pt x="35" y="480"/>
                  </a:cubicBezTo>
                  <a:cubicBezTo>
                    <a:pt x="35" y="481"/>
                    <a:pt x="34" y="482"/>
                    <a:pt x="34" y="483"/>
                  </a:cubicBezTo>
                  <a:cubicBezTo>
                    <a:pt x="33" y="484"/>
                    <a:pt x="32" y="485"/>
                    <a:pt x="31" y="486"/>
                  </a:cubicBezTo>
                  <a:cubicBezTo>
                    <a:pt x="31" y="487"/>
                    <a:pt x="30" y="488"/>
                    <a:pt x="30" y="488"/>
                  </a:cubicBezTo>
                  <a:cubicBezTo>
                    <a:pt x="29" y="490"/>
                    <a:pt x="28" y="491"/>
                    <a:pt x="27" y="492"/>
                  </a:cubicBezTo>
                  <a:cubicBezTo>
                    <a:pt x="26" y="492"/>
                    <a:pt x="26" y="493"/>
                    <a:pt x="25" y="494"/>
                  </a:cubicBezTo>
                  <a:cubicBezTo>
                    <a:pt x="24" y="495"/>
                    <a:pt x="22" y="497"/>
                    <a:pt x="21" y="499"/>
                  </a:cubicBezTo>
                  <a:cubicBezTo>
                    <a:pt x="19" y="501"/>
                    <a:pt x="18" y="502"/>
                    <a:pt x="16" y="504"/>
                  </a:cubicBezTo>
                  <a:cubicBezTo>
                    <a:pt x="16" y="504"/>
                    <a:pt x="15" y="505"/>
                    <a:pt x="14" y="505"/>
                  </a:cubicBezTo>
                  <a:cubicBezTo>
                    <a:pt x="14" y="506"/>
                    <a:pt x="13" y="507"/>
                    <a:pt x="12" y="508"/>
                  </a:cubicBezTo>
                  <a:cubicBezTo>
                    <a:pt x="11" y="509"/>
                    <a:pt x="10" y="509"/>
                    <a:pt x="9" y="510"/>
                  </a:cubicBezTo>
                  <a:cubicBezTo>
                    <a:pt x="9" y="511"/>
                    <a:pt x="8" y="511"/>
                    <a:pt x="7" y="512"/>
                  </a:cubicBezTo>
                  <a:cubicBezTo>
                    <a:pt x="6" y="513"/>
                    <a:pt x="5" y="513"/>
                    <a:pt x="4" y="514"/>
                  </a:cubicBezTo>
                  <a:cubicBezTo>
                    <a:pt x="4" y="514"/>
                    <a:pt x="3" y="515"/>
                    <a:pt x="3" y="515"/>
                  </a:cubicBezTo>
                  <a:cubicBezTo>
                    <a:pt x="3" y="515"/>
                    <a:pt x="3" y="515"/>
                    <a:pt x="3" y="515"/>
                  </a:cubicBezTo>
                  <a:cubicBezTo>
                    <a:pt x="3" y="515"/>
                    <a:pt x="3" y="515"/>
                    <a:pt x="3" y="515"/>
                  </a:cubicBezTo>
                  <a:cubicBezTo>
                    <a:pt x="2" y="516"/>
                    <a:pt x="1" y="516"/>
                    <a:pt x="0" y="517"/>
                  </a:cubicBezTo>
                  <a:cubicBezTo>
                    <a:pt x="11" y="521"/>
                    <a:pt x="21" y="528"/>
                    <a:pt x="29" y="536"/>
                  </a:cubicBezTo>
                  <a:cubicBezTo>
                    <a:pt x="31" y="537"/>
                    <a:pt x="32" y="539"/>
                    <a:pt x="34" y="540"/>
                  </a:cubicBezTo>
                  <a:cubicBezTo>
                    <a:pt x="34" y="541"/>
                    <a:pt x="35" y="541"/>
                    <a:pt x="35" y="542"/>
                  </a:cubicBezTo>
                  <a:cubicBezTo>
                    <a:pt x="36" y="543"/>
                    <a:pt x="37" y="544"/>
                    <a:pt x="38" y="545"/>
                  </a:cubicBezTo>
                  <a:cubicBezTo>
                    <a:pt x="39" y="546"/>
                    <a:pt x="39" y="546"/>
                    <a:pt x="39" y="547"/>
                  </a:cubicBezTo>
                  <a:cubicBezTo>
                    <a:pt x="41" y="548"/>
                    <a:pt x="42" y="549"/>
                    <a:pt x="43" y="551"/>
                  </a:cubicBezTo>
                  <a:cubicBezTo>
                    <a:pt x="43" y="552"/>
                    <a:pt x="43" y="552"/>
                    <a:pt x="43" y="552"/>
                  </a:cubicBezTo>
                  <a:cubicBezTo>
                    <a:pt x="44" y="553"/>
                    <a:pt x="46" y="555"/>
                    <a:pt x="47" y="557"/>
                  </a:cubicBezTo>
                  <a:cubicBezTo>
                    <a:pt x="47" y="557"/>
                    <a:pt x="47" y="558"/>
                    <a:pt x="48" y="559"/>
                  </a:cubicBezTo>
                  <a:cubicBezTo>
                    <a:pt x="48" y="560"/>
                    <a:pt x="49" y="561"/>
                    <a:pt x="50" y="562"/>
                  </a:cubicBezTo>
                  <a:cubicBezTo>
                    <a:pt x="50" y="563"/>
                    <a:pt x="50" y="564"/>
                    <a:pt x="51" y="564"/>
                  </a:cubicBezTo>
                  <a:cubicBezTo>
                    <a:pt x="51" y="566"/>
                    <a:pt x="52" y="567"/>
                    <a:pt x="53" y="568"/>
                  </a:cubicBezTo>
                  <a:cubicBezTo>
                    <a:pt x="53" y="569"/>
                    <a:pt x="53" y="569"/>
                    <a:pt x="53" y="570"/>
                  </a:cubicBezTo>
                  <a:cubicBezTo>
                    <a:pt x="54" y="572"/>
                    <a:pt x="55" y="573"/>
                    <a:pt x="56" y="575"/>
                  </a:cubicBezTo>
                  <a:cubicBezTo>
                    <a:pt x="56" y="576"/>
                    <a:pt x="56" y="576"/>
                    <a:pt x="56" y="577"/>
                  </a:cubicBezTo>
                  <a:cubicBezTo>
                    <a:pt x="57" y="578"/>
                    <a:pt x="57" y="580"/>
                    <a:pt x="57" y="581"/>
                  </a:cubicBezTo>
                  <a:cubicBezTo>
                    <a:pt x="58" y="582"/>
                    <a:pt x="58" y="582"/>
                    <a:pt x="58" y="583"/>
                  </a:cubicBezTo>
                  <a:cubicBezTo>
                    <a:pt x="58" y="585"/>
                    <a:pt x="59" y="586"/>
                    <a:pt x="59" y="587"/>
                  </a:cubicBezTo>
                  <a:cubicBezTo>
                    <a:pt x="59" y="588"/>
                    <a:pt x="59" y="589"/>
                    <a:pt x="59" y="589"/>
                  </a:cubicBezTo>
                  <a:cubicBezTo>
                    <a:pt x="60" y="591"/>
                    <a:pt x="60" y="593"/>
                    <a:pt x="60" y="595"/>
                  </a:cubicBezTo>
                  <a:cubicBezTo>
                    <a:pt x="61" y="595"/>
                    <a:pt x="61" y="596"/>
                    <a:pt x="61" y="596"/>
                  </a:cubicBezTo>
                  <a:cubicBezTo>
                    <a:pt x="61" y="598"/>
                    <a:pt x="61" y="599"/>
                    <a:pt x="61" y="601"/>
                  </a:cubicBezTo>
                  <a:cubicBezTo>
                    <a:pt x="61" y="602"/>
                    <a:pt x="61" y="602"/>
                    <a:pt x="61" y="603"/>
                  </a:cubicBezTo>
                  <a:cubicBezTo>
                    <a:pt x="61" y="604"/>
                    <a:pt x="61" y="606"/>
                    <a:pt x="61" y="607"/>
                  </a:cubicBezTo>
                  <a:cubicBezTo>
                    <a:pt x="61" y="608"/>
                    <a:pt x="61" y="609"/>
                    <a:pt x="62" y="609"/>
                  </a:cubicBezTo>
                  <a:cubicBezTo>
                    <a:pt x="62" y="610"/>
                    <a:pt x="62" y="610"/>
                    <a:pt x="62" y="610"/>
                  </a:cubicBezTo>
                  <a:cubicBezTo>
                    <a:pt x="62" y="611"/>
                    <a:pt x="61" y="612"/>
                    <a:pt x="61" y="613"/>
                  </a:cubicBezTo>
                  <a:cubicBezTo>
                    <a:pt x="61" y="614"/>
                    <a:pt x="61" y="615"/>
                    <a:pt x="61" y="616"/>
                  </a:cubicBezTo>
                  <a:cubicBezTo>
                    <a:pt x="61" y="617"/>
                    <a:pt x="61" y="618"/>
                    <a:pt x="61" y="619"/>
                  </a:cubicBezTo>
                  <a:cubicBezTo>
                    <a:pt x="61" y="620"/>
                    <a:pt x="61" y="621"/>
                    <a:pt x="61" y="622"/>
                  </a:cubicBezTo>
                  <a:cubicBezTo>
                    <a:pt x="61" y="624"/>
                    <a:pt x="60" y="625"/>
                    <a:pt x="60" y="626"/>
                  </a:cubicBezTo>
                  <a:cubicBezTo>
                    <a:pt x="60" y="627"/>
                    <a:pt x="60" y="628"/>
                    <a:pt x="60" y="629"/>
                  </a:cubicBezTo>
                  <a:cubicBezTo>
                    <a:pt x="59" y="631"/>
                    <a:pt x="59" y="633"/>
                    <a:pt x="58" y="635"/>
                  </a:cubicBezTo>
                  <a:cubicBezTo>
                    <a:pt x="65" y="634"/>
                    <a:pt x="72" y="633"/>
                    <a:pt x="78" y="634"/>
                  </a:cubicBezTo>
                  <a:cubicBezTo>
                    <a:pt x="79" y="634"/>
                    <a:pt x="79" y="634"/>
                    <a:pt x="79" y="634"/>
                  </a:cubicBezTo>
                  <a:cubicBezTo>
                    <a:pt x="83" y="634"/>
                    <a:pt x="86" y="635"/>
                    <a:pt x="89" y="635"/>
                  </a:cubicBezTo>
                  <a:cubicBezTo>
                    <a:pt x="90" y="636"/>
                    <a:pt x="90" y="636"/>
                    <a:pt x="91" y="636"/>
                  </a:cubicBezTo>
                  <a:cubicBezTo>
                    <a:pt x="92" y="636"/>
                    <a:pt x="94" y="637"/>
                    <a:pt x="95" y="637"/>
                  </a:cubicBezTo>
                  <a:cubicBezTo>
                    <a:pt x="95" y="637"/>
                    <a:pt x="95" y="637"/>
                    <a:pt x="95" y="637"/>
                  </a:cubicBezTo>
                  <a:cubicBezTo>
                    <a:pt x="97" y="638"/>
                    <a:pt x="99" y="639"/>
                    <a:pt x="100" y="639"/>
                  </a:cubicBezTo>
                  <a:cubicBezTo>
                    <a:pt x="100" y="640"/>
                    <a:pt x="101" y="640"/>
                    <a:pt x="101" y="640"/>
                  </a:cubicBezTo>
                  <a:cubicBezTo>
                    <a:pt x="103" y="641"/>
                    <a:pt x="104" y="642"/>
                    <a:pt x="106" y="643"/>
                  </a:cubicBezTo>
                  <a:cubicBezTo>
                    <a:pt x="106" y="643"/>
                    <a:pt x="106" y="643"/>
                    <a:pt x="106" y="643"/>
                  </a:cubicBezTo>
                  <a:cubicBezTo>
                    <a:pt x="107" y="643"/>
                    <a:pt x="109" y="644"/>
                    <a:pt x="110" y="645"/>
                  </a:cubicBezTo>
                  <a:cubicBezTo>
                    <a:pt x="111" y="646"/>
                    <a:pt x="111" y="646"/>
                    <a:pt x="111" y="646"/>
                  </a:cubicBezTo>
                  <a:cubicBezTo>
                    <a:pt x="112" y="647"/>
                    <a:pt x="114" y="648"/>
                    <a:pt x="115" y="650"/>
                  </a:cubicBezTo>
                  <a:cubicBezTo>
                    <a:pt x="117" y="651"/>
                    <a:pt x="118" y="653"/>
                    <a:pt x="120" y="654"/>
                  </a:cubicBezTo>
                  <a:cubicBezTo>
                    <a:pt x="120" y="655"/>
                    <a:pt x="121" y="656"/>
                    <a:pt x="121" y="656"/>
                  </a:cubicBezTo>
                  <a:cubicBezTo>
                    <a:pt x="122" y="657"/>
                    <a:pt x="123" y="658"/>
                    <a:pt x="124" y="659"/>
                  </a:cubicBezTo>
                  <a:cubicBezTo>
                    <a:pt x="124" y="660"/>
                    <a:pt x="125" y="661"/>
                    <a:pt x="125" y="662"/>
                  </a:cubicBezTo>
                  <a:cubicBezTo>
                    <a:pt x="126" y="663"/>
                    <a:pt x="126" y="664"/>
                    <a:pt x="127" y="665"/>
                  </a:cubicBezTo>
                  <a:cubicBezTo>
                    <a:pt x="127" y="665"/>
                    <a:pt x="128" y="666"/>
                    <a:pt x="128" y="667"/>
                  </a:cubicBezTo>
                  <a:cubicBezTo>
                    <a:pt x="129" y="668"/>
                    <a:pt x="129" y="669"/>
                    <a:pt x="130" y="670"/>
                  </a:cubicBezTo>
                  <a:cubicBezTo>
                    <a:pt x="130" y="671"/>
                    <a:pt x="130" y="672"/>
                    <a:pt x="131" y="673"/>
                  </a:cubicBezTo>
                  <a:cubicBezTo>
                    <a:pt x="131" y="674"/>
                    <a:pt x="132" y="675"/>
                    <a:pt x="132" y="676"/>
                  </a:cubicBezTo>
                  <a:cubicBezTo>
                    <a:pt x="132" y="677"/>
                    <a:pt x="132" y="678"/>
                    <a:pt x="133" y="679"/>
                  </a:cubicBezTo>
                  <a:cubicBezTo>
                    <a:pt x="133" y="680"/>
                    <a:pt x="133" y="681"/>
                    <a:pt x="133" y="682"/>
                  </a:cubicBezTo>
                  <a:cubicBezTo>
                    <a:pt x="134" y="683"/>
                    <a:pt x="134" y="684"/>
                    <a:pt x="134" y="685"/>
                  </a:cubicBezTo>
                  <a:cubicBezTo>
                    <a:pt x="134" y="686"/>
                    <a:pt x="134" y="687"/>
                    <a:pt x="134" y="688"/>
                  </a:cubicBezTo>
                  <a:cubicBezTo>
                    <a:pt x="135" y="689"/>
                    <a:pt x="135" y="690"/>
                    <a:pt x="135" y="691"/>
                  </a:cubicBezTo>
                  <a:cubicBezTo>
                    <a:pt x="135" y="692"/>
                    <a:pt x="135" y="693"/>
                    <a:pt x="135" y="694"/>
                  </a:cubicBezTo>
                  <a:cubicBezTo>
                    <a:pt x="135" y="694"/>
                    <a:pt x="135" y="695"/>
                    <a:pt x="135" y="695"/>
                  </a:cubicBezTo>
                  <a:cubicBezTo>
                    <a:pt x="135" y="696"/>
                    <a:pt x="135" y="696"/>
                    <a:pt x="135" y="697"/>
                  </a:cubicBezTo>
                  <a:cubicBezTo>
                    <a:pt x="135" y="698"/>
                    <a:pt x="135" y="699"/>
                    <a:pt x="135" y="700"/>
                  </a:cubicBezTo>
                  <a:cubicBezTo>
                    <a:pt x="135" y="701"/>
                    <a:pt x="134" y="702"/>
                    <a:pt x="134" y="703"/>
                  </a:cubicBezTo>
                  <a:cubicBezTo>
                    <a:pt x="134" y="703"/>
                    <a:pt x="134" y="704"/>
                    <a:pt x="134" y="705"/>
                  </a:cubicBezTo>
                  <a:cubicBezTo>
                    <a:pt x="134" y="706"/>
                    <a:pt x="134" y="707"/>
                    <a:pt x="133" y="708"/>
                  </a:cubicBezTo>
                  <a:cubicBezTo>
                    <a:pt x="133" y="709"/>
                    <a:pt x="133" y="710"/>
                    <a:pt x="133" y="711"/>
                  </a:cubicBezTo>
                  <a:cubicBezTo>
                    <a:pt x="132" y="712"/>
                    <a:pt x="132" y="713"/>
                    <a:pt x="132" y="714"/>
                  </a:cubicBezTo>
                  <a:cubicBezTo>
                    <a:pt x="132" y="715"/>
                    <a:pt x="131" y="716"/>
                    <a:pt x="131" y="717"/>
                  </a:cubicBezTo>
                  <a:cubicBezTo>
                    <a:pt x="131" y="718"/>
                    <a:pt x="130" y="719"/>
                    <a:pt x="130" y="720"/>
                  </a:cubicBezTo>
                  <a:cubicBezTo>
                    <a:pt x="129" y="720"/>
                    <a:pt x="129" y="721"/>
                    <a:pt x="129" y="722"/>
                  </a:cubicBezTo>
                  <a:cubicBezTo>
                    <a:pt x="128" y="723"/>
                    <a:pt x="128" y="724"/>
                    <a:pt x="127" y="725"/>
                  </a:cubicBezTo>
                  <a:cubicBezTo>
                    <a:pt x="127" y="726"/>
                    <a:pt x="126" y="726"/>
                    <a:pt x="126" y="727"/>
                  </a:cubicBezTo>
                  <a:cubicBezTo>
                    <a:pt x="125" y="728"/>
                    <a:pt x="124" y="729"/>
                    <a:pt x="124" y="730"/>
                  </a:cubicBezTo>
                  <a:cubicBezTo>
                    <a:pt x="123" y="731"/>
                    <a:pt x="123" y="732"/>
                    <a:pt x="122" y="732"/>
                  </a:cubicBezTo>
                  <a:cubicBezTo>
                    <a:pt x="121" y="734"/>
                    <a:pt x="120" y="735"/>
                    <a:pt x="118" y="737"/>
                  </a:cubicBezTo>
                  <a:cubicBezTo>
                    <a:pt x="109" y="747"/>
                    <a:pt x="96" y="754"/>
                    <a:pt x="83" y="756"/>
                  </a:cubicBezTo>
                  <a:cubicBezTo>
                    <a:pt x="86" y="758"/>
                    <a:pt x="89" y="760"/>
                    <a:pt x="92" y="763"/>
                  </a:cubicBezTo>
                  <a:cubicBezTo>
                    <a:pt x="93" y="764"/>
                    <a:pt x="95" y="766"/>
                    <a:pt x="97" y="768"/>
                  </a:cubicBezTo>
                  <a:cubicBezTo>
                    <a:pt x="97" y="768"/>
                    <a:pt x="98" y="769"/>
                    <a:pt x="98" y="769"/>
                  </a:cubicBezTo>
                  <a:cubicBezTo>
                    <a:pt x="100" y="771"/>
                    <a:pt x="101" y="773"/>
                    <a:pt x="103" y="775"/>
                  </a:cubicBezTo>
                  <a:cubicBezTo>
                    <a:pt x="103" y="775"/>
                    <a:pt x="103" y="775"/>
                    <a:pt x="103" y="775"/>
                  </a:cubicBezTo>
                  <a:cubicBezTo>
                    <a:pt x="104" y="777"/>
                    <a:pt x="106" y="779"/>
                    <a:pt x="107" y="781"/>
                  </a:cubicBezTo>
                  <a:cubicBezTo>
                    <a:pt x="107" y="781"/>
                    <a:pt x="107" y="781"/>
                    <a:pt x="108" y="782"/>
                  </a:cubicBezTo>
                  <a:cubicBezTo>
                    <a:pt x="109" y="784"/>
                    <a:pt x="110" y="786"/>
                    <a:pt x="111" y="788"/>
                  </a:cubicBezTo>
                  <a:cubicBezTo>
                    <a:pt x="112" y="789"/>
                    <a:pt x="112" y="789"/>
                    <a:pt x="112" y="789"/>
                  </a:cubicBezTo>
                  <a:cubicBezTo>
                    <a:pt x="113" y="791"/>
                    <a:pt x="114" y="792"/>
                    <a:pt x="115" y="794"/>
                  </a:cubicBezTo>
                  <a:cubicBezTo>
                    <a:pt x="115" y="795"/>
                    <a:pt x="115" y="795"/>
                    <a:pt x="115" y="796"/>
                  </a:cubicBezTo>
                  <a:cubicBezTo>
                    <a:pt x="116" y="798"/>
                    <a:pt x="117" y="800"/>
                    <a:pt x="118" y="802"/>
                  </a:cubicBezTo>
                  <a:cubicBezTo>
                    <a:pt x="118" y="803"/>
                    <a:pt x="118" y="803"/>
                    <a:pt x="118" y="803"/>
                  </a:cubicBezTo>
                  <a:cubicBezTo>
                    <a:pt x="119" y="805"/>
                    <a:pt x="119" y="807"/>
                    <a:pt x="120" y="809"/>
                  </a:cubicBezTo>
                  <a:cubicBezTo>
                    <a:pt x="120" y="810"/>
                    <a:pt x="120" y="810"/>
                    <a:pt x="120" y="810"/>
                  </a:cubicBezTo>
                  <a:cubicBezTo>
                    <a:pt x="121" y="813"/>
                    <a:pt x="122" y="815"/>
                    <a:pt x="122" y="817"/>
                  </a:cubicBezTo>
                  <a:cubicBezTo>
                    <a:pt x="122" y="818"/>
                    <a:pt x="122" y="818"/>
                    <a:pt x="122" y="818"/>
                  </a:cubicBezTo>
                  <a:cubicBezTo>
                    <a:pt x="123" y="820"/>
                    <a:pt x="123" y="822"/>
                    <a:pt x="123" y="824"/>
                  </a:cubicBezTo>
                  <a:cubicBezTo>
                    <a:pt x="123" y="825"/>
                    <a:pt x="123" y="825"/>
                    <a:pt x="123" y="826"/>
                  </a:cubicBezTo>
                  <a:cubicBezTo>
                    <a:pt x="123" y="828"/>
                    <a:pt x="124" y="830"/>
                    <a:pt x="124" y="832"/>
                  </a:cubicBezTo>
                  <a:cubicBezTo>
                    <a:pt x="124" y="833"/>
                    <a:pt x="124" y="833"/>
                    <a:pt x="124" y="834"/>
                  </a:cubicBezTo>
                  <a:cubicBezTo>
                    <a:pt x="124" y="835"/>
                    <a:pt x="124" y="836"/>
                    <a:pt x="124" y="837"/>
                  </a:cubicBezTo>
                  <a:cubicBezTo>
                    <a:pt x="124" y="838"/>
                    <a:pt x="124" y="839"/>
                    <a:pt x="124" y="840"/>
                  </a:cubicBezTo>
                  <a:cubicBezTo>
                    <a:pt x="124" y="840"/>
                    <a:pt x="124" y="841"/>
                    <a:pt x="124" y="841"/>
                  </a:cubicBezTo>
                  <a:cubicBezTo>
                    <a:pt x="124" y="843"/>
                    <a:pt x="123" y="846"/>
                    <a:pt x="123" y="848"/>
                  </a:cubicBezTo>
                  <a:cubicBezTo>
                    <a:pt x="123" y="849"/>
                    <a:pt x="123" y="849"/>
                    <a:pt x="123" y="849"/>
                  </a:cubicBezTo>
                  <a:cubicBezTo>
                    <a:pt x="123" y="851"/>
                    <a:pt x="122" y="853"/>
                    <a:pt x="122" y="855"/>
                  </a:cubicBezTo>
                  <a:cubicBezTo>
                    <a:pt x="122" y="856"/>
                    <a:pt x="122" y="856"/>
                    <a:pt x="122" y="857"/>
                  </a:cubicBezTo>
                  <a:cubicBezTo>
                    <a:pt x="121" y="859"/>
                    <a:pt x="121" y="861"/>
                    <a:pt x="120" y="864"/>
                  </a:cubicBezTo>
                  <a:cubicBezTo>
                    <a:pt x="120" y="864"/>
                    <a:pt x="120" y="864"/>
                    <a:pt x="120" y="864"/>
                  </a:cubicBezTo>
                  <a:cubicBezTo>
                    <a:pt x="119" y="866"/>
                    <a:pt x="119" y="868"/>
                    <a:pt x="118" y="870"/>
                  </a:cubicBezTo>
                  <a:cubicBezTo>
                    <a:pt x="118" y="871"/>
                    <a:pt x="118" y="871"/>
                    <a:pt x="117" y="872"/>
                  </a:cubicBezTo>
                  <a:cubicBezTo>
                    <a:pt x="117" y="874"/>
                    <a:pt x="116" y="876"/>
                    <a:pt x="115" y="879"/>
                  </a:cubicBezTo>
                  <a:cubicBezTo>
                    <a:pt x="133" y="884"/>
                    <a:pt x="150" y="893"/>
                    <a:pt x="165" y="907"/>
                  </a:cubicBezTo>
                  <a:cubicBezTo>
                    <a:pt x="166" y="908"/>
                    <a:pt x="168" y="910"/>
                    <a:pt x="169" y="911"/>
                  </a:cubicBezTo>
                  <a:cubicBezTo>
                    <a:pt x="170" y="912"/>
                    <a:pt x="170" y="912"/>
                    <a:pt x="171" y="913"/>
                  </a:cubicBezTo>
                  <a:cubicBezTo>
                    <a:pt x="172" y="914"/>
                    <a:pt x="173" y="915"/>
                    <a:pt x="173" y="916"/>
                  </a:cubicBezTo>
                  <a:cubicBezTo>
                    <a:pt x="174" y="916"/>
                    <a:pt x="175" y="917"/>
                    <a:pt x="175" y="918"/>
                  </a:cubicBezTo>
                  <a:cubicBezTo>
                    <a:pt x="176" y="918"/>
                    <a:pt x="177" y="919"/>
                    <a:pt x="177" y="920"/>
                  </a:cubicBezTo>
                  <a:cubicBezTo>
                    <a:pt x="178" y="921"/>
                    <a:pt x="178" y="922"/>
                    <a:pt x="179" y="922"/>
                  </a:cubicBezTo>
                  <a:cubicBezTo>
                    <a:pt x="180" y="923"/>
                    <a:pt x="180" y="924"/>
                    <a:pt x="181" y="925"/>
                  </a:cubicBezTo>
                  <a:cubicBezTo>
                    <a:pt x="182" y="926"/>
                    <a:pt x="182" y="926"/>
                    <a:pt x="183" y="927"/>
                  </a:cubicBezTo>
                  <a:cubicBezTo>
                    <a:pt x="183" y="928"/>
                    <a:pt x="184" y="929"/>
                    <a:pt x="184" y="930"/>
                  </a:cubicBezTo>
                  <a:cubicBezTo>
                    <a:pt x="185" y="931"/>
                    <a:pt x="185" y="931"/>
                    <a:pt x="186" y="932"/>
                  </a:cubicBezTo>
                  <a:cubicBezTo>
                    <a:pt x="186" y="933"/>
                    <a:pt x="187" y="934"/>
                    <a:pt x="188" y="935"/>
                  </a:cubicBezTo>
                  <a:cubicBezTo>
                    <a:pt x="188" y="936"/>
                    <a:pt x="188" y="936"/>
                    <a:pt x="189" y="937"/>
                  </a:cubicBezTo>
                  <a:cubicBezTo>
                    <a:pt x="189" y="938"/>
                    <a:pt x="190" y="939"/>
                    <a:pt x="190" y="940"/>
                  </a:cubicBezTo>
                  <a:cubicBezTo>
                    <a:pt x="191" y="941"/>
                    <a:pt x="191" y="942"/>
                    <a:pt x="192" y="942"/>
                  </a:cubicBezTo>
                  <a:cubicBezTo>
                    <a:pt x="192" y="943"/>
                    <a:pt x="193" y="944"/>
                    <a:pt x="193" y="946"/>
                  </a:cubicBezTo>
                  <a:cubicBezTo>
                    <a:pt x="193" y="946"/>
                    <a:pt x="194" y="947"/>
                    <a:pt x="194" y="948"/>
                  </a:cubicBezTo>
                  <a:cubicBezTo>
                    <a:pt x="195" y="949"/>
                    <a:pt x="195" y="950"/>
                    <a:pt x="196" y="951"/>
                  </a:cubicBezTo>
                  <a:cubicBezTo>
                    <a:pt x="196" y="952"/>
                    <a:pt x="196" y="952"/>
                    <a:pt x="196" y="953"/>
                  </a:cubicBezTo>
                  <a:cubicBezTo>
                    <a:pt x="197" y="955"/>
                    <a:pt x="198" y="957"/>
                    <a:pt x="198" y="958"/>
                  </a:cubicBezTo>
                  <a:cubicBezTo>
                    <a:pt x="198" y="959"/>
                    <a:pt x="199" y="959"/>
                    <a:pt x="199" y="960"/>
                  </a:cubicBezTo>
                  <a:cubicBezTo>
                    <a:pt x="199" y="961"/>
                    <a:pt x="200" y="962"/>
                    <a:pt x="200" y="964"/>
                  </a:cubicBezTo>
                  <a:cubicBezTo>
                    <a:pt x="200" y="965"/>
                    <a:pt x="200" y="965"/>
                    <a:pt x="201" y="966"/>
                  </a:cubicBezTo>
                  <a:cubicBezTo>
                    <a:pt x="201" y="967"/>
                    <a:pt x="201" y="968"/>
                    <a:pt x="201" y="969"/>
                  </a:cubicBezTo>
                  <a:cubicBezTo>
                    <a:pt x="202" y="970"/>
                    <a:pt x="202" y="971"/>
                    <a:pt x="202" y="972"/>
                  </a:cubicBezTo>
                  <a:cubicBezTo>
                    <a:pt x="202" y="973"/>
                    <a:pt x="202" y="974"/>
                    <a:pt x="203" y="975"/>
                  </a:cubicBezTo>
                  <a:cubicBezTo>
                    <a:pt x="203" y="976"/>
                    <a:pt x="203" y="977"/>
                    <a:pt x="203" y="978"/>
                  </a:cubicBezTo>
                  <a:cubicBezTo>
                    <a:pt x="203" y="979"/>
                    <a:pt x="203" y="980"/>
                    <a:pt x="204" y="981"/>
                  </a:cubicBezTo>
                  <a:cubicBezTo>
                    <a:pt x="204" y="982"/>
                    <a:pt x="204" y="982"/>
                    <a:pt x="204" y="983"/>
                  </a:cubicBezTo>
                  <a:cubicBezTo>
                    <a:pt x="204" y="984"/>
                    <a:pt x="204" y="985"/>
                    <a:pt x="204" y="986"/>
                  </a:cubicBezTo>
                  <a:cubicBezTo>
                    <a:pt x="204" y="987"/>
                    <a:pt x="204" y="988"/>
                    <a:pt x="205" y="989"/>
                  </a:cubicBezTo>
                  <a:cubicBezTo>
                    <a:pt x="205" y="990"/>
                    <a:pt x="205" y="991"/>
                    <a:pt x="205" y="992"/>
                  </a:cubicBezTo>
                  <a:cubicBezTo>
                    <a:pt x="205" y="993"/>
                    <a:pt x="205" y="994"/>
                    <a:pt x="205" y="995"/>
                  </a:cubicBezTo>
                  <a:cubicBezTo>
                    <a:pt x="205" y="996"/>
                    <a:pt x="205" y="997"/>
                    <a:pt x="205" y="998"/>
                  </a:cubicBezTo>
                  <a:cubicBezTo>
                    <a:pt x="205" y="999"/>
                    <a:pt x="205" y="999"/>
                    <a:pt x="205" y="1000"/>
                  </a:cubicBezTo>
                  <a:cubicBezTo>
                    <a:pt x="205" y="1000"/>
                    <a:pt x="205" y="1000"/>
                    <a:pt x="205" y="1000"/>
                  </a:cubicBezTo>
                  <a:cubicBezTo>
                    <a:pt x="205" y="1002"/>
                    <a:pt x="205" y="1003"/>
                    <a:pt x="205" y="1004"/>
                  </a:cubicBezTo>
                  <a:cubicBezTo>
                    <a:pt x="205" y="1005"/>
                    <a:pt x="205" y="1005"/>
                    <a:pt x="205" y="1006"/>
                  </a:cubicBezTo>
                  <a:cubicBezTo>
                    <a:pt x="205" y="1007"/>
                    <a:pt x="204" y="1009"/>
                    <a:pt x="204" y="1010"/>
                  </a:cubicBezTo>
                  <a:cubicBezTo>
                    <a:pt x="204" y="1011"/>
                    <a:pt x="204" y="1011"/>
                    <a:pt x="204" y="1012"/>
                  </a:cubicBezTo>
                  <a:cubicBezTo>
                    <a:pt x="204" y="1014"/>
                    <a:pt x="204" y="1015"/>
                    <a:pt x="204" y="1017"/>
                  </a:cubicBezTo>
                  <a:cubicBezTo>
                    <a:pt x="344" y="992"/>
                    <a:pt x="473" y="934"/>
                    <a:pt x="583" y="852"/>
                  </a:cubicBezTo>
                  <a:cubicBezTo>
                    <a:pt x="580" y="803"/>
                    <a:pt x="548" y="758"/>
                    <a:pt x="498" y="74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75" name="Freeform 356"/>
            <p:cNvSpPr/>
            <p:nvPr/>
          </p:nvSpPr>
          <p:spPr bwMode="auto">
            <a:xfrm>
              <a:off x="4683125" y="6063666"/>
              <a:ext cx="11113" cy="0"/>
            </a:xfrm>
            <a:custGeom>
              <a:gdLst>
                <a:gd name="T0" fmla="*/ 4 w 4"/>
                <a:gd name="T1" fmla="*/ 0 w 4"/>
                <a:gd name="T2" fmla="*/ 4 w 4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4">
                  <a:moveTo>
                    <a:pt x="4" y="0"/>
                  </a:moveTo>
                  <a:cubicBezTo>
                    <a:pt x="3" y="0"/>
                    <a:pt x="1" y="0"/>
                    <a:pt x="0" y="0"/>
                  </a:cubicBezTo>
                  <a:cubicBezTo>
                    <a:pt x="1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76" name="Freeform 357"/>
            <p:cNvSpPr/>
            <p:nvPr/>
          </p:nvSpPr>
          <p:spPr bwMode="auto">
            <a:xfrm>
              <a:off x="3444875" y="5465178"/>
              <a:ext cx="9525" cy="7938"/>
            </a:xfrm>
            <a:custGeom>
              <a:gdLst>
                <a:gd name="T0" fmla="*/ 4 w 4"/>
                <a:gd name="T1" fmla="*/ 0 h 3"/>
                <a:gd name="T2" fmla="*/ 0 w 4"/>
                <a:gd name="T3" fmla="*/ 3 h 3"/>
                <a:gd name="T4" fmla="*/ 4 w 4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4" y="0"/>
                  </a:moveTo>
                  <a:cubicBezTo>
                    <a:pt x="3" y="1"/>
                    <a:pt x="2" y="2"/>
                    <a:pt x="0" y="3"/>
                  </a:cubicBezTo>
                  <a:cubicBezTo>
                    <a:pt x="2" y="2"/>
                    <a:pt x="3" y="1"/>
                    <a:pt x="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77" name="Freeform 358"/>
            <p:cNvSpPr/>
            <p:nvPr/>
          </p:nvSpPr>
          <p:spPr bwMode="auto">
            <a:xfrm>
              <a:off x="3454400" y="5458828"/>
              <a:ext cx="9525" cy="6350"/>
            </a:xfrm>
            <a:custGeom>
              <a:gdLst>
                <a:gd name="T0" fmla="*/ 1 w 3"/>
                <a:gd name="T1" fmla="*/ 2 h 2"/>
                <a:gd name="T2" fmla="*/ 0 w 3"/>
                <a:gd name="T3" fmla="*/ 2 h 2"/>
                <a:gd name="T4" fmla="*/ 3 w 3"/>
                <a:gd name="T5" fmla="*/ 0 h 2"/>
                <a:gd name="T6" fmla="*/ 3 w 3"/>
                <a:gd name="T7" fmla="*/ 0 h 2"/>
                <a:gd name="T8" fmla="*/ 1 w 3"/>
                <a:gd name="T9" fmla="*/ 2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1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1"/>
                    <a:pt x="1" y="1"/>
                    <a:pt x="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78" name="Freeform 359"/>
            <p:cNvSpPr/>
            <p:nvPr/>
          </p:nvSpPr>
          <p:spPr bwMode="auto">
            <a:xfrm>
              <a:off x="3482975" y="5436603"/>
              <a:ext cx="4763" cy="3175"/>
            </a:xfrm>
            <a:custGeom>
              <a:gdLst>
                <a:gd name="T0" fmla="*/ 1 w 2"/>
                <a:gd name="T1" fmla="*/ 1 h 1"/>
                <a:gd name="T2" fmla="*/ 0 w 2"/>
                <a:gd name="T3" fmla="*/ 1 h 1"/>
                <a:gd name="T4" fmla="*/ 2 w 2"/>
                <a:gd name="T5" fmla="*/ 0 h 1"/>
                <a:gd name="T6" fmla="*/ 2 w 2"/>
                <a:gd name="T7" fmla="*/ 0 h 1"/>
                <a:gd name="T8" fmla="*/ 1 w 2"/>
                <a:gd name="T9" fmla="*/ 1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0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79" name="Freeform 360"/>
            <p:cNvSpPr/>
            <p:nvPr/>
          </p:nvSpPr>
          <p:spPr bwMode="auto">
            <a:xfrm>
              <a:off x="3468688" y="5447716"/>
              <a:ext cx="7938" cy="6350"/>
            </a:xfrm>
            <a:custGeom>
              <a:gdLst>
                <a:gd name="T0" fmla="*/ 2 w 3"/>
                <a:gd name="T1" fmla="*/ 0 h 2"/>
                <a:gd name="T2" fmla="*/ 1 w 3"/>
                <a:gd name="T3" fmla="*/ 1 h 2"/>
                <a:gd name="T4" fmla="*/ 0 w 3"/>
                <a:gd name="T5" fmla="*/ 2 h 2"/>
                <a:gd name="T6" fmla="*/ 3 w 3"/>
                <a:gd name="T7" fmla="*/ 0 h 2"/>
                <a:gd name="T8" fmla="*/ 2 w 3"/>
                <a:gd name="T9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2" y="1"/>
                    <a:pt x="1" y="1"/>
                    <a:pt x="1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1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80" name="Freeform 361"/>
            <p:cNvSpPr/>
            <p:nvPr/>
          </p:nvSpPr>
          <p:spPr bwMode="auto">
            <a:xfrm>
              <a:off x="3454400" y="5450891"/>
              <a:ext cx="17463" cy="14288"/>
            </a:xfrm>
            <a:custGeom>
              <a:gdLst>
                <a:gd name="T0" fmla="*/ 3 w 6"/>
                <a:gd name="T1" fmla="*/ 3 h 5"/>
                <a:gd name="T2" fmla="*/ 6 w 6"/>
                <a:gd name="T3" fmla="*/ 0 h 5"/>
                <a:gd name="T4" fmla="*/ 6 w 6"/>
                <a:gd name="T5" fmla="*/ 0 h 5"/>
                <a:gd name="T6" fmla="*/ 0 w 6"/>
                <a:gd name="T7" fmla="*/ 5 h 5"/>
                <a:gd name="T8" fmla="*/ 1 w 6"/>
                <a:gd name="T9" fmla="*/ 5 h 5"/>
                <a:gd name="T10" fmla="*/ 3 w 6"/>
                <a:gd name="T11" fmla="*/ 3 h 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5">
                  <a:moveTo>
                    <a:pt x="3" y="3"/>
                  </a:moveTo>
                  <a:cubicBezTo>
                    <a:pt x="4" y="2"/>
                    <a:pt x="5" y="1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2"/>
                    <a:pt x="2" y="4"/>
                    <a:pt x="0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4"/>
                    <a:pt x="2" y="4"/>
                    <a:pt x="3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81" name="Freeform 362"/>
            <p:cNvSpPr/>
            <p:nvPr/>
          </p:nvSpPr>
          <p:spPr bwMode="auto">
            <a:xfrm>
              <a:off x="3487738" y="5423903"/>
              <a:ext cx="14288" cy="12700"/>
            </a:xfrm>
            <a:custGeom>
              <a:gdLst>
                <a:gd name="T0" fmla="*/ 5 w 5"/>
                <a:gd name="T1" fmla="*/ 0 h 5"/>
                <a:gd name="T2" fmla="*/ 0 w 5"/>
                <a:gd name="T3" fmla="*/ 5 h 5"/>
                <a:gd name="T4" fmla="*/ 5 w 5"/>
                <a:gd name="T5" fmla="*/ 0 h 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5">
                  <a:moveTo>
                    <a:pt x="5" y="0"/>
                  </a:moveTo>
                  <a:cubicBezTo>
                    <a:pt x="3" y="2"/>
                    <a:pt x="2" y="3"/>
                    <a:pt x="0" y="5"/>
                  </a:cubicBezTo>
                  <a:cubicBezTo>
                    <a:pt x="2" y="3"/>
                    <a:pt x="3" y="2"/>
                    <a:pt x="5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82" name="Freeform 363"/>
            <p:cNvSpPr/>
            <p:nvPr/>
          </p:nvSpPr>
          <p:spPr bwMode="auto">
            <a:xfrm>
              <a:off x="3476625" y="5439778"/>
              <a:ext cx="6350" cy="7938"/>
            </a:xfrm>
            <a:custGeom>
              <a:gdLst>
                <a:gd name="T0" fmla="*/ 2 w 2"/>
                <a:gd name="T1" fmla="*/ 0 h 3"/>
                <a:gd name="T2" fmla="*/ 0 w 2"/>
                <a:gd name="T3" fmla="*/ 3 h 3"/>
                <a:gd name="T4" fmla="*/ 2 w 2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cubicBezTo>
                    <a:pt x="2" y="1"/>
                    <a:pt x="1" y="2"/>
                    <a:pt x="0" y="3"/>
                  </a:cubicBezTo>
                  <a:cubicBezTo>
                    <a:pt x="1" y="2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83" name="Freeform 364"/>
            <p:cNvSpPr/>
            <p:nvPr/>
          </p:nvSpPr>
          <p:spPr bwMode="auto">
            <a:xfrm>
              <a:off x="3452813" y="5465178"/>
              <a:ext cx="1588" cy="1588"/>
            </a:xfrm>
            <a:custGeom>
              <a:gdLst>
                <a:gd name="T0" fmla="*/ 0 w 1"/>
                <a:gd name="T1" fmla="*/ 1 h 1"/>
                <a:gd name="T2" fmla="*/ 1 w 1"/>
                <a:gd name="T3" fmla="*/ 0 h 1"/>
                <a:gd name="T4" fmla="*/ 1 w 1"/>
                <a:gd name="T5" fmla="*/ 0 h 1"/>
                <a:gd name="T6" fmla="*/ 0 w 1"/>
                <a:gd name="T7" fmla="*/ 1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84" name="Freeform 365"/>
            <p:cNvSpPr/>
            <p:nvPr/>
          </p:nvSpPr>
          <p:spPr bwMode="auto">
            <a:xfrm>
              <a:off x="3463925" y="5454066"/>
              <a:ext cx="4763" cy="4763"/>
            </a:xfrm>
            <a:custGeom>
              <a:gdLst>
                <a:gd name="T0" fmla="*/ 2 w 2"/>
                <a:gd name="T1" fmla="*/ 0 h 2"/>
                <a:gd name="T2" fmla="*/ 0 w 2"/>
                <a:gd name="T3" fmla="*/ 2 h 2"/>
                <a:gd name="T4" fmla="*/ 2 w 2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1" y="1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85" name="Freeform 366"/>
            <p:cNvSpPr/>
            <p:nvPr/>
          </p:nvSpPr>
          <p:spPr bwMode="auto">
            <a:xfrm>
              <a:off x="3484563" y="5436603"/>
              <a:ext cx="3175" cy="3175"/>
            </a:xfrm>
            <a:custGeom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86" name="Freeform 367"/>
            <p:cNvSpPr/>
            <p:nvPr/>
          </p:nvSpPr>
          <p:spPr bwMode="auto">
            <a:xfrm>
              <a:off x="3471863" y="5447716"/>
              <a:ext cx="3175" cy="3175"/>
            </a:xfrm>
            <a:custGeom>
              <a:gdLst>
                <a:gd name="T0" fmla="*/ 2 w 2"/>
                <a:gd name="T1" fmla="*/ 0 h 2"/>
                <a:gd name="T2" fmla="*/ 0 w 2"/>
                <a:gd name="T3" fmla="*/ 2 h 2"/>
                <a:gd name="T4" fmla="*/ 2 w 2"/>
                <a:gd name="T5" fmla="*/ 0 h 2"/>
                <a:gd name="T6" fmla="*/ 2 w 2"/>
                <a:gd name="T7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87" name="Freeform 368"/>
            <p:cNvSpPr/>
            <p:nvPr/>
          </p:nvSpPr>
          <p:spPr bwMode="auto">
            <a:xfrm>
              <a:off x="3454400" y="5465178"/>
              <a:ext cx="3175" cy="0"/>
            </a:xfrm>
            <a:custGeom>
              <a:gdLst>
                <a:gd name="T0" fmla="*/ 0 w 2"/>
                <a:gd name="T1" fmla="*/ 0 w 2"/>
                <a:gd name="T2" fmla="*/ 0 w 2"/>
                <a:gd name="T3" fmla="*/ 2 w 2"/>
                <a:gd name="T4" fmla="*/ 0 w 2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88" name="Freeform 369"/>
            <p:cNvSpPr/>
            <p:nvPr/>
          </p:nvSpPr>
          <p:spPr bwMode="auto">
            <a:xfrm>
              <a:off x="3463925" y="5450891"/>
              <a:ext cx="7938" cy="7938"/>
            </a:xfrm>
            <a:custGeom>
              <a:gdLst>
                <a:gd name="T0" fmla="*/ 0 w 3"/>
                <a:gd name="T1" fmla="*/ 3 h 3"/>
                <a:gd name="T2" fmla="*/ 0 w 3"/>
                <a:gd name="T3" fmla="*/ 3 h 3"/>
                <a:gd name="T4" fmla="*/ 2 w 3"/>
                <a:gd name="T5" fmla="*/ 1 h 3"/>
                <a:gd name="T6" fmla="*/ 3 w 3"/>
                <a:gd name="T7" fmla="*/ 0 h 3"/>
                <a:gd name="T8" fmla="*/ 0 w 3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2" y="2"/>
                    <a:pt x="2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1"/>
                    <a:pt x="1" y="2"/>
                    <a:pt x="0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89" name="Freeform 370"/>
            <p:cNvSpPr/>
            <p:nvPr/>
          </p:nvSpPr>
          <p:spPr bwMode="auto">
            <a:xfrm>
              <a:off x="3487738" y="5423903"/>
              <a:ext cx="14288" cy="12700"/>
            </a:xfrm>
            <a:custGeom>
              <a:gdLst>
                <a:gd name="T0" fmla="*/ 0 w 5"/>
                <a:gd name="T1" fmla="*/ 5 h 5"/>
                <a:gd name="T2" fmla="*/ 5 w 5"/>
                <a:gd name="T3" fmla="*/ 0 h 5"/>
                <a:gd name="T4" fmla="*/ 0 w 5"/>
                <a:gd name="T5" fmla="*/ 5 h 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5">
                  <a:moveTo>
                    <a:pt x="0" y="5"/>
                  </a:moveTo>
                  <a:cubicBezTo>
                    <a:pt x="2" y="3"/>
                    <a:pt x="3" y="2"/>
                    <a:pt x="5" y="0"/>
                  </a:cubicBezTo>
                  <a:cubicBezTo>
                    <a:pt x="3" y="2"/>
                    <a:pt x="2" y="3"/>
                    <a:pt x="0" y="5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90" name="Freeform 371"/>
            <p:cNvSpPr/>
            <p:nvPr/>
          </p:nvSpPr>
          <p:spPr bwMode="auto">
            <a:xfrm>
              <a:off x="3475038" y="5439778"/>
              <a:ext cx="9525" cy="7938"/>
            </a:xfrm>
            <a:custGeom>
              <a:gdLst>
                <a:gd name="T0" fmla="*/ 0 w 4"/>
                <a:gd name="T1" fmla="*/ 3 h 3"/>
                <a:gd name="T2" fmla="*/ 1 w 4"/>
                <a:gd name="T3" fmla="*/ 3 h 3"/>
                <a:gd name="T4" fmla="*/ 3 w 4"/>
                <a:gd name="T5" fmla="*/ 0 h 3"/>
                <a:gd name="T6" fmla="*/ 4 w 4"/>
                <a:gd name="T7" fmla="*/ 0 h 3"/>
                <a:gd name="T8" fmla="*/ 0 w 4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2" y="2"/>
                    <a:pt x="3" y="1"/>
                    <a:pt x="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2" y="2"/>
                    <a:pt x="0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91" name="Freeform 372"/>
            <p:cNvSpPr/>
            <p:nvPr/>
          </p:nvSpPr>
          <p:spPr bwMode="auto">
            <a:xfrm>
              <a:off x="1463675" y="2094916"/>
              <a:ext cx="2271713" cy="2262188"/>
            </a:xfrm>
            <a:custGeom>
              <a:gdLst>
                <a:gd name="T0" fmla="*/ 292 w 834"/>
                <a:gd name="T1" fmla="*/ 599 h 830"/>
                <a:gd name="T2" fmla="*/ 483 w 834"/>
                <a:gd name="T3" fmla="*/ 740 h 830"/>
                <a:gd name="T4" fmla="*/ 640 w 834"/>
                <a:gd name="T5" fmla="*/ 799 h 830"/>
                <a:gd name="T6" fmla="*/ 635 w 834"/>
                <a:gd name="T7" fmla="*/ 797 h 830"/>
                <a:gd name="T8" fmla="*/ 622 w 834"/>
                <a:gd name="T9" fmla="*/ 796 h 830"/>
                <a:gd name="T10" fmla="*/ 616 w 834"/>
                <a:gd name="T11" fmla="*/ 796 h 830"/>
                <a:gd name="T12" fmla="*/ 611 w 834"/>
                <a:gd name="T13" fmla="*/ 793 h 830"/>
                <a:gd name="T14" fmla="*/ 611 w 834"/>
                <a:gd name="T15" fmla="*/ 785 h 830"/>
                <a:gd name="T16" fmla="*/ 609 w 834"/>
                <a:gd name="T17" fmla="*/ 779 h 830"/>
                <a:gd name="T18" fmla="*/ 606 w 834"/>
                <a:gd name="T19" fmla="*/ 772 h 830"/>
                <a:gd name="T20" fmla="*/ 602 w 834"/>
                <a:gd name="T21" fmla="*/ 766 h 830"/>
                <a:gd name="T22" fmla="*/ 599 w 834"/>
                <a:gd name="T23" fmla="*/ 762 h 830"/>
                <a:gd name="T24" fmla="*/ 592 w 834"/>
                <a:gd name="T25" fmla="*/ 756 h 830"/>
                <a:gd name="T26" fmla="*/ 586 w 834"/>
                <a:gd name="T27" fmla="*/ 728 h 830"/>
                <a:gd name="T28" fmla="*/ 587 w 834"/>
                <a:gd name="T29" fmla="*/ 722 h 830"/>
                <a:gd name="T30" fmla="*/ 586 w 834"/>
                <a:gd name="T31" fmla="*/ 714 h 830"/>
                <a:gd name="T32" fmla="*/ 584 w 834"/>
                <a:gd name="T33" fmla="*/ 708 h 830"/>
                <a:gd name="T34" fmla="*/ 579 w 834"/>
                <a:gd name="T35" fmla="*/ 702 h 830"/>
                <a:gd name="T36" fmla="*/ 574 w 834"/>
                <a:gd name="T37" fmla="*/ 697 h 830"/>
                <a:gd name="T38" fmla="*/ 566 w 834"/>
                <a:gd name="T39" fmla="*/ 693 h 830"/>
                <a:gd name="T40" fmla="*/ 562 w 834"/>
                <a:gd name="T41" fmla="*/ 692 h 830"/>
                <a:gd name="T42" fmla="*/ 556 w 834"/>
                <a:gd name="T43" fmla="*/ 697 h 830"/>
                <a:gd name="T44" fmla="*/ 554 w 834"/>
                <a:gd name="T45" fmla="*/ 692 h 830"/>
                <a:gd name="T46" fmla="*/ 549 w 834"/>
                <a:gd name="T47" fmla="*/ 692 h 830"/>
                <a:gd name="T48" fmla="*/ 542 w 834"/>
                <a:gd name="T49" fmla="*/ 695 h 830"/>
                <a:gd name="T50" fmla="*/ 538 w 834"/>
                <a:gd name="T51" fmla="*/ 697 h 830"/>
                <a:gd name="T52" fmla="*/ 494 w 834"/>
                <a:gd name="T53" fmla="*/ 656 h 830"/>
                <a:gd name="T54" fmla="*/ 495 w 834"/>
                <a:gd name="T55" fmla="*/ 638 h 830"/>
                <a:gd name="T56" fmla="*/ 496 w 834"/>
                <a:gd name="T57" fmla="*/ 630 h 830"/>
                <a:gd name="T58" fmla="*/ 497 w 834"/>
                <a:gd name="T59" fmla="*/ 622 h 830"/>
                <a:gd name="T60" fmla="*/ 496 w 834"/>
                <a:gd name="T61" fmla="*/ 611 h 830"/>
                <a:gd name="T62" fmla="*/ 492 w 834"/>
                <a:gd name="T63" fmla="*/ 597 h 830"/>
                <a:gd name="T64" fmla="*/ 487 w 834"/>
                <a:gd name="T65" fmla="*/ 587 h 830"/>
                <a:gd name="T66" fmla="*/ 478 w 834"/>
                <a:gd name="T67" fmla="*/ 575 h 830"/>
                <a:gd name="T68" fmla="*/ 470 w 834"/>
                <a:gd name="T69" fmla="*/ 567 h 830"/>
                <a:gd name="T70" fmla="*/ 457 w 834"/>
                <a:gd name="T71" fmla="*/ 559 h 830"/>
                <a:gd name="T72" fmla="*/ 534 w 834"/>
                <a:gd name="T73" fmla="*/ 463 h 830"/>
                <a:gd name="T74" fmla="*/ 616 w 834"/>
                <a:gd name="T75" fmla="*/ 412 h 830"/>
                <a:gd name="T76" fmla="*/ 713 w 834"/>
                <a:gd name="T77" fmla="*/ 319 h 830"/>
                <a:gd name="T78" fmla="*/ 732 w 834"/>
                <a:gd name="T79" fmla="*/ 295 h 830"/>
                <a:gd name="T80" fmla="*/ 748 w 834"/>
                <a:gd name="T81" fmla="*/ 273 h 830"/>
                <a:gd name="T82" fmla="*/ 832 w 834"/>
                <a:gd name="T83" fmla="*/ 28 h 830"/>
                <a:gd name="T84" fmla="*/ 831 w 834"/>
                <a:gd name="T85" fmla="*/ 9 h 830"/>
                <a:gd name="T86" fmla="*/ 811 w 834"/>
                <a:gd name="T87" fmla="*/ 2 h 830"/>
                <a:gd name="T88" fmla="*/ 594 w 834"/>
                <a:gd name="T89" fmla="*/ 112 h 830"/>
                <a:gd name="T90" fmla="*/ 575 w 834"/>
                <a:gd name="T91" fmla="*/ 130 h 830"/>
                <a:gd name="T92" fmla="*/ 557 w 834"/>
                <a:gd name="T93" fmla="*/ 148 h 830"/>
                <a:gd name="T94" fmla="*/ 493 w 834"/>
                <a:gd name="T95" fmla="*/ 217 h 830"/>
                <a:gd name="T96" fmla="*/ 432 w 834"/>
                <a:gd name="T97" fmla="*/ 360 h 830"/>
                <a:gd name="T98" fmla="*/ 273 w 834"/>
                <a:gd name="T99" fmla="*/ 441 h 830"/>
                <a:gd name="T100" fmla="*/ 178 w 834"/>
                <a:gd name="T101" fmla="*/ 372 h 830"/>
                <a:gd name="T102" fmla="*/ 75 w 834"/>
                <a:gd name="T103" fmla="*/ 293 h 83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34" h="830">
                  <a:moveTo>
                    <a:pt x="124" y="539"/>
                  </a:moveTo>
                  <a:cubicBezTo>
                    <a:pt x="124" y="548"/>
                    <a:pt x="123" y="557"/>
                    <a:pt x="121" y="566"/>
                  </a:cubicBezTo>
                  <a:cubicBezTo>
                    <a:pt x="132" y="562"/>
                    <a:pt x="143" y="560"/>
                    <a:pt x="155" y="560"/>
                  </a:cubicBezTo>
                  <a:cubicBezTo>
                    <a:pt x="196" y="560"/>
                    <a:pt x="231" y="584"/>
                    <a:pt x="247" y="619"/>
                  </a:cubicBezTo>
                  <a:cubicBezTo>
                    <a:pt x="258" y="607"/>
                    <a:pt x="274" y="599"/>
                    <a:pt x="292" y="599"/>
                  </a:cubicBezTo>
                  <a:cubicBezTo>
                    <a:pt x="326" y="599"/>
                    <a:pt x="354" y="627"/>
                    <a:pt x="354" y="661"/>
                  </a:cubicBezTo>
                  <a:cubicBezTo>
                    <a:pt x="354" y="669"/>
                    <a:pt x="352" y="677"/>
                    <a:pt x="349" y="685"/>
                  </a:cubicBezTo>
                  <a:cubicBezTo>
                    <a:pt x="351" y="684"/>
                    <a:pt x="353" y="684"/>
                    <a:pt x="355" y="684"/>
                  </a:cubicBezTo>
                  <a:cubicBezTo>
                    <a:pt x="397" y="684"/>
                    <a:pt x="433" y="710"/>
                    <a:pt x="448" y="747"/>
                  </a:cubicBezTo>
                  <a:cubicBezTo>
                    <a:pt x="459" y="743"/>
                    <a:pt x="471" y="740"/>
                    <a:pt x="483" y="740"/>
                  </a:cubicBezTo>
                  <a:cubicBezTo>
                    <a:pt x="535" y="740"/>
                    <a:pt x="578" y="779"/>
                    <a:pt x="583" y="830"/>
                  </a:cubicBezTo>
                  <a:cubicBezTo>
                    <a:pt x="604" y="821"/>
                    <a:pt x="624" y="811"/>
                    <a:pt x="644" y="800"/>
                  </a:cubicBezTo>
                  <a:cubicBezTo>
                    <a:pt x="643" y="800"/>
                    <a:pt x="642" y="800"/>
                    <a:pt x="641" y="799"/>
                  </a:cubicBezTo>
                  <a:cubicBezTo>
                    <a:pt x="641" y="799"/>
                    <a:pt x="641" y="799"/>
                    <a:pt x="641" y="799"/>
                  </a:cubicBezTo>
                  <a:cubicBezTo>
                    <a:pt x="640" y="799"/>
                    <a:pt x="640" y="799"/>
                    <a:pt x="640" y="799"/>
                  </a:cubicBezTo>
                  <a:cubicBezTo>
                    <a:pt x="640" y="799"/>
                    <a:pt x="640" y="799"/>
                    <a:pt x="640" y="799"/>
                  </a:cubicBezTo>
                  <a:cubicBezTo>
                    <a:pt x="640" y="799"/>
                    <a:pt x="640" y="799"/>
                    <a:pt x="640" y="799"/>
                  </a:cubicBezTo>
                  <a:cubicBezTo>
                    <a:pt x="639" y="799"/>
                    <a:pt x="639" y="799"/>
                    <a:pt x="639" y="799"/>
                  </a:cubicBezTo>
                  <a:cubicBezTo>
                    <a:pt x="638" y="798"/>
                    <a:pt x="636" y="798"/>
                    <a:pt x="635" y="798"/>
                  </a:cubicBezTo>
                  <a:cubicBezTo>
                    <a:pt x="635" y="797"/>
                    <a:pt x="635" y="797"/>
                    <a:pt x="635" y="797"/>
                  </a:cubicBezTo>
                  <a:cubicBezTo>
                    <a:pt x="633" y="797"/>
                    <a:pt x="632" y="797"/>
                    <a:pt x="630" y="797"/>
                  </a:cubicBezTo>
                  <a:cubicBezTo>
                    <a:pt x="630" y="797"/>
                    <a:pt x="630" y="797"/>
                    <a:pt x="630" y="797"/>
                  </a:cubicBezTo>
                  <a:cubicBezTo>
                    <a:pt x="629" y="796"/>
                    <a:pt x="627" y="796"/>
                    <a:pt x="626" y="796"/>
                  </a:cubicBezTo>
                  <a:cubicBezTo>
                    <a:pt x="625" y="796"/>
                    <a:pt x="625" y="796"/>
                    <a:pt x="625" y="796"/>
                  </a:cubicBezTo>
                  <a:cubicBezTo>
                    <a:pt x="624" y="796"/>
                    <a:pt x="623" y="796"/>
                    <a:pt x="622" y="796"/>
                  </a:cubicBezTo>
                  <a:cubicBezTo>
                    <a:pt x="621" y="798"/>
                    <a:pt x="621" y="798"/>
                    <a:pt x="621" y="798"/>
                  </a:cubicBezTo>
                  <a:cubicBezTo>
                    <a:pt x="621" y="801"/>
                    <a:pt x="621" y="801"/>
                    <a:pt x="621" y="801"/>
                  </a:cubicBezTo>
                  <a:cubicBezTo>
                    <a:pt x="617" y="801"/>
                    <a:pt x="617" y="801"/>
                    <a:pt x="617" y="801"/>
                  </a:cubicBezTo>
                  <a:cubicBezTo>
                    <a:pt x="617" y="797"/>
                    <a:pt x="617" y="797"/>
                    <a:pt x="617" y="797"/>
                  </a:cubicBezTo>
                  <a:cubicBezTo>
                    <a:pt x="617" y="797"/>
                    <a:pt x="616" y="796"/>
                    <a:pt x="616" y="796"/>
                  </a:cubicBezTo>
                  <a:cubicBezTo>
                    <a:pt x="615" y="796"/>
                    <a:pt x="614" y="796"/>
                    <a:pt x="614" y="796"/>
                  </a:cubicBezTo>
                  <a:cubicBezTo>
                    <a:pt x="613" y="796"/>
                    <a:pt x="611" y="796"/>
                    <a:pt x="609" y="796"/>
                  </a:cubicBezTo>
                  <a:cubicBezTo>
                    <a:pt x="609" y="796"/>
                    <a:pt x="609" y="796"/>
                    <a:pt x="609" y="796"/>
                  </a:cubicBezTo>
                  <a:cubicBezTo>
                    <a:pt x="609" y="796"/>
                    <a:pt x="611" y="795"/>
                    <a:pt x="611" y="795"/>
                  </a:cubicBezTo>
                  <a:cubicBezTo>
                    <a:pt x="611" y="794"/>
                    <a:pt x="611" y="794"/>
                    <a:pt x="611" y="793"/>
                  </a:cubicBezTo>
                  <a:cubicBezTo>
                    <a:pt x="611" y="793"/>
                    <a:pt x="612" y="792"/>
                    <a:pt x="612" y="792"/>
                  </a:cubicBezTo>
                  <a:cubicBezTo>
                    <a:pt x="612" y="791"/>
                    <a:pt x="612" y="791"/>
                    <a:pt x="612" y="791"/>
                  </a:cubicBezTo>
                  <a:cubicBezTo>
                    <a:pt x="612" y="790"/>
                    <a:pt x="612" y="789"/>
                    <a:pt x="611" y="788"/>
                  </a:cubicBezTo>
                  <a:cubicBezTo>
                    <a:pt x="611" y="787"/>
                    <a:pt x="611" y="787"/>
                    <a:pt x="611" y="787"/>
                  </a:cubicBezTo>
                  <a:cubicBezTo>
                    <a:pt x="611" y="786"/>
                    <a:pt x="611" y="786"/>
                    <a:pt x="611" y="785"/>
                  </a:cubicBezTo>
                  <a:cubicBezTo>
                    <a:pt x="611" y="785"/>
                    <a:pt x="611" y="784"/>
                    <a:pt x="611" y="784"/>
                  </a:cubicBezTo>
                  <a:cubicBezTo>
                    <a:pt x="611" y="783"/>
                    <a:pt x="610" y="783"/>
                    <a:pt x="610" y="782"/>
                  </a:cubicBezTo>
                  <a:cubicBezTo>
                    <a:pt x="610" y="782"/>
                    <a:pt x="610" y="782"/>
                    <a:pt x="610" y="781"/>
                  </a:cubicBezTo>
                  <a:cubicBezTo>
                    <a:pt x="610" y="781"/>
                    <a:pt x="610" y="780"/>
                    <a:pt x="609" y="780"/>
                  </a:cubicBezTo>
                  <a:cubicBezTo>
                    <a:pt x="609" y="779"/>
                    <a:pt x="609" y="779"/>
                    <a:pt x="609" y="779"/>
                  </a:cubicBezTo>
                  <a:cubicBezTo>
                    <a:pt x="609" y="778"/>
                    <a:pt x="609" y="778"/>
                    <a:pt x="608" y="777"/>
                  </a:cubicBezTo>
                  <a:cubicBezTo>
                    <a:pt x="608" y="777"/>
                    <a:pt x="608" y="776"/>
                    <a:pt x="608" y="776"/>
                  </a:cubicBezTo>
                  <a:cubicBezTo>
                    <a:pt x="608" y="775"/>
                    <a:pt x="608" y="775"/>
                    <a:pt x="607" y="775"/>
                  </a:cubicBezTo>
                  <a:cubicBezTo>
                    <a:pt x="607" y="774"/>
                    <a:pt x="607" y="774"/>
                    <a:pt x="607" y="773"/>
                  </a:cubicBezTo>
                  <a:cubicBezTo>
                    <a:pt x="607" y="773"/>
                    <a:pt x="606" y="773"/>
                    <a:pt x="606" y="772"/>
                  </a:cubicBezTo>
                  <a:cubicBezTo>
                    <a:pt x="606" y="772"/>
                    <a:pt x="606" y="771"/>
                    <a:pt x="605" y="771"/>
                  </a:cubicBezTo>
                  <a:cubicBezTo>
                    <a:pt x="605" y="771"/>
                    <a:pt x="605" y="770"/>
                    <a:pt x="605" y="770"/>
                  </a:cubicBezTo>
                  <a:cubicBezTo>
                    <a:pt x="604" y="769"/>
                    <a:pt x="604" y="769"/>
                    <a:pt x="604" y="769"/>
                  </a:cubicBezTo>
                  <a:cubicBezTo>
                    <a:pt x="604" y="768"/>
                    <a:pt x="603" y="768"/>
                    <a:pt x="603" y="767"/>
                  </a:cubicBezTo>
                  <a:cubicBezTo>
                    <a:pt x="602" y="766"/>
                    <a:pt x="602" y="766"/>
                    <a:pt x="602" y="766"/>
                  </a:cubicBezTo>
                  <a:cubicBezTo>
                    <a:pt x="602" y="766"/>
                    <a:pt x="602" y="765"/>
                    <a:pt x="601" y="765"/>
                  </a:cubicBezTo>
                  <a:cubicBezTo>
                    <a:pt x="601" y="764"/>
                    <a:pt x="601" y="764"/>
                    <a:pt x="601" y="764"/>
                  </a:cubicBezTo>
                  <a:cubicBezTo>
                    <a:pt x="600" y="764"/>
                    <a:pt x="600" y="763"/>
                    <a:pt x="600" y="763"/>
                  </a:cubicBezTo>
                  <a:cubicBezTo>
                    <a:pt x="599" y="762"/>
                    <a:pt x="599" y="762"/>
                    <a:pt x="599" y="762"/>
                  </a:cubicBezTo>
                  <a:cubicBezTo>
                    <a:pt x="599" y="762"/>
                    <a:pt x="599" y="762"/>
                    <a:pt x="599" y="762"/>
                  </a:cubicBezTo>
                  <a:cubicBezTo>
                    <a:pt x="598" y="761"/>
                    <a:pt x="598" y="761"/>
                    <a:pt x="597" y="760"/>
                  </a:cubicBezTo>
                  <a:cubicBezTo>
                    <a:pt x="597" y="760"/>
                    <a:pt x="597" y="760"/>
                    <a:pt x="597" y="760"/>
                  </a:cubicBezTo>
                  <a:cubicBezTo>
                    <a:pt x="596" y="759"/>
                    <a:pt x="596" y="759"/>
                    <a:pt x="595" y="758"/>
                  </a:cubicBezTo>
                  <a:cubicBezTo>
                    <a:pt x="595" y="758"/>
                    <a:pt x="595" y="758"/>
                    <a:pt x="595" y="758"/>
                  </a:cubicBezTo>
                  <a:cubicBezTo>
                    <a:pt x="594" y="757"/>
                    <a:pt x="593" y="757"/>
                    <a:pt x="592" y="756"/>
                  </a:cubicBezTo>
                  <a:cubicBezTo>
                    <a:pt x="588" y="753"/>
                    <a:pt x="584" y="750"/>
                    <a:pt x="578" y="749"/>
                  </a:cubicBezTo>
                  <a:cubicBezTo>
                    <a:pt x="577" y="748"/>
                    <a:pt x="575" y="748"/>
                    <a:pt x="573" y="747"/>
                  </a:cubicBezTo>
                  <a:cubicBezTo>
                    <a:pt x="579" y="744"/>
                    <a:pt x="583" y="738"/>
                    <a:pt x="585" y="732"/>
                  </a:cubicBezTo>
                  <a:cubicBezTo>
                    <a:pt x="586" y="731"/>
                    <a:pt x="586" y="730"/>
                    <a:pt x="586" y="729"/>
                  </a:cubicBezTo>
                  <a:cubicBezTo>
                    <a:pt x="586" y="728"/>
                    <a:pt x="586" y="728"/>
                    <a:pt x="586" y="728"/>
                  </a:cubicBezTo>
                  <a:cubicBezTo>
                    <a:pt x="586" y="727"/>
                    <a:pt x="587" y="727"/>
                    <a:pt x="587" y="726"/>
                  </a:cubicBezTo>
                  <a:cubicBezTo>
                    <a:pt x="587" y="725"/>
                    <a:pt x="587" y="725"/>
                    <a:pt x="587" y="725"/>
                  </a:cubicBezTo>
                  <a:cubicBezTo>
                    <a:pt x="587" y="724"/>
                    <a:pt x="587" y="724"/>
                    <a:pt x="587" y="723"/>
                  </a:cubicBezTo>
                  <a:cubicBezTo>
                    <a:pt x="587" y="722"/>
                    <a:pt x="587" y="722"/>
                    <a:pt x="587" y="722"/>
                  </a:cubicBezTo>
                  <a:cubicBezTo>
                    <a:pt x="587" y="722"/>
                    <a:pt x="587" y="722"/>
                    <a:pt x="587" y="722"/>
                  </a:cubicBezTo>
                  <a:cubicBezTo>
                    <a:pt x="587" y="721"/>
                    <a:pt x="587" y="721"/>
                    <a:pt x="587" y="720"/>
                  </a:cubicBezTo>
                  <a:cubicBezTo>
                    <a:pt x="587" y="720"/>
                    <a:pt x="587" y="720"/>
                    <a:pt x="587" y="720"/>
                  </a:cubicBezTo>
                  <a:cubicBezTo>
                    <a:pt x="587" y="719"/>
                    <a:pt x="587" y="718"/>
                    <a:pt x="587" y="717"/>
                  </a:cubicBezTo>
                  <a:cubicBezTo>
                    <a:pt x="586" y="716"/>
                    <a:pt x="586" y="716"/>
                    <a:pt x="586" y="716"/>
                  </a:cubicBezTo>
                  <a:cubicBezTo>
                    <a:pt x="586" y="715"/>
                    <a:pt x="586" y="715"/>
                    <a:pt x="586" y="714"/>
                  </a:cubicBezTo>
                  <a:cubicBezTo>
                    <a:pt x="586" y="713"/>
                    <a:pt x="586" y="713"/>
                    <a:pt x="586" y="713"/>
                  </a:cubicBezTo>
                  <a:cubicBezTo>
                    <a:pt x="586" y="713"/>
                    <a:pt x="585" y="712"/>
                    <a:pt x="585" y="712"/>
                  </a:cubicBezTo>
                  <a:cubicBezTo>
                    <a:pt x="585" y="711"/>
                    <a:pt x="585" y="711"/>
                    <a:pt x="585" y="711"/>
                  </a:cubicBezTo>
                  <a:cubicBezTo>
                    <a:pt x="585" y="710"/>
                    <a:pt x="584" y="709"/>
                    <a:pt x="584" y="709"/>
                  </a:cubicBezTo>
                  <a:cubicBezTo>
                    <a:pt x="584" y="708"/>
                    <a:pt x="584" y="708"/>
                    <a:pt x="584" y="708"/>
                  </a:cubicBezTo>
                  <a:cubicBezTo>
                    <a:pt x="583" y="707"/>
                    <a:pt x="583" y="707"/>
                    <a:pt x="582" y="706"/>
                  </a:cubicBezTo>
                  <a:cubicBezTo>
                    <a:pt x="582" y="705"/>
                    <a:pt x="582" y="705"/>
                    <a:pt x="582" y="705"/>
                  </a:cubicBezTo>
                  <a:cubicBezTo>
                    <a:pt x="582" y="705"/>
                    <a:pt x="581" y="704"/>
                    <a:pt x="581" y="704"/>
                  </a:cubicBezTo>
                  <a:cubicBezTo>
                    <a:pt x="580" y="703"/>
                    <a:pt x="580" y="703"/>
                    <a:pt x="580" y="703"/>
                  </a:cubicBezTo>
                  <a:cubicBezTo>
                    <a:pt x="580" y="702"/>
                    <a:pt x="580" y="702"/>
                    <a:pt x="579" y="702"/>
                  </a:cubicBezTo>
                  <a:cubicBezTo>
                    <a:pt x="579" y="701"/>
                    <a:pt x="579" y="701"/>
                    <a:pt x="579" y="701"/>
                  </a:cubicBezTo>
                  <a:cubicBezTo>
                    <a:pt x="578" y="700"/>
                    <a:pt x="577" y="700"/>
                    <a:pt x="577" y="699"/>
                  </a:cubicBezTo>
                  <a:cubicBezTo>
                    <a:pt x="577" y="699"/>
                    <a:pt x="577" y="699"/>
                    <a:pt x="577" y="699"/>
                  </a:cubicBezTo>
                  <a:cubicBezTo>
                    <a:pt x="576" y="698"/>
                    <a:pt x="575" y="698"/>
                    <a:pt x="575" y="697"/>
                  </a:cubicBezTo>
                  <a:cubicBezTo>
                    <a:pt x="574" y="697"/>
                    <a:pt x="574" y="697"/>
                    <a:pt x="574" y="697"/>
                  </a:cubicBezTo>
                  <a:cubicBezTo>
                    <a:pt x="573" y="696"/>
                    <a:pt x="573" y="696"/>
                    <a:pt x="572" y="696"/>
                  </a:cubicBezTo>
                  <a:cubicBezTo>
                    <a:pt x="571" y="695"/>
                    <a:pt x="571" y="695"/>
                    <a:pt x="571" y="695"/>
                  </a:cubicBezTo>
                  <a:cubicBezTo>
                    <a:pt x="571" y="695"/>
                    <a:pt x="570" y="695"/>
                    <a:pt x="570" y="694"/>
                  </a:cubicBezTo>
                  <a:cubicBezTo>
                    <a:pt x="569" y="694"/>
                    <a:pt x="569" y="694"/>
                    <a:pt x="569" y="694"/>
                  </a:cubicBezTo>
                  <a:cubicBezTo>
                    <a:pt x="568" y="694"/>
                    <a:pt x="567" y="693"/>
                    <a:pt x="566" y="693"/>
                  </a:cubicBezTo>
                  <a:cubicBezTo>
                    <a:pt x="566" y="693"/>
                    <a:pt x="566" y="693"/>
                    <a:pt x="566" y="693"/>
                  </a:cubicBezTo>
                  <a:cubicBezTo>
                    <a:pt x="566" y="693"/>
                    <a:pt x="566" y="693"/>
                    <a:pt x="566" y="693"/>
                  </a:cubicBezTo>
                  <a:cubicBezTo>
                    <a:pt x="565" y="693"/>
                    <a:pt x="565" y="692"/>
                    <a:pt x="564" y="692"/>
                  </a:cubicBezTo>
                  <a:cubicBezTo>
                    <a:pt x="563" y="692"/>
                    <a:pt x="563" y="692"/>
                    <a:pt x="563" y="692"/>
                  </a:cubicBezTo>
                  <a:cubicBezTo>
                    <a:pt x="563" y="692"/>
                    <a:pt x="562" y="692"/>
                    <a:pt x="562" y="692"/>
                  </a:cubicBezTo>
                  <a:cubicBezTo>
                    <a:pt x="561" y="692"/>
                    <a:pt x="561" y="692"/>
                    <a:pt x="561" y="692"/>
                  </a:cubicBezTo>
                  <a:cubicBezTo>
                    <a:pt x="560" y="692"/>
                    <a:pt x="560" y="691"/>
                    <a:pt x="559" y="691"/>
                  </a:cubicBezTo>
                  <a:cubicBezTo>
                    <a:pt x="559" y="691"/>
                    <a:pt x="559" y="691"/>
                    <a:pt x="559" y="691"/>
                  </a:cubicBezTo>
                  <a:cubicBezTo>
                    <a:pt x="558" y="691"/>
                    <a:pt x="557" y="694"/>
                    <a:pt x="557" y="694"/>
                  </a:cubicBezTo>
                  <a:cubicBezTo>
                    <a:pt x="556" y="697"/>
                    <a:pt x="556" y="697"/>
                    <a:pt x="556" y="697"/>
                  </a:cubicBezTo>
                  <a:cubicBezTo>
                    <a:pt x="556" y="697"/>
                    <a:pt x="556" y="697"/>
                    <a:pt x="556" y="697"/>
                  </a:cubicBezTo>
                  <a:cubicBezTo>
                    <a:pt x="556" y="694"/>
                    <a:pt x="556" y="694"/>
                    <a:pt x="556" y="694"/>
                  </a:cubicBezTo>
                  <a:cubicBezTo>
                    <a:pt x="556" y="694"/>
                    <a:pt x="555" y="694"/>
                    <a:pt x="555" y="693"/>
                  </a:cubicBezTo>
                  <a:cubicBezTo>
                    <a:pt x="555" y="693"/>
                    <a:pt x="555" y="693"/>
                    <a:pt x="554" y="693"/>
                  </a:cubicBezTo>
                  <a:cubicBezTo>
                    <a:pt x="554" y="692"/>
                    <a:pt x="554" y="692"/>
                    <a:pt x="554" y="692"/>
                  </a:cubicBezTo>
                  <a:cubicBezTo>
                    <a:pt x="553" y="692"/>
                    <a:pt x="553" y="692"/>
                    <a:pt x="553" y="692"/>
                  </a:cubicBezTo>
                  <a:cubicBezTo>
                    <a:pt x="552" y="692"/>
                    <a:pt x="552" y="692"/>
                    <a:pt x="552" y="692"/>
                  </a:cubicBezTo>
                  <a:cubicBezTo>
                    <a:pt x="551" y="692"/>
                    <a:pt x="551" y="692"/>
                    <a:pt x="551" y="692"/>
                  </a:cubicBezTo>
                  <a:cubicBezTo>
                    <a:pt x="551" y="692"/>
                    <a:pt x="550" y="692"/>
                    <a:pt x="549" y="692"/>
                  </a:cubicBezTo>
                  <a:cubicBezTo>
                    <a:pt x="549" y="692"/>
                    <a:pt x="549" y="692"/>
                    <a:pt x="549" y="692"/>
                  </a:cubicBezTo>
                  <a:cubicBezTo>
                    <a:pt x="548" y="692"/>
                    <a:pt x="548" y="693"/>
                    <a:pt x="547" y="693"/>
                  </a:cubicBezTo>
                  <a:cubicBezTo>
                    <a:pt x="546" y="693"/>
                    <a:pt x="546" y="693"/>
                    <a:pt x="546" y="693"/>
                  </a:cubicBezTo>
                  <a:cubicBezTo>
                    <a:pt x="546" y="693"/>
                    <a:pt x="545" y="693"/>
                    <a:pt x="545" y="694"/>
                  </a:cubicBezTo>
                  <a:cubicBezTo>
                    <a:pt x="544" y="694"/>
                    <a:pt x="544" y="694"/>
                    <a:pt x="544" y="694"/>
                  </a:cubicBezTo>
                  <a:cubicBezTo>
                    <a:pt x="544" y="694"/>
                    <a:pt x="543" y="694"/>
                    <a:pt x="542" y="695"/>
                  </a:cubicBezTo>
                  <a:cubicBezTo>
                    <a:pt x="542" y="695"/>
                    <a:pt x="542" y="695"/>
                    <a:pt x="542" y="695"/>
                  </a:cubicBezTo>
                  <a:cubicBezTo>
                    <a:pt x="542" y="695"/>
                    <a:pt x="541" y="695"/>
                    <a:pt x="540" y="696"/>
                  </a:cubicBezTo>
                  <a:cubicBezTo>
                    <a:pt x="540" y="696"/>
                    <a:pt x="540" y="696"/>
                    <a:pt x="540" y="696"/>
                  </a:cubicBezTo>
                  <a:cubicBezTo>
                    <a:pt x="539" y="696"/>
                    <a:pt x="539" y="697"/>
                    <a:pt x="538" y="697"/>
                  </a:cubicBezTo>
                  <a:cubicBezTo>
                    <a:pt x="538" y="697"/>
                    <a:pt x="538" y="697"/>
                    <a:pt x="538" y="697"/>
                  </a:cubicBezTo>
                  <a:cubicBezTo>
                    <a:pt x="538" y="697"/>
                    <a:pt x="538" y="697"/>
                    <a:pt x="538" y="697"/>
                  </a:cubicBezTo>
                  <a:cubicBezTo>
                    <a:pt x="538" y="697"/>
                    <a:pt x="538" y="697"/>
                    <a:pt x="538" y="697"/>
                  </a:cubicBezTo>
                  <a:cubicBezTo>
                    <a:pt x="538" y="698"/>
                    <a:pt x="538" y="698"/>
                    <a:pt x="538" y="698"/>
                  </a:cubicBezTo>
                  <a:cubicBezTo>
                    <a:pt x="535" y="680"/>
                    <a:pt x="522" y="665"/>
                    <a:pt x="504" y="659"/>
                  </a:cubicBezTo>
                  <a:cubicBezTo>
                    <a:pt x="501" y="657"/>
                    <a:pt x="497" y="657"/>
                    <a:pt x="494" y="656"/>
                  </a:cubicBezTo>
                  <a:cubicBezTo>
                    <a:pt x="490" y="652"/>
                    <a:pt x="490" y="652"/>
                    <a:pt x="490" y="652"/>
                  </a:cubicBezTo>
                  <a:cubicBezTo>
                    <a:pt x="491" y="649"/>
                    <a:pt x="492" y="647"/>
                    <a:pt x="493" y="644"/>
                  </a:cubicBezTo>
                  <a:cubicBezTo>
                    <a:pt x="493" y="643"/>
                    <a:pt x="494" y="642"/>
                    <a:pt x="494" y="641"/>
                  </a:cubicBezTo>
                  <a:cubicBezTo>
                    <a:pt x="494" y="640"/>
                    <a:pt x="494" y="640"/>
                    <a:pt x="494" y="640"/>
                  </a:cubicBezTo>
                  <a:cubicBezTo>
                    <a:pt x="494" y="639"/>
                    <a:pt x="495" y="638"/>
                    <a:pt x="495" y="638"/>
                  </a:cubicBezTo>
                  <a:cubicBezTo>
                    <a:pt x="495" y="637"/>
                    <a:pt x="495" y="637"/>
                    <a:pt x="495" y="636"/>
                  </a:cubicBezTo>
                  <a:cubicBezTo>
                    <a:pt x="495" y="636"/>
                    <a:pt x="495" y="635"/>
                    <a:pt x="496" y="634"/>
                  </a:cubicBezTo>
                  <a:cubicBezTo>
                    <a:pt x="496" y="633"/>
                    <a:pt x="496" y="633"/>
                    <a:pt x="496" y="633"/>
                  </a:cubicBezTo>
                  <a:cubicBezTo>
                    <a:pt x="496" y="633"/>
                    <a:pt x="496" y="632"/>
                    <a:pt x="496" y="631"/>
                  </a:cubicBezTo>
                  <a:cubicBezTo>
                    <a:pt x="496" y="630"/>
                    <a:pt x="496" y="630"/>
                    <a:pt x="496" y="630"/>
                  </a:cubicBezTo>
                  <a:cubicBezTo>
                    <a:pt x="496" y="629"/>
                    <a:pt x="496" y="628"/>
                    <a:pt x="497" y="627"/>
                  </a:cubicBezTo>
                  <a:cubicBezTo>
                    <a:pt x="497" y="627"/>
                    <a:pt x="497" y="627"/>
                    <a:pt x="497" y="627"/>
                  </a:cubicBezTo>
                  <a:cubicBezTo>
                    <a:pt x="497" y="626"/>
                    <a:pt x="497" y="625"/>
                    <a:pt x="497" y="624"/>
                  </a:cubicBezTo>
                  <a:cubicBezTo>
                    <a:pt x="497" y="623"/>
                    <a:pt x="497" y="623"/>
                    <a:pt x="497" y="623"/>
                  </a:cubicBezTo>
                  <a:cubicBezTo>
                    <a:pt x="497" y="623"/>
                    <a:pt x="497" y="622"/>
                    <a:pt x="497" y="622"/>
                  </a:cubicBezTo>
                  <a:cubicBezTo>
                    <a:pt x="497" y="621"/>
                    <a:pt x="497" y="621"/>
                    <a:pt x="497" y="621"/>
                  </a:cubicBezTo>
                  <a:cubicBezTo>
                    <a:pt x="497" y="620"/>
                    <a:pt x="497" y="618"/>
                    <a:pt x="497" y="617"/>
                  </a:cubicBezTo>
                  <a:cubicBezTo>
                    <a:pt x="496" y="616"/>
                    <a:pt x="496" y="616"/>
                    <a:pt x="496" y="616"/>
                  </a:cubicBezTo>
                  <a:cubicBezTo>
                    <a:pt x="496" y="614"/>
                    <a:pt x="496" y="613"/>
                    <a:pt x="496" y="612"/>
                  </a:cubicBezTo>
                  <a:cubicBezTo>
                    <a:pt x="496" y="611"/>
                    <a:pt x="496" y="611"/>
                    <a:pt x="496" y="611"/>
                  </a:cubicBezTo>
                  <a:cubicBezTo>
                    <a:pt x="496" y="609"/>
                    <a:pt x="495" y="608"/>
                    <a:pt x="495" y="607"/>
                  </a:cubicBezTo>
                  <a:cubicBezTo>
                    <a:pt x="495" y="606"/>
                    <a:pt x="495" y="606"/>
                    <a:pt x="495" y="606"/>
                  </a:cubicBezTo>
                  <a:cubicBezTo>
                    <a:pt x="494" y="604"/>
                    <a:pt x="494" y="603"/>
                    <a:pt x="494" y="601"/>
                  </a:cubicBezTo>
                  <a:cubicBezTo>
                    <a:pt x="494" y="601"/>
                    <a:pt x="494" y="601"/>
                    <a:pt x="494" y="601"/>
                  </a:cubicBezTo>
                  <a:cubicBezTo>
                    <a:pt x="493" y="600"/>
                    <a:pt x="493" y="598"/>
                    <a:pt x="492" y="597"/>
                  </a:cubicBezTo>
                  <a:cubicBezTo>
                    <a:pt x="492" y="596"/>
                    <a:pt x="492" y="596"/>
                    <a:pt x="492" y="596"/>
                  </a:cubicBezTo>
                  <a:cubicBezTo>
                    <a:pt x="491" y="594"/>
                    <a:pt x="490" y="593"/>
                    <a:pt x="490" y="592"/>
                  </a:cubicBezTo>
                  <a:cubicBezTo>
                    <a:pt x="490" y="591"/>
                    <a:pt x="490" y="591"/>
                    <a:pt x="490" y="591"/>
                  </a:cubicBezTo>
                  <a:cubicBezTo>
                    <a:pt x="489" y="590"/>
                    <a:pt x="488" y="589"/>
                    <a:pt x="488" y="587"/>
                  </a:cubicBezTo>
                  <a:cubicBezTo>
                    <a:pt x="487" y="587"/>
                    <a:pt x="487" y="587"/>
                    <a:pt x="487" y="587"/>
                  </a:cubicBezTo>
                  <a:cubicBezTo>
                    <a:pt x="486" y="585"/>
                    <a:pt x="486" y="584"/>
                    <a:pt x="485" y="583"/>
                  </a:cubicBezTo>
                  <a:cubicBezTo>
                    <a:pt x="484" y="582"/>
                    <a:pt x="484" y="582"/>
                    <a:pt x="484" y="582"/>
                  </a:cubicBezTo>
                  <a:cubicBezTo>
                    <a:pt x="483" y="581"/>
                    <a:pt x="483" y="580"/>
                    <a:pt x="482" y="579"/>
                  </a:cubicBezTo>
                  <a:cubicBezTo>
                    <a:pt x="481" y="578"/>
                    <a:pt x="481" y="578"/>
                    <a:pt x="481" y="578"/>
                  </a:cubicBezTo>
                  <a:cubicBezTo>
                    <a:pt x="480" y="577"/>
                    <a:pt x="479" y="576"/>
                    <a:pt x="478" y="575"/>
                  </a:cubicBezTo>
                  <a:cubicBezTo>
                    <a:pt x="478" y="574"/>
                    <a:pt x="478" y="574"/>
                    <a:pt x="478" y="574"/>
                  </a:cubicBezTo>
                  <a:cubicBezTo>
                    <a:pt x="477" y="573"/>
                    <a:pt x="476" y="572"/>
                    <a:pt x="474" y="571"/>
                  </a:cubicBezTo>
                  <a:cubicBezTo>
                    <a:pt x="474" y="571"/>
                    <a:pt x="474" y="571"/>
                    <a:pt x="474" y="571"/>
                  </a:cubicBezTo>
                  <a:cubicBezTo>
                    <a:pt x="473" y="570"/>
                    <a:pt x="472" y="569"/>
                    <a:pt x="471" y="568"/>
                  </a:cubicBezTo>
                  <a:cubicBezTo>
                    <a:pt x="470" y="567"/>
                    <a:pt x="470" y="567"/>
                    <a:pt x="470" y="567"/>
                  </a:cubicBezTo>
                  <a:cubicBezTo>
                    <a:pt x="469" y="566"/>
                    <a:pt x="468" y="565"/>
                    <a:pt x="466" y="565"/>
                  </a:cubicBezTo>
                  <a:cubicBezTo>
                    <a:pt x="466" y="564"/>
                    <a:pt x="466" y="564"/>
                    <a:pt x="466" y="564"/>
                  </a:cubicBezTo>
                  <a:cubicBezTo>
                    <a:pt x="464" y="563"/>
                    <a:pt x="463" y="563"/>
                    <a:pt x="462" y="562"/>
                  </a:cubicBezTo>
                  <a:cubicBezTo>
                    <a:pt x="461" y="562"/>
                    <a:pt x="461" y="562"/>
                    <a:pt x="461" y="562"/>
                  </a:cubicBezTo>
                  <a:cubicBezTo>
                    <a:pt x="460" y="561"/>
                    <a:pt x="458" y="560"/>
                    <a:pt x="457" y="559"/>
                  </a:cubicBezTo>
                  <a:cubicBezTo>
                    <a:pt x="456" y="559"/>
                    <a:pt x="456" y="559"/>
                    <a:pt x="456" y="559"/>
                  </a:cubicBezTo>
                  <a:cubicBezTo>
                    <a:pt x="455" y="558"/>
                    <a:pt x="453" y="558"/>
                    <a:pt x="452" y="557"/>
                  </a:cubicBezTo>
                  <a:cubicBezTo>
                    <a:pt x="457" y="531"/>
                    <a:pt x="469" y="495"/>
                    <a:pt x="492" y="459"/>
                  </a:cubicBezTo>
                  <a:cubicBezTo>
                    <a:pt x="500" y="469"/>
                    <a:pt x="508" y="480"/>
                    <a:pt x="514" y="492"/>
                  </a:cubicBezTo>
                  <a:cubicBezTo>
                    <a:pt x="521" y="482"/>
                    <a:pt x="528" y="473"/>
                    <a:pt x="534" y="463"/>
                  </a:cubicBezTo>
                  <a:cubicBezTo>
                    <a:pt x="534" y="463"/>
                    <a:pt x="534" y="462"/>
                    <a:pt x="533" y="462"/>
                  </a:cubicBezTo>
                  <a:cubicBezTo>
                    <a:pt x="538" y="460"/>
                    <a:pt x="542" y="458"/>
                    <a:pt x="547" y="455"/>
                  </a:cubicBezTo>
                  <a:cubicBezTo>
                    <a:pt x="555" y="482"/>
                    <a:pt x="555" y="511"/>
                    <a:pt x="546" y="539"/>
                  </a:cubicBezTo>
                  <a:cubicBezTo>
                    <a:pt x="560" y="531"/>
                    <a:pt x="573" y="520"/>
                    <a:pt x="585" y="507"/>
                  </a:cubicBezTo>
                  <a:cubicBezTo>
                    <a:pt x="608" y="479"/>
                    <a:pt x="618" y="445"/>
                    <a:pt x="616" y="412"/>
                  </a:cubicBezTo>
                  <a:cubicBezTo>
                    <a:pt x="634" y="398"/>
                    <a:pt x="652" y="383"/>
                    <a:pt x="670" y="366"/>
                  </a:cubicBezTo>
                  <a:cubicBezTo>
                    <a:pt x="672" y="368"/>
                    <a:pt x="674" y="370"/>
                    <a:pt x="676" y="372"/>
                  </a:cubicBezTo>
                  <a:cubicBezTo>
                    <a:pt x="678" y="367"/>
                    <a:pt x="681" y="361"/>
                    <a:pt x="683" y="355"/>
                  </a:cubicBezTo>
                  <a:cubicBezTo>
                    <a:pt x="683" y="355"/>
                    <a:pt x="682" y="354"/>
                    <a:pt x="682" y="354"/>
                  </a:cubicBezTo>
                  <a:cubicBezTo>
                    <a:pt x="693" y="343"/>
                    <a:pt x="703" y="331"/>
                    <a:pt x="713" y="319"/>
                  </a:cubicBezTo>
                  <a:cubicBezTo>
                    <a:pt x="717" y="315"/>
                    <a:pt x="721" y="310"/>
                    <a:pt x="724" y="306"/>
                  </a:cubicBezTo>
                  <a:cubicBezTo>
                    <a:pt x="724" y="306"/>
                    <a:pt x="724" y="306"/>
                    <a:pt x="724" y="306"/>
                  </a:cubicBezTo>
                  <a:cubicBezTo>
                    <a:pt x="724" y="305"/>
                    <a:pt x="724" y="305"/>
                    <a:pt x="724" y="305"/>
                  </a:cubicBezTo>
                  <a:cubicBezTo>
                    <a:pt x="727" y="302"/>
                    <a:pt x="730" y="299"/>
                    <a:pt x="732" y="295"/>
                  </a:cubicBezTo>
                  <a:cubicBezTo>
                    <a:pt x="732" y="295"/>
                    <a:pt x="732" y="295"/>
                    <a:pt x="732" y="295"/>
                  </a:cubicBezTo>
                  <a:cubicBezTo>
                    <a:pt x="732" y="295"/>
                    <a:pt x="732" y="295"/>
                    <a:pt x="732" y="295"/>
                  </a:cubicBezTo>
                  <a:cubicBezTo>
                    <a:pt x="735" y="292"/>
                    <a:pt x="738" y="288"/>
                    <a:pt x="740" y="285"/>
                  </a:cubicBezTo>
                  <a:cubicBezTo>
                    <a:pt x="740" y="284"/>
                    <a:pt x="740" y="284"/>
                    <a:pt x="740" y="284"/>
                  </a:cubicBezTo>
                  <a:cubicBezTo>
                    <a:pt x="743" y="281"/>
                    <a:pt x="745" y="277"/>
                    <a:pt x="748" y="274"/>
                  </a:cubicBezTo>
                  <a:cubicBezTo>
                    <a:pt x="748" y="273"/>
                    <a:pt x="748" y="273"/>
                    <a:pt x="748" y="273"/>
                  </a:cubicBezTo>
                  <a:cubicBezTo>
                    <a:pt x="750" y="270"/>
                    <a:pt x="753" y="266"/>
                    <a:pt x="755" y="263"/>
                  </a:cubicBezTo>
                  <a:cubicBezTo>
                    <a:pt x="755" y="263"/>
                    <a:pt x="755" y="263"/>
                    <a:pt x="755" y="263"/>
                  </a:cubicBezTo>
                  <a:cubicBezTo>
                    <a:pt x="773" y="236"/>
                    <a:pt x="788" y="208"/>
                    <a:pt x="799" y="181"/>
                  </a:cubicBezTo>
                  <a:cubicBezTo>
                    <a:pt x="800" y="180"/>
                    <a:pt x="801" y="178"/>
                    <a:pt x="801" y="177"/>
                  </a:cubicBezTo>
                  <a:cubicBezTo>
                    <a:pt x="823" y="124"/>
                    <a:pt x="834" y="73"/>
                    <a:pt x="832" y="28"/>
                  </a:cubicBezTo>
                  <a:cubicBezTo>
                    <a:pt x="832" y="27"/>
                    <a:pt x="832" y="27"/>
                    <a:pt x="832" y="27"/>
                  </a:cubicBezTo>
                  <a:cubicBezTo>
                    <a:pt x="832" y="24"/>
                    <a:pt x="832" y="22"/>
                    <a:pt x="832" y="19"/>
                  </a:cubicBezTo>
                  <a:cubicBezTo>
                    <a:pt x="832" y="19"/>
                    <a:pt x="832" y="18"/>
                    <a:pt x="832" y="18"/>
                  </a:cubicBezTo>
                  <a:cubicBezTo>
                    <a:pt x="832" y="15"/>
                    <a:pt x="831" y="13"/>
                    <a:pt x="831" y="11"/>
                  </a:cubicBezTo>
                  <a:cubicBezTo>
                    <a:pt x="831" y="10"/>
                    <a:pt x="831" y="9"/>
                    <a:pt x="831" y="9"/>
                  </a:cubicBezTo>
                  <a:cubicBezTo>
                    <a:pt x="831" y="6"/>
                    <a:pt x="830" y="3"/>
                    <a:pt x="830" y="0"/>
                  </a:cubicBezTo>
                  <a:cubicBezTo>
                    <a:pt x="827" y="0"/>
                    <a:pt x="824" y="0"/>
                    <a:pt x="821" y="1"/>
                  </a:cubicBezTo>
                  <a:cubicBezTo>
                    <a:pt x="821" y="1"/>
                    <a:pt x="820" y="1"/>
                    <a:pt x="819" y="1"/>
                  </a:cubicBezTo>
                  <a:cubicBezTo>
                    <a:pt x="817" y="1"/>
                    <a:pt x="815" y="1"/>
                    <a:pt x="812" y="1"/>
                  </a:cubicBezTo>
                  <a:cubicBezTo>
                    <a:pt x="812" y="1"/>
                    <a:pt x="811" y="1"/>
                    <a:pt x="811" y="2"/>
                  </a:cubicBezTo>
                  <a:cubicBezTo>
                    <a:pt x="808" y="2"/>
                    <a:pt x="806" y="2"/>
                    <a:pt x="803" y="2"/>
                  </a:cubicBezTo>
                  <a:cubicBezTo>
                    <a:pt x="802" y="3"/>
                    <a:pt x="802" y="3"/>
                    <a:pt x="802" y="3"/>
                  </a:cubicBezTo>
                  <a:cubicBezTo>
                    <a:pt x="758" y="9"/>
                    <a:pt x="709" y="29"/>
                    <a:pt x="661" y="60"/>
                  </a:cubicBezTo>
                  <a:cubicBezTo>
                    <a:pt x="660" y="61"/>
                    <a:pt x="658" y="62"/>
                    <a:pt x="657" y="63"/>
                  </a:cubicBezTo>
                  <a:cubicBezTo>
                    <a:pt x="636" y="77"/>
                    <a:pt x="614" y="93"/>
                    <a:pt x="594" y="112"/>
                  </a:cubicBezTo>
                  <a:cubicBezTo>
                    <a:pt x="594" y="112"/>
                    <a:pt x="594" y="112"/>
                    <a:pt x="594" y="112"/>
                  </a:cubicBezTo>
                  <a:cubicBezTo>
                    <a:pt x="594" y="112"/>
                    <a:pt x="594" y="112"/>
                    <a:pt x="594" y="112"/>
                  </a:cubicBezTo>
                  <a:cubicBezTo>
                    <a:pt x="591" y="115"/>
                    <a:pt x="588" y="118"/>
                    <a:pt x="585" y="121"/>
                  </a:cubicBezTo>
                  <a:cubicBezTo>
                    <a:pt x="585" y="121"/>
                    <a:pt x="585" y="121"/>
                    <a:pt x="585" y="121"/>
                  </a:cubicBezTo>
                  <a:cubicBezTo>
                    <a:pt x="581" y="124"/>
                    <a:pt x="578" y="127"/>
                    <a:pt x="575" y="130"/>
                  </a:cubicBezTo>
                  <a:cubicBezTo>
                    <a:pt x="575" y="130"/>
                    <a:pt x="575" y="130"/>
                    <a:pt x="575" y="130"/>
                  </a:cubicBezTo>
                  <a:cubicBezTo>
                    <a:pt x="572" y="133"/>
                    <a:pt x="569" y="136"/>
                    <a:pt x="566" y="139"/>
                  </a:cubicBezTo>
                  <a:cubicBezTo>
                    <a:pt x="566" y="139"/>
                    <a:pt x="566" y="139"/>
                    <a:pt x="566" y="139"/>
                  </a:cubicBezTo>
                  <a:cubicBezTo>
                    <a:pt x="563" y="142"/>
                    <a:pt x="560" y="145"/>
                    <a:pt x="557" y="148"/>
                  </a:cubicBezTo>
                  <a:cubicBezTo>
                    <a:pt x="557" y="148"/>
                    <a:pt x="557" y="148"/>
                    <a:pt x="557" y="148"/>
                  </a:cubicBezTo>
                  <a:cubicBezTo>
                    <a:pt x="557" y="148"/>
                    <a:pt x="557" y="148"/>
                    <a:pt x="557" y="148"/>
                  </a:cubicBezTo>
                  <a:cubicBezTo>
                    <a:pt x="550" y="156"/>
                    <a:pt x="543" y="164"/>
                    <a:pt x="537" y="172"/>
                  </a:cubicBezTo>
                  <a:cubicBezTo>
                    <a:pt x="527" y="183"/>
                    <a:pt x="518" y="195"/>
                    <a:pt x="509" y="207"/>
                  </a:cubicBezTo>
                  <a:cubicBezTo>
                    <a:pt x="508" y="206"/>
                    <a:pt x="508" y="206"/>
                    <a:pt x="508" y="206"/>
                  </a:cubicBezTo>
                  <a:cubicBezTo>
                    <a:pt x="503" y="210"/>
                    <a:pt x="498" y="213"/>
                    <a:pt x="493" y="217"/>
                  </a:cubicBezTo>
                  <a:cubicBezTo>
                    <a:pt x="495" y="218"/>
                    <a:pt x="497" y="220"/>
                    <a:pt x="499" y="221"/>
                  </a:cubicBezTo>
                  <a:cubicBezTo>
                    <a:pt x="485" y="242"/>
                    <a:pt x="473" y="263"/>
                    <a:pt x="463" y="284"/>
                  </a:cubicBezTo>
                  <a:cubicBezTo>
                    <a:pt x="430" y="288"/>
                    <a:pt x="398" y="304"/>
                    <a:pt x="375" y="332"/>
                  </a:cubicBezTo>
                  <a:cubicBezTo>
                    <a:pt x="364" y="345"/>
                    <a:pt x="356" y="360"/>
                    <a:pt x="351" y="376"/>
                  </a:cubicBezTo>
                  <a:cubicBezTo>
                    <a:pt x="376" y="362"/>
                    <a:pt x="404" y="356"/>
                    <a:pt x="432" y="360"/>
                  </a:cubicBezTo>
                  <a:cubicBezTo>
                    <a:pt x="431" y="364"/>
                    <a:pt x="430" y="367"/>
                    <a:pt x="429" y="371"/>
                  </a:cubicBezTo>
                  <a:cubicBezTo>
                    <a:pt x="421" y="379"/>
                    <a:pt x="413" y="387"/>
                    <a:pt x="405" y="395"/>
                  </a:cubicBezTo>
                  <a:cubicBezTo>
                    <a:pt x="414" y="399"/>
                    <a:pt x="426" y="405"/>
                    <a:pt x="440" y="414"/>
                  </a:cubicBezTo>
                  <a:cubicBezTo>
                    <a:pt x="426" y="426"/>
                    <a:pt x="374" y="464"/>
                    <a:pt x="323" y="486"/>
                  </a:cubicBezTo>
                  <a:cubicBezTo>
                    <a:pt x="320" y="461"/>
                    <a:pt x="299" y="441"/>
                    <a:pt x="273" y="441"/>
                  </a:cubicBezTo>
                  <a:cubicBezTo>
                    <a:pt x="267" y="441"/>
                    <a:pt x="261" y="443"/>
                    <a:pt x="256" y="445"/>
                  </a:cubicBezTo>
                  <a:cubicBezTo>
                    <a:pt x="248" y="426"/>
                    <a:pt x="231" y="414"/>
                    <a:pt x="210" y="414"/>
                  </a:cubicBezTo>
                  <a:cubicBezTo>
                    <a:pt x="209" y="414"/>
                    <a:pt x="208" y="414"/>
                    <a:pt x="207" y="414"/>
                  </a:cubicBezTo>
                  <a:cubicBezTo>
                    <a:pt x="208" y="410"/>
                    <a:pt x="209" y="406"/>
                    <a:pt x="209" y="402"/>
                  </a:cubicBezTo>
                  <a:cubicBezTo>
                    <a:pt x="209" y="385"/>
                    <a:pt x="195" y="372"/>
                    <a:pt x="178" y="372"/>
                  </a:cubicBezTo>
                  <a:cubicBezTo>
                    <a:pt x="170" y="372"/>
                    <a:pt x="162" y="375"/>
                    <a:pt x="156" y="381"/>
                  </a:cubicBezTo>
                  <a:cubicBezTo>
                    <a:pt x="148" y="364"/>
                    <a:pt x="131" y="352"/>
                    <a:pt x="111" y="352"/>
                  </a:cubicBezTo>
                  <a:cubicBezTo>
                    <a:pt x="105" y="352"/>
                    <a:pt x="99" y="353"/>
                    <a:pt x="94" y="355"/>
                  </a:cubicBezTo>
                  <a:cubicBezTo>
                    <a:pt x="95" y="351"/>
                    <a:pt x="95" y="346"/>
                    <a:pt x="95" y="342"/>
                  </a:cubicBezTo>
                  <a:cubicBezTo>
                    <a:pt x="95" y="323"/>
                    <a:pt x="87" y="305"/>
                    <a:pt x="75" y="293"/>
                  </a:cubicBezTo>
                  <a:cubicBezTo>
                    <a:pt x="47" y="327"/>
                    <a:pt x="22" y="363"/>
                    <a:pt x="0" y="401"/>
                  </a:cubicBezTo>
                  <a:cubicBezTo>
                    <a:pt x="70" y="408"/>
                    <a:pt x="124" y="467"/>
                    <a:pt x="124" y="539"/>
                  </a:cubicBezTo>
                </a:path>
              </a:pathLst>
            </a:custGeom>
            <a:solidFill>
              <a:srgbClr val="00B1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92" name="Freeform 373"/>
            <p:cNvSpPr/>
            <p:nvPr/>
          </p:nvSpPr>
          <p:spPr bwMode="auto">
            <a:xfrm>
              <a:off x="1463675" y="2094916"/>
              <a:ext cx="2270125" cy="2262188"/>
            </a:xfrm>
            <a:custGeom>
              <a:gdLst>
                <a:gd name="T0" fmla="*/ 803 w 833"/>
                <a:gd name="T1" fmla="*/ 2 h 830"/>
                <a:gd name="T2" fmla="*/ 594 w 833"/>
                <a:gd name="T3" fmla="*/ 112 h 830"/>
                <a:gd name="T4" fmla="*/ 566 w 833"/>
                <a:gd name="T5" fmla="*/ 139 h 830"/>
                <a:gd name="T6" fmla="*/ 508 w 833"/>
                <a:gd name="T7" fmla="*/ 206 h 830"/>
                <a:gd name="T8" fmla="*/ 463 w 833"/>
                <a:gd name="T9" fmla="*/ 284 h 830"/>
                <a:gd name="T10" fmla="*/ 432 w 833"/>
                <a:gd name="T11" fmla="*/ 360 h 830"/>
                <a:gd name="T12" fmla="*/ 440 w 833"/>
                <a:gd name="T13" fmla="*/ 414 h 830"/>
                <a:gd name="T14" fmla="*/ 207 w 833"/>
                <a:gd name="T15" fmla="*/ 414 h 830"/>
                <a:gd name="T16" fmla="*/ 111 w 833"/>
                <a:gd name="T17" fmla="*/ 352 h 830"/>
                <a:gd name="T18" fmla="*/ 75 w 833"/>
                <a:gd name="T19" fmla="*/ 293 h 830"/>
                <a:gd name="T20" fmla="*/ 155 w 833"/>
                <a:gd name="T21" fmla="*/ 560 h 830"/>
                <a:gd name="T22" fmla="*/ 349 w 833"/>
                <a:gd name="T23" fmla="*/ 685 h 830"/>
                <a:gd name="T24" fmla="*/ 641 w 833"/>
                <a:gd name="T25" fmla="*/ 799 h 830"/>
                <a:gd name="T26" fmla="*/ 635 w 833"/>
                <a:gd name="T27" fmla="*/ 798 h 830"/>
                <a:gd name="T28" fmla="*/ 622 w 833"/>
                <a:gd name="T29" fmla="*/ 796 h 830"/>
                <a:gd name="T30" fmla="*/ 616 w 833"/>
                <a:gd name="T31" fmla="*/ 796 h 830"/>
                <a:gd name="T32" fmla="*/ 615 w 833"/>
                <a:gd name="T33" fmla="*/ 796 h 830"/>
                <a:gd name="T34" fmla="*/ 612 w 833"/>
                <a:gd name="T35" fmla="*/ 796 h 830"/>
                <a:gd name="T36" fmla="*/ 609 w 833"/>
                <a:gd name="T37" fmla="*/ 796 h 830"/>
                <a:gd name="T38" fmla="*/ 611 w 833"/>
                <a:gd name="T39" fmla="*/ 795 h 830"/>
                <a:gd name="T40" fmla="*/ 612 w 833"/>
                <a:gd name="T41" fmla="*/ 792 h 830"/>
                <a:gd name="T42" fmla="*/ 611 w 833"/>
                <a:gd name="T43" fmla="*/ 785 h 830"/>
                <a:gd name="T44" fmla="*/ 608 w 833"/>
                <a:gd name="T45" fmla="*/ 777 h 830"/>
                <a:gd name="T46" fmla="*/ 605 w 833"/>
                <a:gd name="T47" fmla="*/ 770 h 830"/>
                <a:gd name="T48" fmla="*/ 600 w 833"/>
                <a:gd name="T49" fmla="*/ 763 h 830"/>
                <a:gd name="T50" fmla="*/ 595 w 833"/>
                <a:gd name="T51" fmla="*/ 758 h 830"/>
                <a:gd name="T52" fmla="*/ 573 w 833"/>
                <a:gd name="T53" fmla="*/ 747 h 830"/>
                <a:gd name="T54" fmla="*/ 587 w 833"/>
                <a:gd name="T55" fmla="*/ 723 h 830"/>
                <a:gd name="T56" fmla="*/ 586 w 833"/>
                <a:gd name="T57" fmla="*/ 716 h 830"/>
                <a:gd name="T58" fmla="*/ 584 w 833"/>
                <a:gd name="T59" fmla="*/ 708 h 830"/>
                <a:gd name="T60" fmla="*/ 579 w 833"/>
                <a:gd name="T61" fmla="*/ 701 h 830"/>
                <a:gd name="T62" fmla="*/ 571 w 833"/>
                <a:gd name="T63" fmla="*/ 695 h 830"/>
                <a:gd name="T64" fmla="*/ 564 w 833"/>
                <a:gd name="T65" fmla="*/ 692 h 830"/>
                <a:gd name="T66" fmla="*/ 559 w 833"/>
                <a:gd name="T67" fmla="*/ 691 h 830"/>
                <a:gd name="T68" fmla="*/ 556 w 833"/>
                <a:gd name="T69" fmla="*/ 697 h 830"/>
                <a:gd name="T70" fmla="*/ 555 w 833"/>
                <a:gd name="T71" fmla="*/ 693 h 830"/>
                <a:gd name="T72" fmla="*/ 553 w 833"/>
                <a:gd name="T73" fmla="*/ 692 h 830"/>
                <a:gd name="T74" fmla="*/ 552 w 833"/>
                <a:gd name="T75" fmla="*/ 692 h 830"/>
                <a:gd name="T76" fmla="*/ 545 w 833"/>
                <a:gd name="T77" fmla="*/ 694 h 830"/>
                <a:gd name="T78" fmla="*/ 538 w 833"/>
                <a:gd name="T79" fmla="*/ 697 h 830"/>
                <a:gd name="T80" fmla="*/ 494 w 833"/>
                <a:gd name="T81" fmla="*/ 656 h 830"/>
                <a:gd name="T82" fmla="*/ 495 w 833"/>
                <a:gd name="T83" fmla="*/ 638 h 830"/>
                <a:gd name="T84" fmla="*/ 497 w 833"/>
                <a:gd name="T85" fmla="*/ 627 h 830"/>
                <a:gd name="T86" fmla="*/ 497 w 833"/>
                <a:gd name="T87" fmla="*/ 617 h 830"/>
                <a:gd name="T88" fmla="*/ 494 w 833"/>
                <a:gd name="T89" fmla="*/ 601 h 830"/>
                <a:gd name="T90" fmla="*/ 488 w 833"/>
                <a:gd name="T91" fmla="*/ 587 h 830"/>
                <a:gd name="T92" fmla="*/ 478 w 833"/>
                <a:gd name="T93" fmla="*/ 575 h 830"/>
                <a:gd name="T94" fmla="*/ 466 w 833"/>
                <a:gd name="T95" fmla="*/ 565 h 830"/>
                <a:gd name="T96" fmla="*/ 452 w 833"/>
                <a:gd name="T97" fmla="*/ 557 h 830"/>
                <a:gd name="T98" fmla="*/ 534 w 833"/>
                <a:gd name="T99" fmla="*/ 463 h 830"/>
                <a:gd name="T100" fmla="*/ 553 w 833"/>
                <a:gd name="T101" fmla="*/ 495 h 830"/>
                <a:gd name="T102" fmla="*/ 616 w 833"/>
                <a:gd name="T103" fmla="*/ 412 h 830"/>
                <a:gd name="T104" fmla="*/ 682 w 833"/>
                <a:gd name="T105" fmla="*/ 354 h 830"/>
                <a:gd name="T106" fmla="*/ 724 w 833"/>
                <a:gd name="T107" fmla="*/ 306 h 830"/>
                <a:gd name="T108" fmla="*/ 740 w 833"/>
                <a:gd name="T109" fmla="*/ 284 h 830"/>
                <a:gd name="T110" fmla="*/ 801 w 833"/>
                <a:gd name="T111" fmla="*/ 177 h 830"/>
                <a:gd name="T112" fmla="*/ 831 w 833"/>
                <a:gd name="T113" fmla="*/ 11 h 83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33" h="830">
                  <a:moveTo>
                    <a:pt x="830" y="0"/>
                  </a:moveTo>
                  <a:cubicBezTo>
                    <a:pt x="827" y="0"/>
                    <a:pt x="824" y="0"/>
                    <a:pt x="821" y="1"/>
                  </a:cubicBezTo>
                  <a:cubicBezTo>
                    <a:pt x="821" y="1"/>
                    <a:pt x="820" y="1"/>
                    <a:pt x="819" y="1"/>
                  </a:cubicBezTo>
                  <a:cubicBezTo>
                    <a:pt x="817" y="1"/>
                    <a:pt x="815" y="1"/>
                    <a:pt x="812" y="1"/>
                  </a:cubicBezTo>
                  <a:cubicBezTo>
                    <a:pt x="812" y="1"/>
                    <a:pt x="811" y="1"/>
                    <a:pt x="811" y="2"/>
                  </a:cubicBezTo>
                  <a:cubicBezTo>
                    <a:pt x="808" y="2"/>
                    <a:pt x="806" y="2"/>
                    <a:pt x="803" y="2"/>
                  </a:cubicBezTo>
                  <a:cubicBezTo>
                    <a:pt x="802" y="3"/>
                    <a:pt x="802" y="3"/>
                    <a:pt x="802" y="3"/>
                  </a:cubicBezTo>
                  <a:cubicBezTo>
                    <a:pt x="758" y="9"/>
                    <a:pt x="709" y="29"/>
                    <a:pt x="661" y="60"/>
                  </a:cubicBezTo>
                  <a:cubicBezTo>
                    <a:pt x="660" y="61"/>
                    <a:pt x="658" y="62"/>
                    <a:pt x="657" y="63"/>
                  </a:cubicBezTo>
                  <a:cubicBezTo>
                    <a:pt x="636" y="77"/>
                    <a:pt x="614" y="93"/>
                    <a:pt x="594" y="112"/>
                  </a:cubicBezTo>
                  <a:cubicBezTo>
                    <a:pt x="594" y="112"/>
                    <a:pt x="594" y="112"/>
                    <a:pt x="594" y="112"/>
                  </a:cubicBezTo>
                  <a:cubicBezTo>
                    <a:pt x="594" y="112"/>
                    <a:pt x="594" y="112"/>
                    <a:pt x="594" y="112"/>
                  </a:cubicBezTo>
                  <a:cubicBezTo>
                    <a:pt x="591" y="115"/>
                    <a:pt x="588" y="118"/>
                    <a:pt x="585" y="121"/>
                  </a:cubicBezTo>
                  <a:cubicBezTo>
                    <a:pt x="585" y="121"/>
                    <a:pt x="585" y="121"/>
                    <a:pt x="585" y="121"/>
                  </a:cubicBezTo>
                  <a:cubicBezTo>
                    <a:pt x="581" y="124"/>
                    <a:pt x="578" y="127"/>
                    <a:pt x="575" y="130"/>
                  </a:cubicBezTo>
                  <a:cubicBezTo>
                    <a:pt x="575" y="130"/>
                    <a:pt x="575" y="130"/>
                    <a:pt x="575" y="130"/>
                  </a:cubicBezTo>
                  <a:cubicBezTo>
                    <a:pt x="572" y="133"/>
                    <a:pt x="569" y="136"/>
                    <a:pt x="566" y="139"/>
                  </a:cubicBezTo>
                  <a:cubicBezTo>
                    <a:pt x="566" y="139"/>
                    <a:pt x="566" y="139"/>
                    <a:pt x="566" y="139"/>
                  </a:cubicBezTo>
                  <a:cubicBezTo>
                    <a:pt x="563" y="142"/>
                    <a:pt x="560" y="145"/>
                    <a:pt x="557" y="148"/>
                  </a:cubicBezTo>
                  <a:cubicBezTo>
                    <a:pt x="557" y="148"/>
                    <a:pt x="557" y="148"/>
                    <a:pt x="557" y="148"/>
                  </a:cubicBezTo>
                  <a:cubicBezTo>
                    <a:pt x="557" y="148"/>
                    <a:pt x="557" y="148"/>
                    <a:pt x="557" y="148"/>
                  </a:cubicBezTo>
                  <a:cubicBezTo>
                    <a:pt x="550" y="156"/>
                    <a:pt x="543" y="164"/>
                    <a:pt x="537" y="172"/>
                  </a:cubicBezTo>
                  <a:cubicBezTo>
                    <a:pt x="527" y="183"/>
                    <a:pt x="518" y="195"/>
                    <a:pt x="509" y="207"/>
                  </a:cubicBezTo>
                  <a:cubicBezTo>
                    <a:pt x="508" y="206"/>
                    <a:pt x="508" y="206"/>
                    <a:pt x="508" y="206"/>
                  </a:cubicBezTo>
                  <a:cubicBezTo>
                    <a:pt x="503" y="210"/>
                    <a:pt x="498" y="213"/>
                    <a:pt x="493" y="217"/>
                  </a:cubicBezTo>
                  <a:cubicBezTo>
                    <a:pt x="495" y="218"/>
                    <a:pt x="497" y="220"/>
                    <a:pt x="499" y="221"/>
                  </a:cubicBezTo>
                  <a:cubicBezTo>
                    <a:pt x="499" y="221"/>
                    <a:pt x="499" y="221"/>
                    <a:pt x="499" y="221"/>
                  </a:cubicBezTo>
                  <a:cubicBezTo>
                    <a:pt x="499" y="221"/>
                    <a:pt x="499" y="221"/>
                    <a:pt x="499" y="221"/>
                  </a:cubicBezTo>
                  <a:cubicBezTo>
                    <a:pt x="499" y="221"/>
                    <a:pt x="499" y="221"/>
                    <a:pt x="499" y="221"/>
                  </a:cubicBezTo>
                  <a:cubicBezTo>
                    <a:pt x="485" y="242"/>
                    <a:pt x="473" y="263"/>
                    <a:pt x="463" y="284"/>
                  </a:cubicBezTo>
                  <a:cubicBezTo>
                    <a:pt x="430" y="288"/>
                    <a:pt x="398" y="304"/>
                    <a:pt x="375" y="332"/>
                  </a:cubicBezTo>
                  <a:cubicBezTo>
                    <a:pt x="364" y="345"/>
                    <a:pt x="356" y="360"/>
                    <a:pt x="351" y="376"/>
                  </a:cubicBezTo>
                  <a:cubicBezTo>
                    <a:pt x="371" y="364"/>
                    <a:pt x="394" y="359"/>
                    <a:pt x="416" y="359"/>
                  </a:cubicBezTo>
                  <a:cubicBezTo>
                    <a:pt x="422" y="359"/>
                    <a:pt x="427" y="359"/>
                    <a:pt x="432" y="360"/>
                  </a:cubicBezTo>
                  <a:cubicBezTo>
                    <a:pt x="432" y="360"/>
                    <a:pt x="432" y="360"/>
                    <a:pt x="432" y="360"/>
                  </a:cubicBezTo>
                  <a:cubicBezTo>
                    <a:pt x="432" y="360"/>
                    <a:pt x="432" y="360"/>
                    <a:pt x="432" y="360"/>
                  </a:cubicBezTo>
                  <a:cubicBezTo>
                    <a:pt x="431" y="364"/>
                    <a:pt x="430" y="367"/>
                    <a:pt x="429" y="371"/>
                  </a:cubicBezTo>
                  <a:cubicBezTo>
                    <a:pt x="421" y="379"/>
                    <a:pt x="413" y="387"/>
                    <a:pt x="405" y="395"/>
                  </a:cubicBezTo>
                  <a:cubicBezTo>
                    <a:pt x="414" y="399"/>
                    <a:pt x="426" y="405"/>
                    <a:pt x="440" y="414"/>
                  </a:cubicBezTo>
                  <a:cubicBezTo>
                    <a:pt x="440" y="414"/>
                    <a:pt x="440" y="414"/>
                    <a:pt x="440" y="414"/>
                  </a:cubicBezTo>
                  <a:cubicBezTo>
                    <a:pt x="440" y="414"/>
                    <a:pt x="440" y="414"/>
                    <a:pt x="440" y="414"/>
                  </a:cubicBezTo>
                  <a:cubicBezTo>
                    <a:pt x="440" y="414"/>
                    <a:pt x="440" y="414"/>
                    <a:pt x="440" y="414"/>
                  </a:cubicBezTo>
                  <a:cubicBezTo>
                    <a:pt x="426" y="426"/>
                    <a:pt x="374" y="464"/>
                    <a:pt x="323" y="486"/>
                  </a:cubicBezTo>
                  <a:cubicBezTo>
                    <a:pt x="320" y="461"/>
                    <a:pt x="299" y="441"/>
                    <a:pt x="273" y="441"/>
                  </a:cubicBezTo>
                  <a:cubicBezTo>
                    <a:pt x="267" y="441"/>
                    <a:pt x="261" y="443"/>
                    <a:pt x="256" y="445"/>
                  </a:cubicBezTo>
                  <a:cubicBezTo>
                    <a:pt x="248" y="426"/>
                    <a:pt x="231" y="414"/>
                    <a:pt x="210" y="414"/>
                  </a:cubicBezTo>
                  <a:cubicBezTo>
                    <a:pt x="209" y="414"/>
                    <a:pt x="208" y="414"/>
                    <a:pt x="207" y="414"/>
                  </a:cubicBezTo>
                  <a:cubicBezTo>
                    <a:pt x="207" y="414"/>
                    <a:pt x="207" y="414"/>
                    <a:pt x="207" y="414"/>
                  </a:cubicBezTo>
                  <a:cubicBezTo>
                    <a:pt x="207" y="414"/>
                    <a:pt x="207" y="414"/>
                    <a:pt x="207" y="414"/>
                  </a:cubicBezTo>
                  <a:cubicBezTo>
                    <a:pt x="207" y="414"/>
                    <a:pt x="207" y="414"/>
                    <a:pt x="207" y="414"/>
                  </a:cubicBezTo>
                  <a:cubicBezTo>
                    <a:pt x="208" y="410"/>
                    <a:pt x="209" y="406"/>
                    <a:pt x="209" y="402"/>
                  </a:cubicBezTo>
                  <a:cubicBezTo>
                    <a:pt x="209" y="385"/>
                    <a:pt x="195" y="372"/>
                    <a:pt x="178" y="372"/>
                  </a:cubicBezTo>
                  <a:cubicBezTo>
                    <a:pt x="170" y="372"/>
                    <a:pt x="162" y="375"/>
                    <a:pt x="156" y="381"/>
                  </a:cubicBezTo>
                  <a:cubicBezTo>
                    <a:pt x="148" y="364"/>
                    <a:pt x="131" y="352"/>
                    <a:pt x="111" y="352"/>
                  </a:cubicBezTo>
                  <a:cubicBezTo>
                    <a:pt x="105" y="352"/>
                    <a:pt x="99" y="353"/>
                    <a:pt x="94" y="355"/>
                  </a:cubicBezTo>
                  <a:cubicBezTo>
                    <a:pt x="94" y="355"/>
                    <a:pt x="94" y="355"/>
                    <a:pt x="94" y="355"/>
                  </a:cubicBezTo>
                  <a:cubicBezTo>
                    <a:pt x="94" y="355"/>
                    <a:pt x="94" y="355"/>
                    <a:pt x="94" y="355"/>
                  </a:cubicBezTo>
                  <a:cubicBezTo>
                    <a:pt x="95" y="351"/>
                    <a:pt x="95" y="346"/>
                    <a:pt x="95" y="342"/>
                  </a:cubicBezTo>
                  <a:cubicBezTo>
                    <a:pt x="95" y="323"/>
                    <a:pt x="87" y="305"/>
                    <a:pt x="75" y="293"/>
                  </a:cubicBezTo>
                  <a:cubicBezTo>
                    <a:pt x="75" y="293"/>
                    <a:pt x="75" y="293"/>
                    <a:pt x="75" y="293"/>
                  </a:cubicBezTo>
                  <a:cubicBezTo>
                    <a:pt x="47" y="327"/>
                    <a:pt x="22" y="363"/>
                    <a:pt x="0" y="401"/>
                  </a:cubicBezTo>
                  <a:cubicBezTo>
                    <a:pt x="70" y="408"/>
                    <a:pt x="124" y="467"/>
                    <a:pt x="124" y="539"/>
                  </a:cubicBezTo>
                  <a:cubicBezTo>
                    <a:pt x="124" y="539"/>
                    <a:pt x="124" y="539"/>
                    <a:pt x="124" y="539"/>
                  </a:cubicBezTo>
                  <a:cubicBezTo>
                    <a:pt x="124" y="539"/>
                    <a:pt x="124" y="539"/>
                    <a:pt x="124" y="539"/>
                  </a:cubicBezTo>
                  <a:cubicBezTo>
                    <a:pt x="124" y="548"/>
                    <a:pt x="123" y="557"/>
                    <a:pt x="121" y="566"/>
                  </a:cubicBezTo>
                  <a:cubicBezTo>
                    <a:pt x="132" y="562"/>
                    <a:pt x="143" y="560"/>
                    <a:pt x="155" y="560"/>
                  </a:cubicBezTo>
                  <a:cubicBezTo>
                    <a:pt x="196" y="560"/>
                    <a:pt x="231" y="584"/>
                    <a:pt x="247" y="619"/>
                  </a:cubicBezTo>
                  <a:cubicBezTo>
                    <a:pt x="258" y="607"/>
                    <a:pt x="274" y="599"/>
                    <a:pt x="292" y="599"/>
                  </a:cubicBezTo>
                  <a:cubicBezTo>
                    <a:pt x="326" y="599"/>
                    <a:pt x="354" y="627"/>
                    <a:pt x="354" y="661"/>
                  </a:cubicBezTo>
                  <a:cubicBezTo>
                    <a:pt x="354" y="661"/>
                    <a:pt x="354" y="661"/>
                    <a:pt x="354" y="661"/>
                  </a:cubicBezTo>
                  <a:cubicBezTo>
                    <a:pt x="354" y="661"/>
                    <a:pt x="354" y="661"/>
                    <a:pt x="354" y="661"/>
                  </a:cubicBezTo>
                  <a:cubicBezTo>
                    <a:pt x="354" y="669"/>
                    <a:pt x="352" y="677"/>
                    <a:pt x="349" y="685"/>
                  </a:cubicBezTo>
                  <a:cubicBezTo>
                    <a:pt x="351" y="684"/>
                    <a:pt x="353" y="684"/>
                    <a:pt x="355" y="684"/>
                  </a:cubicBezTo>
                  <a:cubicBezTo>
                    <a:pt x="397" y="684"/>
                    <a:pt x="433" y="710"/>
                    <a:pt x="448" y="747"/>
                  </a:cubicBezTo>
                  <a:cubicBezTo>
                    <a:pt x="459" y="743"/>
                    <a:pt x="471" y="740"/>
                    <a:pt x="483" y="740"/>
                  </a:cubicBezTo>
                  <a:cubicBezTo>
                    <a:pt x="535" y="740"/>
                    <a:pt x="578" y="779"/>
                    <a:pt x="583" y="830"/>
                  </a:cubicBezTo>
                  <a:cubicBezTo>
                    <a:pt x="604" y="821"/>
                    <a:pt x="624" y="811"/>
                    <a:pt x="644" y="800"/>
                  </a:cubicBezTo>
                  <a:cubicBezTo>
                    <a:pt x="643" y="800"/>
                    <a:pt x="642" y="800"/>
                    <a:pt x="641" y="799"/>
                  </a:cubicBezTo>
                  <a:cubicBezTo>
                    <a:pt x="641" y="799"/>
                    <a:pt x="641" y="799"/>
                    <a:pt x="641" y="799"/>
                  </a:cubicBezTo>
                  <a:cubicBezTo>
                    <a:pt x="640" y="799"/>
                    <a:pt x="640" y="799"/>
                    <a:pt x="640" y="799"/>
                  </a:cubicBezTo>
                  <a:cubicBezTo>
                    <a:pt x="640" y="799"/>
                    <a:pt x="640" y="799"/>
                    <a:pt x="640" y="799"/>
                  </a:cubicBezTo>
                  <a:cubicBezTo>
                    <a:pt x="640" y="799"/>
                    <a:pt x="640" y="799"/>
                    <a:pt x="640" y="799"/>
                  </a:cubicBezTo>
                  <a:cubicBezTo>
                    <a:pt x="639" y="799"/>
                    <a:pt x="639" y="799"/>
                    <a:pt x="639" y="799"/>
                  </a:cubicBezTo>
                  <a:cubicBezTo>
                    <a:pt x="638" y="798"/>
                    <a:pt x="636" y="798"/>
                    <a:pt x="635" y="798"/>
                  </a:cubicBezTo>
                  <a:cubicBezTo>
                    <a:pt x="635" y="797"/>
                    <a:pt x="635" y="797"/>
                    <a:pt x="635" y="797"/>
                  </a:cubicBezTo>
                  <a:cubicBezTo>
                    <a:pt x="633" y="797"/>
                    <a:pt x="632" y="797"/>
                    <a:pt x="630" y="797"/>
                  </a:cubicBezTo>
                  <a:cubicBezTo>
                    <a:pt x="630" y="797"/>
                    <a:pt x="630" y="797"/>
                    <a:pt x="630" y="797"/>
                  </a:cubicBezTo>
                  <a:cubicBezTo>
                    <a:pt x="629" y="796"/>
                    <a:pt x="627" y="796"/>
                    <a:pt x="626" y="796"/>
                  </a:cubicBezTo>
                  <a:cubicBezTo>
                    <a:pt x="625" y="796"/>
                    <a:pt x="625" y="796"/>
                    <a:pt x="625" y="796"/>
                  </a:cubicBezTo>
                  <a:cubicBezTo>
                    <a:pt x="624" y="796"/>
                    <a:pt x="623" y="796"/>
                    <a:pt x="622" y="796"/>
                  </a:cubicBezTo>
                  <a:cubicBezTo>
                    <a:pt x="621" y="798"/>
                    <a:pt x="621" y="798"/>
                    <a:pt x="621" y="798"/>
                  </a:cubicBezTo>
                  <a:cubicBezTo>
                    <a:pt x="621" y="801"/>
                    <a:pt x="621" y="801"/>
                    <a:pt x="621" y="801"/>
                  </a:cubicBezTo>
                  <a:cubicBezTo>
                    <a:pt x="617" y="801"/>
                    <a:pt x="617" y="801"/>
                    <a:pt x="617" y="801"/>
                  </a:cubicBezTo>
                  <a:cubicBezTo>
                    <a:pt x="617" y="797"/>
                    <a:pt x="617" y="797"/>
                    <a:pt x="617" y="797"/>
                  </a:cubicBezTo>
                  <a:cubicBezTo>
                    <a:pt x="617" y="797"/>
                    <a:pt x="616" y="796"/>
                    <a:pt x="616" y="796"/>
                  </a:cubicBezTo>
                  <a:cubicBezTo>
                    <a:pt x="616" y="796"/>
                    <a:pt x="616" y="796"/>
                    <a:pt x="616" y="796"/>
                  </a:cubicBezTo>
                  <a:cubicBezTo>
                    <a:pt x="616" y="796"/>
                    <a:pt x="616" y="796"/>
                    <a:pt x="616" y="796"/>
                  </a:cubicBezTo>
                  <a:cubicBezTo>
                    <a:pt x="616" y="796"/>
                    <a:pt x="616" y="796"/>
                    <a:pt x="616" y="796"/>
                  </a:cubicBezTo>
                  <a:cubicBezTo>
                    <a:pt x="616" y="796"/>
                    <a:pt x="616" y="796"/>
                    <a:pt x="616" y="796"/>
                  </a:cubicBezTo>
                  <a:cubicBezTo>
                    <a:pt x="615" y="796"/>
                    <a:pt x="615" y="796"/>
                    <a:pt x="615" y="796"/>
                  </a:cubicBezTo>
                  <a:cubicBezTo>
                    <a:pt x="615" y="796"/>
                    <a:pt x="615" y="796"/>
                    <a:pt x="615" y="796"/>
                  </a:cubicBezTo>
                  <a:cubicBezTo>
                    <a:pt x="615" y="796"/>
                    <a:pt x="615" y="796"/>
                    <a:pt x="615" y="796"/>
                  </a:cubicBezTo>
                  <a:cubicBezTo>
                    <a:pt x="615" y="796"/>
                    <a:pt x="615" y="796"/>
                    <a:pt x="615" y="796"/>
                  </a:cubicBezTo>
                  <a:cubicBezTo>
                    <a:pt x="615" y="796"/>
                    <a:pt x="614" y="796"/>
                    <a:pt x="614" y="796"/>
                  </a:cubicBezTo>
                  <a:cubicBezTo>
                    <a:pt x="614" y="796"/>
                    <a:pt x="614" y="796"/>
                    <a:pt x="614" y="796"/>
                  </a:cubicBezTo>
                  <a:cubicBezTo>
                    <a:pt x="613" y="796"/>
                    <a:pt x="613" y="796"/>
                    <a:pt x="613" y="796"/>
                  </a:cubicBezTo>
                  <a:cubicBezTo>
                    <a:pt x="613" y="796"/>
                    <a:pt x="612" y="796"/>
                    <a:pt x="612" y="796"/>
                  </a:cubicBezTo>
                  <a:cubicBezTo>
                    <a:pt x="612" y="796"/>
                    <a:pt x="612" y="796"/>
                    <a:pt x="612" y="796"/>
                  </a:cubicBezTo>
                  <a:cubicBezTo>
                    <a:pt x="612" y="796"/>
                    <a:pt x="612" y="796"/>
                    <a:pt x="611" y="796"/>
                  </a:cubicBezTo>
                  <a:cubicBezTo>
                    <a:pt x="611" y="796"/>
                    <a:pt x="611" y="796"/>
                    <a:pt x="611" y="796"/>
                  </a:cubicBezTo>
                  <a:cubicBezTo>
                    <a:pt x="611" y="796"/>
                    <a:pt x="610" y="796"/>
                    <a:pt x="609" y="796"/>
                  </a:cubicBezTo>
                  <a:cubicBezTo>
                    <a:pt x="609" y="796"/>
                    <a:pt x="609" y="796"/>
                    <a:pt x="609" y="796"/>
                  </a:cubicBezTo>
                  <a:cubicBezTo>
                    <a:pt x="609" y="796"/>
                    <a:pt x="609" y="796"/>
                    <a:pt x="609" y="796"/>
                  </a:cubicBezTo>
                  <a:cubicBezTo>
                    <a:pt x="609" y="796"/>
                    <a:pt x="609" y="796"/>
                    <a:pt x="609" y="796"/>
                  </a:cubicBezTo>
                  <a:cubicBezTo>
                    <a:pt x="609" y="796"/>
                    <a:pt x="609" y="796"/>
                    <a:pt x="609" y="796"/>
                  </a:cubicBezTo>
                  <a:cubicBezTo>
                    <a:pt x="609" y="796"/>
                    <a:pt x="609" y="796"/>
                    <a:pt x="609" y="796"/>
                  </a:cubicBezTo>
                  <a:cubicBezTo>
                    <a:pt x="609" y="796"/>
                    <a:pt x="609" y="796"/>
                    <a:pt x="609" y="796"/>
                  </a:cubicBezTo>
                  <a:cubicBezTo>
                    <a:pt x="609" y="796"/>
                    <a:pt x="611" y="795"/>
                    <a:pt x="611" y="795"/>
                  </a:cubicBezTo>
                  <a:cubicBezTo>
                    <a:pt x="611" y="795"/>
                    <a:pt x="611" y="795"/>
                    <a:pt x="611" y="795"/>
                  </a:cubicBezTo>
                  <a:cubicBezTo>
                    <a:pt x="611" y="795"/>
                    <a:pt x="611" y="795"/>
                    <a:pt x="611" y="795"/>
                  </a:cubicBezTo>
                  <a:cubicBezTo>
                    <a:pt x="611" y="794"/>
                    <a:pt x="611" y="794"/>
                    <a:pt x="611" y="793"/>
                  </a:cubicBezTo>
                  <a:cubicBezTo>
                    <a:pt x="611" y="793"/>
                    <a:pt x="611" y="793"/>
                    <a:pt x="611" y="793"/>
                  </a:cubicBezTo>
                  <a:cubicBezTo>
                    <a:pt x="611" y="793"/>
                    <a:pt x="611" y="793"/>
                    <a:pt x="611" y="793"/>
                  </a:cubicBezTo>
                  <a:cubicBezTo>
                    <a:pt x="611" y="793"/>
                    <a:pt x="611" y="793"/>
                    <a:pt x="611" y="793"/>
                  </a:cubicBezTo>
                  <a:cubicBezTo>
                    <a:pt x="611" y="793"/>
                    <a:pt x="612" y="792"/>
                    <a:pt x="612" y="792"/>
                  </a:cubicBezTo>
                  <a:cubicBezTo>
                    <a:pt x="612" y="792"/>
                    <a:pt x="612" y="792"/>
                    <a:pt x="612" y="792"/>
                  </a:cubicBezTo>
                  <a:cubicBezTo>
                    <a:pt x="612" y="792"/>
                    <a:pt x="612" y="792"/>
                    <a:pt x="612" y="792"/>
                  </a:cubicBezTo>
                  <a:cubicBezTo>
                    <a:pt x="612" y="792"/>
                    <a:pt x="612" y="792"/>
                    <a:pt x="612" y="792"/>
                  </a:cubicBezTo>
                  <a:cubicBezTo>
                    <a:pt x="612" y="791"/>
                    <a:pt x="612" y="791"/>
                    <a:pt x="612" y="791"/>
                  </a:cubicBezTo>
                  <a:cubicBezTo>
                    <a:pt x="612" y="790"/>
                    <a:pt x="612" y="789"/>
                    <a:pt x="611" y="788"/>
                  </a:cubicBezTo>
                  <a:cubicBezTo>
                    <a:pt x="611" y="787"/>
                    <a:pt x="611" y="787"/>
                    <a:pt x="611" y="787"/>
                  </a:cubicBezTo>
                  <a:cubicBezTo>
                    <a:pt x="611" y="786"/>
                    <a:pt x="611" y="786"/>
                    <a:pt x="611" y="785"/>
                  </a:cubicBezTo>
                  <a:cubicBezTo>
                    <a:pt x="611" y="785"/>
                    <a:pt x="611" y="784"/>
                    <a:pt x="611" y="784"/>
                  </a:cubicBezTo>
                  <a:cubicBezTo>
                    <a:pt x="611" y="783"/>
                    <a:pt x="610" y="783"/>
                    <a:pt x="610" y="782"/>
                  </a:cubicBezTo>
                  <a:cubicBezTo>
                    <a:pt x="610" y="782"/>
                    <a:pt x="610" y="782"/>
                    <a:pt x="610" y="781"/>
                  </a:cubicBezTo>
                  <a:cubicBezTo>
                    <a:pt x="610" y="781"/>
                    <a:pt x="610" y="780"/>
                    <a:pt x="609" y="780"/>
                  </a:cubicBezTo>
                  <a:cubicBezTo>
                    <a:pt x="609" y="779"/>
                    <a:pt x="609" y="779"/>
                    <a:pt x="609" y="779"/>
                  </a:cubicBezTo>
                  <a:cubicBezTo>
                    <a:pt x="609" y="778"/>
                    <a:pt x="609" y="778"/>
                    <a:pt x="608" y="777"/>
                  </a:cubicBezTo>
                  <a:cubicBezTo>
                    <a:pt x="608" y="777"/>
                    <a:pt x="608" y="776"/>
                    <a:pt x="608" y="776"/>
                  </a:cubicBezTo>
                  <a:cubicBezTo>
                    <a:pt x="608" y="775"/>
                    <a:pt x="608" y="775"/>
                    <a:pt x="607" y="775"/>
                  </a:cubicBezTo>
                  <a:cubicBezTo>
                    <a:pt x="607" y="774"/>
                    <a:pt x="607" y="774"/>
                    <a:pt x="607" y="773"/>
                  </a:cubicBezTo>
                  <a:cubicBezTo>
                    <a:pt x="607" y="773"/>
                    <a:pt x="606" y="773"/>
                    <a:pt x="606" y="772"/>
                  </a:cubicBezTo>
                  <a:cubicBezTo>
                    <a:pt x="606" y="772"/>
                    <a:pt x="606" y="771"/>
                    <a:pt x="605" y="771"/>
                  </a:cubicBezTo>
                  <a:cubicBezTo>
                    <a:pt x="605" y="771"/>
                    <a:pt x="605" y="770"/>
                    <a:pt x="605" y="770"/>
                  </a:cubicBezTo>
                  <a:cubicBezTo>
                    <a:pt x="604" y="769"/>
                    <a:pt x="604" y="769"/>
                    <a:pt x="604" y="769"/>
                  </a:cubicBezTo>
                  <a:cubicBezTo>
                    <a:pt x="604" y="768"/>
                    <a:pt x="603" y="768"/>
                    <a:pt x="603" y="767"/>
                  </a:cubicBezTo>
                  <a:cubicBezTo>
                    <a:pt x="602" y="766"/>
                    <a:pt x="602" y="766"/>
                    <a:pt x="602" y="766"/>
                  </a:cubicBezTo>
                  <a:cubicBezTo>
                    <a:pt x="602" y="766"/>
                    <a:pt x="602" y="765"/>
                    <a:pt x="601" y="765"/>
                  </a:cubicBezTo>
                  <a:cubicBezTo>
                    <a:pt x="601" y="764"/>
                    <a:pt x="601" y="764"/>
                    <a:pt x="601" y="764"/>
                  </a:cubicBezTo>
                  <a:cubicBezTo>
                    <a:pt x="600" y="764"/>
                    <a:pt x="600" y="763"/>
                    <a:pt x="600" y="763"/>
                  </a:cubicBezTo>
                  <a:cubicBezTo>
                    <a:pt x="599" y="762"/>
                    <a:pt x="599" y="762"/>
                    <a:pt x="599" y="762"/>
                  </a:cubicBezTo>
                  <a:cubicBezTo>
                    <a:pt x="599" y="762"/>
                    <a:pt x="599" y="762"/>
                    <a:pt x="599" y="762"/>
                  </a:cubicBezTo>
                  <a:cubicBezTo>
                    <a:pt x="598" y="761"/>
                    <a:pt x="598" y="761"/>
                    <a:pt x="597" y="760"/>
                  </a:cubicBezTo>
                  <a:cubicBezTo>
                    <a:pt x="597" y="760"/>
                    <a:pt x="597" y="760"/>
                    <a:pt x="597" y="760"/>
                  </a:cubicBezTo>
                  <a:cubicBezTo>
                    <a:pt x="596" y="759"/>
                    <a:pt x="596" y="759"/>
                    <a:pt x="595" y="758"/>
                  </a:cubicBezTo>
                  <a:cubicBezTo>
                    <a:pt x="595" y="758"/>
                    <a:pt x="595" y="758"/>
                    <a:pt x="595" y="758"/>
                  </a:cubicBezTo>
                  <a:cubicBezTo>
                    <a:pt x="594" y="757"/>
                    <a:pt x="593" y="757"/>
                    <a:pt x="592" y="756"/>
                  </a:cubicBezTo>
                  <a:cubicBezTo>
                    <a:pt x="588" y="753"/>
                    <a:pt x="584" y="750"/>
                    <a:pt x="578" y="749"/>
                  </a:cubicBezTo>
                  <a:cubicBezTo>
                    <a:pt x="577" y="748"/>
                    <a:pt x="575" y="748"/>
                    <a:pt x="573" y="747"/>
                  </a:cubicBezTo>
                  <a:cubicBezTo>
                    <a:pt x="573" y="747"/>
                    <a:pt x="573" y="747"/>
                    <a:pt x="573" y="747"/>
                  </a:cubicBezTo>
                  <a:cubicBezTo>
                    <a:pt x="573" y="747"/>
                    <a:pt x="573" y="747"/>
                    <a:pt x="573" y="747"/>
                  </a:cubicBezTo>
                  <a:cubicBezTo>
                    <a:pt x="573" y="747"/>
                    <a:pt x="573" y="747"/>
                    <a:pt x="573" y="747"/>
                  </a:cubicBezTo>
                  <a:cubicBezTo>
                    <a:pt x="579" y="744"/>
                    <a:pt x="583" y="738"/>
                    <a:pt x="585" y="732"/>
                  </a:cubicBezTo>
                  <a:cubicBezTo>
                    <a:pt x="586" y="731"/>
                    <a:pt x="586" y="730"/>
                    <a:pt x="586" y="729"/>
                  </a:cubicBezTo>
                  <a:cubicBezTo>
                    <a:pt x="586" y="728"/>
                    <a:pt x="586" y="728"/>
                    <a:pt x="586" y="728"/>
                  </a:cubicBezTo>
                  <a:cubicBezTo>
                    <a:pt x="586" y="727"/>
                    <a:pt x="587" y="727"/>
                    <a:pt x="587" y="726"/>
                  </a:cubicBezTo>
                  <a:cubicBezTo>
                    <a:pt x="587" y="725"/>
                    <a:pt x="587" y="725"/>
                    <a:pt x="587" y="725"/>
                  </a:cubicBezTo>
                  <a:cubicBezTo>
                    <a:pt x="587" y="724"/>
                    <a:pt x="587" y="724"/>
                    <a:pt x="587" y="723"/>
                  </a:cubicBezTo>
                  <a:cubicBezTo>
                    <a:pt x="587" y="722"/>
                    <a:pt x="587" y="722"/>
                    <a:pt x="587" y="722"/>
                  </a:cubicBezTo>
                  <a:cubicBezTo>
                    <a:pt x="587" y="722"/>
                    <a:pt x="587" y="722"/>
                    <a:pt x="587" y="722"/>
                  </a:cubicBezTo>
                  <a:cubicBezTo>
                    <a:pt x="587" y="721"/>
                    <a:pt x="587" y="721"/>
                    <a:pt x="587" y="720"/>
                  </a:cubicBezTo>
                  <a:cubicBezTo>
                    <a:pt x="587" y="720"/>
                    <a:pt x="587" y="720"/>
                    <a:pt x="587" y="720"/>
                  </a:cubicBezTo>
                  <a:cubicBezTo>
                    <a:pt x="587" y="719"/>
                    <a:pt x="587" y="718"/>
                    <a:pt x="587" y="717"/>
                  </a:cubicBezTo>
                  <a:cubicBezTo>
                    <a:pt x="586" y="716"/>
                    <a:pt x="586" y="716"/>
                    <a:pt x="586" y="716"/>
                  </a:cubicBezTo>
                  <a:cubicBezTo>
                    <a:pt x="586" y="715"/>
                    <a:pt x="586" y="715"/>
                    <a:pt x="586" y="714"/>
                  </a:cubicBezTo>
                  <a:cubicBezTo>
                    <a:pt x="586" y="713"/>
                    <a:pt x="586" y="713"/>
                    <a:pt x="586" y="713"/>
                  </a:cubicBezTo>
                  <a:cubicBezTo>
                    <a:pt x="586" y="713"/>
                    <a:pt x="585" y="712"/>
                    <a:pt x="585" y="712"/>
                  </a:cubicBezTo>
                  <a:cubicBezTo>
                    <a:pt x="585" y="711"/>
                    <a:pt x="585" y="711"/>
                    <a:pt x="585" y="711"/>
                  </a:cubicBezTo>
                  <a:cubicBezTo>
                    <a:pt x="585" y="710"/>
                    <a:pt x="584" y="709"/>
                    <a:pt x="584" y="709"/>
                  </a:cubicBezTo>
                  <a:cubicBezTo>
                    <a:pt x="584" y="708"/>
                    <a:pt x="584" y="708"/>
                    <a:pt x="584" y="708"/>
                  </a:cubicBezTo>
                  <a:cubicBezTo>
                    <a:pt x="583" y="707"/>
                    <a:pt x="583" y="707"/>
                    <a:pt x="582" y="706"/>
                  </a:cubicBezTo>
                  <a:cubicBezTo>
                    <a:pt x="582" y="705"/>
                    <a:pt x="582" y="705"/>
                    <a:pt x="582" y="705"/>
                  </a:cubicBezTo>
                  <a:cubicBezTo>
                    <a:pt x="582" y="705"/>
                    <a:pt x="581" y="704"/>
                    <a:pt x="581" y="704"/>
                  </a:cubicBezTo>
                  <a:cubicBezTo>
                    <a:pt x="580" y="703"/>
                    <a:pt x="580" y="703"/>
                    <a:pt x="580" y="703"/>
                  </a:cubicBezTo>
                  <a:cubicBezTo>
                    <a:pt x="580" y="702"/>
                    <a:pt x="580" y="702"/>
                    <a:pt x="579" y="702"/>
                  </a:cubicBezTo>
                  <a:cubicBezTo>
                    <a:pt x="579" y="701"/>
                    <a:pt x="579" y="701"/>
                    <a:pt x="579" y="701"/>
                  </a:cubicBezTo>
                  <a:cubicBezTo>
                    <a:pt x="578" y="700"/>
                    <a:pt x="577" y="700"/>
                    <a:pt x="577" y="699"/>
                  </a:cubicBezTo>
                  <a:cubicBezTo>
                    <a:pt x="577" y="699"/>
                    <a:pt x="577" y="699"/>
                    <a:pt x="577" y="699"/>
                  </a:cubicBezTo>
                  <a:cubicBezTo>
                    <a:pt x="576" y="698"/>
                    <a:pt x="575" y="698"/>
                    <a:pt x="575" y="697"/>
                  </a:cubicBezTo>
                  <a:cubicBezTo>
                    <a:pt x="574" y="697"/>
                    <a:pt x="574" y="697"/>
                    <a:pt x="574" y="697"/>
                  </a:cubicBezTo>
                  <a:cubicBezTo>
                    <a:pt x="573" y="696"/>
                    <a:pt x="573" y="696"/>
                    <a:pt x="572" y="696"/>
                  </a:cubicBezTo>
                  <a:cubicBezTo>
                    <a:pt x="571" y="695"/>
                    <a:pt x="571" y="695"/>
                    <a:pt x="571" y="695"/>
                  </a:cubicBezTo>
                  <a:cubicBezTo>
                    <a:pt x="571" y="695"/>
                    <a:pt x="570" y="695"/>
                    <a:pt x="570" y="694"/>
                  </a:cubicBezTo>
                  <a:cubicBezTo>
                    <a:pt x="569" y="694"/>
                    <a:pt x="569" y="694"/>
                    <a:pt x="569" y="694"/>
                  </a:cubicBezTo>
                  <a:cubicBezTo>
                    <a:pt x="568" y="694"/>
                    <a:pt x="567" y="693"/>
                    <a:pt x="566" y="693"/>
                  </a:cubicBezTo>
                  <a:cubicBezTo>
                    <a:pt x="566" y="693"/>
                    <a:pt x="566" y="693"/>
                    <a:pt x="566" y="693"/>
                  </a:cubicBezTo>
                  <a:cubicBezTo>
                    <a:pt x="566" y="693"/>
                    <a:pt x="566" y="693"/>
                    <a:pt x="566" y="693"/>
                  </a:cubicBezTo>
                  <a:cubicBezTo>
                    <a:pt x="565" y="693"/>
                    <a:pt x="565" y="692"/>
                    <a:pt x="564" y="692"/>
                  </a:cubicBezTo>
                  <a:cubicBezTo>
                    <a:pt x="563" y="692"/>
                    <a:pt x="563" y="692"/>
                    <a:pt x="563" y="692"/>
                  </a:cubicBezTo>
                  <a:cubicBezTo>
                    <a:pt x="563" y="692"/>
                    <a:pt x="562" y="692"/>
                    <a:pt x="562" y="692"/>
                  </a:cubicBezTo>
                  <a:cubicBezTo>
                    <a:pt x="561" y="692"/>
                    <a:pt x="561" y="692"/>
                    <a:pt x="561" y="692"/>
                  </a:cubicBezTo>
                  <a:cubicBezTo>
                    <a:pt x="560" y="692"/>
                    <a:pt x="560" y="691"/>
                    <a:pt x="559" y="691"/>
                  </a:cubicBezTo>
                  <a:cubicBezTo>
                    <a:pt x="559" y="691"/>
                    <a:pt x="559" y="691"/>
                    <a:pt x="559" y="691"/>
                  </a:cubicBezTo>
                  <a:cubicBezTo>
                    <a:pt x="559" y="691"/>
                    <a:pt x="559" y="691"/>
                    <a:pt x="559" y="691"/>
                  </a:cubicBezTo>
                  <a:cubicBezTo>
                    <a:pt x="559" y="691"/>
                    <a:pt x="559" y="691"/>
                    <a:pt x="559" y="691"/>
                  </a:cubicBezTo>
                  <a:cubicBezTo>
                    <a:pt x="558" y="691"/>
                    <a:pt x="558" y="692"/>
                    <a:pt x="558" y="693"/>
                  </a:cubicBezTo>
                  <a:cubicBezTo>
                    <a:pt x="557" y="693"/>
                    <a:pt x="557" y="694"/>
                    <a:pt x="557" y="694"/>
                  </a:cubicBezTo>
                  <a:cubicBezTo>
                    <a:pt x="557" y="694"/>
                    <a:pt x="557" y="694"/>
                    <a:pt x="557" y="694"/>
                  </a:cubicBezTo>
                  <a:cubicBezTo>
                    <a:pt x="556" y="697"/>
                    <a:pt x="556" y="697"/>
                    <a:pt x="556" y="697"/>
                  </a:cubicBezTo>
                  <a:cubicBezTo>
                    <a:pt x="556" y="697"/>
                    <a:pt x="556" y="697"/>
                    <a:pt x="556" y="697"/>
                  </a:cubicBezTo>
                  <a:cubicBezTo>
                    <a:pt x="556" y="694"/>
                    <a:pt x="556" y="694"/>
                    <a:pt x="556" y="694"/>
                  </a:cubicBezTo>
                  <a:cubicBezTo>
                    <a:pt x="556" y="694"/>
                    <a:pt x="556" y="694"/>
                    <a:pt x="556" y="694"/>
                  </a:cubicBezTo>
                  <a:cubicBezTo>
                    <a:pt x="556" y="694"/>
                    <a:pt x="556" y="694"/>
                    <a:pt x="556" y="694"/>
                  </a:cubicBezTo>
                  <a:cubicBezTo>
                    <a:pt x="556" y="694"/>
                    <a:pt x="556" y="694"/>
                    <a:pt x="556" y="694"/>
                  </a:cubicBezTo>
                  <a:cubicBezTo>
                    <a:pt x="556" y="694"/>
                    <a:pt x="556" y="694"/>
                    <a:pt x="556" y="694"/>
                  </a:cubicBezTo>
                  <a:cubicBezTo>
                    <a:pt x="556" y="694"/>
                    <a:pt x="555" y="694"/>
                    <a:pt x="555" y="693"/>
                  </a:cubicBezTo>
                  <a:cubicBezTo>
                    <a:pt x="555" y="693"/>
                    <a:pt x="555" y="693"/>
                    <a:pt x="554" y="693"/>
                  </a:cubicBezTo>
                  <a:cubicBezTo>
                    <a:pt x="554" y="693"/>
                    <a:pt x="554" y="693"/>
                    <a:pt x="554" y="693"/>
                  </a:cubicBezTo>
                  <a:cubicBezTo>
                    <a:pt x="554" y="693"/>
                    <a:pt x="554" y="693"/>
                    <a:pt x="554" y="693"/>
                  </a:cubicBezTo>
                  <a:cubicBezTo>
                    <a:pt x="554" y="692"/>
                    <a:pt x="554" y="692"/>
                    <a:pt x="554" y="692"/>
                  </a:cubicBezTo>
                  <a:cubicBezTo>
                    <a:pt x="554" y="692"/>
                    <a:pt x="554" y="692"/>
                    <a:pt x="554" y="692"/>
                  </a:cubicBezTo>
                  <a:cubicBezTo>
                    <a:pt x="553" y="692"/>
                    <a:pt x="553" y="692"/>
                    <a:pt x="553" y="692"/>
                  </a:cubicBezTo>
                  <a:cubicBezTo>
                    <a:pt x="553" y="692"/>
                    <a:pt x="553" y="692"/>
                    <a:pt x="553" y="692"/>
                  </a:cubicBezTo>
                  <a:cubicBezTo>
                    <a:pt x="553" y="692"/>
                    <a:pt x="553" y="692"/>
                    <a:pt x="553" y="692"/>
                  </a:cubicBezTo>
                  <a:cubicBezTo>
                    <a:pt x="553" y="692"/>
                    <a:pt x="553" y="692"/>
                    <a:pt x="553" y="692"/>
                  </a:cubicBezTo>
                  <a:cubicBezTo>
                    <a:pt x="553" y="692"/>
                    <a:pt x="552" y="692"/>
                    <a:pt x="552" y="692"/>
                  </a:cubicBezTo>
                  <a:cubicBezTo>
                    <a:pt x="552" y="692"/>
                    <a:pt x="552" y="692"/>
                    <a:pt x="552" y="692"/>
                  </a:cubicBezTo>
                  <a:cubicBezTo>
                    <a:pt x="552" y="692"/>
                    <a:pt x="552" y="692"/>
                    <a:pt x="552" y="692"/>
                  </a:cubicBezTo>
                  <a:cubicBezTo>
                    <a:pt x="551" y="692"/>
                    <a:pt x="551" y="692"/>
                    <a:pt x="551" y="692"/>
                  </a:cubicBezTo>
                  <a:cubicBezTo>
                    <a:pt x="551" y="692"/>
                    <a:pt x="550" y="692"/>
                    <a:pt x="549" y="692"/>
                  </a:cubicBezTo>
                  <a:cubicBezTo>
                    <a:pt x="549" y="692"/>
                    <a:pt x="549" y="692"/>
                    <a:pt x="549" y="692"/>
                  </a:cubicBezTo>
                  <a:cubicBezTo>
                    <a:pt x="548" y="692"/>
                    <a:pt x="548" y="693"/>
                    <a:pt x="547" y="693"/>
                  </a:cubicBezTo>
                  <a:cubicBezTo>
                    <a:pt x="546" y="693"/>
                    <a:pt x="546" y="693"/>
                    <a:pt x="546" y="693"/>
                  </a:cubicBezTo>
                  <a:cubicBezTo>
                    <a:pt x="546" y="693"/>
                    <a:pt x="545" y="693"/>
                    <a:pt x="545" y="694"/>
                  </a:cubicBezTo>
                  <a:cubicBezTo>
                    <a:pt x="544" y="694"/>
                    <a:pt x="544" y="694"/>
                    <a:pt x="544" y="694"/>
                  </a:cubicBezTo>
                  <a:cubicBezTo>
                    <a:pt x="544" y="694"/>
                    <a:pt x="543" y="694"/>
                    <a:pt x="542" y="695"/>
                  </a:cubicBezTo>
                  <a:cubicBezTo>
                    <a:pt x="542" y="695"/>
                    <a:pt x="542" y="695"/>
                    <a:pt x="542" y="695"/>
                  </a:cubicBezTo>
                  <a:cubicBezTo>
                    <a:pt x="542" y="695"/>
                    <a:pt x="541" y="695"/>
                    <a:pt x="540" y="696"/>
                  </a:cubicBezTo>
                  <a:cubicBezTo>
                    <a:pt x="540" y="696"/>
                    <a:pt x="540" y="696"/>
                    <a:pt x="540" y="696"/>
                  </a:cubicBezTo>
                  <a:cubicBezTo>
                    <a:pt x="539" y="696"/>
                    <a:pt x="539" y="697"/>
                    <a:pt x="538" y="697"/>
                  </a:cubicBezTo>
                  <a:cubicBezTo>
                    <a:pt x="538" y="697"/>
                    <a:pt x="538" y="697"/>
                    <a:pt x="538" y="697"/>
                  </a:cubicBezTo>
                  <a:cubicBezTo>
                    <a:pt x="538" y="697"/>
                    <a:pt x="538" y="697"/>
                    <a:pt x="538" y="697"/>
                  </a:cubicBezTo>
                  <a:cubicBezTo>
                    <a:pt x="538" y="697"/>
                    <a:pt x="538" y="697"/>
                    <a:pt x="538" y="697"/>
                  </a:cubicBezTo>
                  <a:cubicBezTo>
                    <a:pt x="538" y="698"/>
                    <a:pt x="538" y="698"/>
                    <a:pt x="538" y="698"/>
                  </a:cubicBezTo>
                  <a:cubicBezTo>
                    <a:pt x="535" y="680"/>
                    <a:pt x="522" y="665"/>
                    <a:pt x="504" y="659"/>
                  </a:cubicBezTo>
                  <a:cubicBezTo>
                    <a:pt x="501" y="657"/>
                    <a:pt x="497" y="657"/>
                    <a:pt x="494" y="656"/>
                  </a:cubicBezTo>
                  <a:cubicBezTo>
                    <a:pt x="490" y="652"/>
                    <a:pt x="490" y="652"/>
                    <a:pt x="490" y="652"/>
                  </a:cubicBezTo>
                  <a:cubicBezTo>
                    <a:pt x="490" y="652"/>
                    <a:pt x="490" y="652"/>
                    <a:pt x="490" y="652"/>
                  </a:cubicBezTo>
                  <a:cubicBezTo>
                    <a:pt x="491" y="649"/>
                    <a:pt x="492" y="647"/>
                    <a:pt x="493" y="644"/>
                  </a:cubicBezTo>
                  <a:cubicBezTo>
                    <a:pt x="493" y="643"/>
                    <a:pt x="494" y="642"/>
                    <a:pt x="494" y="641"/>
                  </a:cubicBezTo>
                  <a:cubicBezTo>
                    <a:pt x="494" y="640"/>
                    <a:pt x="494" y="640"/>
                    <a:pt x="494" y="640"/>
                  </a:cubicBezTo>
                  <a:cubicBezTo>
                    <a:pt x="494" y="639"/>
                    <a:pt x="495" y="638"/>
                    <a:pt x="495" y="638"/>
                  </a:cubicBezTo>
                  <a:cubicBezTo>
                    <a:pt x="495" y="637"/>
                    <a:pt x="495" y="637"/>
                    <a:pt x="495" y="636"/>
                  </a:cubicBezTo>
                  <a:cubicBezTo>
                    <a:pt x="495" y="636"/>
                    <a:pt x="495" y="635"/>
                    <a:pt x="496" y="634"/>
                  </a:cubicBezTo>
                  <a:cubicBezTo>
                    <a:pt x="496" y="633"/>
                    <a:pt x="496" y="633"/>
                    <a:pt x="496" y="633"/>
                  </a:cubicBezTo>
                  <a:cubicBezTo>
                    <a:pt x="496" y="633"/>
                    <a:pt x="496" y="632"/>
                    <a:pt x="496" y="631"/>
                  </a:cubicBezTo>
                  <a:cubicBezTo>
                    <a:pt x="496" y="630"/>
                    <a:pt x="496" y="630"/>
                    <a:pt x="496" y="630"/>
                  </a:cubicBezTo>
                  <a:cubicBezTo>
                    <a:pt x="496" y="629"/>
                    <a:pt x="496" y="628"/>
                    <a:pt x="497" y="627"/>
                  </a:cubicBezTo>
                  <a:cubicBezTo>
                    <a:pt x="497" y="627"/>
                    <a:pt x="497" y="627"/>
                    <a:pt x="497" y="627"/>
                  </a:cubicBezTo>
                  <a:cubicBezTo>
                    <a:pt x="497" y="626"/>
                    <a:pt x="497" y="625"/>
                    <a:pt x="497" y="624"/>
                  </a:cubicBezTo>
                  <a:cubicBezTo>
                    <a:pt x="497" y="623"/>
                    <a:pt x="497" y="623"/>
                    <a:pt x="497" y="623"/>
                  </a:cubicBezTo>
                  <a:cubicBezTo>
                    <a:pt x="497" y="623"/>
                    <a:pt x="497" y="622"/>
                    <a:pt x="497" y="622"/>
                  </a:cubicBezTo>
                  <a:cubicBezTo>
                    <a:pt x="497" y="621"/>
                    <a:pt x="497" y="621"/>
                    <a:pt x="497" y="621"/>
                  </a:cubicBezTo>
                  <a:cubicBezTo>
                    <a:pt x="497" y="620"/>
                    <a:pt x="497" y="618"/>
                    <a:pt x="497" y="617"/>
                  </a:cubicBezTo>
                  <a:cubicBezTo>
                    <a:pt x="496" y="616"/>
                    <a:pt x="496" y="616"/>
                    <a:pt x="496" y="616"/>
                  </a:cubicBezTo>
                  <a:cubicBezTo>
                    <a:pt x="496" y="614"/>
                    <a:pt x="496" y="613"/>
                    <a:pt x="496" y="612"/>
                  </a:cubicBezTo>
                  <a:cubicBezTo>
                    <a:pt x="496" y="611"/>
                    <a:pt x="496" y="611"/>
                    <a:pt x="496" y="611"/>
                  </a:cubicBezTo>
                  <a:cubicBezTo>
                    <a:pt x="496" y="609"/>
                    <a:pt x="495" y="608"/>
                    <a:pt x="495" y="607"/>
                  </a:cubicBezTo>
                  <a:cubicBezTo>
                    <a:pt x="495" y="606"/>
                    <a:pt x="495" y="606"/>
                    <a:pt x="495" y="606"/>
                  </a:cubicBezTo>
                  <a:cubicBezTo>
                    <a:pt x="494" y="604"/>
                    <a:pt x="494" y="603"/>
                    <a:pt x="494" y="601"/>
                  </a:cubicBezTo>
                  <a:cubicBezTo>
                    <a:pt x="494" y="601"/>
                    <a:pt x="494" y="601"/>
                    <a:pt x="494" y="601"/>
                  </a:cubicBezTo>
                  <a:cubicBezTo>
                    <a:pt x="493" y="600"/>
                    <a:pt x="493" y="598"/>
                    <a:pt x="492" y="597"/>
                  </a:cubicBezTo>
                  <a:cubicBezTo>
                    <a:pt x="492" y="596"/>
                    <a:pt x="492" y="596"/>
                    <a:pt x="492" y="596"/>
                  </a:cubicBezTo>
                  <a:cubicBezTo>
                    <a:pt x="491" y="594"/>
                    <a:pt x="490" y="593"/>
                    <a:pt x="490" y="592"/>
                  </a:cubicBezTo>
                  <a:cubicBezTo>
                    <a:pt x="490" y="591"/>
                    <a:pt x="490" y="591"/>
                    <a:pt x="490" y="591"/>
                  </a:cubicBezTo>
                  <a:cubicBezTo>
                    <a:pt x="489" y="590"/>
                    <a:pt x="488" y="589"/>
                    <a:pt x="488" y="587"/>
                  </a:cubicBezTo>
                  <a:cubicBezTo>
                    <a:pt x="487" y="587"/>
                    <a:pt x="487" y="587"/>
                    <a:pt x="487" y="587"/>
                  </a:cubicBezTo>
                  <a:cubicBezTo>
                    <a:pt x="486" y="585"/>
                    <a:pt x="486" y="584"/>
                    <a:pt x="485" y="583"/>
                  </a:cubicBezTo>
                  <a:cubicBezTo>
                    <a:pt x="484" y="582"/>
                    <a:pt x="484" y="582"/>
                    <a:pt x="484" y="582"/>
                  </a:cubicBezTo>
                  <a:cubicBezTo>
                    <a:pt x="483" y="581"/>
                    <a:pt x="483" y="580"/>
                    <a:pt x="482" y="579"/>
                  </a:cubicBezTo>
                  <a:cubicBezTo>
                    <a:pt x="481" y="578"/>
                    <a:pt x="481" y="578"/>
                    <a:pt x="481" y="578"/>
                  </a:cubicBezTo>
                  <a:cubicBezTo>
                    <a:pt x="480" y="577"/>
                    <a:pt x="479" y="576"/>
                    <a:pt x="478" y="575"/>
                  </a:cubicBezTo>
                  <a:cubicBezTo>
                    <a:pt x="478" y="574"/>
                    <a:pt x="478" y="574"/>
                    <a:pt x="478" y="574"/>
                  </a:cubicBezTo>
                  <a:cubicBezTo>
                    <a:pt x="477" y="573"/>
                    <a:pt x="476" y="572"/>
                    <a:pt x="474" y="571"/>
                  </a:cubicBezTo>
                  <a:cubicBezTo>
                    <a:pt x="474" y="571"/>
                    <a:pt x="474" y="571"/>
                    <a:pt x="474" y="571"/>
                  </a:cubicBezTo>
                  <a:cubicBezTo>
                    <a:pt x="473" y="570"/>
                    <a:pt x="472" y="569"/>
                    <a:pt x="471" y="568"/>
                  </a:cubicBezTo>
                  <a:cubicBezTo>
                    <a:pt x="470" y="567"/>
                    <a:pt x="470" y="567"/>
                    <a:pt x="470" y="567"/>
                  </a:cubicBezTo>
                  <a:cubicBezTo>
                    <a:pt x="469" y="566"/>
                    <a:pt x="468" y="565"/>
                    <a:pt x="466" y="565"/>
                  </a:cubicBezTo>
                  <a:cubicBezTo>
                    <a:pt x="466" y="564"/>
                    <a:pt x="466" y="564"/>
                    <a:pt x="466" y="564"/>
                  </a:cubicBezTo>
                  <a:cubicBezTo>
                    <a:pt x="464" y="563"/>
                    <a:pt x="463" y="563"/>
                    <a:pt x="462" y="562"/>
                  </a:cubicBezTo>
                  <a:cubicBezTo>
                    <a:pt x="461" y="562"/>
                    <a:pt x="461" y="562"/>
                    <a:pt x="461" y="562"/>
                  </a:cubicBezTo>
                  <a:cubicBezTo>
                    <a:pt x="460" y="561"/>
                    <a:pt x="458" y="560"/>
                    <a:pt x="457" y="559"/>
                  </a:cubicBezTo>
                  <a:cubicBezTo>
                    <a:pt x="456" y="559"/>
                    <a:pt x="456" y="559"/>
                    <a:pt x="456" y="559"/>
                  </a:cubicBezTo>
                  <a:cubicBezTo>
                    <a:pt x="455" y="558"/>
                    <a:pt x="453" y="558"/>
                    <a:pt x="452" y="557"/>
                  </a:cubicBezTo>
                  <a:cubicBezTo>
                    <a:pt x="452" y="557"/>
                    <a:pt x="452" y="557"/>
                    <a:pt x="452" y="557"/>
                  </a:cubicBezTo>
                  <a:cubicBezTo>
                    <a:pt x="452" y="557"/>
                    <a:pt x="452" y="557"/>
                    <a:pt x="452" y="557"/>
                  </a:cubicBezTo>
                  <a:cubicBezTo>
                    <a:pt x="452" y="557"/>
                    <a:pt x="452" y="557"/>
                    <a:pt x="452" y="557"/>
                  </a:cubicBezTo>
                  <a:cubicBezTo>
                    <a:pt x="457" y="531"/>
                    <a:pt x="469" y="495"/>
                    <a:pt x="492" y="459"/>
                  </a:cubicBezTo>
                  <a:cubicBezTo>
                    <a:pt x="500" y="469"/>
                    <a:pt x="508" y="480"/>
                    <a:pt x="514" y="492"/>
                  </a:cubicBezTo>
                  <a:cubicBezTo>
                    <a:pt x="521" y="482"/>
                    <a:pt x="528" y="473"/>
                    <a:pt x="534" y="463"/>
                  </a:cubicBezTo>
                  <a:cubicBezTo>
                    <a:pt x="534" y="463"/>
                    <a:pt x="534" y="462"/>
                    <a:pt x="533" y="462"/>
                  </a:cubicBezTo>
                  <a:cubicBezTo>
                    <a:pt x="533" y="462"/>
                    <a:pt x="533" y="462"/>
                    <a:pt x="533" y="462"/>
                  </a:cubicBezTo>
                  <a:cubicBezTo>
                    <a:pt x="533" y="462"/>
                    <a:pt x="533" y="462"/>
                    <a:pt x="533" y="462"/>
                  </a:cubicBezTo>
                  <a:cubicBezTo>
                    <a:pt x="533" y="462"/>
                    <a:pt x="533" y="462"/>
                    <a:pt x="533" y="462"/>
                  </a:cubicBezTo>
                  <a:cubicBezTo>
                    <a:pt x="538" y="460"/>
                    <a:pt x="542" y="458"/>
                    <a:pt x="547" y="455"/>
                  </a:cubicBezTo>
                  <a:cubicBezTo>
                    <a:pt x="551" y="468"/>
                    <a:pt x="553" y="482"/>
                    <a:pt x="553" y="495"/>
                  </a:cubicBezTo>
                  <a:cubicBezTo>
                    <a:pt x="553" y="495"/>
                    <a:pt x="553" y="495"/>
                    <a:pt x="553" y="495"/>
                  </a:cubicBezTo>
                  <a:cubicBezTo>
                    <a:pt x="553" y="510"/>
                    <a:pt x="550" y="524"/>
                    <a:pt x="546" y="539"/>
                  </a:cubicBezTo>
                  <a:cubicBezTo>
                    <a:pt x="560" y="531"/>
                    <a:pt x="573" y="520"/>
                    <a:pt x="585" y="507"/>
                  </a:cubicBezTo>
                  <a:cubicBezTo>
                    <a:pt x="606" y="481"/>
                    <a:pt x="616" y="450"/>
                    <a:pt x="616" y="419"/>
                  </a:cubicBezTo>
                  <a:cubicBezTo>
                    <a:pt x="616" y="417"/>
                    <a:pt x="616" y="414"/>
                    <a:pt x="616" y="412"/>
                  </a:cubicBezTo>
                  <a:cubicBezTo>
                    <a:pt x="616" y="412"/>
                    <a:pt x="616" y="412"/>
                    <a:pt x="616" y="412"/>
                  </a:cubicBezTo>
                  <a:cubicBezTo>
                    <a:pt x="616" y="412"/>
                    <a:pt x="616" y="412"/>
                    <a:pt x="616" y="412"/>
                  </a:cubicBezTo>
                  <a:cubicBezTo>
                    <a:pt x="616" y="412"/>
                    <a:pt x="616" y="412"/>
                    <a:pt x="616" y="412"/>
                  </a:cubicBezTo>
                  <a:cubicBezTo>
                    <a:pt x="634" y="398"/>
                    <a:pt x="652" y="383"/>
                    <a:pt x="670" y="366"/>
                  </a:cubicBezTo>
                  <a:cubicBezTo>
                    <a:pt x="672" y="368"/>
                    <a:pt x="674" y="370"/>
                    <a:pt x="676" y="372"/>
                  </a:cubicBezTo>
                  <a:cubicBezTo>
                    <a:pt x="678" y="367"/>
                    <a:pt x="681" y="361"/>
                    <a:pt x="683" y="355"/>
                  </a:cubicBezTo>
                  <a:cubicBezTo>
                    <a:pt x="683" y="355"/>
                    <a:pt x="682" y="354"/>
                    <a:pt x="682" y="354"/>
                  </a:cubicBezTo>
                  <a:cubicBezTo>
                    <a:pt x="682" y="354"/>
                    <a:pt x="682" y="354"/>
                    <a:pt x="682" y="354"/>
                  </a:cubicBezTo>
                  <a:cubicBezTo>
                    <a:pt x="682" y="354"/>
                    <a:pt x="682" y="354"/>
                    <a:pt x="682" y="354"/>
                  </a:cubicBezTo>
                  <a:cubicBezTo>
                    <a:pt x="682" y="354"/>
                    <a:pt x="682" y="354"/>
                    <a:pt x="682" y="354"/>
                  </a:cubicBezTo>
                  <a:cubicBezTo>
                    <a:pt x="693" y="343"/>
                    <a:pt x="703" y="331"/>
                    <a:pt x="713" y="319"/>
                  </a:cubicBezTo>
                  <a:cubicBezTo>
                    <a:pt x="717" y="315"/>
                    <a:pt x="721" y="310"/>
                    <a:pt x="724" y="306"/>
                  </a:cubicBezTo>
                  <a:cubicBezTo>
                    <a:pt x="724" y="306"/>
                    <a:pt x="724" y="306"/>
                    <a:pt x="724" y="306"/>
                  </a:cubicBezTo>
                  <a:cubicBezTo>
                    <a:pt x="724" y="305"/>
                    <a:pt x="724" y="305"/>
                    <a:pt x="724" y="305"/>
                  </a:cubicBezTo>
                  <a:cubicBezTo>
                    <a:pt x="727" y="302"/>
                    <a:pt x="730" y="299"/>
                    <a:pt x="732" y="295"/>
                  </a:cubicBezTo>
                  <a:cubicBezTo>
                    <a:pt x="732" y="295"/>
                    <a:pt x="732" y="295"/>
                    <a:pt x="732" y="295"/>
                  </a:cubicBezTo>
                  <a:cubicBezTo>
                    <a:pt x="732" y="295"/>
                    <a:pt x="732" y="295"/>
                    <a:pt x="732" y="295"/>
                  </a:cubicBezTo>
                  <a:cubicBezTo>
                    <a:pt x="735" y="292"/>
                    <a:pt x="738" y="288"/>
                    <a:pt x="740" y="285"/>
                  </a:cubicBezTo>
                  <a:cubicBezTo>
                    <a:pt x="740" y="284"/>
                    <a:pt x="740" y="284"/>
                    <a:pt x="740" y="284"/>
                  </a:cubicBezTo>
                  <a:cubicBezTo>
                    <a:pt x="743" y="281"/>
                    <a:pt x="745" y="277"/>
                    <a:pt x="748" y="274"/>
                  </a:cubicBezTo>
                  <a:cubicBezTo>
                    <a:pt x="748" y="273"/>
                    <a:pt x="748" y="273"/>
                    <a:pt x="748" y="273"/>
                  </a:cubicBezTo>
                  <a:cubicBezTo>
                    <a:pt x="750" y="270"/>
                    <a:pt x="753" y="266"/>
                    <a:pt x="755" y="263"/>
                  </a:cubicBezTo>
                  <a:cubicBezTo>
                    <a:pt x="755" y="263"/>
                    <a:pt x="755" y="263"/>
                    <a:pt x="755" y="263"/>
                  </a:cubicBezTo>
                  <a:cubicBezTo>
                    <a:pt x="773" y="236"/>
                    <a:pt x="788" y="208"/>
                    <a:pt x="799" y="181"/>
                  </a:cubicBezTo>
                  <a:cubicBezTo>
                    <a:pt x="800" y="180"/>
                    <a:pt x="801" y="178"/>
                    <a:pt x="801" y="177"/>
                  </a:cubicBezTo>
                  <a:cubicBezTo>
                    <a:pt x="822" y="128"/>
                    <a:pt x="833" y="79"/>
                    <a:pt x="833" y="37"/>
                  </a:cubicBezTo>
                  <a:cubicBezTo>
                    <a:pt x="833" y="34"/>
                    <a:pt x="833" y="31"/>
                    <a:pt x="832" y="28"/>
                  </a:cubicBezTo>
                  <a:cubicBezTo>
                    <a:pt x="832" y="27"/>
                    <a:pt x="832" y="27"/>
                    <a:pt x="832" y="27"/>
                  </a:cubicBezTo>
                  <a:cubicBezTo>
                    <a:pt x="832" y="24"/>
                    <a:pt x="832" y="22"/>
                    <a:pt x="832" y="19"/>
                  </a:cubicBezTo>
                  <a:cubicBezTo>
                    <a:pt x="832" y="19"/>
                    <a:pt x="832" y="18"/>
                    <a:pt x="832" y="18"/>
                  </a:cubicBezTo>
                  <a:cubicBezTo>
                    <a:pt x="832" y="15"/>
                    <a:pt x="831" y="13"/>
                    <a:pt x="831" y="11"/>
                  </a:cubicBezTo>
                  <a:cubicBezTo>
                    <a:pt x="831" y="10"/>
                    <a:pt x="831" y="9"/>
                    <a:pt x="831" y="9"/>
                  </a:cubicBezTo>
                  <a:cubicBezTo>
                    <a:pt x="831" y="6"/>
                    <a:pt x="830" y="3"/>
                    <a:pt x="830" y="0"/>
                  </a:cubicBezTo>
                </a:path>
              </a:pathLst>
            </a:custGeom>
            <a:solidFill>
              <a:srgbClr val="9BBB59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93" name="Freeform 374"/>
            <p:cNvSpPr/>
            <p:nvPr/>
          </p:nvSpPr>
          <p:spPr bwMode="auto">
            <a:xfrm>
              <a:off x="1125538" y="3188703"/>
              <a:ext cx="2876550" cy="3681413"/>
            </a:xfrm>
            <a:custGeom>
              <a:gdLst>
                <a:gd name="T0" fmla="*/ 1055 w 1056"/>
                <a:gd name="T1" fmla="*/ 1307 h 1351"/>
                <a:gd name="T2" fmla="*/ 1054 w 1056"/>
                <a:gd name="T3" fmla="*/ 1296 h 1351"/>
                <a:gd name="T4" fmla="*/ 1051 w 1056"/>
                <a:gd name="T5" fmla="*/ 1285 h 1351"/>
                <a:gd name="T6" fmla="*/ 1047 w 1056"/>
                <a:gd name="T7" fmla="*/ 1272 h 1351"/>
                <a:gd name="T8" fmla="*/ 1041 w 1056"/>
                <a:gd name="T9" fmla="*/ 1261 h 1351"/>
                <a:gd name="T10" fmla="*/ 1035 w 1056"/>
                <a:gd name="T11" fmla="*/ 1251 h 1351"/>
                <a:gd name="T12" fmla="*/ 1028 w 1056"/>
                <a:gd name="T13" fmla="*/ 1241 h 1351"/>
                <a:gd name="T14" fmla="*/ 1020 w 1056"/>
                <a:gd name="T15" fmla="*/ 1232 h 1351"/>
                <a:gd name="T16" fmla="*/ 969 w 1056"/>
                <a:gd name="T17" fmla="*/ 1191 h 1351"/>
                <a:gd name="T18" fmla="*/ 973 w 1056"/>
                <a:gd name="T19" fmla="*/ 1176 h 1351"/>
                <a:gd name="T20" fmla="*/ 975 w 1056"/>
                <a:gd name="T21" fmla="*/ 1161 h 1351"/>
                <a:gd name="T22" fmla="*/ 974 w 1056"/>
                <a:gd name="T23" fmla="*/ 1145 h 1351"/>
                <a:gd name="T24" fmla="*/ 971 w 1056"/>
                <a:gd name="T25" fmla="*/ 1130 h 1351"/>
                <a:gd name="T26" fmla="*/ 966 w 1056"/>
                <a:gd name="T27" fmla="*/ 1115 h 1351"/>
                <a:gd name="T28" fmla="*/ 958 w 1056"/>
                <a:gd name="T29" fmla="*/ 1102 h 1351"/>
                <a:gd name="T30" fmla="*/ 948 w 1056"/>
                <a:gd name="T31" fmla="*/ 1089 h 1351"/>
                <a:gd name="T32" fmla="*/ 973 w 1056"/>
                <a:gd name="T33" fmla="*/ 1053 h 1351"/>
                <a:gd name="T34" fmla="*/ 980 w 1056"/>
                <a:gd name="T35" fmla="*/ 1043 h 1351"/>
                <a:gd name="T36" fmla="*/ 984 w 1056"/>
                <a:gd name="T37" fmla="*/ 1032 h 1351"/>
                <a:gd name="T38" fmla="*/ 986 w 1056"/>
                <a:gd name="T39" fmla="*/ 1021 h 1351"/>
                <a:gd name="T40" fmla="*/ 985 w 1056"/>
                <a:gd name="T41" fmla="*/ 1009 h 1351"/>
                <a:gd name="T42" fmla="*/ 983 w 1056"/>
                <a:gd name="T43" fmla="*/ 997 h 1351"/>
                <a:gd name="T44" fmla="*/ 978 w 1056"/>
                <a:gd name="T45" fmla="*/ 986 h 1351"/>
                <a:gd name="T46" fmla="*/ 971 w 1056"/>
                <a:gd name="T47" fmla="*/ 975 h 1351"/>
                <a:gd name="T48" fmla="*/ 957 w 1056"/>
                <a:gd name="T49" fmla="*/ 964 h 1351"/>
                <a:gd name="T50" fmla="*/ 946 w 1056"/>
                <a:gd name="T51" fmla="*/ 958 h 1351"/>
                <a:gd name="T52" fmla="*/ 930 w 1056"/>
                <a:gd name="T53" fmla="*/ 955 h 1351"/>
                <a:gd name="T54" fmla="*/ 911 w 1056"/>
                <a:gd name="T55" fmla="*/ 950 h 1351"/>
                <a:gd name="T56" fmla="*/ 912 w 1056"/>
                <a:gd name="T57" fmla="*/ 937 h 1351"/>
                <a:gd name="T58" fmla="*/ 912 w 1056"/>
                <a:gd name="T59" fmla="*/ 924 h 1351"/>
                <a:gd name="T60" fmla="*/ 910 w 1056"/>
                <a:gd name="T61" fmla="*/ 910 h 1351"/>
                <a:gd name="T62" fmla="*/ 907 w 1056"/>
                <a:gd name="T63" fmla="*/ 898 h 1351"/>
                <a:gd name="T64" fmla="*/ 902 w 1056"/>
                <a:gd name="T65" fmla="*/ 885 h 1351"/>
                <a:gd name="T66" fmla="*/ 894 w 1056"/>
                <a:gd name="T67" fmla="*/ 873 h 1351"/>
                <a:gd name="T68" fmla="*/ 886 w 1056"/>
                <a:gd name="T69" fmla="*/ 863 h 1351"/>
                <a:gd name="T70" fmla="*/ 855 w 1056"/>
                <a:gd name="T71" fmla="*/ 835 h 1351"/>
                <a:gd name="T72" fmla="*/ 867 w 1056"/>
                <a:gd name="T73" fmla="*/ 825 h 1351"/>
                <a:gd name="T74" fmla="*/ 881 w 1056"/>
                <a:gd name="T75" fmla="*/ 809 h 1351"/>
                <a:gd name="T76" fmla="*/ 888 w 1056"/>
                <a:gd name="T77" fmla="*/ 798 h 1351"/>
                <a:gd name="T78" fmla="*/ 895 w 1056"/>
                <a:gd name="T79" fmla="*/ 786 h 1351"/>
                <a:gd name="T80" fmla="*/ 900 w 1056"/>
                <a:gd name="T81" fmla="*/ 774 h 1351"/>
                <a:gd name="T82" fmla="*/ 904 w 1056"/>
                <a:gd name="T83" fmla="*/ 762 h 1351"/>
                <a:gd name="T84" fmla="*/ 907 w 1056"/>
                <a:gd name="T85" fmla="*/ 749 h 1351"/>
                <a:gd name="T86" fmla="*/ 908 w 1056"/>
                <a:gd name="T87" fmla="*/ 736 h 1351"/>
                <a:gd name="T88" fmla="*/ 909 w 1056"/>
                <a:gd name="T89" fmla="*/ 724 h 1351"/>
                <a:gd name="T90" fmla="*/ 908 w 1056"/>
                <a:gd name="T91" fmla="*/ 710 h 1351"/>
                <a:gd name="T92" fmla="*/ 906 w 1056"/>
                <a:gd name="T93" fmla="*/ 696 h 1351"/>
                <a:gd name="T94" fmla="*/ 902 w 1056"/>
                <a:gd name="T95" fmla="*/ 683 h 1351"/>
                <a:gd name="T96" fmla="*/ 897 w 1056"/>
                <a:gd name="T97" fmla="*/ 670 h 1351"/>
                <a:gd name="T98" fmla="*/ 891 w 1056"/>
                <a:gd name="T99" fmla="*/ 657 h 1351"/>
                <a:gd name="T100" fmla="*/ 883 w 1056"/>
                <a:gd name="T101" fmla="*/ 645 h 1351"/>
                <a:gd name="T102" fmla="*/ 875 w 1056"/>
                <a:gd name="T103" fmla="*/ 634 h 1351"/>
                <a:gd name="T104" fmla="*/ 860 w 1056"/>
                <a:gd name="T105" fmla="*/ 620 h 1351"/>
                <a:gd name="T106" fmla="*/ 1003 w 1056"/>
                <a:gd name="T107" fmla="*/ 321 h 1351"/>
                <a:gd name="T108" fmla="*/ 707 w 1056"/>
                <a:gd name="T109" fmla="*/ 429 h 1351"/>
                <a:gd name="T110" fmla="*/ 473 w 1056"/>
                <a:gd name="T111" fmla="*/ 284 h 1351"/>
                <a:gd name="T112" fmla="*/ 279 w 1056"/>
                <a:gd name="T113" fmla="*/ 159 h 1351"/>
                <a:gd name="T114" fmla="*/ 100 w 1056"/>
                <a:gd name="T115" fmla="*/ 44 h 1351"/>
                <a:gd name="T116" fmla="*/ 1055 w 1056"/>
                <a:gd name="T117" fmla="*/ 1338 h 1351"/>
                <a:gd name="T118" fmla="*/ 1056 w 1056"/>
                <a:gd name="T119" fmla="*/ 1325 h 135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056" h="1351">
                  <a:moveTo>
                    <a:pt x="1056" y="1316"/>
                  </a:moveTo>
                  <a:cubicBezTo>
                    <a:pt x="1056" y="1315"/>
                    <a:pt x="1056" y="1314"/>
                    <a:pt x="1056" y="1313"/>
                  </a:cubicBezTo>
                  <a:cubicBezTo>
                    <a:pt x="1056" y="1312"/>
                    <a:pt x="1056" y="1311"/>
                    <a:pt x="1056" y="1310"/>
                  </a:cubicBezTo>
                  <a:cubicBezTo>
                    <a:pt x="1055" y="1309"/>
                    <a:pt x="1055" y="1308"/>
                    <a:pt x="1055" y="1307"/>
                  </a:cubicBezTo>
                  <a:cubicBezTo>
                    <a:pt x="1055" y="1306"/>
                    <a:pt x="1055" y="1305"/>
                    <a:pt x="1055" y="1304"/>
                  </a:cubicBezTo>
                  <a:cubicBezTo>
                    <a:pt x="1055" y="1303"/>
                    <a:pt x="1055" y="1303"/>
                    <a:pt x="1055" y="1302"/>
                  </a:cubicBezTo>
                  <a:cubicBezTo>
                    <a:pt x="1054" y="1301"/>
                    <a:pt x="1054" y="1300"/>
                    <a:pt x="1054" y="1299"/>
                  </a:cubicBezTo>
                  <a:cubicBezTo>
                    <a:pt x="1054" y="1298"/>
                    <a:pt x="1054" y="1297"/>
                    <a:pt x="1054" y="1296"/>
                  </a:cubicBezTo>
                  <a:cubicBezTo>
                    <a:pt x="1053" y="1295"/>
                    <a:pt x="1053" y="1294"/>
                    <a:pt x="1053" y="1293"/>
                  </a:cubicBezTo>
                  <a:cubicBezTo>
                    <a:pt x="1053" y="1292"/>
                    <a:pt x="1053" y="1291"/>
                    <a:pt x="1052" y="1290"/>
                  </a:cubicBezTo>
                  <a:cubicBezTo>
                    <a:pt x="1052" y="1289"/>
                    <a:pt x="1052" y="1288"/>
                    <a:pt x="1052" y="1287"/>
                  </a:cubicBezTo>
                  <a:cubicBezTo>
                    <a:pt x="1051" y="1286"/>
                    <a:pt x="1051" y="1286"/>
                    <a:pt x="1051" y="1285"/>
                  </a:cubicBezTo>
                  <a:cubicBezTo>
                    <a:pt x="1051" y="1283"/>
                    <a:pt x="1050" y="1282"/>
                    <a:pt x="1050" y="1281"/>
                  </a:cubicBezTo>
                  <a:cubicBezTo>
                    <a:pt x="1050" y="1280"/>
                    <a:pt x="1049" y="1280"/>
                    <a:pt x="1049" y="1279"/>
                  </a:cubicBezTo>
                  <a:cubicBezTo>
                    <a:pt x="1049" y="1278"/>
                    <a:pt x="1048" y="1276"/>
                    <a:pt x="1047" y="1274"/>
                  </a:cubicBezTo>
                  <a:cubicBezTo>
                    <a:pt x="1047" y="1273"/>
                    <a:pt x="1047" y="1273"/>
                    <a:pt x="1047" y="1272"/>
                  </a:cubicBezTo>
                  <a:cubicBezTo>
                    <a:pt x="1046" y="1271"/>
                    <a:pt x="1046" y="1270"/>
                    <a:pt x="1045" y="1269"/>
                  </a:cubicBezTo>
                  <a:cubicBezTo>
                    <a:pt x="1045" y="1268"/>
                    <a:pt x="1044" y="1267"/>
                    <a:pt x="1044" y="1267"/>
                  </a:cubicBezTo>
                  <a:cubicBezTo>
                    <a:pt x="1044" y="1265"/>
                    <a:pt x="1043" y="1264"/>
                    <a:pt x="1043" y="1263"/>
                  </a:cubicBezTo>
                  <a:cubicBezTo>
                    <a:pt x="1042" y="1263"/>
                    <a:pt x="1042" y="1262"/>
                    <a:pt x="1041" y="1261"/>
                  </a:cubicBezTo>
                  <a:cubicBezTo>
                    <a:pt x="1041" y="1260"/>
                    <a:pt x="1040" y="1259"/>
                    <a:pt x="1040" y="1258"/>
                  </a:cubicBezTo>
                  <a:cubicBezTo>
                    <a:pt x="1039" y="1257"/>
                    <a:pt x="1039" y="1257"/>
                    <a:pt x="1039" y="1256"/>
                  </a:cubicBezTo>
                  <a:cubicBezTo>
                    <a:pt x="1038" y="1255"/>
                    <a:pt x="1037" y="1254"/>
                    <a:pt x="1037" y="1253"/>
                  </a:cubicBezTo>
                  <a:cubicBezTo>
                    <a:pt x="1036" y="1252"/>
                    <a:pt x="1036" y="1252"/>
                    <a:pt x="1035" y="1251"/>
                  </a:cubicBezTo>
                  <a:cubicBezTo>
                    <a:pt x="1035" y="1250"/>
                    <a:pt x="1034" y="1249"/>
                    <a:pt x="1034" y="1248"/>
                  </a:cubicBezTo>
                  <a:cubicBezTo>
                    <a:pt x="1033" y="1247"/>
                    <a:pt x="1033" y="1247"/>
                    <a:pt x="1032" y="1246"/>
                  </a:cubicBezTo>
                  <a:cubicBezTo>
                    <a:pt x="1031" y="1245"/>
                    <a:pt x="1031" y="1244"/>
                    <a:pt x="1030" y="1243"/>
                  </a:cubicBezTo>
                  <a:cubicBezTo>
                    <a:pt x="1029" y="1243"/>
                    <a:pt x="1029" y="1242"/>
                    <a:pt x="1028" y="1241"/>
                  </a:cubicBezTo>
                  <a:cubicBezTo>
                    <a:pt x="1028" y="1240"/>
                    <a:pt x="1027" y="1239"/>
                    <a:pt x="1026" y="1239"/>
                  </a:cubicBezTo>
                  <a:cubicBezTo>
                    <a:pt x="1026" y="1238"/>
                    <a:pt x="1025" y="1237"/>
                    <a:pt x="1024" y="1237"/>
                  </a:cubicBezTo>
                  <a:cubicBezTo>
                    <a:pt x="1024" y="1236"/>
                    <a:pt x="1023" y="1235"/>
                    <a:pt x="1022" y="1234"/>
                  </a:cubicBezTo>
                  <a:cubicBezTo>
                    <a:pt x="1021" y="1233"/>
                    <a:pt x="1021" y="1233"/>
                    <a:pt x="1020" y="1232"/>
                  </a:cubicBezTo>
                  <a:cubicBezTo>
                    <a:pt x="1019" y="1231"/>
                    <a:pt x="1017" y="1229"/>
                    <a:pt x="1016" y="1228"/>
                  </a:cubicBezTo>
                  <a:cubicBezTo>
                    <a:pt x="1001" y="1214"/>
                    <a:pt x="984" y="1205"/>
                    <a:pt x="966" y="1200"/>
                  </a:cubicBezTo>
                  <a:cubicBezTo>
                    <a:pt x="967" y="1197"/>
                    <a:pt x="968" y="1195"/>
                    <a:pt x="968" y="1193"/>
                  </a:cubicBezTo>
                  <a:cubicBezTo>
                    <a:pt x="969" y="1192"/>
                    <a:pt x="969" y="1192"/>
                    <a:pt x="969" y="1191"/>
                  </a:cubicBezTo>
                  <a:cubicBezTo>
                    <a:pt x="970" y="1189"/>
                    <a:pt x="970" y="1187"/>
                    <a:pt x="971" y="1185"/>
                  </a:cubicBezTo>
                  <a:cubicBezTo>
                    <a:pt x="971" y="1185"/>
                    <a:pt x="971" y="1185"/>
                    <a:pt x="971" y="1185"/>
                  </a:cubicBezTo>
                  <a:cubicBezTo>
                    <a:pt x="972" y="1182"/>
                    <a:pt x="972" y="1180"/>
                    <a:pt x="973" y="1178"/>
                  </a:cubicBezTo>
                  <a:cubicBezTo>
                    <a:pt x="973" y="1177"/>
                    <a:pt x="973" y="1177"/>
                    <a:pt x="973" y="1176"/>
                  </a:cubicBezTo>
                  <a:cubicBezTo>
                    <a:pt x="973" y="1174"/>
                    <a:pt x="974" y="1172"/>
                    <a:pt x="974" y="1170"/>
                  </a:cubicBezTo>
                  <a:cubicBezTo>
                    <a:pt x="974" y="1170"/>
                    <a:pt x="974" y="1170"/>
                    <a:pt x="974" y="1169"/>
                  </a:cubicBezTo>
                  <a:cubicBezTo>
                    <a:pt x="974" y="1167"/>
                    <a:pt x="975" y="1164"/>
                    <a:pt x="975" y="1162"/>
                  </a:cubicBezTo>
                  <a:cubicBezTo>
                    <a:pt x="975" y="1162"/>
                    <a:pt x="975" y="1161"/>
                    <a:pt x="975" y="1161"/>
                  </a:cubicBezTo>
                  <a:cubicBezTo>
                    <a:pt x="975" y="1159"/>
                    <a:pt x="975" y="1157"/>
                    <a:pt x="975" y="1155"/>
                  </a:cubicBezTo>
                  <a:cubicBezTo>
                    <a:pt x="975" y="1154"/>
                    <a:pt x="975" y="1154"/>
                    <a:pt x="975" y="1153"/>
                  </a:cubicBezTo>
                  <a:cubicBezTo>
                    <a:pt x="975" y="1151"/>
                    <a:pt x="974" y="1149"/>
                    <a:pt x="974" y="1147"/>
                  </a:cubicBezTo>
                  <a:cubicBezTo>
                    <a:pt x="974" y="1146"/>
                    <a:pt x="974" y="1146"/>
                    <a:pt x="974" y="1145"/>
                  </a:cubicBezTo>
                  <a:cubicBezTo>
                    <a:pt x="974" y="1143"/>
                    <a:pt x="974" y="1141"/>
                    <a:pt x="973" y="1139"/>
                  </a:cubicBezTo>
                  <a:cubicBezTo>
                    <a:pt x="973" y="1139"/>
                    <a:pt x="973" y="1139"/>
                    <a:pt x="973" y="1138"/>
                  </a:cubicBezTo>
                  <a:cubicBezTo>
                    <a:pt x="973" y="1136"/>
                    <a:pt x="972" y="1134"/>
                    <a:pt x="971" y="1131"/>
                  </a:cubicBezTo>
                  <a:cubicBezTo>
                    <a:pt x="971" y="1131"/>
                    <a:pt x="971" y="1131"/>
                    <a:pt x="971" y="1130"/>
                  </a:cubicBezTo>
                  <a:cubicBezTo>
                    <a:pt x="970" y="1128"/>
                    <a:pt x="970" y="1126"/>
                    <a:pt x="969" y="1124"/>
                  </a:cubicBezTo>
                  <a:cubicBezTo>
                    <a:pt x="969" y="1123"/>
                    <a:pt x="969" y="1123"/>
                    <a:pt x="969" y="1123"/>
                  </a:cubicBezTo>
                  <a:cubicBezTo>
                    <a:pt x="968" y="1121"/>
                    <a:pt x="967" y="1119"/>
                    <a:pt x="966" y="1117"/>
                  </a:cubicBezTo>
                  <a:cubicBezTo>
                    <a:pt x="966" y="1116"/>
                    <a:pt x="966" y="1116"/>
                    <a:pt x="966" y="1115"/>
                  </a:cubicBezTo>
                  <a:cubicBezTo>
                    <a:pt x="965" y="1113"/>
                    <a:pt x="964" y="1112"/>
                    <a:pt x="963" y="1110"/>
                  </a:cubicBezTo>
                  <a:cubicBezTo>
                    <a:pt x="962" y="1109"/>
                    <a:pt x="962" y="1109"/>
                    <a:pt x="962" y="1109"/>
                  </a:cubicBezTo>
                  <a:cubicBezTo>
                    <a:pt x="961" y="1107"/>
                    <a:pt x="960" y="1105"/>
                    <a:pt x="959" y="1103"/>
                  </a:cubicBezTo>
                  <a:cubicBezTo>
                    <a:pt x="958" y="1102"/>
                    <a:pt x="958" y="1102"/>
                    <a:pt x="958" y="1102"/>
                  </a:cubicBezTo>
                  <a:cubicBezTo>
                    <a:pt x="957" y="1100"/>
                    <a:pt x="955" y="1098"/>
                    <a:pt x="954" y="1096"/>
                  </a:cubicBezTo>
                  <a:cubicBezTo>
                    <a:pt x="954" y="1096"/>
                    <a:pt x="954" y="1096"/>
                    <a:pt x="954" y="1096"/>
                  </a:cubicBezTo>
                  <a:cubicBezTo>
                    <a:pt x="952" y="1094"/>
                    <a:pt x="951" y="1092"/>
                    <a:pt x="949" y="1090"/>
                  </a:cubicBezTo>
                  <a:cubicBezTo>
                    <a:pt x="949" y="1090"/>
                    <a:pt x="948" y="1089"/>
                    <a:pt x="948" y="1089"/>
                  </a:cubicBezTo>
                  <a:cubicBezTo>
                    <a:pt x="946" y="1087"/>
                    <a:pt x="944" y="1085"/>
                    <a:pt x="943" y="1084"/>
                  </a:cubicBezTo>
                  <a:cubicBezTo>
                    <a:pt x="940" y="1081"/>
                    <a:pt x="937" y="1079"/>
                    <a:pt x="934" y="1077"/>
                  </a:cubicBezTo>
                  <a:cubicBezTo>
                    <a:pt x="947" y="1075"/>
                    <a:pt x="960" y="1068"/>
                    <a:pt x="969" y="1058"/>
                  </a:cubicBezTo>
                  <a:cubicBezTo>
                    <a:pt x="971" y="1056"/>
                    <a:pt x="972" y="1055"/>
                    <a:pt x="973" y="1053"/>
                  </a:cubicBezTo>
                  <a:cubicBezTo>
                    <a:pt x="974" y="1053"/>
                    <a:pt x="974" y="1052"/>
                    <a:pt x="975" y="1051"/>
                  </a:cubicBezTo>
                  <a:cubicBezTo>
                    <a:pt x="975" y="1050"/>
                    <a:pt x="976" y="1049"/>
                    <a:pt x="977" y="1048"/>
                  </a:cubicBezTo>
                  <a:cubicBezTo>
                    <a:pt x="977" y="1047"/>
                    <a:pt x="978" y="1047"/>
                    <a:pt x="978" y="1046"/>
                  </a:cubicBezTo>
                  <a:cubicBezTo>
                    <a:pt x="979" y="1045"/>
                    <a:pt x="979" y="1044"/>
                    <a:pt x="980" y="1043"/>
                  </a:cubicBezTo>
                  <a:cubicBezTo>
                    <a:pt x="980" y="1042"/>
                    <a:pt x="980" y="1041"/>
                    <a:pt x="981" y="1041"/>
                  </a:cubicBezTo>
                  <a:cubicBezTo>
                    <a:pt x="981" y="1040"/>
                    <a:pt x="982" y="1039"/>
                    <a:pt x="982" y="1038"/>
                  </a:cubicBezTo>
                  <a:cubicBezTo>
                    <a:pt x="982" y="1037"/>
                    <a:pt x="983" y="1036"/>
                    <a:pt x="983" y="1035"/>
                  </a:cubicBezTo>
                  <a:cubicBezTo>
                    <a:pt x="983" y="1034"/>
                    <a:pt x="983" y="1033"/>
                    <a:pt x="984" y="1032"/>
                  </a:cubicBezTo>
                  <a:cubicBezTo>
                    <a:pt x="984" y="1031"/>
                    <a:pt x="984" y="1030"/>
                    <a:pt x="984" y="1029"/>
                  </a:cubicBezTo>
                  <a:cubicBezTo>
                    <a:pt x="985" y="1028"/>
                    <a:pt x="985" y="1027"/>
                    <a:pt x="985" y="1026"/>
                  </a:cubicBezTo>
                  <a:cubicBezTo>
                    <a:pt x="985" y="1025"/>
                    <a:pt x="985" y="1024"/>
                    <a:pt x="985" y="1024"/>
                  </a:cubicBezTo>
                  <a:cubicBezTo>
                    <a:pt x="985" y="1023"/>
                    <a:pt x="986" y="1022"/>
                    <a:pt x="986" y="1021"/>
                  </a:cubicBezTo>
                  <a:cubicBezTo>
                    <a:pt x="986" y="1020"/>
                    <a:pt x="986" y="1019"/>
                    <a:pt x="986" y="1018"/>
                  </a:cubicBezTo>
                  <a:cubicBezTo>
                    <a:pt x="986" y="1017"/>
                    <a:pt x="986" y="1016"/>
                    <a:pt x="986" y="1015"/>
                  </a:cubicBezTo>
                  <a:cubicBezTo>
                    <a:pt x="986" y="1014"/>
                    <a:pt x="986" y="1013"/>
                    <a:pt x="986" y="1012"/>
                  </a:cubicBezTo>
                  <a:cubicBezTo>
                    <a:pt x="986" y="1011"/>
                    <a:pt x="986" y="1010"/>
                    <a:pt x="985" y="1009"/>
                  </a:cubicBezTo>
                  <a:cubicBezTo>
                    <a:pt x="985" y="1008"/>
                    <a:pt x="985" y="1007"/>
                    <a:pt x="985" y="1006"/>
                  </a:cubicBezTo>
                  <a:cubicBezTo>
                    <a:pt x="985" y="1005"/>
                    <a:pt x="985" y="1004"/>
                    <a:pt x="984" y="1003"/>
                  </a:cubicBezTo>
                  <a:cubicBezTo>
                    <a:pt x="984" y="1002"/>
                    <a:pt x="984" y="1001"/>
                    <a:pt x="984" y="1000"/>
                  </a:cubicBezTo>
                  <a:cubicBezTo>
                    <a:pt x="983" y="999"/>
                    <a:pt x="983" y="998"/>
                    <a:pt x="983" y="997"/>
                  </a:cubicBezTo>
                  <a:cubicBezTo>
                    <a:pt x="983" y="996"/>
                    <a:pt x="982" y="995"/>
                    <a:pt x="982" y="994"/>
                  </a:cubicBezTo>
                  <a:cubicBezTo>
                    <a:pt x="981" y="993"/>
                    <a:pt x="981" y="992"/>
                    <a:pt x="981" y="991"/>
                  </a:cubicBezTo>
                  <a:cubicBezTo>
                    <a:pt x="980" y="990"/>
                    <a:pt x="980" y="989"/>
                    <a:pt x="979" y="988"/>
                  </a:cubicBezTo>
                  <a:cubicBezTo>
                    <a:pt x="979" y="987"/>
                    <a:pt x="978" y="986"/>
                    <a:pt x="978" y="986"/>
                  </a:cubicBezTo>
                  <a:cubicBezTo>
                    <a:pt x="977" y="985"/>
                    <a:pt x="977" y="984"/>
                    <a:pt x="976" y="983"/>
                  </a:cubicBezTo>
                  <a:cubicBezTo>
                    <a:pt x="976" y="982"/>
                    <a:pt x="975" y="981"/>
                    <a:pt x="975" y="980"/>
                  </a:cubicBezTo>
                  <a:cubicBezTo>
                    <a:pt x="974" y="979"/>
                    <a:pt x="973" y="978"/>
                    <a:pt x="972" y="977"/>
                  </a:cubicBezTo>
                  <a:cubicBezTo>
                    <a:pt x="972" y="977"/>
                    <a:pt x="971" y="976"/>
                    <a:pt x="971" y="975"/>
                  </a:cubicBezTo>
                  <a:cubicBezTo>
                    <a:pt x="969" y="974"/>
                    <a:pt x="968" y="972"/>
                    <a:pt x="966" y="971"/>
                  </a:cubicBezTo>
                  <a:cubicBezTo>
                    <a:pt x="965" y="969"/>
                    <a:pt x="963" y="968"/>
                    <a:pt x="962" y="967"/>
                  </a:cubicBezTo>
                  <a:cubicBezTo>
                    <a:pt x="961" y="966"/>
                    <a:pt x="961" y="966"/>
                    <a:pt x="961" y="966"/>
                  </a:cubicBezTo>
                  <a:cubicBezTo>
                    <a:pt x="960" y="965"/>
                    <a:pt x="958" y="964"/>
                    <a:pt x="957" y="964"/>
                  </a:cubicBezTo>
                  <a:cubicBezTo>
                    <a:pt x="957" y="964"/>
                    <a:pt x="957" y="964"/>
                    <a:pt x="957" y="964"/>
                  </a:cubicBezTo>
                  <a:cubicBezTo>
                    <a:pt x="955" y="963"/>
                    <a:pt x="954" y="962"/>
                    <a:pt x="952" y="961"/>
                  </a:cubicBezTo>
                  <a:cubicBezTo>
                    <a:pt x="952" y="961"/>
                    <a:pt x="951" y="961"/>
                    <a:pt x="951" y="960"/>
                  </a:cubicBezTo>
                  <a:cubicBezTo>
                    <a:pt x="950" y="960"/>
                    <a:pt x="948" y="959"/>
                    <a:pt x="946" y="958"/>
                  </a:cubicBezTo>
                  <a:cubicBezTo>
                    <a:pt x="946" y="958"/>
                    <a:pt x="946" y="958"/>
                    <a:pt x="946" y="958"/>
                  </a:cubicBezTo>
                  <a:cubicBezTo>
                    <a:pt x="945" y="958"/>
                    <a:pt x="943" y="957"/>
                    <a:pt x="942" y="957"/>
                  </a:cubicBezTo>
                  <a:cubicBezTo>
                    <a:pt x="941" y="957"/>
                    <a:pt x="941" y="957"/>
                    <a:pt x="940" y="956"/>
                  </a:cubicBezTo>
                  <a:cubicBezTo>
                    <a:pt x="937" y="956"/>
                    <a:pt x="934" y="955"/>
                    <a:pt x="930" y="955"/>
                  </a:cubicBezTo>
                  <a:cubicBezTo>
                    <a:pt x="929" y="955"/>
                    <a:pt x="929" y="955"/>
                    <a:pt x="929" y="955"/>
                  </a:cubicBezTo>
                  <a:cubicBezTo>
                    <a:pt x="928" y="954"/>
                    <a:pt x="926" y="954"/>
                    <a:pt x="924" y="954"/>
                  </a:cubicBezTo>
                  <a:cubicBezTo>
                    <a:pt x="919" y="954"/>
                    <a:pt x="914" y="955"/>
                    <a:pt x="909" y="956"/>
                  </a:cubicBezTo>
                  <a:cubicBezTo>
                    <a:pt x="910" y="954"/>
                    <a:pt x="910" y="952"/>
                    <a:pt x="911" y="950"/>
                  </a:cubicBezTo>
                  <a:cubicBezTo>
                    <a:pt x="911" y="949"/>
                    <a:pt x="911" y="948"/>
                    <a:pt x="911" y="947"/>
                  </a:cubicBezTo>
                  <a:cubicBezTo>
                    <a:pt x="911" y="946"/>
                    <a:pt x="912" y="945"/>
                    <a:pt x="912" y="943"/>
                  </a:cubicBezTo>
                  <a:cubicBezTo>
                    <a:pt x="912" y="942"/>
                    <a:pt x="912" y="941"/>
                    <a:pt x="912" y="940"/>
                  </a:cubicBezTo>
                  <a:cubicBezTo>
                    <a:pt x="912" y="939"/>
                    <a:pt x="912" y="938"/>
                    <a:pt x="912" y="937"/>
                  </a:cubicBezTo>
                  <a:cubicBezTo>
                    <a:pt x="912" y="936"/>
                    <a:pt x="912" y="935"/>
                    <a:pt x="912" y="934"/>
                  </a:cubicBezTo>
                  <a:cubicBezTo>
                    <a:pt x="912" y="933"/>
                    <a:pt x="913" y="931"/>
                    <a:pt x="913" y="930"/>
                  </a:cubicBezTo>
                  <a:cubicBezTo>
                    <a:pt x="912" y="930"/>
                    <a:pt x="912" y="929"/>
                    <a:pt x="912" y="928"/>
                  </a:cubicBezTo>
                  <a:cubicBezTo>
                    <a:pt x="912" y="927"/>
                    <a:pt x="912" y="925"/>
                    <a:pt x="912" y="924"/>
                  </a:cubicBezTo>
                  <a:cubicBezTo>
                    <a:pt x="912" y="923"/>
                    <a:pt x="912" y="923"/>
                    <a:pt x="912" y="922"/>
                  </a:cubicBezTo>
                  <a:cubicBezTo>
                    <a:pt x="912" y="920"/>
                    <a:pt x="912" y="919"/>
                    <a:pt x="912" y="917"/>
                  </a:cubicBezTo>
                  <a:cubicBezTo>
                    <a:pt x="912" y="917"/>
                    <a:pt x="912" y="916"/>
                    <a:pt x="911" y="916"/>
                  </a:cubicBezTo>
                  <a:cubicBezTo>
                    <a:pt x="911" y="914"/>
                    <a:pt x="911" y="912"/>
                    <a:pt x="910" y="910"/>
                  </a:cubicBezTo>
                  <a:cubicBezTo>
                    <a:pt x="910" y="910"/>
                    <a:pt x="910" y="909"/>
                    <a:pt x="910" y="908"/>
                  </a:cubicBezTo>
                  <a:cubicBezTo>
                    <a:pt x="910" y="907"/>
                    <a:pt x="909" y="906"/>
                    <a:pt x="909" y="904"/>
                  </a:cubicBezTo>
                  <a:cubicBezTo>
                    <a:pt x="909" y="903"/>
                    <a:pt x="909" y="903"/>
                    <a:pt x="908" y="902"/>
                  </a:cubicBezTo>
                  <a:cubicBezTo>
                    <a:pt x="908" y="901"/>
                    <a:pt x="908" y="899"/>
                    <a:pt x="907" y="898"/>
                  </a:cubicBezTo>
                  <a:cubicBezTo>
                    <a:pt x="907" y="897"/>
                    <a:pt x="907" y="897"/>
                    <a:pt x="907" y="896"/>
                  </a:cubicBezTo>
                  <a:cubicBezTo>
                    <a:pt x="906" y="894"/>
                    <a:pt x="905" y="893"/>
                    <a:pt x="904" y="891"/>
                  </a:cubicBezTo>
                  <a:cubicBezTo>
                    <a:pt x="904" y="890"/>
                    <a:pt x="904" y="890"/>
                    <a:pt x="904" y="889"/>
                  </a:cubicBezTo>
                  <a:cubicBezTo>
                    <a:pt x="903" y="888"/>
                    <a:pt x="902" y="887"/>
                    <a:pt x="902" y="885"/>
                  </a:cubicBezTo>
                  <a:cubicBezTo>
                    <a:pt x="901" y="885"/>
                    <a:pt x="901" y="884"/>
                    <a:pt x="901" y="883"/>
                  </a:cubicBezTo>
                  <a:cubicBezTo>
                    <a:pt x="900" y="882"/>
                    <a:pt x="899" y="881"/>
                    <a:pt x="899" y="880"/>
                  </a:cubicBezTo>
                  <a:cubicBezTo>
                    <a:pt x="898" y="879"/>
                    <a:pt x="898" y="878"/>
                    <a:pt x="898" y="878"/>
                  </a:cubicBezTo>
                  <a:cubicBezTo>
                    <a:pt x="897" y="876"/>
                    <a:pt x="895" y="874"/>
                    <a:pt x="894" y="873"/>
                  </a:cubicBezTo>
                  <a:cubicBezTo>
                    <a:pt x="894" y="872"/>
                    <a:pt x="894" y="872"/>
                    <a:pt x="894" y="872"/>
                  </a:cubicBezTo>
                  <a:cubicBezTo>
                    <a:pt x="893" y="870"/>
                    <a:pt x="892" y="869"/>
                    <a:pt x="890" y="868"/>
                  </a:cubicBezTo>
                  <a:cubicBezTo>
                    <a:pt x="890" y="867"/>
                    <a:pt x="890" y="867"/>
                    <a:pt x="889" y="866"/>
                  </a:cubicBezTo>
                  <a:cubicBezTo>
                    <a:pt x="888" y="865"/>
                    <a:pt x="887" y="864"/>
                    <a:pt x="886" y="863"/>
                  </a:cubicBezTo>
                  <a:cubicBezTo>
                    <a:pt x="886" y="862"/>
                    <a:pt x="885" y="862"/>
                    <a:pt x="885" y="861"/>
                  </a:cubicBezTo>
                  <a:cubicBezTo>
                    <a:pt x="883" y="860"/>
                    <a:pt x="882" y="858"/>
                    <a:pt x="880" y="857"/>
                  </a:cubicBezTo>
                  <a:cubicBezTo>
                    <a:pt x="872" y="849"/>
                    <a:pt x="862" y="842"/>
                    <a:pt x="851" y="838"/>
                  </a:cubicBezTo>
                  <a:cubicBezTo>
                    <a:pt x="853" y="837"/>
                    <a:pt x="854" y="836"/>
                    <a:pt x="855" y="835"/>
                  </a:cubicBezTo>
                  <a:cubicBezTo>
                    <a:pt x="857" y="834"/>
                    <a:pt x="859" y="832"/>
                    <a:pt x="861" y="830"/>
                  </a:cubicBezTo>
                  <a:cubicBezTo>
                    <a:pt x="862" y="829"/>
                    <a:pt x="862" y="829"/>
                    <a:pt x="862" y="829"/>
                  </a:cubicBezTo>
                  <a:cubicBezTo>
                    <a:pt x="864" y="828"/>
                    <a:pt x="865" y="827"/>
                    <a:pt x="866" y="826"/>
                  </a:cubicBezTo>
                  <a:cubicBezTo>
                    <a:pt x="866" y="825"/>
                    <a:pt x="867" y="825"/>
                    <a:pt x="867" y="825"/>
                  </a:cubicBezTo>
                  <a:cubicBezTo>
                    <a:pt x="869" y="823"/>
                    <a:pt x="870" y="822"/>
                    <a:pt x="872" y="820"/>
                  </a:cubicBezTo>
                  <a:cubicBezTo>
                    <a:pt x="873" y="818"/>
                    <a:pt x="875" y="816"/>
                    <a:pt x="876" y="815"/>
                  </a:cubicBezTo>
                  <a:cubicBezTo>
                    <a:pt x="877" y="814"/>
                    <a:pt x="877" y="813"/>
                    <a:pt x="878" y="813"/>
                  </a:cubicBezTo>
                  <a:cubicBezTo>
                    <a:pt x="879" y="812"/>
                    <a:pt x="880" y="811"/>
                    <a:pt x="881" y="809"/>
                  </a:cubicBezTo>
                  <a:cubicBezTo>
                    <a:pt x="881" y="809"/>
                    <a:pt x="882" y="808"/>
                    <a:pt x="882" y="807"/>
                  </a:cubicBezTo>
                  <a:cubicBezTo>
                    <a:pt x="883" y="806"/>
                    <a:pt x="884" y="805"/>
                    <a:pt x="885" y="804"/>
                  </a:cubicBezTo>
                  <a:cubicBezTo>
                    <a:pt x="885" y="803"/>
                    <a:pt x="886" y="802"/>
                    <a:pt x="886" y="801"/>
                  </a:cubicBezTo>
                  <a:cubicBezTo>
                    <a:pt x="887" y="800"/>
                    <a:pt x="888" y="799"/>
                    <a:pt x="888" y="798"/>
                  </a:cubicBezTo>
                  <a:cubicBezTo>
                    <a:pt x="889" y="797"/>
                    <a:pt x="889" y="796"/>
                    <a:pt x="890" y="796"/>
                  </a:cubicBezTo>
                  <a:cubicBezTo>
                    <a:pt x="890" y="794"/>
                    <a:pt x="891" y="793"/>
                    <a:pt x="892" y="792"/>
                  </a:cubicBezTo>
                  <a:cubicBezTo>
                    <a:pt x="892" y="791"/>
                    <a:pt x="893" y="790"/>
                    <a:pt x="893" y="790"/>
                  </a:cubicBezTo>
                  <a:cubicBezTo>
                    <a:pt x="894" y="788"/>
                    <a:pt x="894" y="787"/>
                    <a:pt x="895" y="786"/>
                  </a:cubicBezTo>
                  <a:cubicBezTo>
                    <a:pt x="895" y="785"/>
                    <a:pt x="896" y="784"/>
                    <a:pt x="896" y="784"/>
                  </a:cubicBezTo>
                  <a:cubicBezTo>
                    <a:pt x="897" y="782"/>
                    <a:pt x="897" y="781"/>
                    <a:pt x="898" y="780"/>
                  </a:cubicBezTo>
                  <a:cubicBezTo>
                    <a:pt x="898" y="779"/>
                    <a:pt x="898" y="778"/>
                    <a:pt x="899" y="777"/>
                  </a:cubicBezTo>
                  <a:cubicBezTo>
                    <a:pt x="899" y="776"/>
                    <a:pt x="900" y="775"/>
                    <a:pt x="900" y="774"/>
                  </a:cubicBezTo>
                  <a:cubicBezTo>
                    <a:pt x="900" y="773"/>
                    <a:pt x="901" y="772"/>
                    <a:pt x="901" y="771"/>
                  </a:cubicBezTo>
                  <a:cubicBezTo>
                    <a:pt x="901" y="770"/>
                    <a:pt x="902" y="769"/>
                    <a:pt x="902" y="768"/>
                  </a:cubicBezTo>
                  <a:cubicBezTo>
                    <a:pt x="902" y="767"/>
                    <a:pt x="903" y="766"/>
                    <a:pt x="903" y="765"/>
                  </a:cubicBezTo>
                  <a:cubicBezTo>
                    <a:pt x="903" y="764"/>
                    <a:pt x="904" y="763"/>
                    <a:pt x="904" y="762"/>
                  </a:cubicBezTo>
                  <a:cubicBezTo>
                    <a:pt x="904" y="761"/>
                    <a:pt x="905" y="760"/>
                    <a:pt x="905" y="759"/>
                  </a:cubicBezTo>
                  <a:cubicBezTo>
                    <a:pt x="905" y="757"/>
                    <a:pt x="905" y="756"/>
                    <a:pt x="906" y="755"/>
                  </a:cubicBezTo>
                  <a:cubicBezTo>
                    <a:pt x="906" y="754"/>
                    <a:pt x="906" y="753"/>
                    <a:pt x="906" y="752"/>
                  </a:cubicBezTo>
                  <a:cubicBezTo>
                    <a:pt x="906" y="751"/>
                    <a:pt x="907" y="750"/>
                    <a:pt x="907" y="749"/>
                  </a:cubicBezTo>
                  <a:cubicBezTo>
                    <a:pt x="907" y="748"/>
                    <a:pt x="907" y="747"/>
                    <a:pt x="907" y="746"/>
                  </a:cubicBezTo>
                  <a:cubicBezTo>
                    <a:pt x="907" y="745"/>
                    <a:pt x="908" y="744"/>
                    <a:pt x="908" y="742"/>
                  </a:cubicBezTo>
                  <a:cubicBezTo>
                    <a:pt x="908" y="741"/>
                    <a:pt x="908" y="740"/>
                    <a:pt x="908" y="739"/>
                  </a:cubicBezTo>
                  <a:cubicBezTo>
                    <a:pt x="908" y="738"/>
                    <a:pt x="908" y="737"/>
                    <a:pt x="908" y="736"/>
                  </a:cubicBezTo>
                  <a:cubicBezTo>
                    <a:pt x="908" y="735"/>
                    <a:pt x="909" y="734"/>
                    <a:pt x="909" y="733"/>
                  </a:cubicBezTo>
                  <a:cubicBezTo>
                    <a:pt x="909" y="732"/>
                    <a:pt x="909" y="731"/>
                    <a:pt x="909" y="729"/>
                  </a:cubicBezTo>
                  <a:cubicBezTo>
                    <a:pt x="909" y="728"/>
                    <a:pt x="909" y="727"/>
                    <a:pt x="909" y="726"/>
                  </a:cubicBezTo>
                  <a:cubicBezTo>
                    <a:pt x="909" y="725"/>
                    <a:pt x="909" y="724"/>
                    <a:pt x="909" y="724"/>
                  </a:cubicBezTo>
                  <a:cubicBezTo>
                    <a:pt x="909" y="722"/>
                    <a:pt x="909" y="721"/>
                    <a:pt x="909" y="719"/>
                  </a:cubicBezTo>
                  <a:cubicBezTo>
                    <a:pt x="909" y="718"/>
                    <a:pt x="909" y="718"/>
                    <a:pt x="908" y="717"/>
                  </a:cubicBezTo>
                  <a:cubicBezTo>
                    <a:pt x="908" y="715"/>
                    <a:pt x="908" y="714"/>
                    <a:pt x="908" y="713"/>
                  </a:cubicBezTo>
                  <a:cubicBezTo>
                    <a:pt x="908" y="712"/>
                    <a:pt x="908" y="711"/>
                    <a:pt x="908" y="710"/>
                  </a:cubicBezTo>
                  <a:cubicBezTo>
                    <a:pt x="908" y="708"/>
                    <a:pt x="908" y="707"/>
                    <a:pt x="907" y="706"/>
                  </a:cubicBezTo>
                  <a:cubicBezTo>
                    <a:pt x="907" y="705"/>
                    <a:pt x="907" y="704"/>
                    <a:pt x="907" y="703"/>
                  </a:cubicBezTo>
                  <a:cubicBezTo>
                    <a:pt x="907" y="702"/>
                    <a:pt x="906" y="700"/>
                    <a:pt x="906" y="699"/>
                  </a:cubicBezTo>
                  <a:cubicBezTo>
                    <a:pt x="906" y="698"/>
                    <a:pt x="906" y="697"/>
                    <a:pt x="906" y="696"/>
                  </a:cubicBezTo>
                  <a:cubicBezTo>
                    <a:pt x="905" y="695"/>
                    <a:pt x="905" y="694"/>
                    <a:pt x="905" y="692"/>
                  </a:cubicBezTo>
                  <a:cubicBezTo>
                    <a:pt x="904" y="691"/>
                    <a:pt x="904" y="690"/>
                    <a:pt x="904" y="689"/>
                  </a:cubicBezTo>
                  <a:cubicBezTo>
                    <a:pt x="904" y="688"/>
                    <a:pt x="903" y="687"/>
                    <a:pt x="903" y="686"/>
                  </a:cubicBezTo>
                  <a:cubicBezTo>
                    <a:pt x="903" y="685"/>
                    <a:pt x="902" y="684"/>
                    <a:pt x="902" y="683"/>
                  </a:cubicBezTo>
                  <a:cubicBezTo>
                    <a:pt x="902" y="682"/>
                    <a:pt x="901" y="680"/>
                    <a:pt x="901" y="679"/>
                  </a:cubicBezTo>
                  <a:cubicBezTo>
                    <a:pt x="900" y="678"/>
                    <a:pt x="900" y="677"/>
                    <a:pt x="900" y="676"/>
                  </a:cubicBezTo>
                  <a:cubicBezTo>
                    <a:pt x="899" y="675"/>
                    <a:pt x="899" y="674"/>
                    <a:pt x="898" y="673"/>
                  </a:cubicBezTo>
                  <a:cubicBezTo>
                    <a:pt x="898" y="672"/>
                    <a:pt x="898" y="671"/>
                    <a:pt x="897" y="670"/>
                  </a:cubicBezTo>
                  <a:cubicBezTo>
                    <a:pt x="897" y="669"/>
                    <a:pt x="896" y="668"/>
                    <a:pt x="896" y="666"/>
                  </a:cubicBezTo>
                  <a:cubicBezTo>
                    <a:pt x="895" y="665"/>
                    <a:pt x="895" y="664"/>
                    <a:pt x="894" y="663"/>
                  </a:cubicBezTo>
                  <a:cubicBezTo>
                    <a:pt x="894" y="662"/>
                    <a:pt x="893" y="661"/>
                    <a:pt x="892" y="660"/>
                  </a:cubicBezTo>
                  <a:cubicBezTo>
                    <a:pt x="892" y="659"/>
                    <a:pt x="891" y="658"/>
                    <a:pt x="891" y="657"/>
                  </a:cubicBezTo>
                  <a:cubicBezTo>
                    <a:pt x="890" y="656"/>
                    <a:pt x="890" y="655"/>
                    <a:pt x="889" y="654"/>
                  </a:cubicBezTo>
                  <a:cubicBezTo>
                    <a:pt x="888" y="653"/>
                    <a:pt x="888" y="652"/>
                    <a:pt x="887" y="651"/>
                  </a:cubicBezTo>
                  <a:cubicBezTo>
                    <a:pt x="887" y="650"/>
                    <a:pt x="886" y="649"/>
                    <a:pt x="885" y="648"/>
                  </a:cubicBezTo>
                  <a:cubicBezTo>
                    <a:pt x="885" y="647"/>
                    <a:pt x="884" y="646"/>
                    <a:pt x="883" y="645"/>
                  </a:cubicBezTo>
                  <a:cubicBezTo>
                    <a:pt x="883" y="644"/>
                    <a:pt x="882" y="643"/>
                    <a:pt x="881" y="642"/>
                  </a:cubicBezTo>
                  <a:cubicBezTo>
                    <a:pt x="880" y="641"/>
                    <a:pt x="880" y="641"/>
                    <a:pt x="879" y="640"/>
                  </a:cubicBezTo>
                  <a:cubicBezTo>
                    <a:pt x="878" y="639"/>
                    <a:pt x="877" y="638"/>
                    <a:pt x="876" y="636"/>
                  </a:cubicBezTo>
                  <a:cubicBezTo>
                    <a:pt x="876" y="636"/>
                    <a:pt x="875" y="635"/>
                    <a:pt x="875" y="634"/>
                  </a:cubicBezTo>
                  <a:cubicBezTo>
                    <a:pt x="873" y="633"/>
                    <a:pt x="872" y="632"/>
                    <a:pt x="871" y="631"/>
                  </a:cubicBezTo>
                  <a:cubicBezTo>
                    <a:pt x="871" y="630"/>
                    <a:pt x="870" y="629"/>
                    <a:pt x="870" y="629"/>
                  </a:cubicBezTo>
                  <a:cubicBezTo>
                    <a:pt x="868" y="627"/>
                    <a:pt x="866" y="625"/>
                    <a:pt x="864" y="624"/>
                  </a:cubicBezTo>
                  <a:cubicBezTo>
                    <a:pt x="863" y="622"/>
                    <a:pt x="861" y="621"/>
                    <a:pt x="860" y="620"/>
                  </a:cubicBezTo>
                  <a:cubicBezTo>
                    <a:pt x="859" y="619"/>
                    <a:pt x="857" y="618"/>
                    <a:pt x="856" y="617"/>
                  </a:cubicBezTo>
                  <a:cubicBezTo>
                    <a:pt x="856" y="617"/>
                    <a:pt x="856" y="617"/>
                    <a:pt x="856" y="617"/>
                  </a:cubicBezTo>
                  <a:cubicBezTo>
                    <a:pt x="861" y="602"/>
                    <a:pt x="866" y="587"/>
                    <a:pt x="872" y="573"/>
                  </a:cubicBezTo>
                  <a:cubicBezTo>
                    <a:pt x="925" y="434"/>
                    <a:pt x="994" y="334"/>
                    <a:pt x="1003" y="321"/>
                  </a:cubicBezTo>
                  <a:cubicBezTo>
                    <a:pt x="1055" y="365"/>
                    <a:pt x="1055" y="365"/>
                    <a:pt x="1055" y="365"/>
                  </a:cubicBezTo>
                  <a:cubicBezTo>
                    <a:pt x="953" y="279"/>
                    <a:pt x="953" y="279"/>
                    <a:pt x="953" y="279"/>
                  </a:cubicBezTo>
                  <a:cubicBezTo>
                    <a:pt x="953" y="279"/>
                    <a:pt x="867" y="346"/>
                    <a:pt x="768" y="399"/>
                  </a:cubicBezTo>
                  <a:cubicBezTo>
                    <a:pt x="748" y="410"/>
                    <a:pt x="728" y="420"/>
                    <a:pt x="707" y="429"/>
                  </a:cubicBezTo>
                  <a:cubicBezTo>
                    <a:pt x="702" y="378"/>
                    <a:pt x="659" y="339"/>
                    <a:pt x="607" y="339"/>
                  </a:cubicBezTo>
                  <a:cubicBezTo>
                    <a:pt x="595" y="339"/>
                    <a:pt x="583" y="342"/>
                    <a:pt x="572" y="346"/>
                  </a:cubicBezTo>
                  <a:cubicBezTo>
                    <a:pt x="557" y="309"/>
                    <a:pt x="521" y="283"/>
                    <a:pt x="479" y="283"/>
                  </a:cubicBezTo>
                  <a:cubicBezTo>
                    <a:pt x="477" y="283"/>
                    <a:pt x="475" y="283"/>
                    <a:pt x="473" y="284"/>
                  </a:cubicBezTo>
                  <a:cubicBezTo>
                    <a:pt x="476" y="276"/>
                    <a:pt x="478" y="268"/>
                    <a:pt x="478" y="260"/>
                  </a:cubicBezTo>
                  <a:cubicBezTo>
                    <a:pt x="478" y="226"/>
                    <a:pt x="450" y="199"/>
                    <a:pt x="416" y="199"/>
                  </a:cubicBezTo>
                  <a:cubicBezTo>
                    <a:pt x="398" y="199"/>
                    <a:pt x="382" y="206"/>
                    <a:pt x="371" y="218"/>
                  </a:cubicBezTo>
                  <a:cubicBezTo>
                    <a:pt x="355" y="183"/>
                    <a:pt x="320" y="159"/>
                    <a:pt x="279" y="159"/>
                  </a:cubicBezTo>
                  <a:cubicBezTo>
                    <a:pt x="267" y="159"/>
                    <a:pt x="256" y="161"/>
                    <a:pt x="245" y="165"/>
                  </a:cubicBezTo>
                  <a:cubicBezTo>
                    <a:pt x="247" y="156"/>
                    <a:pt x="248" y="147"/>
                    <a:pt x="248" y="138"/>
                  </a:cubicBezTo>
                  <a:cubicBezTo>
                    <a:pt x="248" y="66"/>
                    <a:pt x="194" y="7"/>
                    <a:pt x="124" y="0"/>
                  </a:cubicBezTo>
                  <a:cubicBezTo>
                    <a:pt x="115" y="14"/>
                    <a:pt x="107" y="29"/>
                    <a:pt x="100" y="44"/>
                  </a:cubicBezTo>
                  <a:cubicBezTo>
                    <a:pt x="36" y="167"/>
                    <a:pt x="0" y="306"/>
                    <a:pt x="0" y="454"/>
                  </a:cubicBezTo>
                  <a:cubicBezTo>
                    <a:pt x="0" y="920"/>
                    <a:pt x="355" y="1303"/>
                    <a:pt x="809" y="1347"/>
                  </a:cubicBezTo>
                  <a:cubicBezTo>
                    <a:pt x="838" y="1350"/>
                    <a:pt x="868" y="1351"/>
                    <a:pt x="897" y="1351"/>
                  </a:cubicBezTo>
                  <a:cubicBezTo>
                    <a:pt x="951" y="1351"/>
                    <a:pt x="1003" y="1347"/>
                    <a:pt x="1055" y="1338"/>
                  </a:cubicBezTo>
                  <a:cubicBezTo>
                    <a:pt x="1055" y="1336"/>
                    <a:pt x="1055" y="1335"/>
                    <a:pt x="1055" y="1333"/>
                  </a:cubicBezTo>
                  <a:cubicBezTo>
                    <a:pt x="1055" y="1332"/>
                    <a:pt x="1055" y="1332"/>
                    <a:pt x="1055" y="1331"/>
                  </a:cubicBezTo>
                  <a:cubicBezTo>
                    <a:pt x="1055" y="1330"/>
                    <a:pt x="1056" y="1328"/>
                    <a:pt x="1056" y="1327"/>
                  </a:cubicBezTo>
                  <a:cubicBezTo>
                    <a:pt x="1056" y="1326"/>
                    <a:pt x="1056" y="1326"/>
                    <a:pt x="1056" y="1325"/>
                  </a:cubicBezTo>
                  <a:cubicBezTo>
                    <a:pt x="1056" y="1324"/>
                    <a:pt x="1056" y="1323"/>
                    <a:pt x="1056" y="1321"/>
                  </a:cubicBezTo>
                  <a:cubicBezTo>
                    <a:pt x="1056" y="1321"/>
                    <a:pt x="1056" y="1320"/>
                    <a:pt x="1056" y="1319"/>
                  </a:cubicBezTo>
                  <a:cubicBezTo>
                    <a:pt x="1056" y="1318"/>
                    <a:pt x="1056" y="1317"/>
                    <a:pt x="1056" y="13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94" name="Freeform 375"/>
            <p:cNvSpPr/>
            <p:nvPr/>
          </p:nvSpPr>
          <p:spPr bwMode="auto">
            <a:xfrm>
              <a:off x="3629025" y="3728453"/>
              <a:ext cx="352425" cy="334963"/>
            </a:xfrm>
            <a:custGeom>
              <a:gdLst>
                <a:gd name="T0" fmla="*/ 143 w 222"/>
                <a:gd name="T1" fmla="*/ 211 h 211"/>
                <a:gd name="T2" fmla="*/ 0 w 222"/>
                <a:gd name="T3" fmla="*/ 92 h 211"/>
                <a:gd name="T4" fmla="*/ 79 w 222"/>
                <a:gd name="T5" fmla="*/ 0 h 211"/>
                <a:gd name="T6" fmla="*/ 222 w 222"/>
                <a:gd name="T7" fmla="*/ 118 h 211"/>
                <a:gd name="T8" fmla="*/ 143 w 222"/>
                <a:gd name="T9" fmla="*/ 211 h 21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1" h="211">
                  <a:moveTo>
                    <a:pt x="143" y="211"/>
                  </a:moveTo>
                  <a:lnTo>
                    <a:pt x="0" y="92"/>
                  </a:lnTo>
                  <a:lnTo>
                    <a:pt x="79" y="0"/>
                  </a:lnTo>
                  <a:lnTo>
                    <a:pt x="222" y="118"/>
                  </a:lnTo>
                  <a:lnTo>
                    <a:pt x="143" y="2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95" name="Freeform 389"/>
            <p:cNvSpPr/>
            <p:nvPr/>
          </p:nvSpPr>
          <p:spPr bwMode="auto">
            <a:xfrm>
              <a:off x="1333500" y="4180891"/>
              <a:ext cx="849313" cy="430213"/>
            </a:xfrm>
            <a:custGeom>
              <a:gdLst>
                <a:gd name="T0" fmla="*/ 304 w 312"/>
                <a:gd name="T1" fmla="*/ 145 h 158"/>
                <a:gd name="T2" fmla="*/ 293 w 312"/>
                <a:gd name="T3" fmla="*/ 134 h 158"/>
                <a:gd name="T4" fmla="*/ 274 w 312"/>
                <a:gd name="T5" fmla="*/ 123 h 158"/>
                <a:gd name="T6" fmla="*/ 253 w 312"/>
                <a:gd name="T7" fmla="*/ 120 h 158"/>
                <a:gd name="T8" fmla="*/ 239 w 312"/>
                <a:gd name="T9" fmla="*/ 121 h 158"/>
                <a:gd name="T10" fmla="*/ 232 w 312"/>
                <a:gd name="T11" fmla="*/ 124 h 158"/>
                <a:gd name="T12" fmla="*/ 232 w 312"/>
                <a:gd name="T13" fmla="*/ 124 h 158"/>
                <a:gd name="T14" fmla="*/ 229 w 312"/>
                <a:gd name="T15" fmla="*/ 125 h 158"/>
                <a:gd name="T16" fmla="*/ 215 w 312"/>
                <a:gd name="T17" fmla="*/ 134 h 158"/>
                <a:gd name="T18" fmla="*/ 199 w 312"/>
                <a:gd name="T19" fmla="*/ 119 h 158"/>
                <a:gd name="T20" fmla="*/ 197 w 312"/>
                <a:gd name="T21" fmla="*/ 112 h 158"/>
                <a:gd name="T22" fmla="*/ 197 w 312"/>
                <a:gd name="T23" fmla="*/ 113 h 158"/>
                <a:gd name="T24" fmla="*/ 196 w 312"/>
                <a:gd name="T25" fmla="*/ 111 h 158"/>
                <a:gd name="T26" fmla="*/ 192 w 312"/>
                <a:gd name="T27" fmla="*/ 102 h 158"/>
                <a:gd name="T28" fmla="*/ 183 w 312"/>
                <a:gd name="T29" fmla="*/ 88 h 158"/>
                <a:gd name="T30" fmla="*/ 171 w 312"/>
                <a:gd name="T31" fmla="*/ 76 h 158"/>
                <a:gd name="T32" fmla="*/ 149 w 312"/>
                <a:gd name="T33" fmla="*/ 62 h 158"/>
                <a:gd name="T34" fmla="*/ 132 w 312"/>
                <a:gd name="T35" fmla="*/ 58 h 158"/>
                <a:gd name="T36" fmla="*/ 106 w 312"/>
                <a:gd name="T37" fmla="*/ 57 h 158"/>
                <a:gd name="T38" fmla="*/ 87 w 312"/>
                <a:gd name="T39" fmla="*/ 53 h 158"/>
                <a:gd name="T40" fmla="*/ 79 w 312"/>
                <a:gd name="T41" fmla="*/ 35 h 158"/>
                <a:gd name="T42" fmla="*/ 65 w 312"/>
                <a:gd name="T43" fmla="*/ 21 h 158"/>
                <a:gd name="T44" fmla="*/ 48 w 312"/>
                <a:gd name="T45" fmla="*/ 12 h 158"/>
                <a:gd name="T46" fmla="*/ 36 w 312"/>
                <a:gd name="T47" fmla="*/ 9 h 158"/>
                <a:gd name="T48" fmla="*/ 36 w 312"/>
                <a:gd name="T49" fmla="*/ 8 h 158"/>
                <a:gd name="T50" fmla="*/ 36 w 312"/>
                <a:gd name="T51" fmla="*/ 9 h 158"/>
                <a:gd name="T52" fmla="*/ 21 w 312"/>
                <a:gd name="T53" fmla="*/ 9 h 158"/>
                <a:gd name="T54" fmla="*/ 7 w 312"/>
                <a:gd name="T55" fmla="*/ 11 h 158"/>
                <a:gd name="T56" fmla="*/ 13 w 312"/>
                <a:gd name="T57" fmla="*/ 6 h 158"/>
                <a:gd name="T58" fmla="*/ 27 w 312"/>
                <a:gd name="T59" fmla="*/ 2 h 158"/>
                <a:gd name="T60" fmla="*/ 36 w 312"/>
                <a:gd name="T61" fmla="*/ 1 h 158"/>
                <a:gd name="T62" fmla="*/ 36 w 312"/>
                <a:gd name="T63" fmla="*/ 0 h 158"/>
                <a:gd name="T64" fmla="*/ 43 w 312"/>
                <a:gd name="T65" fmla="*/ 1 h 158"/>
                <a:gd name="T66" fmla="*/ 65 w 312"/>
                <a:gd name="T67" fmla="*/ 7 h 158"/>
                <a:gd name="T68" fmla="*/ 85 w 312"/>
                <a:gd name="T69" fmla="*/ 20 h 158"/>
                <a:gd name="T70" fmla="*/ 100 w 312"/>
                <a:gd name="T71" fmla="*/ 40 h 158"/>
                <a:gd name="T72" fmla="*/ 103 w 312"/>
                <a:gd name="T73" fmla="*/ 39 h 158"/>
                <a:gd name="T74" fmla="*/ 135 w 312"/>
                <a:gd name="T75" fmla="*/ 39 h 158"/>
                <a:gd name="T76" fmla="*/ 156 w 312"/>
                <a:gd name="T77" fmla="*/ 44 h 158"/>
                <a:gd name="T78" fmla="*/ 184 w 312"/>
                <a:gd name="T79" fmla="*/ 60 h 158"/>
                <a:gd name="T80" fmla="*/ 199 w 312"/>
                <a:gd name="T81" fmla="*/ 76 h 158"/>
                <a:gd name="T82" fmla="*/ 210 w 312"/>
                <a:gd name="T83" fmla="*/ 95 h 158"/>
                <a:gd name="T84" fmla="*/ 214 w 312"/>
                <a:gd name="T85" fmla="*/ 104 h 158"/>
                <a:gd name="T86" fmla="*/ 214 w 312"/>
                <a:gd name="T87" fmla="*/ 107 h 158"/>
                <a:gd name="T88" fmla="*/ 218 w 312"/>
                <a:gd name="T89" fmla="*/ 125 h 158"/>
                <a:gd name="T90" fmla="*/ 220 w 312"/>
                <a:gd name="T91" fmla="*/ 111 h 158"/>
                <a:gd name="T92" fmla="*/ 227 w 312"/>
                <a:gd name="T93" fmla="*/ 108 h 158"/>
                <a:gd name="T94" fmla="*/ 241 w 312"/>
                <a:gd name="T95" fmla="*/ 106 h 158"/>
                <a:gd name="T96" fmla="*/ 262 w 312"/>
                <a:gd name="T97" fmla="*/ 108 h 158"/>
                <a:gd name="T98" fmla="*/ 282 w 312"/>
                <a:gd name="T99" fmla="*/ 116 h 158"/>
                <a:gd name="T100" fmla="*/ 298 w 312"/>
                <a:gd name="T101" fmla="*/ 129 h 158"/>
                <a:gd name="T102" fmla="*/ 307 w 312"/>
                <a:gd name="T103" fmla="*/ 143 h 15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2" h="158">
                  <a:moveTo>
                    <a:pt x="312" y="158"/>
                  </a:moveTo>
                  <a:cubicBezTo>
                    <a:pt x="311" y="156"/>
                    <a:pt x="310" y="153"/>
                    <a:pt x="309" y="151"/>
                  </a:cubicBezTo>
                  <a:cubicBezTo>
                    <a:pt x="307" y="149"/>
                    <a:pt x="306" y="147"/>
                    <a:pt x="304" y="145"/>
                  </a:cubicBezTo>
                  <a:cubicBezTo>
                    <a:pt x="302" y="142"/>
                    <a:pt x="302" y="142"/>
                    <a:pt x="302" y="142"/>
                  </a:cubicBezTo>
                  <a:cubicBezTo>
                    <a:pt x="299" y="139"/>
                    <a:pt x="299" y="139"/>
                    <a:pt x="299" y="139"/>
                  </a:cubicBezTo>
                  <a:cubicBezTo>
                    <a:pt x="297" y="137"/>
                    <a:pt x="295" y="136"/>
                    <a:pt x="293" y="134"/>
                  </a:cubicBezTo>
                  <a:cubicBezTo>
                    <a:pt x="292" y="132"/>
                    <a:pt x="289" y="131"/>
                    <a:pt x="287" y="130"/>
                  </a:cubicBezTo>
                  <a:cubicBezTo>
                    <a:pt x="285" y="128"/>
                    <a:pt x="283" y="127"/>
                    <a:pt x="281" y="126"/>
                  </a:cubicBezTo>
                  <a:cubicBezTo>
                    <a:pt x="279" y="125"/>
                    <a:pt x="277" y="124"/>
                    <a:pt x="274" y="123"/>
                  </a:cubicBezTo>
                  <a:cubicBezTo>
                    <a:pt x="272" y="122"/>
                    <a:pt x="270" y="122"/>
                    <a:pt x="267" y="121"/>
                  </a:cubicBezTo>
                  <a:cubicBezTo>
                    <a:pt x="265" y="121"/>
                    <a:pt x="263" y="120"/>
                    <a:pt x="260" y="120"/>
                  </a:cubicBezTo>
                  <a:cubicBezTo>
                    <a:pt x="258" y="120"/>
                    <a:pt x="255" y="120"/>
                    <a:pt x="253" y="120"/>
                  </a:cubicBezTo>
                  <a:cubicBezTo>
                    <a:pt x="251" y="120"/>
                    <a:pt x="248" y="120"/>
                    <a:pt x="246" y="120"/>
                  </a:cubicBezTo>
                  <a:cubicBezTo>
                    <a:pt x="245" y="120"/>
                    <a:pt x="244" y="120"/>
                    <a:pt x="243" y="121"/>
                  </a:cubicBezTo>
                  <a:cubicBezTo>
                    <a:pt x="239" y="121"/>
                    <a:pt x="239" y="121"/>
                    <a:pt x="239" y="121"/>
                  </a:cubicBezTo>
                  <a:cubicBezTo>
                    <a:pt x="237" y="122"/>
                    <a:pt x="235" y="123"/>
                    <a:pt x="232" y="123"/>
                  </a:cubicBezTo>
                  <a:cubicBezTo>
                    <a:pt x="232" y="124"/>
                    <a:pt x="232" y="124"/>
                    <a:pt x="232" y="124"/>
                  </a:cubicBezTo>
                  <a:cubicBezTo>
                    <a:pt x="232" y="124"/>
                    <a:pt x="232" y="124"/>
                    <a:pt x="232" y="124"/>
                  </a:cubicBezTo>
                  <a:cubicBezTo>
                    <a:pt x="232" y="124"/>
                    <a:pt x="231" y="124"/>
                    <a:pt x="232" y="123"/>
                  </a:cubicBezTo>
                  <a:cubicBezTo>
                    <a:pt x="232" y="123"/>
                    <a:pt x="232" y="123"/>
                    <a:pt x="232" y="123"/>
                  </a:cubicBezTo>
                  <a:cubicBezTo>
                    <a:pt x="232" y="124"/>
                    <a:pt x="232" y="124"/>
                    <a:pt x="232" y="124"/>
                  </a:cubicBezTo>
                  <a:cubicBezTo>
                    <a:pt x="232" y="124"/>
                    <a:pt x="232" y="124"/>
                    <a:pt x="232" y="124"/>
                  </a:cubicBezTo>
                  <a:cubicBezTo>
                    <a:pt x="231" y="124"/>
                    <a:pt x="231" y="124"/>
                    <a:pt x="231" y="124"/>
                  </a:cubicBezTo>
                  <a:cubicBezTo>
                    <a:pt x="229" y="125"/>
                    <a:pt x="229" y="125"/>
                    <a:pt x="229" y="125"/>
                  </a:cubicBezTo>
                  <a:cubicBezTo>
                    <a:pt x="228" y="125"/>
                    <a:pt x="227" y="126"/>
                    <a:pt x="226" y="126"/>
                  </a:cubicBezTo>
                  <a:cubicBezTo>
                    <a:pt x="224" y="127"/>
                    <a:pt x="222" y="128"/>
                    <a:pt x="220" y="130"/>
                  </a:cubicBezTo>
                  <a:cubicBezTo>
                    <a:pt x="218" y="131"/>
                    <a:pt x="217" y="132"/>
                    <a:pt x="215" y="134"/>
                  </a:cubicBezTo>
                  <a:cubicBezTo>
                    <a:pt x="204" y="142"/>
                    <a:pt x="204" y="142"/>
                    <a:pt x="204" y="142"/>
                  </a:cubicBezTo>
                  <a:cubicBezTo>
                    <a:pt x="200" y="128"/>
                    <a:pt x="200" y="128"/>
                    <a:pt x="200" y="128"/>
                  </a:cubicBezTo>
                  <a:cubicBezTo>
                    <a:pt x="200" y="125"/>
                    <a:pt x="199" y="122"/>
                    <a:pt x="199" y="119"/>
                  </a:cubicBezTo>
                  <a:cubicBezTo>
                    <a:pt x="197" y="115"/>
                    <a:pt x="197" y="115"/>
                    <a:pt x="197" y="115"/>
                  </a:cubicBezTo>
                  <a:cubicBezTo>
                    <a:pt x="197" y="113"/>
                    <a:pt x="197" y="113"/>
                    <a:pt x="197" y="113"/>
                  </a:cubicBezTo>
                  <a:cubicBezTo>
                    <a:pt x="197" y="112"/>
                    <a:pt x="197" y="112"/>
                    <a:pt x="197" y="112"/>
                  </a:cubicBezTo>
                  <a:cubicBezTo>
                    <a:pt x="197" y="112"/>
                    <a:pt x="197" y="112"/>
                    <a:pt x="197" y="112"/>
                  </a:cubicBezTo>
                  <a:cubicBezTo>
                    <a:pt x="196" y="112"/>
                    <a:pt x="197" y="113"/>
                    <a:pt x="197" y="113"/>
                  </a:cubicBezTo>
                  <a:cubicBezTo>
                    <a:pt x="197" y="113"/>
                    <a:pt x="197" y="113"/>
                    <a:pt x="197" y="113"/>
                  </a:cubicBezTo>
                  <a:cubicBezTo>
                    <a:pt x="197" y="112"/>
                    <a:pt x="197" y="112"/>
                    <a:pt x="197" y="112"/>
                  </a:cubicBezTo>
                  <a:cubicBezTo>
                    <a:pt x="196" y="112"/>
                    <a:pt x="196" y="112"/>
                    <a:pt x="196" y="112"/>
                  </a:cubicBezTo>
                  <a:cubicBezTo>
                    <a:pt x="196" y="111"/>
                    <a:pt x="196" y="111"/>
                    <a:pt x="196" y="111"/>
                  </a:cubicBezTo>
                  <a:cubicBezTo>
                    <a:pt x="194" y="107"/>
                    <a:pt x="194" y="107"/>
                    <a:pt x="194" y="107"/>
                  </a:cubicBezTo>
                  <a:cubicBezTo>
                    <a:pt x="193" y="104"/>
                    <a:pt x="193" y="104"/>
                    <a:pt x="193" y="104"/>
                  </a:cubicBezTo>
                  <a:cubicBezTo>
                    <a:pt x="192" y="102"/>
                    <a:pt x="192" y="102"/>
                    <a:pt x="192" y="102"/>
                  </a:cubicBezTo>
                  <a:cubicBezTo>
                    <a:pt x="191" y="100"/>
                    <a:pt x="190" y="98"/>
                    <a:pt x="188" y="95"/>
                  </a:cubicBezTo>
                  <a:cubicBezTo>
                    <a:pt x="186" y="92"/>
                    <a:pt x="186" y="92"/>
                    <a:pt x="186" y="92"/>
                  </a:cubicBezTo>
                  <a:cubicBezTo>
                    <a:pt x="185" y="90"/>
                    <a:pt x="184" y="89"/>
                    <a:pt x="183" y="88"/>
                  </a:cubicBezTo>
                  <a:cubicBezTo>
                    <a:pt x="182" y="87"/>
                    <a:pt x="181" y="86"/>
                    <a:pt x="180" y="85"/>
                  </a:cubicBezTo>
                  <a:cubicBezTo>
                    <a:pt x="177" y="82"/>
                    <a:pt x="177" y="82"/>
                    <a:pt x="177" y="82"/>
                  </a:cubicBezTo>
                  <a:cubicBezTo>
                    <a:pt x="175" y="79"/>
                    <a:pt x="173" y="78"/>
                    <a:pt x="171" y="76"/>
                  </a:cubicBezTo>
                  <a:cubicBezTo>
                    <a:pt x="169" y="74"/>
                    <a:pt x="166" y="72"/>
                    <a:pt x="164" y="70"/>
                  </a:cubicBezTo>
                  <a:cubicBezTo>
                    <a:pt x="162" y="69"/>
                    <a:pt x="159" y="67"/>
                    <a:pt x="157" y="66"/>
                  </a:cubicBezTo>
                  <a:cubicBezTo>
                    <a:pt x="154" y="65"/>
                    <a:pt x="152" y="63"/>
                    <a:pt x="149" y="62"/>
                  </a:cubicBezTo>
                  <a:cubicBezTo>
                    <a:pt x="146" y="61"/>
                    <a:pt x="143" y="60"/>
                    <a:pt x="141" y="60"/>
                  </a:cubicBezTo>
                  <a:cubicBezTo>
                    <a:pt x="136" y="58"/>
                    <a:pt x="136" y="58"/>
                    <a:pt x="136" y="58"/>
                  </a:cubicBezTo>
                  <a:cubicBezTo>
                    <a:pt x="135" y="58"/>
                    <a:pt x="134" y="58"/>
                    <a:pt x="132" y="58"/>
                  </a:cubicBezTo>
                  <a:cubicBezTo>
                    <a:pt x="129" y="57"/>
                    <a:pt x="126" y="57"/>
                    <a:pt x="123" y="56"/>
                  </a:cubicBezTo>
                  <a:cubicBezTo>
                    <a:pt x="121" y="56"/>
                    <a:pt x="118" y="56"/>
                    <a:pt x="115" y="56"/>
                  </a:cubicBezTo>
                  <a:cubicBezTo>
                    <a:pt x="112" y="56"/>
                    <a:pt x="109" y="57"/>
                    <a:pt x="106" y="57"/>
                  </a:cubicBezTo>
                  <a:cubicBezTo>
                    <a:pt x="103" y="57"/>
                    <a:pt x="100" y="58"/>
                    <a:pt x="97" y="58"/>
                  </a:cubicBezTo>
                  <a:cubicBezTo>
                    <a:pt x="89" y="60"/>
                    <a:pt x="89" y="60"/>
                    <a:pt x="89" y="60"/>
                  </a:cubicBezTo>
                  <a:cubicBezTo>
                    <a:pt x="87" y="53"/>
                    <a:pt x="87" y="53"/>
                    <a:pt x="87" y="53"/>
                  </a:cubicBezTo>
                  <a:cubicBezTo>
                    <a:pt x="86" y="51"/>
                    <a:pt x="86" y="49"/>
                    <a:pt x="85" y="47"/>
                  </a:cubicBezTo>
                  <a:cubicBezTo>
                    <a:pt x="84" y="45"/>
                    <a:pt x="83" y="43"/>
                    <a:pt x="82" y="41"/>
                  </a:cubicBezTo>
                  <a:cubicBezTo>
                    <a:pt x="81" y="39"/>
                    <a:pt x="80" y="37"/>
                    <a:pt x="79" y="35"/>
                  </a:cubicBezTo>
                  <a:cubicBezTo>
                    <a:pt x="78" y="34"/>
                    <a:pt x="76" y="32"/>
                    <a:pt x="75" y="30"/>
                  </a:cubicBezTo>
                  <a:cubicBezTo>
                    <a:pt x="73" y="29"/>
                    <a:pt x="72" y="27"/>
                    <a:pt x="70" y="26"/>
                  </a:cubicBezTo>
                  <a:cubicBezTo>
                    <a:pt x="69" y="24"/>
                    <a:pt x="67" y="23"/>
                    <a:pt x="65" y="21"/>
                  </a:cubicBezTo>
                  <a:cubicBezTo>
                    <a:pt x="64" y="20"/>
                    <a:pt x="62" y="19"/>
                    <a:pt x="60" y="18"/>
                  </a:cubicBezTo>
                  <a:cubicBezTo>
                    <a:pt x="58" y="16"/>
                    <a:pt x="56" y="16"/>
                    <a:pt x="54" y="14"/>
                  </a:cubicBezTo>
                  <a:cubicBezTo>
                    <a:pt x="52" y="14"/>
                    <a:pt x="50" y="13"/>
                    <a:pt x="48" y="12"/>
                  </a:cubicBezTo>
                  <a:cubicBezTo>
                    <a:pt x="46" y="11"/>
                    <a:pt x="43" y="11"/>
                    <a:pt x="41" y="10"/>
                  </a:cubicBezTo>
                  <a:cubicBezTo>
                    <a:pt x="40" y="10"/>
                    <a:pt x="39" y="10"/>
                    <a:pt x="38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5" y="8"/>
                    <a:pt x="23" y="9"/>
                    <a:pt x="21" y="9"/>
                  </a:cubicBezTo>
                  <a:cubicBezTo>
                    <a:pt x="19" y="9"/>
                    <a:pt x="18" y="9"/>
                    <a:pt x="17" y="9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1" y="10"/>
                    <a:pt x="9" y="10"/>
                    <a:pt x="7" y="11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2" y="12"/>
                    <a:pt x="4" y="11"/>
                    <a:pt x="6" y="10"/>
                  </a:cubicBezTo>
                  <a:cubicBezTo>
                    <a:pt x="8" y="8"/>
                    <a:pt x="10" y="8"/>
                    <a:pt x="13" y="6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7" y="5"/>
                    <a:pt x="19" y="4"/>
                    <a:pt x="20" y="4"/>
                  </a:cubicBezTo>
                  <a:cubicBezTo>
                    <a:pt x="22" y="3"/>
                    <a:pt x="25" y="2"/>
                    <a:pt x="27" y="2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40" y="1"/>
                    <a:pt x="41" y="1"/>
                    <a:pt x="43" y="1"/>
                  </a:cubicBezTo>
                  <a:cubicBezTo>
                    <a:pt x="45" y="1"/>
                    <a:pt x="48" y="2"/>
                    <a:pt x="50" y="2"/>
                  </a:cubicBezTo>
                  <a:cubicBezTo>
                    <a:pt x="53" y="3"/>
                    <a:pt x="55" y="3"/>
                    <a:pt x="58" y="4"/>
                  </a:cubicBezTo>
                  <a:cubicBezTo>
                    <a:pt x="60" y="5"/>
                    <a:pt x="63" y="6"/>
                    <a:pt x="65" y="7"/>
                  </a:cubicBezTo>
                  <a:cubicBezTo>
                    <a:pt x="68" y="8"/>
                    <a:pt x="70" y="9"/>
                    <a:pt x="72" y="11"/>
                  </a:cubicBezTo>
                  <a:cubicBezTo>
                    <a:pt x="75" y="12"/>
                    <a:pt x="77" y="13"/>
                    <a:pt x="79" y="15"/>
                  </a:cubicBezTo>
                  <a:cubicBezTo>
                    <a:pt x="81" y="17"/>
                    <a:pt x="83" y="19"/>
                    <a:pt x="85" y="20"/>
                  </a:cubicBezTo>
                  <a:cubicBezTo>
                    <a:pt x="87" y="22"/>
                    <a:pt x="89" y="24"/>
                    <a:pt x="91" y="26"/>
                  </a:cubicBezTo>
                  <a:cubicBezTo>
                    <a:pt x="93" y="28"/>
                    <a:pt x="94" y="31"/>
                    <a:pt x="96" y="33"/>
                  </a:cubicBezTo>
                  <a:cubicBezTo>
                    <a:pt x="97" y="35"/>
                    <a:pt x="99" y="37"/>
                    <a:pt x="100" y="40"/>
                  </a:cubicBezTo>
                  <a:cubicBezTo>
                    <a:pt x="101" y="42"/>
                    <a:pt x="102" y="45"/>
                    <a:pt x="103" y="47"/>
                  </a:cubicBezTo>
                  <a:cubicBezTo>
                    <a:pt x="93" y="42"/>
                    <a:pt x="93" y="42"/>
                    <a:pt x="93" y="42"/>
                  </a:cubicBezTo>
                  <a:cubicBezTo>
                    <a:pt x="96" y="41"/>
                    <a:pt x="100" y="40"/>
                    <a:pt x="103" y="39"/>
                  </a:cubicBezTo>
                  <a:cubicBezTo>
                    <a:pt x="107" y="39"/>
                    <a:pt x="110" y="38"/>
                    <a:pt x="114" y="38"/>
                  </a:cubicBezTo>
                  <a:cubicBezTo>
                    <a:pt x="117" y="38"/>
                    <a:pt x="121" y="37"/>
                    <a:pt x="124" y="38"/>
                  </a:cubicBezTo>
                  <a:cubicBezTo>
                    <a:pt x="128" y="38"/>
                    <a:pt x="132" y="38"/>
                    <a:pt x="135" y="39"/>
                  </a:cubicBezTo>
                  <a:cubicBezTo>
                    <a:pt x="137" y="39"/>
                    <a:pt x="139" y="39"/>
                    <a:pt x="141" y="39"/>
                  </a:cubicBezTo>
                  <a:cubicBezTo>
                    <a:pt x="146" y="41"/>
                    <a:pt x="146" y="41"/>
                    <a:pt x="146" y="41"/>
                  </a:cubicBezTo>
                  <a:cubicBezTo>
                    <a:pt x="149" y="41"/>
                    <a:pt x="153" y="43"/>
                    <a:pt x="156" y="44"/>
                  </a:cubicBezTo>
                  <a:cubicBezTo>
                    <a:pt x="159" y="45"/>
                    <a:pt x="163" y="47"/>
                    <a:pt x="166" y="48"/>
                  </a:cubicBezTo>
                  <a:cubicBezTo>
                    <a:pt x="169" y="50"/>
                    <a:pt x="172" y="52"/>
                    <a:pt x="175" y="54"/>
                  </a:cubicBezTo>
                  <a:cubicBezTo>
                    <a:pt x="178" y="56"/>
                    <a:pt x="181" y="58"/>
                    <a:pt x="184" y="60"/>
                  </a:cubicBezTo>
                  <a:cubicBezTo>
                    <a:pt x="186" y="63"/>
                    <a:pt x="189" y="65"/>
                    <a:pt x="192" y="68"/>
                  </a:cubicBezTo>
                  <a:cubicBezTo>
                    <a:pt x="195" y="72"/>
                    <a:pt x="195" y="72"/>
                    <a:pt x="195" y="72"/>
                  </a:cubicBezTo>
                  <a:cubicBezTo>
                    <a:pt x="197" y="73"/>
                    <a:pt x="198" y="75"/>
                    <a:pt x="199" y="76"/>
                  </a:cubicBezTo>
                  <a:cubicBezTo>
                    <a:pt x="200" y="78"/>
                    <a:pt x="201" y="79"/>
                    <a:pt x="202" y="80"/>
                  </a:cubicBezTo>
                  <a:cubicBezTo>
                    <a:pt x="205" y="85"/>
                    <a:pt x="205" y="85"/>
                    <a:pt x="205" y="85"/>
                  </a:cubicBezTo>
                  <a:cubicBezTo>
                    <a:pt x="207" y="88"/>
                    <a:pt x="208" y="91"/>
                    <a:pt x="210" y="95"/>
                  </a:cubicBezTo>
                  <a:cubicBezTo>
                    <a:pt x="211" y="97"/>
                    <a:pt x="211" y="97"/>
                    <a:pt x="211" y="97"/>
                  </a:cubicBezTo>
                  <a:cubicBezTo>
                    <a:pt x="212" y="100"/>
                    <a:pt x="212" y="100"/>
                    <a:pt x="212" y="100"/>
                  </a:cubicBezTo>
                  <a:cubicBezTo>
                    <a:pt x="214" y="104"/>
                    <a:pt x="214" y="104"/>
                    <a:pt x="214" y="104"/>
                  </a:cubicBezTo>
                  <a:cubicBezTo>
                    <a:pt x="214" y="105"/>
                    <a:pt x="214" y="105"/>
                    <a:pt x="214" y="105"/>
                  </a:cubicBezTo>
                  <a:cubicBezTo>
                    <a:pt x="214" y="106"/>
                    <a:pt x="214" y="106"/>
                    <a:pt x="214" y="106"/>
                  </a:cubicBezTo>
                  <a:cubicBezTo>
                    <a:pt x="214" y="107"/>
                    <a:pt x="214" y="107"/>
                    <a:pt x="214" y="107"/>
                  </a:cubicBezTo>
                  <a:cubicBezTo>
                    <a:pt x="215" y="110"/>
                    <a:pt x="215" y="110"/>
                    <a:pt x="215" y="110"/>
                  </a:cubicBezTo>
                  <a:cubicBezTo>
                    <a:pt x="216" y="115"/>
                    <a:pt x="216" y="115"/>
                    <a:pt x="216" y="115"/>
                  </a:cubicBezTo>
                  <a:cubicBezTo>
                    <a:pt x="217" y="118"/>
                    <a:pt x="218" y="122"/>
                    <a:pt x="218" y="125"/>
                  </a:cubicBezTo>
                  <a:cubicBezTo>
                    <a:pt x="204" y="120"/>
                    <a:pt x="204" y="120"/>
                    <a:pt x="204" y="120"/>
                  </a:cubicBezTo>
                  <a:cubicBezTo>
                    <a:pt x="206" y="118"/>
                    <a:pt x="209" y="116"/>
                    <a:pt x="211" y="115"/>
                  </a:cubicBezTo>
                  <a:cubicBezTo>
                    <a:pt x="214" y="113"/>
                    <a:pt x="217" y="112"/>
                    <a:pt x="220" y="111"/>
                  </a:cubicBezTo>
                  <a:cubicBezTo>
                    <a:pt x="221" y="110"/>
                    <a:pt x="222" y="110"/>
                    <a:pt x="224" y="109"/>
                  </a:cubicBezTo>
                  <a:cubicBezTo>
                    <a:pt x="225" y="109"/>
                    <a:pt x="225" y="109"/>
                    <a:pt x="225" y="109"/>
                  </a:cubicBezTo>
                  <a:cubicBezTo>
                    <a:pt x="227" y="108"/>
                    <a:pt x="227" y="108"/>
                    <a:pt x="227" y="108"/>
                  </a:cubicBezTo>
                  <a:cubicBezTo>
                    <a:pt x="228" y="108"/>
                    <a:pt x="228" y="108"/>
                    <a:pt x="228" y="108"/>
                  </a:cubicBezTo>
                  <a:cubicBezTo>
                    <a:pt x="231" y="108"/>
                    <a:pt x="233" y="107"/>
                    <a:pt x="236" y="106"/>
                  </a:cubicBezTo>
                  <a:cubicBezTo>
                    <a:pt x="241" y="106"/>
                    <a:pt x="241" y="106"/>
                    <a:pt x="241" y="106"/>
                  </a:cubicBezTo>
                  <a:cubicBezTo>
                    <a:pt x="242" y="106"/>
                    <a:pt x="244" y="106"/>
                    <a:pt x="245" y="106"/>
                  </a:cubicBezTo>
                  <a:cubicBezTo>
                    <a:pt x="248" y="106"/>
                    <a:pt x="251" y="106"/>
                    <a:pt x="254" y="106"/>
                  </a:cubicBezTo>
                  <a:cubicBezTo>
                    <a:pt x="257" y="106"/>
                    <a:pt x="260" y="107"/>
                    <a:pt x="262" y="108"/>
                  </a:cubicBezTo>
                  <a:cubicBezTo>
                    <a:pt x="265" y="108"/>
                    <a:pt x="268" y="109"/>
                    <a:pt x="271" y="110"/>
                  </a:cubicBezTo>
                  <a:cubicBezTo>
                    <a:pt x="273" y="111"/>
                    <a:pt x="276" y="112"/>
                    <a:pt x="278" y="114"/>
                  </a:cubicBezTo>
                  <a:cubicBezTo>
                    <a:pt x="280" y="114"/>
                    <a:pt x="281" y="115"/>
                    <a:pt x="282" y="116"/>
                  </a:cubicBezTo>
                  <a:cubicBezTo>
                    <a:pt x="286" y="118"/>
                    <a:pt x="286" y="118"/>
                    <a:pt x="286" y="118"/>
                  </a:cubicBezTo>
                  <a:cubicBezTo>
                    <a:pt x="288" y="120"/>
                    <a:pt x="290" y="122"/>
                    <a:pt x="292" y="123"/>
                  </a:cubicBezTo>
                  <a:cubicBezTo>
                    <a:pt x="294" y="125"/>
                    <a:pt x="296" y="127"/>
                    <a:pt x="298" y="129"/>
                  </a:cubicBezTo>
                  <a:cubicBezTo>
                    <a:pt x="300" y="131"/>
                    <a:pt x="302" y="133"/>
                    <a:pt x="303" y="136"/>
                  </a:cubicBezTo>
                  <a:cubicBezTo>
                    <a:pt x="305" y="139"/>
                    <a:pt x="305" y="139"/>
                    <a:pt x="305" y="139"/>
                  </a:cubicBezTo>
                  <a:cubicBezTo>
                    <a:pt x="307" y="143"/>
                    <a:pt x="307" y="143"/>
                    <a:pt x="307" y="143"/>
                  </a:cubicBezTo>
                  <a:cubicBezTo>
                    <a:pt x="309" y="145"/>
                    <a:pt x="309" y="148"/>
                    <a:pt x="310" y="150"/>
                  </a:cubicBezTo>
                  <a:cubicBezTo>
                    <a:pt x="311" y="153"/>
                    <a:pt x="312" y="156"/>
                    <a:pt x="312" y="158"/>
                  </a:cubicBezTo>
                  <a:close/>
                </a:path>
              </a:pathLst>
            </a:custGeom>
            <a:solidFill>
              <a:srgbClr val="00B1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96" name="Freeform 390"/>
            <p:cNvSpPr/>
            <p:nvPr/>
          </p:nvSpPr>
          <p:spPr bwMode="auto">
            <a:xfrm>
              <a:off x="2198688" y="4866691"/>
              <a:ext cx="730250" cy="862013"/>
            </a:xfrm>
            <a:custGeom>
              <a:gdLst>
                <a:gd name="T0" fmla="*/ 262 w 268"/>
                <a:gd name="T1" fmla="*/ 301 h 316"/>
                <a:gd name="T2" fmla="*/ 262 w 268"/>
                <a:gd name="T3" fmla="*/ 279 h 316"/>
                <a:gd name="T4" fmla="*/ 256 w 268"/>
                <a:gd name="T5" fmla="*/ 259 h 316"/>
                <a:gd name="T6" fmla="*/ 244 w 268"/>
                <a:gd name="T7" fmla="*/ 241 h 316"/>
                <a:gd name="T8" fmla="*/ 229 w 268"/>
                <a:gd name="T9" fmla="*/ 228 h 316"/>
                <a:gd name="T10" fmla="*/ 211 w 268"/>
                <a:gd name="T11" fmla="*/ 218 h 316"/>
                <a:gd name="T12" fmla="*/ 217 w 268"/>
                <a:gd name="T13" fmla="*/ 197 h 316"/>
                <a:gd name="T14" fmla="*/ 219 w 268"/>
                <a:gd name="T15" fmla="*/ 181 h 316"/>
                <a:gd name="T16" fmla="*/ 219 w 268"/>
                <a:gd name="T17" fmla="*/ 181 h 316"/>
                <a:gd name="T18" fmla="*/ 218 w 268"/>
                <a:gd name="T19" fmla="*/ 175 h 316"/>
                <a:gd name="T20" fmla="*/ 215 w 268"/>
                <a:gd name="T21" fmla="*/ 154 h 316"/>
                <a:gd name="T22" fmla="*/ 208 w 268"/>
                <a:gd name="T23" fmla="*/ 133 h 316"/>
                <a:gd name="T24" fmla="*/ 196 w 268"/>
                <a:gd name="T25" fmla="*/ 115 h 316"/>
                <a:gd name="T26" fmla="*/ 171 w 268"/>
                <a:gd name="T27" fmla="*/ 94 h 316"/>
                <a:gd name="T28" fmla="*/ 155 w 268"/>
                <a:gd name="T29" fmla="*/ 86 h 316"/>
                <a:gd name="T30" fmla="*/ 134 w 268"/>
                <a:gd name="T31" fmla="*/ 80 h 316"/>
                <a:gd name="T32" fmla="*/ 126 w 268"/>
                <a:gd name="T33" fmla="*/ 79 h 316"/>
                <a:gd name="T34" fmla="*/ 126 w 268"/>
                <a:gd name="T35" fmla="*/ 79 h 316"/>
                <a:gd name="T36" fmla="*/ 119 w 268"/>
                <a:gd name="T37" fmla="*/ 79 h 316"/>
                <a:gd name="T38" fmla="*/ 98 w 268"/>
                <a:gd name="T39" fmla="*/ 81 h 316"/>
                <a:gd name="T40" fmla="*/ 64 w 268"/>
                <a:gd name="T41" fmla="*/ 94 h 316"/>
                <a:gd name="T42" fmla="*/ 66 w 268"/>
                <a:gd name="T43" fmla="*/ 80 h 316"/>
                <a:gd name="T44" fmla="*/ 67 w 268"/>
                <a:gd name="T45" fmla="*/ 80 h 316"/>
                <a:gd name="T46" fmla="*/ 66 w 268"/>
                <a:gd name="T47" fmla="*/ 78 h 316"/>
                <a:gd name="T48" fmla="*/ 66 w 268"/>
                <a:gd name="T49" fmla="*/ 67 h 316"/>
                <a:gd name="T50" fmla="*/ 61 w 268"/>
                <a:gd name="T51" fmla="*/ 47 h 316"/>
                <a:gd name="T52" fmla="*/ 50 w 268"/>
                <a:gd name="T53" fmla="*/ 29 h 316"/>
                <a:gd name="T54" fmla="*/ 35 w 268"/>
                <a:gd name="T55" fmla="*/ 14 h 316"/>
                <a:gd name="T56" fmla="*/ 15 w 268"/>
                <a:gd name="T57" fmla="*/ 4 h 316"/>
                <a:gd name="T58" fmla="*/ 8 w 268"/>
                <a:gd name="T59" fmla="*/ 0 h 316"/>
                <a:gd name="T60" fmla="*/ 31 w 268"/>
                <a:gd name="T61" fmla="*/ 5 h 316"/>
                <a:gd name="T62" fmla="*/ 51 w 268"/>
                <a:gd name="T63" fmla="*/ 17 h 316"/>
                <a:gd name="T64" fmla="*/ 68 w 268"/>
                <a:gd name="T65" fmla="*/ 35 h 316"/>
                <a:gd name="T66" fmla="*/ 78 w 268"/>
                <a:gd name="T67" fmla="*/ 57 h 316"/>
                <a:gd name="T68" fmla="*/ 81 w 268"/>
                <a:gd name="T69" fmla="*/ 74 h 316"/>
                <a:gd name="T70" fmla="*/ 81 w 268"/>
                <a:gd name="T71" fmla="*/ 80 h 316"/>
                <a:gd name="T72" fmla="*/ 81 w 268"/>
                <a:gd name="T73" fmla="*/ 81 h 316"/>
                <a:gd name="T74" fmla="*/ 85 w 268"/>
                <a:gd name="T75" fmla="*/ 68 h 316"/>
                <a:gd name="T76" fmla="*/ 111 w 268"/>
                <a:gd name="T77" fmla="*/ 61 h 316"/>
                <a:gd name="T78" fmla="*/ 126 w 268"/>
                <a:gd name="T79" fmla="*/ 60 h 316"/>
                <a:gd name="T80" fmla="*/ 127 w 268"/>
                <a:gd name="T81" fmla="*/ 60 h 316"/>
                <a:gd name="T82" fmla="*/ 145 w 268"/>
                <a:gd name="T83" fmla="*/ 63 h 316"/>
                <a:gd name="T84" fmla="*/ 170 w 268"/>
                <a:gd name="T85" fmla="*/ 71 h 316"/>
                <a:gd name="T86" fmla="*/ 185 w 268"/>
                <a:gd name="T87" fmla="*/ 79 h 316"/>
                <a:gd name="T88" fmla="*/ 216 w 268"/>
                <a:gd name="T89" fmla="*/ 110 h 316"/>
                <a:gd name="T90" fmla="*/ 229 w 268"/>
                <a:gd name="T91" fmla="*/ 133 h 316"/>
                <a:gd name="T92" fmla="*/ 235 w 268"/>
                <a:gd name="T93" fmla="*/ 158 h 316"/>
                <a:gd name="T94" fmla="*/ 236 w 268"/>
                <a:gd name="T95" fmla="*/ 179 h 316"/>
                <a:gd name="T96" fmla="*/ 236 w 268"/>
                <a:gd name="T97" fmla="*/ 181 h 316"/>
                <a:gd name="T98" fmla="*/ 236 w 268"/>
                <a:gd name="T99" fmla="*/ 182 h 316"/>
                <a:gd name="T100" fmla="*/ 230 w 268"/>
                <a:gd name="T101" fmla="*/ 209 h 316"/>
                <a:gd name="T102" fmla="*/ 230 w 268"/>
                <a:gd name="T103" fmla="*/ 211 h 316"/>
                <a:gd name="T104" fmla="*/ 249 w 268"/>
                <a:gd name="T105" fmla="*/ 227 h 316"/>
                <a:gd name="T106" fmla="*/ 262 w 268"/>
                <a:gd name="T107" fmla="*/ 248 h 316"/>
                <a:gd name="T108" fmla="*/ 268 w 268"/>
                <a:gd name="T109" fmla="*/ 271 h 316"/>
                <a:gd name="T110" fmla="*/ 266 w 268"/>
                <a:gd name="T111" fmla="*/ 294 h 316"/>
                <a:gd name="T112" fmla="*/ 258 w 268"/>
                <a:gd name="T113" fmla="*/ 316 h 31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68" h="316">
                  <a:moveTo>
                    <a:pt x="258" y="316"/>
                  </a:moveTo>
                  <a:cubicBezTo>
                    <a:pt x="260" y="308"/>
                    <a:pt x="260" y="308"/>
                    <a:pt x="260" y="308"/>
                  </a:cubicBezTo>
                  <a:cubicBezTo>
                    <a:pt x="261" y="306"/>
                    <a:pt x="261" y="303"/>
                    <a:pt x="262" y="301"/>
                  </a:cubicBezTo>
                  <a:cubicBezTo>
                    <a:pt x="262" y="299"/>
                    <a:pt x="262" y="296"/>
                    <a:pt x="262" y="294"/>
                  </a:cubicBezTo>
                  <a:cubicBezTo>
                    <a:pt x="262" y="291"/>
                    <a:pt x="262" y="289"/>
                    <a:pt x="262" y="286"/>
                  </a:cubicBezTo>
                  <a:cubicBezTo>
                    <a:pt x="262" y="284"/>
                    <a:pt x="262" y="282"/>
                    <a:pt x="262" y="279"/>
                  </a:cubicBezTo>
                  <a:cubicBezTo>
                    <a:pt x="261" y="277"/>
                    <a:pt x="261" y="275"/>
                    <a:pt x="260" y="272"/>
                  </a:cubicBezTo>
                  <a:cubicBezTo>
                    <a:pt x="258" y="265"/>
                    <a:pt x="258" y="265"/>
                    <a:pt x="258" y="265"/>
                  </a:cubicBezTo>
                  <a:cubicBezTo>
                    <a:pt x="256" y="259"/>
                    <a:pt x="256" y="259"/>
                    <a:pt x="256" y="259"/>
                  </a:cubicBezTo>
                  <a:cubicBezTo>
                    <a:pt x="252" y="252"/>
                    <a:pt x="252" y="252"/>
                    <a:pt x="252" y="252"/>
                  </a:cubicBezTo>
                  <a:cubicBezTo>
                    <a:pt x="249" y="247"/>
                    <a:pt x="249" y="247"/>
                    <a:pt x="249" y="247"/>
                  </a:cubicBezTo>
                  <a:cubicBezTo>
                    <a:pt x="247" y="245"/>
                    <a:pt x="246" y="243"/>
                    <a:pt x="244" y="241"/>
                  </a:cubicBezTo>
                  <a:cubicBezTo>
                    <a:pt x="243" y="239"/>
                    <a:pt x="241" y="238"/>
                    <a:pt x="240" y="236"/>
                  </a:cubicBezTo>
                  <a:cubicBezTo>
                    <a:pt x="238" y="235"/>
                    <a:pt x="236" y="233"/>
                    <a:pt x="234" y="232"/>
                  </a:cubicBezTo>
                  <a:cubicBezTo>
                    <a:pt x="233" y="230"/>
                    <a:pt x="231" y="229"/>
                    <a:pt x="229" y="228"/>
                  </a:cubicBezTo>
                  <a:cubicBezTo>
                    <a:pt x="223" y="224"/>
                    <a:pt x="223" y="224"/>
                    <a:pt x="223" y="224"/>
                  </a:cubicBezTo>
                  <a:cubicBezTo>
                    <a:pt x="217" y="221"/>
                    <a:pt x="217" y="221"/>
                    <a:pt x="217" y="221"/>
                  </a:cubicBezTo>
                  <a:cubicBezTo>
                    <a:pt x="211" y="218"/>
                    <a:pt x="211" y="218"/>
                    <a:pt x="211" y="218"/>
                  </a:cubicBezTo>
                  <a:cubicBezTo>
                    <a:pt x="213" y="211"/>
                    <a:pt x="213" y="211"/>
                    <a:pt x="213" y="211"/>
                  </a:cubicBezTo>
                  <a:cubicBezTo>
                    <a:pt x="215" y="204"/>
                    <a:pt x="215" y="204"/>
                    <a:pt x="215" y="204"/>
                  </a:cubicBezTo>
                  <a:cubicBezTo>
                    <a:pt x="216" y="202"/>
                    <a:pt x="216" y="200"/>
                    <a:pt x="217" y="197"/>
                  </a:cubicBezTo>
                  <a:cubicBezTo>
                    <a:pt x="218" y="192"/>
                    <a:pt x="218" y="187"/>
                    <a:pt x="218" y="183"/>
                  </a:cubicBezTo>
                  <a:cubicBezTo>
                    <a:pt x="218" y="181"/>
                    <a:pt x="218" y="181"/>
                    <a:pt x="218" y="181"/>
                  </a:cubicBezTo>
                  <a:cubicBezTo>
                    <a:pt x="219" y="181"/>
                    <a:pt x="219" y="181"/>
                    <a:pt x="219" y="181"/>
                  </a:cubicBezTo>
                  <a:cubicBezTo>
                    <a:pt x="219" y="180"/>
                    <a:pt x="219" y="180"/>
                    <a:pt x="219" y="180"/>
                  </a:cubicBezTo>
                  <a:cubicBezTo>
                    <a:pt x="219" y="180"/>
                    <a:pt x="219" y="180"/>
                    <a:pt x="219" y="180"/>
                  </a:cubicBezTo>
                  <a:cubicBezTo>
                    <a:pt x="219" y="181"/>
                    <a:pt x="219" y="180"/>
                    <a:pt x="219" y="181"/>
                  </a:cubicBezTo>
                  <a:cubicBezTo>
                    <a:pt x="219" y="180"/>
                    <a:pt x="219" y="180"/>
                    <a:pt x="219" y="180"/>
                  </a:cubicBezTo>
                  <a:cubicBezTo>
                    <a:pt x="219" y="179"/>
                    <a:pt x="219" y="179"/>
                    <a:pt x="219" y="179"/>
                  </a:cubicBezTo>
                  <a:cubicBezTo>
                    <a:pt x="218" y="175"/>
                    <a:pt x="218" y="175"/>
                    <a:pt x="218" y="175"/>
                  </a:cubicBezTo>
                  <a:cubicBezTo>
                    <a:pt x="218" y="173"/>
                    <a:pt x="218" y="170"/>
                    <a:pt x="218" y="168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5" y="154"/>
                    <a:pt x="215" y="154"/>
                    <a:pt x="215" y="154"/>
                  </a:cubicBezTo>
                  <a:cubicBezTo>
                    <a:pt x="215" y="151"/>
                    <a:pt x="214" y="149"/>
                    <a:pt x="213" y="147"/>
                  </a:cubicBezTo>
                  <a:cubicBezTo>
                    <a:pt x="213" y="144"/>
                    <a:pt x="212" y="142"/>
                    <a:pt x="211" y="140"/>
                  </a:cubicBezTo>
                  <a:cubicBezTo>
                    <a:pt x="210" y="138"/>
                    <a:pt x="209" y="135"/>
                    <a:pt x="208" y="133"/>
                  </a:cubicBezTo>
                  <a:cubicBezTo>
                    <a:pt x="204" y="127"/>
                    <a:pt x="204" y="127"/>
                    <a:pt x="204" y="127"/>
                  </a:cubicBezTo>
                  <a:cubicBezTo>
                    <a:pt x="203" y="125"/>
                    <a:pt x="201" y="123"/>
                    <a:pt x="200" y="121"/>
                  </a:cubicBezTo>
                  <a:cubicBezTo>
                    <a:pt x="199" y="119"/>
                    <a:pt x="197" y="117"/>
                    <a:pt x="196" y="115"/>
                  </a:cubicBezTo>
                  <a:cubicBezTo>
                    <a:pt x="193" y="111"/>
                    <a:pt x="189" y="108"/>
                    <a:pt x="186" y="105"/>
                  </a:cubicBezTo>
                  <a:cubicBezTo>
                    <a:pt x="182" y="102"/>
                    <a:pt x="178" y="98"/>
                    <a:pt x="174" y="96"/>
                  </a:cubicBezTo>
                  <a:cubicBezTo>
                    <a:pt x="171" y="94"/>
                    <a:pt x="171" y="94"/>
                    <a:pt x="171" y="94"/>
                  </a:cubicBezTo>
                  <a:cubicBezTo>
                    <a:pt x="168" y="92"/>
                    <a:pt x="168" y="92"/>
                    <a:pt x="168" y="92"/>
                  </a:cubicBezTo>
                  <a:cubicBezTo>
                    <a:pt x="166" y="91"/>
                    <a:pt x="164" y="90"/>
                    <a:pt x="162" y="89"/>
                  </a:cubicBezTo>
                  <a:cubicBezTo>
                    <a:pt x="155" y="86"/>
                    <a:pt x="155" y="86"/>
                    <a:pt x="155" y="86"/>
                  </a:cubicBezTo>
                  <a:cubicBezTo>
                    <a:pt x="153" y="85"/>
                    <a:pt x="151" y="84"/>
                    <a:pt x="148" y="83"/>
                  </a:cubicBezTo>
                  <a:cubicBezTo>
                    <a:pt x="146" y="83"/>
                    <a:pt x="144" y="82"/>
                    <a:pt x="141" y="82"/>
                  </a:cubicBezTo>
                  <a:cubicBezTo>
                    <a:pt x="139" y="81"/>
                    <a:pt x="137" y="80"/>
                    <a:pt x="134" y="80"/>
                  </a:cubicBezTo>
                  <a:cubicBezTo>
                    <a:pt x="127" y="79"/>
                    <a:pt x="127" y="79"/>
                    <a:pt x="127" y="79"/>
                  </a:cubicBezTo>
                  <a:cubicBezTo>
                    <a:pt x="126" y="79"/>
                    <a:pt x="126" y="79"/>
                    <a:pt x="126" y="79"/>
                  </a:cubicBezTo>
                  <a:cubicBezTo>
                    <a:pt x="126" y="79"/>
                    <a:pt x="126" y="79"/>
                    <a:pt x="126" y="79"/>
                  </a:cubicBezTo>
                  <a:cubicBezTo>
                    <a:pt x="126" y="79"/>
                    <a:pt x="126" y="79"/>
                    <a:pt x="126" y="79"/>
                  </a:cubicBezTo>
                  <a:cubicBezTo>
                    <a:pt x="127" y="79"/>
                    <a:pt x="127" y="79"/>
                    <a:pt x="127" y="79"/>
                  </a:cubicBezTo>
                  <a:cubicBezTo>
                    <a:pt x="126" y="79"/>
                    <a:pt x="126" y="79"/>
                    <a:pt x="126" y="79"/>
                  </a:cubicBezTo>
                  <a:cubicBezTo>
                    <a:pt x="125" y="79"/>
                    <a:pt x="125" y="79"/>
                    <a:pt x="125" y="79"/>
                  </a:cubicBezTo>
                  <a:cubicBezTo>
                    <a:pt x="123" y="79"/>
                    <a:pt x="123" y="79"/>
                    <a:pt x="123" y="79"/>
                  </a:cubicBezTo>
                  <a:cubicBezTo>
                    <a:pt x="119" y="79"/>
                    <a:pt x="119" y="79"/>
                    <a:pt x="119" y="79"/>
                  </a:cubicBezTo>
                  <a:cubicBezTo>
                    <a:pt x="117" y="79"/>
                    <a:pt x="115" y="79"/>
                    <a:pt x="112" y="79"/>
                  </a:cubicBezTo>
                  <a:cubicBezTo>
                    <a:pt x="110" y="80"/>
                    <a:pt x="107" y="80"/>
                    <a:pt x="105" y="80"/>
                  </a:cubicBezTo>
                  <a:cubicBezTo>
                    <a:pt x="103" y="80"/>
                    <a:pt x="100" y="81"/>
                    <a:pt x="98" y="81"/>
                  </a:cubicBezTo>
                  <a:cubicBezTo>
                    <a:pt x="95" y="82"/>
                    <a:pt x="93" y="83"/>
                    <a:pt x="91" y="83"/>
                  </a:cubicBezTo>
                  <a:cubicBezTo>
                    <a:pt x="86" y="85"/>
                    <a:pt x="81" y="86"/>
                    <a:pt x="77" y="88"/>
                  </a:cubicBezTo>
                  <a:cubicBezTo>
                    <a:pt x="64" y="94"/>
                    <a:pt x="64" y="94"/>
                    <a:pt x="64" y="94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7" y="80"/>
                    <a:pt x="67" y="80"/>
                    <a:pt x="67" y="80"/>
                  </a:cubicBezTo>
                  <a:cubicBezTo>
                    <a:pt x="67" y="80"/>
                    <a:pt x="67" y="80"/>
                    <a:pt x="67" y="80"/>
                  </a:cubicBezTo>
                  <a:cubicBezTo>
                    <a:pt x="67" y="81"/>
                    <a:pt x="67" y="80"/>
                    <a:pt x="67" y="80"/>
                  </a:cubicBezTo>
                  <a:cubicBezTo>
                    <a:pt x="67" y="80"/>
                    <a:pt x="67" y="80"/>
                    <a:pt x="67" y="80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73"/>
                    <a:pt x="66" y="72"/>
                    <a:pt x="66" y="71"/>
                  </a:cubicBezTo>
                  <a:cubicBezTo>
                    <a:pt x="66" y="67"/>
                    <a:pt x="66" y="67"/>
                    <a:pt x="66" y="67"/>
                  </a:cubicBezTo>
                  <a:cubicBezTo>
                    <a:pt x="66" y="65"/>
                    <a:pt x="65" y="63"/>
                    <a:pt x="65" y="60"/>
                  </a:cubicBezTo>
                  <a:cubicBezTo>
                    <a:pt x="64" y="58"/>
                    <a:pt x="64" y="56"/>
                    <a:pt x="63" y="54"/>
                  </a:cubicBezTo>
                  <a:cubicBezTo>
                    <a:pt x="63" y="51"/>
                    <a:pt x="62" y="49"/>
                    <a:pt x="61" y="47"/>
                  </a:cubicBezTo>
                  <a:cubicBezTo>
                    <a:pt x="60" y="45"/>
                    <a:pt x="59" y="43"/>
                    <a:pt x="58" y="41"/>
                  </a:cubicBezTo>
                  <a:cubicBezTo>
                    <a:pt x="57" y="38"/>
                    <a:pt x="56" y="37"/>
                    <a:pt x="54" y="34"/>
                  </a:cubicBezTo>
                  <a:cubicBezTo>
                    <a:pt x="53" y="32"/>
                    <a:pt x="52" y="31"/>
                    <a:pt x="50" y="29"/>
                  </a:cubicBezTo>
                  <a:cubicBezTo>
                    <a:pt x="49" y="27"/>
                    <a:pt x="47" y="25"/>
                    <a:pt x="46" y="23"/>
                  </a:cubicBezTo>
                  <a:cubicBezTo>
                    <a:pt x="44" y="22"/>
                    <a:pt x="42" y="20"/>
                    <a:pt x="40" y="18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8" y="1"/>
                    <a:pt x="21" y="2"/>
                    <a:pt x="23" y="2"/>
                  </a:cubicBezTo>
                  <a:cubicBezTo>
                    <a:pt x="26" y="3"/>
                    <a:pt x="28" y="4"/>
                    <a:pt x="31" y="5"/>
                  </a:cubicBezTo>
                  <a:cubicBezTo>
                    <a:pt x="33" y="6"/>
                    <a:pt x="36" y="7"/>
                    <a:pt x="38" y="8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7" y="14"/>
                    <a:pt x="49" y="15"/>
                    <a:pt x="51" y="17"/>
                  </a:cubicBezTo>
                  <a:cubicBezTo>
                    <a:pt x="53" y="19"/>
                    <a:pt x="56" y="20"/>
                    <a:pt x="58" y="22"/>
                  </a:cubicBezTo>
                  <a:cubicBezTo>
                    <a:pt x="59" y="24"/>
                    <a:pt x="61" y="26"/>
                    <a:pt x="63" y="28"/>
                  </a:cubicBezTo>
                  <a:cubicBezTo>
                    <a:pt x="65" y="30"/>
                    <a:pt x="66" y="33"/>
                    <a:pt x="68" y="35"/>
                  </a:cubicBezTo>
                  <a:cubicBezTo>
                    <a:pt x="69" y="37"/>
                    <a:pt x="71" y="39"/>
                    <a:pt x="72" y="42"/>
                  </a:cubicBezTo>
                  <a:cubicBezTo>
                    <a:pt x="73" y="44"/>
                    <a:pt x="74" y="47"/>
                    <a:pt x="75" y="49"/>
                  </a:cubicBezTo>
                  <a:cubicBezTo>
                    <a:pt x="76" y="52"/>
                    <a:pt x="77" y="55"/>
                    <a:pt x="78" y="57"/>
                  </a:cubicBezTo>
                  <a:cubicBezTo>
                    <a:pt x="79" y="60"/>
                    <a:pt x="79" y="63"/>
                    <a:pt x="80" y="66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1" y="71"/>
                    <a:pt x="81" y="73"/>
                    <a:pt x="81" y="74"/>
                  </a:cubicBezTo>
                  <a:cubicBezTo>
                    <a:pt x="81" y="78"/>
                    <a:pt x="81" y="78"/>
                    <a:pt x="81" y="78"/>
                  </a:cubicBezTo>
                  <a:cubicBezTo>
                    <a:pt x="81" y="80"/>
                    <a:pt x="81" y="80"/>
                    <a:pt x="81" y="80"/>
                  </a:cubicBezTo>
                  <a:cubicBezTo>
                    <a:pt x="81" y="80"/>
                    <a:pt x="81" y="80"/>
                    <a:pt x="81" y="80"/>
                  </a:cubicBezTo>
                  <a:cubicBezTo>
                    <a:pt x="81" y="80"/>
                    <a:pt x="81" y="80"/>
                    <a:pt x="81" y="80"/>
                  </a:cubicBezTo>
                  <a:cubicBezTo>
                    <a:pt x="81" y="81"/>
                    <a:pt x="81" y="81"/>
                    <a:pt x="81" y="81"/>
                  </a:cubicBezTo>
                  <a:cubicBezTo>
                    <a:pt x="81" y="81"/>
                    <a:pt x="81" y="81"/>
                    <a:pt x="81" y="81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70" y="75"/>
                    <a:pt x="70" y="75"/>
                    <a:pt x="70" y="75"/>
                  </a:cubicBezTo>
                  <a:cubicBezTo>
                    <a:pt x="75" y="72"/>
                    <a:pt x="80" y="69"/>
                    <a:pt x="85" y="68"/>
                  </a:cubicBezTo>
                  <a:cubicBezTo>
                    <a:pt x="88" y="66"/>
                    <a:pt x="91" y="66"/>
                    <a:pt x="94" y="65"/>
                  </a:cubicBezTo>
                  <a:cubicBezTo>
                    <a:pt x="96" y="64"/>
                    <a:pt x="99" y="63"/>
                    <a:pt x="102" y="63"/>
                  </a:cubicBezTo>
                  <a:cubicBezTo>
                    <a:pt x="105" y="62"/>
                    <a:pt x="108" y="62"/>
                    <a:pt x="111" y="61"/>
                  </a:cubicBezTo>
                  <a:cubicBezTo>
                    <a:pt x="113" y="61"/>
                    <a:pt x="117" y="61"/>
                    <a:pt x="120" y="61"/>
                  </a:cubicBezTo>
                  <a:cubicBezTo>
                    <a:pt x="124" y="60"/>
                    <a:pt x="124" y="60"/>
                    <a:pt x="124" y="60"/>
                  </a:cubicBezTo>
                  <a:cubicBezTo>
                    <a:pt x="126" y="60"/>
                    <a:pt x="126" y="60"/>
                    <a:pt x="126" y="60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8" y="61"/>
                    <a:pt x="128" y="61"/>
                    <a:pt x="128" y="61"/>
                  </a:cubicBezTo>
                  <a:cubicBezTo>
                    <a:pt x="137" y="61"/>
                    <a:pt x="137" y="61"/>
                    <a:pt x="137" y="61"/>
                  </a:cubicBezTo>
                  <a:cubicBezTo>
                    <a:pt x="139" y="61"/>
                    <a:pt x="142" y="62"/>
                    <a:pt x="145" y="63"/>
                  </a:cubicBezTo>
                  <a:cubicBezTo>
                    <a:pt x="148" y="63"/>
                    <a:pt x="151" y="64"/>
                    <a:pt x="154" y="65"/>
                  </a:cubicBezTo>
                  <a:cubicBezTo>
                    <a:pt x="156" y="66"/>
                    <a:pt x="159" y="66"/>
                    <a:pt x="162" y="67"/>
                  </a:cubicBezTo>
                  <a:cubicBezTo>
                    <a:pt x="170" y="71"/>
                    <a:pt x="170" y="71"/>
                    <a:pt x="170" y="71"/>
                  </a:cubicBezTo>
                  <a:cubicBezTo>
                    <a:pt x="173" y="72"/>
                    <a:pt x="175" y="73"/>
                    <a:pt x="178" y="75"/>
                  </a:cubicBezTo>
                  <a:cubicBezTo>
                    <a:pt x="182" y="77"/>
                    <a:pt x="182" y="77"/>
                    <a:pt x="182" y="77"/>
                  </a:cubicBezTo>
                  <a:cubicBezTo>
                    <a:pt x="185" y="79"/>
                    <a:pt x="185" y="79"/>
                    <a:pt x="185" y="79"/>
                  </a:cubicBezTo>
                  <a:cubicBezTo>
                    <a:pt x="190" y="82"/>
                    <a:pt x="195" y="86"/>
                    <a:pt x="199" y="90"/>
                  </a:cubicBezTo>
                  <a:cubicBezTo>
                    <a:pt x="203" y="94"/>
                    <a:pt x="208" y="98"/>
                    <a:pt x="211" y="103"/>
                  </a:cubicBezTo>
                  <a:cubicBezTo>
                    <a:pt x="213" y="105"/>
                    <a:pt x="215" y="107"/>
                    <a:pt x="216" y="110"/>
                  </a:cubicBezTo>
                  <a:cubicBezTo>
                    <a:pt x="218" y="112"/>
                    <a:pt x="220" y="114"/>
                    <a:pt x="221" y="117"/>
                  </a:cubicBezTo>
                  <a:cubicBezTo>
                    <a:pt x="225" y="125"/>
                    <a:pt x="225" y="125"/>
                    <a:pt x="225" y="125"/>
                  </a:cubicBezTo>
                  <a:cubicBezTo>
                    <a:pt x="226" y="127"/>
                    <a:pt x="227" y="130"/>
                    <a:pt x="229" y="133"/>
                  </a:cubicBezTo>
                  <a:cubicBezTo>
                    <a:pt x="230" y="135"/>
                    <a:pt x="231" y="138"/>
                    <a:pt x="231" y="141"/>
                  </a:cubicBezTo>
                  <a:cubicBezTo>
                    <a:pt x="232" y="144"/>
                    <a:pt x="233" y="146"/>
                    <a:pt x="234" y="149"/>
                  </a:cubicBezTo>
                  <a:cubicBezTo>
                    <a:pt x="235" y="158"/>
                    <a:pt x="235" y="158"/>
                    <a:pt x="235" y="158"/>
                  </a:cubicBezTo>
                  <a:cubicBezTo>
                    <a:pt x="236" y="167"/>
                    <a:pt x="236" y="167"/>
                    <a:pt x="236" y="167"/>
                  </a:cubicBezTo>
                  <a:cubicBezTo>
                    <a:pt x="236" y="170"/>
                    <a:pt x="236" y="172"/>
                    <a:pt x="236" y="175"/>
                  </a:cubicBezTo>
                  <a:cubicBezTo>
                    <a:pt x="236" y="179"/>
                    <a:pt x="236" y="179"/>
                    <a:pt x="236" y="179"/>
                  </a:cubicBezTo>
                  <a:cubicBezTo>
                    <a:pt x="236" y="180"/>
                    <a:pt x="236" y="180"/>
                    <a:pt x="236" y="180"/>
                  </a:cubicBezTo>
                  <a:cubicBezTo>
                    <a:pt x="236" y="181"/>
                    <a:pt x="236" y="181"/>
                    <a:pt x="236" y="181"/>
                  </a:cubicBezTo>
                  <a:cubicBezTo>
                    <a:pt x="236" y="181"/>
                    <a:pt x="236" y="181"/>
                    <a:pt x="236" y="181"/>
                  </a:cubicBezTo>
                  <a:cubicBezTo>
                    <a:pt x="236" y="181"/>
                    <a:pt x="236" y="181"/>
                    <a:pt x="236" y="181"/>
                  </a:cubicBezTo>
                  <a:cubicBezTo>
                    <a:pt x="236" y="181"/>
                    <a:pt x="236" y="181"/>
                    <a:pt x="236" y="181"/>
                  </a:cubicBezTo>
                  <a:cubicBezTo>
                    <a:pt x="236" y="182"/>
                    <a:pt x="236" y="182"/>
                    <a:pt x="236" y="182"/>
                  </a:cubicBezTo>
                  <a:cubicBezTo>
                    <a:pt x="236" y="184"/>
                    <a:pt x="236" y="184"/>
                    <a:pt x="236" y="184"/>
                  </a:cubicBezTo>
                  <a:cubicBezTo>
                    <a:pt x="235" y="190"/>
                    <a:pt x="234" y="195"/>
                    <a:pt x="233" y="201"/>
                  </a:cubicBezTo>
                  <a:cubicBezTo>
                    <a:pt x="232" y="204"/>
                    <a:pt x="231" y="206"/>
                    <a:pt x="230" y="209"/>
                  </a:cubicBezTo>
                  <a:cubicBezTo>
                    <a:pt x="227" y="217"/>
                    <a:pt x="227" y="217"/>
                    <a:pt x="227" y="217"/>
                  </a:cubicBezTo>
                  <a:cubicBezTo>
                    <a:pt x="223" y="207"/>
                    <a:pt x="223" y="207"/>
                    <a:pt x="223" y="207"/>
                  </a:cubicBezTo>
                  <a:cubicBezTo>
                    <a:pt x="230" y="211"/>
                    <a:pt x="230" y="211"/>
                    <a:pt x="230" y="211"/>
                  </a:cubicBezTo>
                  <a:cubicBezTo>
                    <a:pt x="233" y="213"/>
                    <a:pt x="235" y="215"/>
                    <a:pt x="237" y="216"/>
                  </a:cubicBezTo>
                  <a:cubicBezTo>
                    <a:pt x="239" y="218"/>
                    <a:pt x="241" y="220"/>
                    <a:pt x="243" y="221"/>
                  </a:cubicBezTo>
                  <a:cubicBezTo>
                    <a:pt x="245" y="223"/>
                    <a:pt x="247" y="225"/>
                    <a:pt x="249" y="227"/>
                  </a:cubicBezTo>
                  <a:cubicBezTo>
                    <a:pt x="251" y="229"/>
                    <a:pt x="252" y="232"/>
                    <a:pt x="254" y="234"/>
                  </a:cubicBezTo>
                  <a:cubicBezTo>
                    <a:pt x="255" y="236"/>
                    <a:pt x="257" y="238"/>
                    <a:pt x="258" y="241"/>
                  </a:cubicBezTo>
                  <a:cubicBezTo>
                    <a:pt x="259" y="243"/>
                    <a:pt x="261" y="246"/>
                    <a:pt x="262" y="248"/>
                  </a:cubicBezTo>
                  <a:cubicBezTo>
                    <a:pt x="263" y="250"/>
                    <a:pt x="264" y="253"/>
                    <a:pt x="264" y="255"/>
                  </a:cubicBezTo>
                  <a:cubicBezTo>
                    <a:pt x="266" y="263"/>
                    <a:pt x="266" y="263"/>
                    <a:pt x="266" y="263"/>
                  </a:cubicBezTo>
                  <a:cubicBezTo>
                    <a:pt x="267" y="266"/>
                    <a:pt x="267" y="268"/>
                    <a:pt x="268" y="271"/>
                  </a:cubicBezTo>
                  <a:cubicBezTo>
                    <a:pt x="268" y="274"/>
                    <a:pt x="268" y="276"/>
                    <a:pt x="268" y="279"/>
                  </a:cubicBezTo>
                  <a:cubicBezTo>
                    <a:pt x="268" y="281"/>
                    <a:pt x="268" y="284"/>
                    <a:pt x="268" y="287"/>
                  </a:cubicBezTo>
                  <a:cubicBezTo>
                    <a:pt x="267" y="289"/>
                    <a:pt x="267" y="292"/>
                    <a:pt x="266" y="294"/>
                  </a:cubicBezTo>
                  <a:cubicBezTo>
                    <a:pt x="266" y="297"/>
                    <a:pt x="265" y="299"/>
                    <a:pt x="264" y="302"/>
                  </a:cubicBezTo>
                  <a:cubicBezTo>
                    <a:pt x="263" y="304"/>
                    <a:pt x="263" y="307"/>
                    <a:pt x="262" y="309"/>
                  </a:cubicBezTo>
                  <a:lnTo>
                    <a:pt x="258" y="316"/>
                  </a:lnTo>
                  <a:close/>
                </a:path>
              </a:pathLst>
            </a:custGeom>
            <a:solidFill>
              <a:srgbClr val="00B1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97" name="Freeform 391"/>
            <p:cNvSpPr/>
            <p:nvPr/>
          </p:nvSpPr>
          <p:spPr bwMode="auto">
            <a:xfrm>
              <a:off x="2281238" y="5850941"/>
              <a:ext cx="396875" cy="603250"/>
            </a:xfrm>
            <a:custGeom>
              <a:gdLst>
                <a:gd name="T0" fmla="*/ 139 w 146"/>
                <a:gd name="T1" fmla="*/ 214 h 221"/>
                <a:gd name="T2" fmla="*/ 139 w 146"/>
                <a:gd name="T3" fmla="*/ 200 h 221"/>
                <a:gd name="T4" fmla="*/ 137 w 146"/>
                <a:gd name="T5" fmla="*/ 187 h 221"/>
                <a:gd name="T6" fmla="*/ 133 w 146"/>
                <a:gd name="T7" fmla="*/ 175 h 221"/>
                <a:gd name="T8" fmla="*/ 126 w 146"/>
                <a:gd name="T9" fmla="*/ 164 h 221"/>
                <a:gd name="T10" fmla="*/ 118 w 146"/>
                <a:gd name="T11" fmla="*/ 154 h 221"/>
                <a:gd name="T12" fmla="*/ 109 w 146"/>
                <a:gd name="T13" fmla="*/ 146 h 221"/>
                <a:gd name="T14" fmla="*/ 98 w 146"/>
                <a:gd name="T15" fmla="*/ 140 h 221"/>
                <a:gd name="T16" fmla="*/ 85 w 146"/>
                <a:gd name="T17" fmla="*/ 135 h 221"/>
                <a:gd name="T18" fmla="*/ 89 w 146"/>
                <a:gd name="T19" fmla="*/ 116 h 221"/>
                <a:gd name="T20" fmla="*/ 90 w 146"/>
                <a:gd name="T21" fmla="*/ 101 h 221"/>
                <a:gd name="T22" fmla="*/ 89 w 146"/>
                <a:gd name="T23" fmla="*/ 99 h 221"/>
                <a:gd name="T24" fmla="*/ 89 w 146"/>
                <a:gd name="T25" fmla="*/ 98 h 221"/>
                <a:gd name="T26" fmla="*/ 89 w 146"/>
                <a:gd name="T27" fmla="*/ 98 h 221"/>
                <a:gd name="T28" fmla="*/ 90 w 146"/>
                <a:gd name="T29" fmla="*/ 96 h 221"/>
                <a:gd name="T30" fmla="*/ 89 w 146"/>
                <a:gd name="T31" fmla="*/ 87 h 221"/>
                <a:gd name="T32" fmla="*/ 88 w 146"/>
                <a:gd name="T33" fmla="*/ 80 h 221"/>
                <a:gd name="T34" fmla="*/ 83 w 146"/>
                <a:gd name="T35" fmla="*/ 65 h 221"/>
                <a:gd name="T36" fmla="*/ 76 w 146"/>
                <a:gd name="T37" fmla="*/ 51 h 221"/>
                <a:gd name="T38" fmla="*/ 73 w 146"/>
                <a:gd name="T39" fmla="*/ 46 h 221"/>
                <a:gd name="T40" fmla="*/ 67 w 146"/>
                <a:gd name="T41" fmla="*/ 38 h 221"/>
                <a:gd name="T42" fmla="*/ 51 w 146"/>
                <a:gd name="T43" fmla="*/ 23 h 221"/>
                <a:gd name="T44" fmla="*/ 32 w 146"/>
                <a:gd name="T45" fmla="*/ 12 h 221"/>
                <a:gd name="T46" fmla="*/ 22 w 146"/>
                <a:gd name="T47" fmla="*/ 7 h 221"/>
                <a:gd name="T48" fmla="*/ 0 w 146"/>
                <a:gd name="T49" fmla="*/ 2 h 221"/>
                <a:gd name="T50" fmla="*/ 11 w 146"/>
                <a:gd name="T51" fmla="*/ 1 h 221"/>
                <a:gd name="T52" fmla="*/ 29 w 146"/>
                <a:gd name="T53" fmla="*/ 2 h 221"/>
                <a:gd name="T54" fmla="*/ 47 w 146"/>
                <a:gd name="T55" fmla="*/ 6 h 221"/>
                <a:gd name="T56" fmla="*/ 69 w 146"/>
                <a:gd name="T57" fmla="*/ 18 h 221"/>
                <a:gd name="T58" fmla="*/ 83 w 146"/>
                <a:gd name="T59" fmla="*/ 31 h 221"/>
                <a:gd name="T60" fmla="*/ 95 w 146"/>
                <a:gd name="T61" fmla="*/ 46 h 221"/>
                <a:gd name="T62" fmla="*/ 105 w 146"/>
                <a:gd name="T63" fmla="*/ 69 h 221"/>
                <a:gd name="T64" fmla="*/ 108 w 146"/>
                <a:gd name="T65" fmla="*/ 82 h 221"/>
                <a:gd name="T66" fmla="*/ 110 w 146"/>
                <a:gd name="T67" fmla="*/ 94 h 221"/>
                <a:gd name="T68" fmla="*/ 109 w 146"/>
                <a:gd name="T69" fmla="*/ 98 h 221"/>
                <a:gd name="T70" fmla="*/ 109 w 146"/>
                <a:gd name="T71" fmla="*/ 98 h 221"/>
                <a:gd name="T72" fmla="*/ 110 w 146"/>
                <a:gd name="T73" fmla="*/ 99 h 221"/>
                <a:gd name="T74" fmla="*/ 110 w 146"/>
                <a:gd name="T75" fmla="*/ 107 h 221"/>
                <a:gd name="T76" fmla="*/ 105 w 146"/>
                <a:gd name="T77" fmla="*/ 132 h 221"/>
                <a:gd name="T78" fmla="*/ 106 w 146"/>
                <a:gd name="T79" fmla="*/ 124 h 221"/>
                <a:gd name="T80" fmla="*/ 119 w 146"/>
                <a:gd name="T81" fmla="*/ 132 h 221"/>
                <a:gd name="T82" fmla="*/ 130 w 146"/>
                <a:gd name="T83" fmla="*/ 144 h 221"/>
                <a:gd name="T84" fmla="*/ 139 w 146"/>
                <a:gd name="T85" fmla="*/ 157 h 221"/>
                <a:gd name="T86" fmla="*/ 144 w 146"/>
                <a:gd name="T87" fmla="*/ 171 h 221"/>
                <a:gd name="T88" fmla="*/ 146 w 146"/>
                <a:gd name="T89" fmla="*/ 186 h 221"/>
                <a:gd name="T90" fmla="*/ 145 w 146"/>
                <a:gd name="T91" fmla="*/ 200 h 221"/>
                <a:gd name="T92" fmla="*/ 141 w 146"/>
                <a:gd name="T93" fmla="*/ 214 h 22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46" h="221">
                  <a:moveTo>
                    <a:pt x="138" y="221"/>
                  </a:moveTo>
                  <a:cubicBezTo>
                    <a:pt x="139" y="214"/>
                    <a:pt x="139" y="214"/>
                    <a:pt x="139" y="214"/>
                  </a:cubicBezTo>
                  <a:cubicBezTo>
                    <a:pt x="139" y="207"/>
                    <a:pt x="139" y="207"/>
                    <a:pt x="139" y="207"/>
                  </a:cubicBezTo>
                  <a:cubicBezTo>
                    <a:pt x="139" y="205"/>
                    <a:pt x="139" y="202"/>
                    <a:pt x="139" y="200"/>
                  </a:cubicBezTo>
                  <a:cubicBezTo>
                    <a:pt x="139" y="198"/>
                    <a:pt x="139" y="196"/>
                    <a:pt x="138" y="193"/>
                  </a:cubicBezTo>
                  <a:cubicBezTo>
                    <a:pt x="138" y="191"/>
                    <a:pt x="137" y="189"/>
                    <a:pt x="137" y="187"/>
                  </a:cubicBezTo>
                  <a:cubicBezTo>
                    <a:pt x="135" y="181"/>
                    <a:pt x="135" y="181"/>
                    <a:pt x="135" y="181"/>
                  </a:cubicBezTo>
                  <a:cubicBezTo>
                    <a:pt x="133" y="175"/>
                    <a:pt x="133" y="175"/>
                    <a:pt x="133" y="175"/>
                  </a:cubicBezTo>
                  <a:cubicBezTo>
                    <a:pt x="130" y="169"/>
                    <a:pt x="130" y="169"/>
                    <a:pt x="130" y="169"/>
                  </a:cubicBezTo>
                  <a:cubicBezTo>
                    <a:pt x="126" y="164"/>
                    <a:pt x="126" y="164"/>
                    <a:pt x="126" y="164"/>
                  </a:cubicBezTo>
                  <a:cubicBezTo>
                    <a:pt x="123" y="159"/>
                    <a:pt x="123" y="159"/>
                    <a:pt x="123" y="159"/>
                  </a:cubicBezTo>
                  <a:cubicBezTo>
                    <a:pt x="118" y="154"/>
                    <a:pt x="118" y="154"/>
                    <a:pt x="118" y="154"/>
                  </a:cubicBezTo>
                  <a:cubicBezTo>
                    <a:pt x="117" y="153"/>
                    <a:pt x="115" y="151"/>
                    <a:pt x="114" y="150"/>
                  </a:cubicBezTo>
                  <a:cubicBezTo>
                    <a:pt x="112" y="149"/>
                    <a:pt x="110" y="147"/>
                    <a:pt x="109" y="146"/>
                  </a:cubicBezTo>
                  <a:cubicBezTo>
                    <a:pt x="107" y="145"/>
                    <a:pt x="105" y="144"/>
                    <a:pt x="104" y="143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92" y="138"/>
                    <a:pt x="92" y="138"/>
                    <a:pt x="92" y="138"/>
                  </a:cubicBezTo>
                  <a:cubicBezTo>
                    <a:pt x="85" y="135"/>
                    <a:pt x="85" y="135"/>
                    <a:pt x="85" y="135"/>
                  </a:cubicBezTo>
                  <a:cubicBezTo>
                    <a:pt x="87" y="126"/>
                    <a:pt x="87" y="126"/>
                    <a:pt x="87" y="126"/>
                  </a:cubicBezTo>
                  <a:cubicBezTo>
                    <a:pt x="87" y="123"/>
                    <a:pt x="89" y="120"/>
                    <a:pt x="89" y="116"/>
                  </a:cubicBezTo>
                  <a:cubicBezTo>
                    <a:pt x="90" y="113"/>
                    <a:pt x="90" y="109"/>
                    <a:pt x="90" y="106"/>
                  </a:cubicBezTo>
                  <a:cubicBezTo>
                    <a:pt x="90" y="104"/>
                    <a:pt x="90" y="102"/>
                    <a:pt x="90" y="101"/>
                  </a:cubicBezTo>
                  <a:cubicBezTo>
                    <a:pt x="90" y="99"/>
                    <a:pt x="90" y="99"/>
                    <a:pt x="90" y="99"/>
                  </a:cubicBezTo>
                  <a:cubicBezTo>
                    <a:pt x="89" y="99"/>
                    <a:pt x="89" y="99"/>
                    <a:pt x="89" y="99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9" y="98"/>
                    <a:pt x="90" y="97"/>
                    <a:pt x="90" y="98"/>
                  </a:cubicBezTo>
                  <a:cubicBezTo>
                    <a:pt x="90" y="96"/>
                    <a:pt x="90" y="96"/>
                    <a:pt x="90" y="96"/>
                  </a:cubicBezTo>
                  <a:cubicBezTo>
                    <a:pt x="89" y="90"/>
                    <a:pt x="89" y="90"/>
                    <a:pt x="89" y="90"/>
                  </a:cubicBezTo>
                  <a:cubicBezTo>
                    <a:pt x="89" y="89"/>
                    <a:pt x="89" y="88"/>
                    <a:pt x="89" y="87"/>
                  </a:cubicBezTo>
                  <a:cubicBezTo>
                    <a:pt x="89" y="85"/>
                    <a:pt x="89" y="85"/>
                    <a:pt x="89" y="85"/>
                  </a:cubicBezTo>
                  <a:cubicBezTo>
                    <a:pt x="88" y="83"/>
                    <a:pt x="88" y="81"/>
                    <a:pt x="88" y="80"/>
                  </a:cubicBezTo>
                  <a:cubicBezTo>
                    <a:pt x="87" y="75"/>
                    <a:pt x="87" y="75"/>
                    <a:pt x="87" y="75"/>
                  </a:cubicBezTo>
                  <a:cubicBezTo>
                    <a:pt x="86" y="71"/>
                    <a:pt x="84" y="68"/>
                    <a:pt x="83" y="65"/>
                  </a:cubicBezTo>
                  <a:cubicBezTo>
                    <a:pt x="82" y="62"/>
                    <a:pt x="80" y="58"/>
                    <a:pt x="79" y="55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5" y="48"/>
                    <a:pt x="75" y="48"/>
                    <a:pt x="75" y="48"/>
                  </a:cubicBezTo>
                  <a:cubicBezTo>
                    <a:pt x="73" y="46"/>
                    <a:pt x="73" y="46"/>
                    <a:pt x="73" y="46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69" y="40"/>
                    <a:pt x="68" y="39"/>
                    <a:pt x="67" y="38"/>
                  </a:cubicBezTo>
                  <a:cubicBezTo>
                    <a:pt x="65" y="35"/>
                    <a:pt x="62" y="33"/>
                    <a:pt x="59" y="30"/>
                  </a:cubicBezTo>
                  <a:cubicBezTo>
                    <a:pt x="57" y="27"/>
                    <a:pt x="54" y="25"/>
                    <a:pt x="51" y="23"/>
                  </a:cubicBezTo>
                  <a:cubicBezTo>
                    <a:pt x="48" y="21"/>
                    <a:pt x="45" y="19"/>
                    <a:pt x="42" y="17"/>
                  </a:cubicBezTo>
                  <a:cubicBezTo>
                    <a:pt x="39" y="15"/>
                    <a:pt x="36" y="13"/>
                    <a:pt x="32" y="12"/>
                  </a:cubicBezTo>
                  <a:cubicBezTo>
                    <a:pt x="31" y="11"/>
                    <a:pt x="29" y="10"/>
                    <a:pt x="27" y="9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18" y="6"/>
                    <a:pt x="15" y="5"/>
                    <a:pt x="11" y="4"/>
                  </a:cubicBezTo>
                  <a:cubicBezTo>
                    <a:pt x="7" y="3"/>
                    <a:pt x="3" y="3"/>
                    <a:pt x="0" y="2"/>
                  </a:cubicBezTo>
                  <a:cubicBezTo>
                    <a:pt x="1" y="2"/>
                    <a:pt x="3" y="1"/>
                    <a:pt x="5" y="1"/>
                  </a:cubicBezTo>
                  <a:cubicBezTo>
                    <a:pt x="7" y="1"/>
                    <a:pt x="9" y="0"/>
                    <a:pt x="11" y="1"/>
                  </a:cubicBezTo>
                  <a:cubicBezTo>
                    <a:pt x="15" y="1"/>
                    <a:pt x="19" y="0"/>
                    <a:pt x="23" y="1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31" y="2"/>
                    <a:pt x="33" y="2"/>
                    <a:pt x="35" y="3"/>
                  </a:cubicBezTo>
                  <a:cubicBezTo>
                    <a:pt x="39" y="4"/>
                    <a:pt x="43" y="5"/>
                    <a:pt x="47" y="6"/>
                  </a:cubicBezTo>
                  <a:cubicBezTo>
                    <a:pt x="51" y="8"/>
                    <a:pt x="55" y="10"/>
                    <a:pt x="58" y="12"/>
                  </a:cubicBezTo>
                  <a:cubicBezTo>
                    <a:pt x="62" y="14"/>
                    <a:pt x="66" y="16"/>
                    <a:pt x="69" y="18"/>
                  </a:cubicBezTo>
                  <a:cubicBezTo>
                    <a:pt x="72" y="21"/>
                    <a:pt x="76" y="23"/>
                    <a:pt x="79" y="26"/>
                  </a:cubicBezTo>
                  <a:cubicBezTo>
                    <a:pt x="80" y="28"/>
                    <a:pt x="82" y="29"/>
                    <a:pt x="83" y="31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90" y="39"/>
                    <a:pt x="92" y="42"/>
                    <a:pt x="95" y="46"/>
                  </a:cubicBezTo>
                  <a:cubicBezTo>
                    <a:pt x="97" y="50"/>
                    <a:pt x="99" y="53"/>
                    <a:pt x="101" y="57"/>
                  </a:cubicBezTo>
                  <a:cubicBezTo>
                    <a:pt x="102" y="61"/>
                    <a:pt x="104" y="65"/>
                    <a:pt x="105" y="69"/>
                  </a:cubicBezTo>
                  <a:cubicBezTo>
                    <a:pt x="107" y="75"/>
                    <a:pt x="107" y="75"/>
                    <a:pt x="107" y="75"/>
                  </a:cubicBezTo>
                  <a:cubicBezTo>
                    <a:pt x="108" y="77"/>
                    <a:pt x="108" y="80"/>
                    <a:pt x="108" y="82"/>
                  </a:cubicBezTo>
                  <a:cubicBezTo>
                    <a:pt x="109" y="84"/>
                    <a:pt x="109" y="86"/>
                    <a:pt x="109" y="88"/>
                  </a:cubicBezTo>
                  <a:cubicBezTo>
                    <a:pt x="110" y="94"/>
                    <a:pt x="110" y="94"/>
                    <a:pt x="110" y="94"/>
                  </a:cubicBezTo>
                  <a:cubicBezTo>
                    <a:pt x="110" y="97"/>
                    <a:pt x="110" y="97"/>
                    <a:pt x="110" y="97"/>
                  </a:cubicBezTo>
                  <a:cubicBezTo>
                    <a:pt x="109" y="98"/>
                    <a:pt x="109" y="98"/>
                    <a:pt x="109" y="98"/>
                  </a:cubicBezTo>
                  <a:cubicBezTo>
                    <a:pt x="109" y="98"/>
                    <a:pt x="109" y="98"/>
                    <a:pt x="109" y="98"/>
                  </a:cubicBezTo>
                  <a:cubicBezTo>
                    <a:pt x="109" y="98"/>
                    <a:pt x="109" y="98"/>
                    <a:pt x="109" y="98"/>
                  </a:cubicBezTo>
                  <a:cubicBezTo>
                    <a:pt x="110" y="98"/>
                    <a:pt x="110" y="98"/>
                    <a:pt x="110" y="98"/>
                  </a:cubicBezTo>
                  <a:cubicBezTo>
                    <a:pt x="110" y="99"/>
                    <a:pt x="110" y="99"/>
                    <a:pt x="110" y="99"/>
                  </a:cubicBezTo>
                  <a:cubicBezTo>
                    <a:pt x="110" y="101"/>
                    <a:pt x="110" y="101"/>
                    <a:pt x="110" y="101"/>
                  </a:cubicBezTo>
                  <a:cubicBezTo>
                    <a:pt x="110" y="103"/>
                    <a:pt x="110" y="105"/>
                    <a:pt x="110" y="107"/>
                  </a:cubicBezTo>
                  <a:cubicBezTo>
                    <a:pt x="109" y="111"/>
                    <a:pt x="109" y="116"/>
                    <a:pt x="108" y="120"/>
                  </a:cubicBezTo>
                  <a:cubicBezTo>
                    <a:pt x="107" y="124"/>
                    <a:pt x="106" y="128"/>
                    <a:pt x="105" y="132"/>
                  </a:cubicBezTo>
                  <a:cubicBezTo>
                    <a:pt x="99" y="120"/>
                    <a:pt x="99" y="120"/>
                    <a:pt x="99" y="120"/>
                  </a:cubicBezTo>
                  <a:cubicBezTo>
                    <a:pt x="106" y="124"/>
                    <a:pt x="106" y="124"/>
                    <a:pt x="106" y="124"/>
                  </a:cubicBezTo>
                  <a:cubicBezTo>
                    <a:pt x="109" y="125"/>
                    <a:pt x="111" y="126"/>
                    <a:pt x="113" y="128"/>
                  </a:cubicBezTo>
                  <a:cubicBezTo>
                    <a:pt x="115" y="129"/>
                    <a:pt x="117" y="131"/>
                    <a:pt x="119" y="132"/>
                  </a:cubicBezTo>
                  <a:cubicBezTo>
                    <a:pt x="121" y="134"/>
                    <a:pt x="123" y="136"/>
                    <a:pt x="125" y="138"/>
                  </a:cubicBezTo>
                  <a:cubicBezTo>
                    <a:pt x="127" y="140"/>
                    <a:pt x="129" y="142"/>
                    <a:pt x="130" y="144"/>
                  </a:cubicBezTo>
                  <a:cubicBezTo>
                    <a:pt x="132" y="146"/>
                    <a:pt x="133" y="148"/>
                    <a:pt x="135" y="150"/>
                  </a:cubicBezTo>
                  <a:cubicBezTo>
                    <a:pt x="136" y="152"/>
                    <a:pt x="137" y="154"/>
                    <a:pt x="139" y="157"/>
                  </a:cubicBezTo>
                  <a:cubicBezTo>
                    <a:pt x="140" y="159"/>
                    <a:pt x="141" y="161"/>
                    <a:pt x="142" y="164"/>
                  </a:cubicBezTo>
                  <a:cubicBezTo>
                    <a:pt x="144" y="171"/>
                    <a:pt x="144" y="171"/>
                    <a:pt x="144" y="171"/>
                  </a:cubicBezTo>
                  <a:cubicBezTo>
                    <a:pt x="144" y="173"/>
                    <a:pt x="145" y="176"/>
                    <a:pt x="145" y="178"/>
                  </a:cubicBezTo>
                  <a:cubicBezTo>
                    <a:pt x="146" y="181"/>
                    <a:pt x="146" y="183"/>
                    <a:pt x="146" y="186"/>
                  </a:cubicBezTo>
                  <a:cubicBezTo>
                    <a:pt x="146" y="188"/>
                    <a:pt x="146" y="191"/>
                    <a:pt x="146" y="193"/>
                  </a:cubicBezTo>
                  <a:cubicBezTo>
                    <a:pt x="146" y="196"/>
                    <a:pt x="146" y="198"/>
                    <a:pt x="145" y="200"/>
                  </a:cubicBezTo>
                  <a:cubicBezTo>
                    <a:pt x="145" y="203"/>
                    <a:pt x="144" y="205"/>
                    <a:pt x="143" y="207"/>
                  </a:cubicBezTo>
                  <a:cubicBezTo>
                    <a:pt x="143" y="210"/>
                    <a:pt x="142" y="212"/>
                    <a:pt x="141" y="214"/>
                  </a:cubicBezTo>
                  <a:lnTo>
                    <a:pt x="138" y="221"/>
                  </a:lnTo>
                  <a:close/>
                </a:path>
              </a:pathLst>
            </a:custGeom>
            <a:solidFill>
              <a:srgbClr val="00B1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grpSp>
          <p:nvGrpSpPr>
            <p:cNvPr id="198" name="Group 4"/>
            <p:cNvGrpSpPr>
              <a:grpSpLocks noChangeAspect="1"/>
            </p:cNvGrpSpPr>
            <p:nvPr/>
          </p:nvGrpSpPr>
          <p:grpSpPr>
            <a:xfrm rot="2624731">
              <a:off x="3593519" y="1553924"/>
              <a:ext cx="1841502" cy="3729039"/>
              <a:chOff x="3122" y="315"/>
              <a:chExt cx="1160" cy="2349"/>
            </a:xfrm>
          </p:grpSpPr>
          <p:sp>
            <p:nvSpPr>
              <p:cNvPr id="199" name="Freeform 6"/>
              <p:cNvSpPr/>
              <p:nvPr/>
            </p:nvSpPr>
            <p:spPr bwMode="auto">
              <a:xfrm>
                <a:off x="3658" y="2342"/>
                <a:ext cx="84" cy="322"/>
              </a:xfrm>
              <a:custGeom>
                <a:gdLst>
                  <a:gd name="T0" fmla="*/ 33 w 65"/>
                  <a:gd name="T1" fmla="*/ 0 h 251"/>
                  <a:gd name="T2" fmla="*/ 0 w 65"/>
                  <a:gd name="T3" fmla="*/ 33 h 251"/>
                  <a:gd name="T4" fmla="*/ 33 w 65"/>
                  <a:gd name="T5" fmla="*/ 251 h 251"/>
                  <a:gd name="T6" fmla="*/ 65 w 65"/>
                  <a:gd name="T7" fmla="*/ 33 h 251"/>
                  <a:gd name="T8" fmla="*/ 33 w 65"/>
                  <a:gd name="T9" fmla="*/ 0 h 25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51">
                    <a:moveTo>
                      <a:pt x="33" y="0"/>
                    </a:moveTo>
                    <a:cubicBezTo>
                      <a:pt x="15" y="0"/>
                      <a:pt x="0" y="15"/>
                      <a:pt x="0" y="33"/>
                    </a:cubicBezTo>
                    <a:cubicBezTo>
                      <a:pt x="0" y="51"/>
                      <a:pt x="33" y="251"/>
                      <a:pt x="33" y="251"/>
                    </a:cubicBezTo>
                    <a:cubicBezTo>
                      <a:pt x="33" y="251"/>
                      <a:pt x="65" y="51"/>
                      <a:pt x="65" y="33"/>
                    </a:cubicBezTo>
                    <a:cubicBezTo>
                      <a:pt x="65" y="15"/>
                      <a:pt x="51" y="0"/>
                      <a:pt x="33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00" name="Rectangle 8"/>
              <p:cNvSpPr>
                <a:spLocks noChangeArrowheads="1"/>
              </p:cNvSpPr>
              <p:nvPr/>
            </p:nvSpPr>
            <p:spPr bwMode="auto">
              <a:xfrm>
                <a:off x="3536" y="1955"/>
                <a:ext cx="331" cy="111"/>
              </a:xfrm>
              <a:prstGeom prst="rect">
                <a:avLst/>
              </a:prstGeom>
              <a:solidFill>
                <a:srgbClr val="EDED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01" name="Rectangle 9"/>
              <p:cNvSpPr>
                <a:spLocks noChangeArrowheads="1"/>
              </p:cNvSpPr>
              <p:nvPr/>
            </p:nvSpPr>
            <p:spPr bwMode="auto">
              <a:xfrm>
                <a:off x="3536" y="1955"/>
                <a:ext cx="166" cy="111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02" name="Freeform 10"/>
              <p:cNvSpPr/>
              <p:nvPr/>
            </p:nvSpPr>
            <p:spPr bwMode="auto">
              <a:xfrm>
                <a:off x="3122" y="1495"/>
                <a:ext cx="1160" cy="790"/>
              </a:xfrm>
              <a:custGeom>
                <a:gdLst>
                  <a:gd name="T0" fmla="*/ 452 w 904"/>
                  <a:gd name="T1" fmla="*/ 329 h 616"/>
                  <a:gd name="T2" fmla="*/ 873 w 904"/>
                  <a:gd name="T3" fmla="*/ 616 h 616"/>
                  <a:gd name="T4" fmla="*/ 904 w 904"/>
                  <a:gd name="T5" fmla="*/ 452 h 616"/>
                  <a:gd name="T6" fmla="*/ 452 w 904"/>
                  <a:gd name="T7" fmla="*/ 0 h 616"/>
                  <a:gd name="T8" fmla="*/ 0 w 904"/>
                  <a:gd name="T9" fmla="*/ 452 h 616"/>
                  <a:gd name="T10" fmla="*/ 31 w 904"/>
                  <a:gd name="T11" fmla="*/ 616 h 616"/>
                  <a:gd name="T12" fmla="*/ 452 w 904"/>
                  <a:gd name="T13" fmla="*/ 329 h 61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616">
                    <a:moveTo>
                      <a:pt x="452" y="329"/>
                    </a:moveTo>
                    <a:cubicBezTo>
                      <a:pt x="644" y="329"/>
                      <a:pt x="807" y="448"/>
                      <a:pt x="873" y="616"/>
                    </a:cubicBezTo>
                    <a:cubicBezTo>
                      <a:pt x="893" y="566"/>
                      <a:pt x="904" y="510"/>
                      <a:pt x="904" y="452"/>
                    </a:cubicBezTo>
                    <a:cubicBezTo>
                      <a:pt x="904" y="203"/>
                      <a:pt x="702" y="0"/>
                      <a:pt x="452" y="0"/>
                    </a:cubicBezTo>
                    <a:cubicBezTo>
                      <a:pt x="203" y="0"/>
                      <a:pt x="0" y="203"/>
                      <a:pt x="0" y="452"/>
                    </a:cubicBezTo>
                    <a:cubicBezTo>
                      <a:pt x="0" y="510"/>
                      <a:pt x="11" y="566"/>
                      <a:pt x="31" y="616"/>
                    </a:cubicBezTo>
                    <a:cubicBezTo>
                      <a:pt x="97" y="448"/>
                      <a:pt x="260" y="329"/>
                      <a:pt x="452" y="329"/>
                    </a:cubicBezTo>
                    <a:close/>
                  </a:path>
                </a:pathLst>
              </a:custGeom>
              <a:solidFill>
                <a:srgbClr val="C050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03" name="Freeform 11"/>
              <p:cNvSpPr/>
              <p:nvPr/>
            </p:nvSpPr>
            <p:spPr bwMode="auto">
              <a:xfrm>
                <a:off x="3849" y="1514"/>
                <a:ext cx="433" cy="771"/>
              </a:xfrm>
              <a:custGeom>
                <a:gdLst>
                  <a:gd name="T0" fmla="*/ 0 w 337"/>
                  <a:gd name="T1" fmla="*/ 0 h 601"/>
                  <a:gd name="T2" fmla="*/ 0 w 337"/>
                  <a:gd name="T3" fmla="*/ 329 h 601"/>
                  <a:gd name="T4" fmla="*/ 306 w 337"/>
                  <a:gd name="T5" fmla="*/ 601 h 601"/>
                  <a:gd name="T6" fmla="*/ 337 w 337"/>
                  <a:gd name="T7" fmla="*/ 437 h 601"/>
                  <a:gd name="T8" fmla="*/ 0 w 337"/>
                  <a:gd name="T9" fmla="*/ 0 h 60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7" h="601">
                    <a:moveTo>
                      <a:pt x="0" y="0"/>
                    </a:moveTo>
                    <a:cubicBezTo>
                      <a:pt x="0" y="329"/>
                      <a:pt x="0" y="329"/>
                      <a:pt x="0" y="329"/>
                    </a:cubicBezTo>
                    <a:cubicBezTo>
                      <a:pt x="140" y="366"/>
                      <a:pt x="254" y="468"/>
                      <a:pt x="306" y="601"/>
                    </a:cubicBezTo>
                    <a:cubicBezTo>
                      <a:pt x="326" y="551"/>
                      <a:pt x="337" y="495"/>
                      <a:pt x="337" y="437"/>
                    </a:cubicBezTo>
                    <a:cubicBezTo>
                      <a:pt x="337" y="228"/>
                      <a:pt x="194" y="51"/>
                      <a:pt x="0" y="0"/>
                    </a:cubicBezTo>
                    <a:close/>
                  </a:path>
                </a:pathLst>
              </a:custGeom>
              <a:solidFill>
                <a:srgbClr val="BC33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04" name="Freeform 12"/>
              <p:cNvSpPr/>
              <p:nvPr/>
            </p:nvSpPr>
            <p:spPr bwMode="auto">
              <a:xfrm>
                <a:off x="3344" y="315"/>
                <a:ext cx="716" cy="1708"/>
              </a:xfrm>
              <a:custGeom>
                <a:gdLst>
                  <a:gd name="T0" fmla="*/ 279 w 558"/>
                  <a:gd name="T1" fmla="*/ 1309 h 1333"/>
                  <a:gd name="T2" fmla="*/ 438 w 558"/>
                  <a:gd name="T3" fmla="*/ 1333 h 1333"/>
                  <a:gd name="T4" fmla="*/ 558 w 558"/>
                  <a:gd name="T5" fmla="*/ 774 h 1333"/>
                  <a:gd name="T6" fmla="*/ 279 w 558"/>
                  <a:gd name="T7" fmla="*/ 0 h 1333"/>
                  <a:gd name="T8" fmla="*/ 0 w 558"/>
                  <a:gd name="T9" fmla="*/ 774 h 1333"/>
                  <a:gd name="T10" fmla="*/ 120 w 558"/>
                  <a:gd name="T11" fmla="*/ 1333 h 1333"/>
                  <a:gd name="T12" fmla="*/ 279 w 558"/>
                  <a:gd name="T13" fmla="*/ 1309 h 133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8" h="1333">
                    <a:moveTo>
                      <a:pt x="279" y="1309"/>
                    </a:moveTo>
                    <a:cubicBezTo>
                      <a:pt x="335" y="1309"/>
                      <a:pt x="388" y="1317"/>
                      <a:pt x="438" y="1333"/>
                    </a:cubicBezTo>
                    <a:cubicBezTo>
                      <a:pt x="513" y="1182"/>
                      <a:pt x="558" y="987"/>
                      <a:pt x="558" y="774"/>
                    </a:cubicBezTo>
                    <a:cubicBezTo>
                      <a:pt x="558" y="436"/>
                      <a:pt x="445" y="143"/>
                      <a:pt x="279" y="0"/>
                    </a:cubicBezTo>
                    <a:cubicBezTo>
                      <a:pt x="113" y="143"/>
                      <a:pt x="0" y="436"/>
                      <a:pt x="0" y="774"/>
                    </a:cubicBezTo>
                    <a:cubicBezTo>
                      <a:pt x="0" y="987"/>
                      <a:pt x="45" y="1182"/>
                      <a:pt x="120" y="1333"/>
                    </a:cubicBezTo>
                    <a:cubicBezTo>
                      <a:pt x="170" y="1317"/>
                      <a:pt x="223" y="1309"/>
                      <a:pt x="279" y="1309"/>
                    </a:cubicBezTo>
                    <a:close/>
                  </a:path>
                </a:pathLst>
              </a:custGeom>
              <a:solidFill>
                <a:srgbClr val="FEAC1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05" name="Freeform 13"/>
              <p:cNvSpPr/>
              <p:nvPr/>
            </p:nvSpPr>
            <p:spPr bwMode="auto">
              <a:xfrm>
                <a:off x="3699" y="315"/>
                <a:ext cx="361" cy="1708"/>
              </a:xfrm>
              <a:custGeom>
                <a:gdLst>
                  <a:gd name="T0" fmla="*/ 2 w 281"/>
                  <a:gd name="T1" fmla="*/ 0 h 1333"/>
                  <a:gd name="T2" fmla="*/ 0 w 281"/>
                  <a:gd name="T3" fmla="*/ 1 h 1333"/>
                  <a:gd name="T4" fmla="*/ 0 w 281"/>
                  <a:gd name="T5" fmla="*/ 1309 h 1333"/>
                  <a:gd name="T6" fmla="*/ 2 w 281"/>
                  <a:gd name="T7" fmla="*/ 1309 h 1333"/>
                  <a:gd name="T8" fmla="*/ 161 w 281"/>
                  <a:gd name="T9" fmla="*/ 1333 h 1333"/>
                  <a:gd name="T10" fmla="*/ 281 w 281"/>
                  <a:gd name="T11" fmla="*/ 774 h 1333"/>
                  <a:gd name="T12" fmla="*/ 2 w 281"/>
                  <a:gd name="T13" fmla="*/ 0 h 133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1" h="1333">
                    <a:moveTo>
                      <a:pt x="2" y="0"/>
                    </a:moveTo>
                    <a:cubicBezTo>
                      <a:pt x="1" y="0"/>
                      <a:pt x="1" y="1"/>
                      <a:pt x="0" y="1"/>
                    </a:cubicBezTo>
                    <a:cubicBezTo>
                      <a:pt x="0" y="1309"/>
                      <a:pt x="0" y="1309"/>
                      <a:pt x="0" y="1309"/>
                    </a:cubicBezTo>
                    <a:cubicBezTo>
                      <a:pt x="1" y="1309"/>
                      <a:pt x="1" y="1309"/>
                      <a:pt x="2" y="1309"/>
                    </a:cubicBezTo>
                    <a:cubicBezTo>
                      <a:pt x="58" y="1309"/>
                      <a:pt x="111" y="1317"/>
                      <a:pt x="161" y="1333"/>
                    </a:cubicBezTo>
                    <a:cubicBezTo>
                      <a:pt x="236" y="1182"/>
                      <a:pt x="281" y="987"/>
                      <a:pt x="281" y="774"/>
                    </a:cubicBezTo>
                    <a:cubicBezTo>
                      <a:pt x="281" y="436"/>
                      <a:pt x="168" y="143"/>
                      <a:pt x="2" y="0"/>
                    </a:cubicBezTo>
                    <a:close/>
                  </a:path>
                </a:pathLst>
              </a:custGeom>
              <a:solidFill>
                <a:srgbClr val="FE822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06" name="Freeform 14"/>
              <p:cNvSpPr/>
              <p:nvPr/>
            </p:nvSpPr>
            <p:spPr bwMode="auto">
              <a:xfrm>
                <a:off x="3437" y="315"/>
                <a:ext cx="529" cy="419"/>
              </a:xfrm>
              <a:custGeom>
                <a:gdLst>
                  <a:gd name="T0" fmla="*/ 206 w 412"/>
                  <a:gd name="T1" fmla="*/ 320 h 327"/>
                  <a:gd name="T2" fmla="*/ 412 w 412"/>
                  <a:gd name="T3" fmla="*/ 327 h 327"/>
                  <a:gd name="T4" fmla="*/ 206 w 412"/>
                  <a:gd name="T5" fmla="*/ 0 h 327"/>
                  <a:gd name="T6" fmla="*/ 0 w 412"/>
                  <a:gd name="T7" fmla="*/ 327 h 327"/>
                  <a:gd name="T8" fmla="*/ 206 w 412"/>
                  <a:gd name="T9" fmla="*/ 320 h 32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2" h="327">
                    <a:moveTo>
                      <a:pt x="206" y="320"/>
                    </a:moveTo>
                    <a:cubicBezTo>
                      <a:pt x="276" y="320"/>
                      <a:pt x="345" y="322"/>
                      <a:pt x="412" y="327"/>
                    </a:cubicBezTo>
                    <a:cubicBezTo>
                      <a:pt x="363" y="188"/>
                      <a:pt x="291" y="74"/>
                      <a:pt x="206" y="0"/>
                    </a:cubicBezTo>
                    <a:cubicBezTo>
                      <a:pt x="121" y="74"/>
                      <a:pt x="49" y="188"/>
                      <a:pt x="0" y="327"/>
                    </a:cubicBezTo>
                    <a:cubicBezTo>
                      <a:pt x="67" y="322"/>
                      <a:pt x="136" y="320"/>
                      <a:pt x="206" y="320"/>
                    </a:cubicBezTo>
                    <a:close/>
                  </a:path>
                </a:pathLst>
              </a:custGeom>
              <a:solidFill>
                <a:srgbClr val="C050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07" name="Freeform 15"/>
              <p:cNvSpPr/>
              <p:nvPr/>
            </p:nvSpPr>
            <p:spPr bwMode="auto">
              <a:xfrm>
                <a:off x="3699" y="315"/>
                <a:ext cx="267" cy="419"/>
              </a:xfrm>
              <a:custGeom>
                <a:gdLst>
                  <a:gd name="T0" fmla="*/ 0 w 208"/>
                  <a:gd name="T1" fmla="*/ 1 h 327"/>
                  <a:gd name="T2" fmla="*/ 0 w 208"/>
                  <a:gd name="T3" fmla="*/ 320 h 327"/>
                  <a:gd name="T4" fmla="*/ 2 w 208"/>
                  <a:gd name="T5" fmla="*/ 320 h 327"/>
                  <a:gd name="T6" fmla="*/ 208 w 208"/>
                  <a:gd name="T7" fmla="*/ 327 h 327"/>
                  <a:gd name="T8" fmla="*/ 2 w 208"/>
                  <a:gd name="T9" fmla="*/ 0 h 327"/>
                  <a:gd name="T10" fmla="*/ 0 w 208"/>
                  <a:gd name="T11" fmla="*/ 1 h 32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8" h="327">
                    <a:moveTo>
                      <a:pt x="0" y="1"/>
                    </a:moveTo>
                    <a:cubicBezTo>
                      <a:pt x="0" y="320"/>
                      <a:pt x="0" y="320"/>
                      <a:pt x="0" y="320"/>
                    </a:cubicBezTo>
                    <a:cubicBezTo>
                      <a:pt x="1" y="320"/>
                      <a:pt x="1" y="320"/>
                      <a:pt x="2" y="320"/>
                    </a:cubicBezTo>
                    <a:cubicBezTo>
                      <a:pt x="72" y="320"/>
                      <a:pt x="141" y="322"/>
                      <a:pt x="208" y="327"/>
                    </a:cubicBezTo>
                    <a:cubicBezTo>
                      <a:pt x="159" y="188"/>
                      <a:pt x="87" y="74"/>
                      <a:pt x="2" y="0"/>
                    </a:cubicBezTo>
                    <a:cubicBezTo>
                      <a:pt x="1" y="0"/>
                      <a:pt x="1" y="1"/>
                      <a:pt x="0" y="1"/>
                    </a:cubicBezTo>
                    <a:close/>
                  </a:path>
                </a:pathLst>
              </a:custGeom>
              <a:solidFill>
                <a:srgbClr val="BC33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08" name="Freeform 16"/>
              <p:cNvSpPr/>
              <p:nvPr/>
            </p:nvSpPr>
            <p:spPr bwMode="auto">
              <a:xfrm>
                <a:off x="3625" y="1461"/>
                <a:ext cx="154" cy="826"/>
              </a:xfrm>
              <a:custGeom>
                <a:gdLst>
                  <a:gd name="T0" fmla="*/ 60 w 120"/>
                  <a:gd name="T1" fmla="*/ 0 h 645"/>
                  <a:gd name="T2" fmla="*/ 0 w 120"/>
                  <a:gd name="T3" fmla="*/ 322 h 645"/>
                  <a:gd name="T4" fmla="*/ 60 w 120"/>
                  <a:gd name="T5" fmla="*/ 645 h 645"/>
                  <a:gd name="T6" fmla="*/ 120 w 120"/>
                  <a:gd name="T7" fmla="*/ 322 h 645"/>
                  <a:gd name="T8" fmla="*/ 60 w 120"/>
                  <a:gd name="T9" fmla="*/ 0 h 64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645">
                    <a:moveTo>
                      <a:pt x="60" y="0"/>
                    </a:moveTo>
                    <a:cubicBezTo>
                      <a:pt x="24" y="60"/>
                      <a:pt x="0" y="182"/>
                      <a:pt x="0" y="322"/>
                    </a:cubicBezTo>
                    <a:cubicBezTo>
                      <a:pt x="0" y="463"/>
                      <a:pt x="24" y="585"/>
                      <a:pt x="60" y="645"/>
                    </a:cubicBezTo>
                    <a:cubicBezTo>
                      <a:pt x="96" y="585"/>
                      <a:pt x="120" y="463"/>
                      <a:pt x="120" y="322"/>
                    </a:cubicBezTo>
                    <a:cubicBezTo>
                      <a:pt x="120" y="182"/>
                      <a:pt x="96" y="60"/>
                      <a:pt x="60" y="0"/>
                    </a:cubicBezTo>
                    <a:close/>
                  </a:path>
                </a:pathLst>
              </a:custGeom>
              <a:solidFill>
                <a:srgbClr val="C050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09" name="Freeform 17"/>
              <p:cNvSpPr/>
              <p:nvPr/>
            </p:nvSpPr>
            <p:spPr bwMode="auto">
              <a:xfrm>
                <a:off x="3699" y="1461"/>
                <a:ext cx="80" cy="826"/>
              </a:xfrm>
              <a:custGeom>
                <a:gdLst>
                  <a:gd name="T0" fmla="*/ 0 w 62"/>
                  <a:gd name="T1" fmla="*/ 3 h 645"/>
                  <a:gd name="T2" fmla="*/ 0 w 62"/>
                  <a:gd name="T3" fmla="*/ 642 h 645"/>
                  <a:gd name="T4" fmla="*/ 2 w 62"/>
                  <a:gd name="T5" fmla="*/ 645 h 645"/>
                  <a:gd name="T6" fmla="*/ 62 w 62"/>
                  <a:gd name="T7" fmla="*/ 322 h 645"/>
                  <a:gd name="T8" fmla="*/ 2 w 62"/>
                  <a:gd name="T9" fmla="*/ 0 h 645"/>
                  <a:gd name="T10" fmla="*/ 0 w 62"/>
                  <a:gd name="T11" fmla="*/ 3 h 64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" h="645">
                    <a:moveTo>
                      <a:pt x="0" y="3"/>
                    </a:moveTo>
                    <a:cubicBezTo>
                      <a:pt x="0" y="642"/>
                      <a:pt x="0" y="642"/>
                      <a:pt x="0" y="642"/>
                    </a:cubicBezTo>
                    <a:cubicBezTo>
                      <a:pt x="1" y="643"/>
                      <a:pt x="1" y="644"/>
                      <a:pt x="2" y="645"/>
                    </a:cubicBezTo>
                    <a:cubicBezTo>
                      <a:pt x="38" y="585"/>
                      <a:pt x="62" y="463"/>
                      <a:pt x="62" y="322"/>
                    </a:cubicBezTo>
                    <a:cubicBezTo>
                      <a:pt x="62" y="182"/>
                      <a:pt x="38" y="60"/>
                      <a:pt x="2" y="0"/>
                    </a:cubicBezTo>
                    <a:cubicBezTo>
                      <a:pt x="1" y="1"/>
                      <a:pt x="1" y="2"/>
                      <a:pt x="0" y="3"/>
                    </a:cubicBezTo>
                    <a:close/>
                  </a:path>
                </a:pathLst>
              </a:custGeom>
              <a:solidFill>
                <a:srgbClr val="BC33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10" name="Oval 18"/>
              <p:cNvSpPr>
                <a:spLocks noChangeArrowheads="1"/>
              </p:cNvSpPr>
              <p:nvPr/>
            </p:nvSpPr>
            <p:spPr bwMode="auto">
              <a:xfrm>
                <a:off x="3500" y="906"/>
                <a:ext cx="403" cy="401"/>
              </a:xfrm>
              <a:prstGeom prst="ellipse">
                <a:avLst/>
              </a:prstGeom>
              <a:solidFill>
                <a:srgbClr val="4BAC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11" name="Oval 19"/>
              <p:cNvSpPr>
                <a:spLocks noChangeArrowheads="1"/>
              </p:cNvSpPr>
              <p:nvPr/>
            </p:nvSpPr>
            <p:spPr bwMode="auto">
              <a:xfrm>
                <a:off x="3562" y="967"/>
                <a:ext cx="280" cy="280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12" name="Freeform 20"/>
              <p:cNvSpPr/>
              <p:nvPr/>
            </p:nvSpPr>
            <p:spPr bwMode="auto">
              <a:xfrm>
                <a:off x="3699" y="906"/>
                <a:ext cx="204" cy="401"/>
              </a:xfrm>
              <a:custGeom>
                <a:gdLst>
                  <a:gd name="T0" fmla="*/ 2 w 159"/>
                  <a:gd name="T1" fmla="*/ 0 h 313"/>
                  <a:gd name="T2" fmla="*/ 0 w 159"/>
                  <a:gd name="T3" fmla="*/ 0 h 313"/>
                  <a:gd name="T4" fmla="*/ 0 w 159"/>
                  <a:gd name="T5" fmla="*/ 48 h 313"/>
                  <a:gd name="T6" fmla="*/ 2 w 159"/>
                  <a:gd name="T7" fmla="*/ 48 h 313"/>
                  <a:gd name="T8" fmla="*/ 111 w 159"/>
                  <a:gd name="T9" fmla="*/ 157 h 313"/>
                  <a:gd name="T10" fmla="*/ 2 w 159"/>
                  <a:gd name="T11" fmla="*/ 266 h 313"/>
                  <a:gd name="T12" fmla="*/ 0 w 159"/>
                  <a:gd name="T13" fmla="*/ 265 h 313"/>
                  <a:gd name="T14" fmla="*/ 0 w 159"/>
                  <a:gd name="T15" fmla="*/ 313 h 313"/>
                  <a:gd name="T16" fmla="*/ 2 w 159"/>
                  <a:gd name="T17" fmla="*/ 313 h 313"/>
                  <a:gd name="T18" fmla="*/ 159 w 159"/>
                  <a:gd name="T19" fmla="*/ 157 h 313"/>
                  <a:gd name="T20" fmla="*/ 2 w 159"/>
                  <a:gd name="T21" fmla="*/ 0 h 31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9" h="313">
                    <a:moveTo>
                      <a:pt x="2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1" y="48"/>
                      <a:pt x="1" y="48"/>
                      <a:pt x="2" y="48"/>
                    </a:cubicBezTo>
                    <a:cubicBezTo>
                      <a:pt x="62" y="48"/>
                      <a:pt x="111" y="96"/>
                      <a:pt x="111" y="157"/>
                    </a:cubicBezTo>
                    <a:cubicBezTo>
                      <a:pt x="111" y="217"/>
                      <a:pt x="62" y="266"/>
                      <a:pt x="2" y="266"/>
                    </a:cubicBezTo>
                    <a:cubicBezTo>
                      <a:pt x="1" y="266"/>
                      <a:pt x="1" y="265"/>
                      <a:pt x="0" y="265"/>
                    </a:cubicBezTo>
                    <a:cubicBezTo>
                      <a:pt x="0" y="313"/>
                      <a:pt x="0" y="313"/>
                      <a:pt x="0" y="313"/>
                    </a:cubicBezTo>
                    <a:cubicBezTo>
                      <a:pt x="1" y="313"/>
                      <a:pt x="1" y="313"/>
                      <a:pt x="2" y="313"/>
                    </a:cubicBezTo>
                    <a:cubicBezTo>
                      <a:pt x="88" y="313"/>
                      <a:pt x="159" y="243"/>
                      <a:pt x="159" y="157"/>
                    </a:cubicBezTo>
                    <a:cubicBezTo>
                      <a:pt x="159" y="70"/>
                      <a:pt x="88" y="0"/>
                      <a:pt x="2" y="0"/>
                    </a:cubicBezTo>
                    <a:close/>
                  </a:path>
                </a:pathLst>
              </a:custGeom>
              <a:solidFill>
                <a:srgbClr val="1695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13" name="Freeform 21"/>
              <p:cNvSpPr/>
              <p:nvPr/>
            </p:nvSpPr>
            <p:spPr bwMode="auto">
              <a:xfrm>
                <a:off x="3699" y="967"/>
                <a:ext cx="143" cy="280"/>
              </a:xfrm>
              <a:custGeom>
                <a:gdLst>
                  <a:gd name="T0" fmla="*/ 111 w 111"/>
                  <a:gd name="T1" fmla="*/ 109 h 218"/>
                  <a:gd name="T2" fmla="*/ 2 w 111"/>
                  <a:gd name="T3" fmla="*/ 0 h 218"/>
                  <a:gd name="T4" fmla="*/ 0 w 111"/>
                  <a:gd name="T5" fmla="*/ 0 h 218"/>
                  <a:gd name="T6" fmla="*/ 0 w 111"/>
                  <a:gd name="T7" fmla="*/ 217 h 218"/>
                  <a:gd name="T8" fmla="*/ 2 w 111"/>
                  <a:gd name="T9" fmla="*/ 218 h 218"/>
                  <a:gd name="T10" fmla="*/ 111 w 111"/>
                  <a:gd name="T11" fmla="*/ 109 h 21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" h="218">
                    <a:moveTo>
                      <a:pt x="111" y="109"/>
                    </a:moveTo>
                    <a:cubicBezTo>
                      <a:pt x="111" y="48"/>
                      <a:pt x="6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217"/>
                      <a:pt x="0" y="217"/>
                      <a:pt x="0" y="217"/>
                    </a:cubicBezTo>
                    <a:cubicBezTo>
                      <a:pt x="1" y="217"/>
                      <a:pt x="1" y="218"/>
                      <a:pt x="2" y="218"/>
                    </a:cubicBezTo>
                    <a:cubicBezTo>
                      <a:pt x="62" y="218"/>
                      <a:pt x="111" y="169"/>
                      <a:pt x="111" y="109"/>
                    </a:cubicBezTo>
                    <a:close/>
                  </a:path>
                </a:pathLst>
              </a:custGeom>
              <a:solidFill>
                <a:srgbClr val="D1EC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</p:grpSp>
      <p:cxnSp>
        <p:nvCxnSpPr>
          <p:cNvPr id="13" name="直线连接符 5"/>
          <p:cNvCxnSpPr/>
          <p:nvPr/>
        </p:nvCxnSpPr>
        <p:spPr>
          <a:xfrm>
            <a:off x="3076292" y="3598964"/>
            <a:ext cx="1930054" cy="13286"/>
          </a:xfrm>
          <a:prstGeom prst="line">
            <a:avLst/>
          </a:prstGeom>
          <a:ln w="381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线连接符 448"/>
          <p:cNvCxnSpPr/>
          <p:nvPr/>
        </p:nvCxnSpPr>
        <p:spPr>
          <a:xfrm flipV="1">
            <a:off x="6878674" y="3598964"/>
            <a:ext cx="1924432" cy="13286"/>
          </a:xfrm>
          <a:prstGeom prst="line">
            <a:avLst/>
          </a:prstGeom>
          <a:ln w="381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占位符 6"/>
          <p:cNvSpPr>
            <a:spLocks noGrp="1"/>
          </p:cNvSpPr>
          <p:nvPr>
            <p:ph type="body" sz="quarter" idx="11"/>
          </p:nvPr>
        </p:nvSpPr>
        <p:spPr>
          <a:xfrm>
            <a:off x="5172898" y="3502064"/>
            <a:ext cx="1508182" cy="397669"/>
          </a:xfrm>
        </p:spPr>
        <p:txBody>
          <a:bodyPr/>
          <a:lstStyle>
            <a:lvl1pPr>
              <a:defRPr b="0"/>
            </a:lvl1pPr>
            <a:lvl2pPr>
              <a:defRPr b="0"/>
            </a:lvl2pPr>
            <a:lvl3pPr>
              <a:defRPr b="0"/>
            </a:lvl3pPr>
            <a:lvl4pPr>
              <a:defRPr b="0"/>
            </a:lvl4pPr>
            <a:lvl5pPr>
              <a:defRPr b="0"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15" name="标题 414"/>
          <p:cNvSpPr>
            <a:spLocks noGrp="1"/>
          </p:cNvSpPr>
          <p:nvPr>
            <p:ph type="title" hasCustomPrompt="1"/>
          </p:nvPr>
        </p:nvSpPr>
        <p:spPr>
          <a:xfrm>
            <a:off x="4307201" y="2140204"/>
            <a:ext cx="4160925" cy="994172"/>
          </a:xfrm>
        </p:spPr>
        <p:txBody>
          <a:bodyPr>
            <a:normAutofit/>
          </a:bodyPr>
          <a:lstStyle>
            <a:lvl1pPr>
              <a:defRPr kumimoji="1" lang="zh-CN" altLang="en-US" sz="4500" kern="12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r>
              <a:rPr lang="zh-CN" altLang="en-US"/>
              <a:t>单击此标题样式</a:t>
            </a:r>
            <a:endParaRPr lang="zh-CN" altLang="en-US"/>
          </a:p>
        </p:txBody>
      </p:sp>
      <p:grpSp>
        <p:nvGrpSpPr>
          <p:cNvPr id="416" name="组合 415"/>
          <p:cNvGrpSpPr/>
          <p:nvPr/>
        </p:nvGrpSpPr>
        <p:grpSpPr>
          <a:xfrm>
            <a:off x="452642" y="1046359"/>
            <a:ext cx="2861047" cy="3033580"/>
            <a:chOff x="1003300" y="1553924"/>
            <a:chExt cx="5127625" cy="5436842"/>
          </a:xfrm>
        </p:grpSpPr>
        <p:sp>
          <p:nvSpPr>
            <p:cNvPr id="417" name="AutoShape 3"/>
            <p:cNvSpPr>
              <a:spLocks noChangeAspect="1" noChangeArrowheads="1" noTextEdit="1"/>
            </p:cNvSpPr>
            <p:nvPr/>
          </p:nvSpPr>
          <p:spPr bwMode="auto">
            <a:xfrm>
              <a:off x="1003300" y="1683753"/>
              <a:ext cx="5124450" cy="5307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grpSp>
          <p:nvGrpSpPr>
            <p:cNvPr id="418" name="Group 205"/>
            <p:cNvGrpSpPr/>
            <p:nvPr/>
          </p:nvGrpSpPr>
          <p:grpSpPr>
            <a:xfrm>
              <a:off x="1006475" y="1863141"/>
              <a:ext cx="5124450" cy="5127625"/>
              <a:chOff x="634" y="537"/>
              <a:chExt cx="3228" cy="3230"/>
            </a:xfrm>
          </p:grpSpPr>
          <p:sp>
            <p:nvSpPr>
              <p:cNvPr id="608" name="Freeform 5"/>
              <p:cNvSpPr/>
              <p:nvPr/>
            </p:nvSpPr>
            <p:spPr bwMode="auto">
              <a:xfrm>
                <a:off x="634" y="537"/>
                <a:ext cx="3228" cy="3230"/>
              </a:xfrm>
              <a:custGeom>
                <a:gdLst>
                  <a:gd name="T0" fmla="*/ 1837 w 1881"/>
                  <a:gd name="T1" fmla="*/ 940 h 1881"/>
                  <a:gd name="T2" fmla="*/ 1793 w 1881"/>
                  <a:gd name="T3" fmla="*/ 940 h 1881"/>
                  <a:gd name="T4" fmla="*/ 1726 w 1881"/>
                  <a:gd name="T5" fmla="*/ 1272 h 1881"/>
                  <a:gd name="T6" fmla="*/ 1417 w 1881"/>
                  <a:gd name="T7" fmla="*/ 1648 h 1881"/>
                  <a:gd name="T8" fmla="*/ 941 w 1881"/>
                  <a:gd name="T9" fmla="*/ 1793 h 1881"/>
                  <a:gd name="T10" fmla="*/ 609 w 1881"/>
                  <a:gd name="T11" fmla="*/ 1726 h 1881"/>
                  <a:gd name="T12" fmla="*/ 233 w 1881"/>
                  <a:gd name="T13" fmla="*/ 1417 h 1881"/>
                  <a:gd name="T14" fmla="*/ 88 w 1881"/>
                  <a:gd name="T15" fmla="*/ 940 h 1881"/>
                  <a:gd name="T16" fmla="*/ 155 w 1881"/>
                  <a:gd name="T17" fmla="*/ 608 h 1881"/>
                  <a:gd name="T18" fmla="*/ 464 w 1881"/>
                  <a:gd name="T19" fmla="*/ 233 h 1881"/>
                  <a:gd name="T20" fmla="*/ 941 w 1881"/>
                  <a:gd name="T21" fmla="*/ 88 h 1881"/>
                  <a:gd name="T22" fmla="*/ 1273 w 1881"/>
                  <a:gd name="T23" fmla="*/ 155 h 1881"/>
                  <a:gd name="T24" fmla="*/ 1648 w 1881"/>
                  <a:gd name="T25" fmla="*/ 464 h 1881"/>
                  <a:gd name="T26" fmla="*/ 1793 w 1881"/>
                  <a:gd name="T27" fmla="*/ 940 h 1881"/>
                  <a:gd name="T28" fmla="*/ 1837 w 1881"/>
                  <a:gd name="T29" fmla="*/ 940 h 1881"/>
                  <a:gd name="T30" fmla="*/ 1881 w 1881"/>
                  <a:gd name="T31" fmla="*/ 940 h 1881"/>
                  <a:gd name="T32" fmla="*/ 1807 w 1881"/>
                  <a:gd name="T33" fmla="*/ 574 h 1881"/>
                  <a:gd name="T34" fmla="*/ 1467 w 1881"/>
                  <a:gd name="T35" fmla="*/ 160 h 1881"/>
                  <a:gd name="T36" fmla="*/ 941 w 1881"/>
                  <a:gd name="T37" fmla="*/ 0 h 1881"/>
                  <a:gd name="T38" fmla="*/ 574 w 1881"/>
                  <a:gd name="T39" fmla="*/ 73 h 1881"/>
                  <a:gd name="T40" fmla="*/ 160 w 1881"/>
                  <a:gd name="T41" fmla="*/ 414 h 1881"/>
                  <a:gd name="T42" fmla="*/ 0 w 1881"/>
                  <a:gd name="T43" fmla="*/ 940 h 1881"/>
                  <a:gd name="T44" fmla="*/ 74 w 1881"/>
                  <a:gd name="T45" fmla="*/ 1307 h 1881"/>
                  <a:gd name="T46" fmla="*/ 415 w 1881"/>
                  <a:gd name="T47" fmla="*/ 1720 h 1881"/>
                  <a:gd name="T48" fmla="*/ 941 w 1881"/>
                  <a:gd name="T49" fmla="*/ 1881 h 1881"/>
                  <a:gd name="T50" fmla="*/ 1307 w 1881"/>
                  <a:gd name="T51" fmla="*/ 1807 h 1881"/>
                  <a:gd name="T52" fmla="*/ 1721 w 1881"/>
                  <a:gd name="T53" fmla="*/ 1466 h 1881"/>
                  <a:gd name="T54" fmla="*/ 1881 w 1881"/>
                  <a:gd name="T55" fmla="*/ 940 h 1881"/>
                  <a:gd name="T56" fmla="*/ 1837 w 1881"/>
                  <a:gd name="T57" fmla="*/ 940 h 188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881" h="1881">
                    <a:moveTo>
                      <a:pt x="1837" y="940"/>
                    </a:moveTo>
                    <a:cubicBezTo>
                      <a:pt x="1793" y="940"/>
                      <a:pt x="1793" y="940"/>
                      <a:pt x="1793" y="940"/>
                    </a:cubicBezTo>
                    <a:cubicBezTo>
                      <a:pt x="1793" y="1058"/>
                      <a:pt x="1770" y="1170"/>
                      <a:pt x="1726" y="1272"/>
                    </a:cubicBezTo>
                    <a:cubicBezTo>
                      <a:pt x="1662" y="1425"/>
                      <a:pt x="1553" y="1556"/>
                      <a:pt x="1417" y="1648"/>
                    </a:cubicBezTo>
                    <a:cubicBezTo>
                      <a:pt x="1281" y="1739"/>
                      <a:pt x="1117" y="1793"/>
                      <a:pt x="941" y="1793"/>
                    </a:cubicBezTo>
                    <a:cubicBezTo>
                      <a:pt x="823" y="1793"/>
                      <a:pt x="711" y="1769"/>
                      <a:pt x="609" y="1726"/>
                    </a:cubicBezTo>
                    <a:cubicBezTo>
                      <a:pt x="456" y="1661"/>
                      <a:pt x="325" y="1553"/>
                      <a:pt x="233" y="1417"/>
                    </a:cubicBezTo>
                    <a:cubicBezTo>
                      <a:pt x="141" y="1281"/>
                      <a:pt x="88" y="1117"/>
                      <a:pt x="88" y="940"/>
                    </a:cubicBezTo>
                    <a:cubicBezTo>
                      <a:pt x="88" y="822"/>
                      <a:pt x="112" y="710"/>
                      <a:pt x="155" y="608"/>
                    </a:cubicBezTo>
                    <a:cubicBezTo>
                      <a:pt x="219" y="455"/>
                      <a:pt x="328" y="325"/>
                      <a:pt x="464" y="233"/>
                    </a:cubicBezTo>
                    <a:cubicBezTo>
                      <a:pt x="600" y="141"/>
                      <a:pt x="764" y="88"/>
                      <a:pt x="941" y="88"/>
                    </a:cubicBezTo>
                    <a:cubicBezTo>
                      <a:pt x="1058" y="88"/>
                      <a:pt x="1171" y="111"/>
                      <a:pt x="1273" y="155"/>
                    </a:cubicBezTo>
                    <a:cubicBezTo>
                      <a:pt x="1426" y="219"/>
                      <a:pt x="1556" y="327"/>
                      <a:pt x="1648" y="464"/>
                    </a:cubicBezTo>
                    <a:cubicBezTo>
                      <a:pt x="1740" y="600"/>
                      <a:pt x="1793" y="764"/>
                      <a:pt x="1793" y="940"/>
                    </a:cubicBezTo>
                    <a:cubicBezTo>
                      <a:pt x="1837" y="940"/>
                      <a:pt x="1837" y="940"/>
                      <a:pt x="1837" y="940"/>
                    </a:cubicBezTo>
                    <a:cubicBezTo>
                      <a:pt x="1881" y="940"/>
                      <a:pt x="1881" y="940"/>
                      <a:pt x="1881" y="940"/>
                    </a:cubicBezTo>
                    <a:cubicBezTo>
                      <a:pt x="1881" y="811"/>
                      <a:pt x="1855" y="687"/>
                      <a:pt x="1807" y="574"/>
                    </a:cubicBezTo>
                    <a:cubicBezTo>
                      <a:pt x="1736" y="405"/>
                      <a:pt x="1617" y="262"/>
                      <a:pt x="1467" y="160"/>
                    </a:cubicBezTo>
                    <a:cubicBezTo>
                      <a:pt x="1317" y="59"/>
                      <a:pt x="1135" y="0"/>
                      <a:pt x="941" y="0"/>
                    </a:cubicBezTo>
                    <a:cubicBezTo>
                      <a:pt x="811" y="0"/>
                      <a:pt x="687" y="26"/>
                      <a:pt x="574" y="73"/>
                    </a:cubicBezTo>
                    <a:cubicBezTo>
                      <a:pt x="405" y="145"/>
                      <a:pt x="262" y="264"/>
                      <a:pt x="160" y="414"/>
                    </a:cubicBezTo>
                    <a:cubicBezTo>
                      <a:pt x="59" y="564"/>
                      <a:pt x="0" y="746"/>
                      <a:pt x="0" y="940"/>
                    </a:cubicBezTo>
                    <a:cubicBezTo>
                      <a:pt x="0" y="1070"/>
                      <a:pt x="26" y="1194"/>
                      <a:pt x="74" y="1307"/>
                    </a:cubicBezTo>
                    <a:cubicBezTo>
                      <a:pt x="145" y="1475"/>
                      <a:pt x="264" y="1619"/>
                      <a:pt x="415" y="1720"/>
                    </a:cubicBezTo>
                    <a:cubicBezTo>
                      <a:pt x="565" y="1822"/>
                      <a:pt x="746" y="1881"/>
                      <a:pt x="941" y="1881"/>
                    </a:cubicBezTo>
                    <a:cubicBezTo>
                      <a:pt x="1070" y="1881"/>
                      <a:pt x="1194" y="1855"/>
                      <a:pt x="1307" y="1807"/>
                    </a:cubicBezTo>
                    <a:cubicBezTo>
                      <a:pt x="1476" y="1736"/>
                      <a:pt x="1619" y="1617"/>
                      <a:pt x="1721" y="1466"/>
                    </a:cubicBezTo>
                    <a:cubicBezTo>
                      <a:pt x="1822" y="1316"/>
                      <a:pt x="1881" y="1135"/>
                      <a:pt x="1881" y="940"/>
                    </a:cubicBezTo>
                    <a:cubicBezTo>
                      <a:pt x="1837" y="940"/>
                      <a:pt x="1837" y="940"/>
                      <a:pt x="1837" y="940"/>
                    </a:cubicBezTo>
                  </a:path>
                </a:pathLst>
              </a:custGeom>
              <a:solidFill>
                <a:srgbClr val="1F49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09" name="Freeform 6"/>
              <p:cNvSpPr/>
              <p:nvPr/>
            </p:nvSpPr>
            <p:spPr bwMode="auto">
              <a:xfrm>
                <a:off x="1051" y="613"/>
                <a:ext cx="2737" cy="2773"/>
              </a:xfrm>
              <a:custGeom>
                <a:gdLst>
                  <a:gd name="T0" fmla="*/ 103 w 1595"/>
                  <a:gd name="T1" fmla="*/ 413 h 1615"/>
                  <a:gd name="T2" fmla="*/ 365 w 1595"/>
                  <a:gd name="T3" fmla="*/ 455 h 1615"/>
                  <a:gd name="T4" fmla="*/ 424 w 1595"/>
                  <a:gd name="T5" fmla="*/ 262 h 1615"/>
                  <a:gd name="T6" fmla="*/ 482 w 1595"/>
                  <a:gd name="T7" fmla="*/ 189 h 1615"/>
                  <a:gd name="T8" fmla="*/ 519 w 1595"/>
                  <a:gd name="T9" fmla="*/ 153 h 1615"/>
                  <a:gd name="T10" fmla="*/ 736 w 1595"/>
                  <a:gd name="T11" fmla="*/ 43 h 1615"/>
                  <a:gd name="T12" fmla="*/ 757 w 1595"/>
                  <a:gd name="T13" fmla="*/ 59 h 1615"/>
                  <a:gd name="T14" fmla="*/ 680 w 1595"/>
                  <a:gd name="T15" fmla="*/ 304 h 1615"/>
                  <a:gd name="T16" fmla="*/ 657 w 1595"/>
                  <a:gd name="T17" fmla="*/ 336 h 1615"/>
                  <a:gd name="T18" fmla="*/ 601 w 1595"/>
                  <a:gd name="T19" fmla="*/ 413 h 1615"/>
                  <a:gd name="T20" fmla="*/ 459 w 1595"/>
                  <a:gd name="T21" fmla="*/ 504 h 1615"/>
                  <a:gd name="T22" fmla="*/ 387 w 1595"/>
                  <a:gd name="T23" fmla="*/ 603 h 1615"/>
                  <a:gd name="T24" fmla="*/ 403 w 1595"/>
                  <a:gd name="T25" fmla="*/ 615 h 1615"/>
                  <a:gd name="T26" fmla="*/ 413 w 1595"/>
                  <a:gd name="T27" fmla="*/ 628 h 1615"/>
                  <a:gd name="T28" fmla="*/ 420 w 1595"/>
                  <a:gd name="T29" fmla="*/ 647 h 1615"/>
                  <a:gd name="T30" fmla="*/ 422 w 1595"/>
                  <a:gd name="T31" fmla="*/ 663 h 1615"/>
                  <a:gd name="T32" fmla="*/ 421 w 1595"/>
                  <a:gd name="T33" fmla="*/ 674 h 1615"/>
                  <a:gd name="T34" fmla="*/ 415 w 1595"/>
                  <a:gd name="T35" fmla="*/ 693 h 1615"/>
                  <a:gd name="T36" fmla="*/ 463 w 1595"/>
                  <a:gd name="T37" fmla="*/ 738 h 1615"/>
                  <a:gd name="T38" fmla="*/ 471 w 1595"/>
                  <a:gd name="T39" fmla="*/ 734 h 1615"/>
                  <a:gd name="T40" fmla="*/ 479 w 1595"/>
                  <a:gd name="T41" fmla="*/ 733 h 1615"/>
                  <a:gd name="T42" fmla="*/ 484 w 1595"/>
                  <a:gd name="T43" fmla="*/ 732 h 1615"/>
                  <a:gd name="T44" fmla="*/ 491 w 1595"/>
                  <a:gd name="T45" fmla="*/ 734 h 1615"/>
                  <a:gd name="T46" fmla="*/ 500 w 1595"/>
                  <a:gd name="T47" fmla="*/ 738 h 1615"/>
                  <a:gd name="T48" fmla="*/ 507 w 1595"/>
                  <a:gd name="T49" fmla="*/ 746 h 1615"/>
                  <a:gd name="T50" fmla="*/ 511 w 1595"/>
                  <a:gd name="T51" fmla="*/ 755 h 1615"/>
                  <a:gd name="T52" fmla="*/ 512 w 1595"/>
                  <a:gd name="T53" fmla="*/ 764 h 1615"/>
                  <a:gd name="T54" fmla="*/ 503 w 1595"/>
                  <a:gd name="T55" fmla="*/ 790 h 1615"/>
                  <a:gd name="T56" fmla="*/ 524 w 1595"/>
                  <a:gd name="T57" fmla="*/ 803 h 1615"/>
                  <a:gd name="T58" fmla="*/ 530 w 1595"/>
                  <a:gd name="T59" fmla="*/ 811 h 1615"/>
                  <a:gd name="T60" fmla="*/ 534 w 1595"/>
                  <a:gd name="T61" fmla="*/ 820 h 1615"/>
                  <a:gd name="T62" fmla="*/ 536 w 1595"/>
                  <a:gd name="T63" fmla="*/ 829 h 1615"/>
                  <a:gd name="T64" fmla="*/ 539 w 1595"/>
                  <a:gd name="T65" fmla="*/ 837 h 1615"/>
                  <a:gd name="T66" fmla="*/ 550 w 1595"/>
                  <a:gd name="T67" fmla="*/ 837 h 1615"/>
                  <a:gd name="T68" fmla="*/ 565 w 1595"/>
                  <a:gd name="T69" fmla="*/ 840 h 1615"/>
                  <a:gd name="T70" fmla="*/ 856 w 1595"/>
                  <a:gd name="T71" fmla="*/ 807 h 1615"/>
                  <a:gd name="T72" fmla="*/ 798 w 1595"/>
                  <a:gd name="T73" fmla="*/ 1030 h 1615"/>
                  <a:gd name="T74" fmla="*/ 829 w 1595"/>
                  <a:gd name="T75" fmla="*/ 1058 h 1615"/>
                  <a:gd name="T76" fmla="*/ 846 w 1595"/>
                  <a:gd name="T77" fmla="*/ 1085 h 1615"/>
                  <a:gd name="T78" fmla="*/ 858 w 1595"/>
                  <a:gd name="T79" fmla="*/ 1124 h 1615"/>
                  <a:gd name="T80" fmla="*/ 860 w 1595"/>
                  <a:gd name="T81" fmla="*/ 1150 h 1615"/>
                  <a:gd name="T82" fmla="*/ 856 w 1595"/>
                  <a:gd name="T83" fmla="*/ 1175 h 1615"/>
                  <a:gd name="T84" fmla="*/ 875 w 1595"/>
                  <a:gd name="T85" fmla="*/ 1220 h 1615"/>
                  <a:gd name="T86" fmla="*/ 948 w 1595"/>
                  <a:gd name="T87" fmla="*/ 1295 h 1615"/>
                  <a:gd name="T88" fmla="*/ 965 w 1595"/>
                  <a:gd name="T89" fmla="*/ 1288 h 1615"/>
                  <a:gd name="T90" fmla="*/ 979 w 1595"/>
                  <a:gd name="T91" fmla="*/ 1286 h 1615"/>
                  <a:gd name="T92" fmla="*/ 991 w 1595"/>
                  <a:gd name="T93" fmla="*/ 1287 h 1615"/>
                  <a:gd name="T94" fmla="*/ 1007 w 1595"/>
                  <a:gd name="T95" fmla="*/ 1292 h 1615"/>
                  <a:gd name="T96" fmla="*/ 1025 w 1595"/>
                  <a:gd name="T97" fmla="*/ 1305 h 1615"/>
                  <a:gd name="T98" fmla="*/ 1036 w 1595"/>
                  <a:gd name="T99" fmla="*/ 1321 h 1615"/>
                  <a:gd name="T100" fmla="*/ 1042 w 1595"/>
                  <a:gd name="T101" fmla="*/ 1343 h 1615"/>
                  <a:gd name="T102" fmla="*/ 1040 w 1595"/>
                  <a:gd name="T103" fmla="*/ 1360 h 1615"/>
                  <a:gd name="T104" fmla="*/ 1058 w 1595"/>
                  <a:gd name="T105" fmla="*/ 1421 h 1615"/>
                  <a:gd name="T106" fmla="*/ 1071 w 1595"/>
                  <a:gd name="T107" fmla="*/ 1435 h 1615"/>
                  <a:gd name="T108" fmla="*/ 1082 w 1595"/>
                  <a:gd name="T109" fmla="*/ 1452 h 1615"/>
                  <a:gd name="T110" fmla="*/ 1089 w 1595"/>
                  <a:gd name="T111" fmla="*/ 1470 h 1615"/>
                  <a:gd name="T112" fmla="*/ 1093 w 1595"/>
                  <a:gd name="T113" fmla="*/ 1492 h 1615"/>
                  <a:gd name="T114" fmla="*/ 1110 w 1595"/>
                  <a:gd name="T115" fmla="*/ 1498 h 1615"/>
                  <a:gd name="T116" fmla="*/ 1130 w 1595"/>
                  <a:gd name="T117" fmla="*/ 1499 h 1615"/>
                  <a:gd name="T118" fmla="*/ 1150 w 1595"/>
                  <a:gd name="T119" fmla="*/ 1504 h 161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594" h="1615">
                    <a:moveTo>
                      <a:pt x="698" y="0"/>
                    </a:moveTo>
                    <a:cubicBezTo>
                      <a:pt x="416" y="0"/>
                      <a:pt x="164" y="130"/>
                      <a:pt x="0" y="334"/>
                    </a:cubicBezTo>
                    <a:cubicBezTo>
                      <a:pt x="12" y="346"/>
                      <a:pt x="20" y="364"/>
                      <a:pt x="20" y="383"/>
                    </a:cubicBezTo>
                    <a:cubicBezTo>
                      <a:pt x="20" y="387"/>
                      <a:pt x="20" y="392"/>
                      <a:pt x="19" y="396"/>
                    </a:cubicBezTo>
                    <a:cubicBezTo>
                      <a:pt x="24" y="394"/>
                      <a:pt x="30" y="393"/>
                      <a:pt x="36" y="393"/>
                    </a:cubicBezTo>
                    <a:cubicBezTo>
                      <a:pt x="56" y="393"/>
                      <a:pt x="73" y="405"/>
                      <a:pt x="81" y="422"/>
                    </a:cubicBezTo>
                    <a:cubicBezTo>
                      <a:pt x="87" y="416"/>
                      <a:pt x="95" y="413"/>
                      <a:pt x="103" y="413"/>
                    </a:cubicBezTo>
                    <a:cubicBezTo>
                      <a:pt x="120" y="413"/>
                      <a:pt x="134" y="426"/>
                      <a:pt x="134" y="443"/>
                    </a:cubicBezTo>
                    <a:cubicBezTo>
                      <a:pt x="134" y="447"/>
                      <a:pt x="133" y="451"/>
                      <a:pt x="132" y="455"/>
                    </a:cubicBezTo>
                    <a:cubicBezTo>
                      <a:pt x="133" y="455"/>
                      <a:pt x="134" y="455"/>
                      <a:pt x="135" y="455"/>
                    </a:cubicBezTo>
                    <a:cubicBezTo>
                      <a:pt x="156" y="455"/>
                      <a:pt x="173" y="467"/>
                      <a:pt x="181" y="486"/>
                    </a:cubicBezTo>
                    <a:cubicBezTo>
                      <a:pt x="186" y="484"/>
                      <a:pt x="192" y="482"/>
                      <a:pt x="198" y="482"/>
                    </a:cubicBezTo>
                    <a:cubicBezTo>
                      <a:pt x="224" y="482"/>
                      <a:pt x="245" y="502"/>
                      <a:pt x="248" y="527"/>
                    </a:cubicBezTo>
                    <a:cubicBezTo>
                      <a:pt x="299" y="505"/>
                      <a:pt x="351" y="467"/>
                      <a:pt x="365" y="455"/>
                    </a:cubicBezTo>
                    <a:cubicBezTo>
                      <a:pt x="351" y="446"/>
                      <a:pt x="339" y="440"/>
                      <a:pt x="330" y="436"/>
                    </a:cubicBezTo>
                    <a:cubicBezTo>
                      <a:pt x="338" y="428"/>
                      <a:pt x="346" y="420"/>
                      <a:pt x="354" y="412"/>
                    </a:cubicBezTo>
                    <a:cubicBezTo>
                      <a:pt x="355" y="408"/>
                      <a:pt x="356" y="405"/>
                      <a:pt x="357" y="401"/>
                    </a:cubicBezTo>
                    <a:cubicBezTo>
                      <a:pt x="329" y="397"/>
                      <a:pt x="301" y="403"/>
                      <a:pt x="276" y="417"/>
                    </a:cubicBezTo>
                    <a:cubicBezTo>
                      <a:pt x="281" y="401"/>
                      <a:pt x="289" y="386"/>
                      <a:pt x="300" y="373"/>
                    </a:cubicBezTo>
                    <a:cubicBezTo>
                      <a:pt x="323" y="345"/>
                      <a:pt x="355" y="329"/>
                      <a:pt x="388" y="325"/>
                    </a:cubicBezTo>
                    <a:cubicBezTo>
                      <a:pt x="398" y="304"/>
                      <a:pt x="410" y="283"/>
                      <a:pt x="424" y="262"/>
                    </a:cubicBezTo>
                    <a:cubicBezTo>
                      <a:pt x="422" y="261"/>
                      <a:pt x="420" y="259"/>
                      <a:pt x="418" y="258"/>
                    </a:cubicBezTo>
                    <a:cubicBezTo>
                      <a:pt x="423" y="254"/>
                      <a:pt x="428" y="251"/>
                      <a:pt x="433" y="247"/>
                    </a:cubicBezTo>
                    <a:cubicBezTo>
                      <a:pt x="434" y="248"/>
                      <a:pt x="434" y="248"/>
                      <a:pt x="434" y="248"/>
                    </a:cubicBezTo>
                    <a:cubicBezTo>
                      <a:pt x="443" y="236"/>
                      <a:pt x="452" y="224"/>
                      <a:pt x="462" y="213"/>
                    </a:cubicBezTo>
                    <a:cubicBezTo>
                      <a:pt x="468" y="205"/>
                      <a:pt x="475" y="197"/>
                      <a:pt x="482" y="189"/>
                    </a:cubicBezTo>
                    <a:cubicBezTo>
                      <a:pt x="482" y="189"/>
                      <a:pt x="482" y="189"/>
                      <a:pt x="482" y="189"/>
                    </a:cubicBezTo>
                    <a:cubicBezTo>
                      <a:pt x="482" y="189"/>
                      <a:pt x="482" y="189"/>
                      <a:pt x="482" y="189"/>
                    </a:cubicBezTo>
                    <a:cubicBezTo>
                      <a:pt x="485" y="186"/>
                      <a:pt x="488" y="183"/>
                      <a:pt x="491" y="180"/>
                    </a:cubicBezTo>
                    <a:cubicBezTo>
                      <a:pt x="491" y="180"/>
                      <a:pt x="491" y="180"/>
                      <a:pt x="491" y="180"/>
                    </a:cubicBezTo>
                    <a:cubicBezTo>
                      <a:pt x="494" y="177"/>
                      <a:pt x="497" y="174"/>
                      <a:pt x="500" y="171"/>
                    </a:cubicBezTo>
                    <a:cubicBezTo>
                      <a:pt x="500" y="171"/>
                      <a:pt x="500" y="171"/>
                      <a:pt x="500" y="171"/>
                    </a:cubicBezTo>
                    <a:cubicBezTo>
                      <a:pt x="503" y="168"/>
                      <a:pt x="506" y="165"/>
                      <a:pt x="510" y="162"/>
                    </a:cubicBezTo>
                    <a:cubicBezTo>
                      <a:pt x="510" y="162"/>
                      <a:pt x="510" y="162"/>
                      <a:pt x="510" y="162"/>
                    </a:cubicBezTo>
                    <a:cubicBezTo>
                      <a:pt x="513" y="159"/>
                      <a:pt x="516" y="156"/>
                      <a:pt x="519" y="153"/>
                    </a:cubicBezTo>
                    <a:cubicBezTo>
                      <a:pt x="519" y="153"/>
                      <a:pt x="519" y="153"/>
                      <a:pt x="519" y="153"/>
                    </a:cubicBezTo>
                    <a:cubicBezTo>
                      <a:pt x="519" y="153"/>
                      <a:pt x="519" y="153"/>
                      <a:pt x="519" y="153"/>
                    </a:cubicBezTo>
                    <a:cubicBezTo>
                      <a:pt x="539" y="134"/>
                      <a:pt x="561" y="118"/>
                      <a:pt x="582" y="104"/>
                    </a:cubicBezTo>
                    <a:cubicBezTo>
                      <a:pt x="583" y="103"/>
                      <a:pt x="585" y="102"/>
                      <a:pt x="586" y="101"/>
                    </a:cubicBezTo>
                    <a:cubicBezTo>
                      <a:pt x="634" y="70"/>
                      <a:pt x="683" y="50"/>
                      <a:pt x="727" y="44"/>
                    </a:cubicBezTo>
                    <a:cubicBezTo>
                      <a:pt x="728" y="43"/>
                      <a:pt x="728" y="43"/>
                      <a:pt x="728" y="43"/>
                    </a:cubicBezTo>
                    <a:cubicBezTo>
                      <a:pt x="731" y="43"/>
                      <a:pt x="733" y="43"/>
                      <a:pt x="736" y="43"/>
                    </a:cubicBezTo>
                    <a:cubicBezTo>
                      <a:pt x="736" y="42"/>
                      <a:pt x="737" y="42"/>
                      <a:pt x="737" y="42"/>
                    </a:cubicBezTo>
                    <a:cubicBezTo>
                      <a:pt x="740" y="42"/>
                      <a:pt x="742" y="42"/>
                      <a:pt x="744" y="42"/>
                    </a:cubicBezTo>
                    <a:cubicBezTo>
                      <a:pt x="745" y="42"/>
                      <a:pt x="746" y="42"/>
                      <a:pt x="746" y="42"/>
                    </a:cubicBezTo>
                    <a:cubicBezTo>
                      <a:pt x="749" y="41"/>
                      <a:pt x="752" y="41"/>
                      <a:pt x="755" y="41"/>
                    </a:cubicBezTo>
                    <a:cubicBezTo>
                      <a:pt x="755" y="44"/>
                      <a:pt x="756" y="47"/>
                      <a:pt x="756" y="50"/>
                    </a:cubicBezTo>
                    <a:cubicBezTo>
                      <a:pt x="756" y="50"/>
                      <a:pt x="756" y="51"/>
                      <a:pt x="756" y="52"/>
                    </a:cubicBezTo>
                    <a:cubicBezTo>
                      <a:pt x="756" y="54"/>
                      <a:pt x="757" y="56"/>
                      <a:pt x="757" y="59"/>
                    </a:cubicBezTo>
                    <a:cubicBezTo>
                      <a:pt x="757" y="59"/>
                      <a:pt x="757" y="60"/>
                      <a:pt x="757" y="60"/>
                    </a:cubicBezTo>
                    <a:cubicBezTo>
                      <a:pt x="757" y="63"/>
                      <a:pt x="757" y="65"/>
                      <a:pt x="757" y="68"/>
                    </a:cubicBezTo>
                    <a:cubicBezTo>
                      <a:pt x="757" y="69"/>
                      <a:pt x="757" y="69"/>
                      <a:pt x="757" y="69"/>
                    </a:cubicBezTo>
                    <a:cubicBezTo>
                      <a:pt x="759" y="114"/>
                      <a:pt x="748" y="165"/>
                      <a:pt x="726" y="218"/>
                    </a:cubicBezTo>
                    <a:cubicBezTo>
                      <a:pt x="726" y="219"/>
                      <a:pt x="725" y="221"/>
                      <a:pt x="724" y="222"/>
                    </a:cubicBezTo>
                    <a:cubicBezTo>
                      <a:pt x="713" y="249"/>
                      <a:pt x="698" y="277"/>
                      <a:pt x="680" y="304"/>
                    </a:cubicBezTo>
                    <a:cubicBezTo>
                      <a:pt x="680" y="304"/>
                      <a:pt x="680" y="304"/>
                      <a:pt x="680" y="304"/>
                    </a:cubicBezTo>
                    <a:cubicBezTo>
                      <a:pt x="678" y="307"/>
                      <a:pt x="675" y="311"/>
                      <a:pt x="673" y="314"/>
                    </a:cubicBezTo>
                    <a:cubicBezTo>
                      <a:pt x="673" y="315"/>
                      <a:pt x="673" y="315"/>
                      <a:pt x="673" y="315"/>
                    </a:cubicBezTo>
                    <a:cubicBezTo>
                      <a:pt x="670" y="318"/>
                      <a:pt x="668" y="322"/>
                      <a:pt x="665" y="325"/>
                    </a:cubicBezTo>
                    <a:cubicBezTo>
                      <a:pt x="665" y="326"/>
                      <a:pt x="665" y="326"/>
                      <a:pt x="665" y="326"/>
                    </a:cubicBezTo>
                    <a:cubicBezTo>
                      <a:pt x="663" y="329"/>
                      <a:pt x="660" y="333"/>
                      <a:pt x="657" y="336"/>
                    </a:cubicBezTo>
                    <a:cubicBezTo>
                      <a:pt x="657" y="336"/>
                      <a:pt x="657" y="336"/>
                      <a:pt x="657" y="336"/>
                    </a:cubicBezTo>
                    <a:cubicBezTo>
                      <a:pt x="657" y="336"/>
                      <a:pt x="657" y="336"/>
                      <a:pt x="657" y="336"/>
                    </a:cubicBezTo>
                    <a:cubicBezTo>
                      <a:pt x="655" y="340"/>
                      <a:pt x="652" y="343"/>
                      <a:pt x="649" y="346"/>
                    </a:cubicBezTo>
                    <a:cubicBezTo>
                      <a:pt x="649" y="347"/>
                      <a:pt x="649" y="347"/>
                      <a:pt x="649" y="347"/>
                    </a:cubicBezTo>
                    <a:cubicBezTo>
                      <a:pt x="649" y="347"/>
                      <a:pt x="649" y="347"/>
                      <a:pt x="649" y="347"/>
                    </a:cubicBezTo>
                    <a:cubicBezTo>
                      <a:pt x="646" y="351"/>
                      <a:pt x="642" y="356"/>
                      <a:pt x="638" y="360"/>
                    </a:cubicBezTo>
                    <a:cubicBezTo>
                      <a:pt x="628" y="372"/>
                      <a:pt x="618" y="384"/>
                      <a:pt x="607" y="395"/>
                    </a:cubicBezTo>
                    <a:cubicBezTo>
                      <a:pt x="607" y="395"/>
                      <a:pt x="608" y="396"/>
                      <a:pt x="608" y="396"/>
                    </a:cubicBezTo>
                    <a:cubicBezTo>
                      <a:pt x="606" y="402"/>
                      <a:pt x="603" y="408"/>
                      <a:pt x="601" y="413"/>
                    </a:cubicBezTo>
                    <a:cubicBezTo>
                      <a:pt x="599" y="411"/>
                      <a:pt x="597" y="409"/>
                      <a:pt x="595" y="407"/>
                    </a:cubicBezTo>
                    <a:cubicBezTo>
                      <a:pt x="577" y="424"/>
                      <a:pt x="559" y="439"/>
                      <a:pt x="541" y="453"/>
                    </a:cubicBezTo>
                    <a:cubicBezTo>
                      <a:pt x="543" y="486"/>
                      <a:pt x="533" y="520"/>
                      <a:pt x="510" y="548"/>
                    </a:cubicBezTo>
                    <a:cubicBezTo>
                      <a:pt x="498" y="561"/>
                      <a:pt x="485" y="572"/>
                      <a:pt x="471" y="580"/>
                    </a:cubicBezTo>
                    <a:cubicBezTo>
                      <a:pt x="480" y="552"/>
                      <a:pt x="480" y="523"/>
                      <a:pt x="472" y="496"/>
                    </a:cubicBezTo>
                    <a:cubicBezTo>
                      <a:pt x="467" y="499"/>
                      <a:pt x="463" y="501"/>
                      <a:pt x="458" y="503"/>
                    </a:cubicBezTo>
                    <a:cubicBezTo>
                      <a:pt x="459" y="503"/>
                      <a:pt x="459" y="504"/>
                      <a:pt x="459" y="504"/>
                    </a:cubicBezTo>
                    <a:cubicBezTo>
                      <a:pt x="453" y="514"/>
                      <a:pt x="446" y="523"/>
                      <a:pt x="439" y="533"/>
                    </a:cubicBezTo>
                    <a:cubicBezTo>
                      <a:pt x="433" y="521"/>
                      <a:pt x="425" y="510"/>
                      <a:pt x="417" y="500"/>
                    </a:cubicBezTo>
                    <a:cubicBezTo>
                      <a:pt x="394" y="536"/>
                      <a:pt x="382" y="572"/>
                      <a:pt x="377" y="598"/>
                    </a:cubicBezTo>
                    <a:cubicBezTo>
                      <a:pt x="378" y="599"/>
                      <a:pt x="380" y="599"/>
                      <a:pt x="381" y="600"/>
                    </a:cubicBezTo>
                    <a:cubicBezTo>
                      <a:pt x="382" y="600"/>
                      <a:pt x="382" y="600"/>
                      <a:pt x="382" y="600"/>
                    </a:cubicBezTo>
                    <a:cubicBezTo>
                      <a:pt x="383" y="601"/>
                      <a:pt x="385" y="602"/>
                      <a:pt x="386" y="603"/>
                    </a:cubicBezTo>
                    <a:cubicBezTo>
                      <a:pt x="387" y="603"/>
                      <a:pt x="387" y="603"/>
                      <a:pt x="387" y="603"/>
                    </a:cubicBezTo>
                    <a:cubicBezTo>
                      <a:pt x="388" y="604"/>
                      <a:pt x="389" y="604"/>
                      <a:pt x="391" y="605"/>
                    </a:cubicBezTo>
                    <a:cubicBezTo>
                      <a:pt x="391" y="606"/>
                      <a:pt x="391" y="606"/>
                      <a:pt x="391" y="606"/>
                    </a:cubicBezTo>
                    <a:cubicBezTo>
                      <a:pt x="393" y="606"/>
                      <a:pt x="394" y="607"/>
                      <a:pt x="395" y="608"/>
                    </a:cubicBezTo>
                    <a:cubicBezTo>
                      <a:pt x="396" y="609"/>
                      <a:pt x="396" y="609"/>
                      <a:pt x="396" y="609"/>
                    </a:cubicBezTo>
                    <a:cubicBezTo>
                      <a:pt x="397" y="610"/>
                      <a:pt x="398" y="611"/>
                      <a:pt x="399" y="612"/>
                    </a:cubicBezTo>
                    <a:cubicBezTo>
                      <a:pt x="399" y="612"/>
                      <a:pt x="399" y="612"/>
                      <a:pt x="399" y="612"/>
                    </a:cubicBezTo>
                    <a:cubicBezTo>
                      <a:pt x="401" y="613"/>
                      <a:pt x="402" y="614"/>
                      <a:pt x="403" y="615"/>
                    </a:cubicBezTo>
                    <a:cubicBezTo>
                      <a:pt x="403" y="616"/>
                      <a:pt x="403" y="616"/>
                      <a:pt x="403" y="616"/>
                    </a:cubicBezTo>
                    <a:cubicBezTo>
                      <a:pt x="404" y="617"/>
                      <a:pt x="405" y="618"/>
                      <a:pt x="406" y="619"/>
                    </a:cubicBezTo>
                    <a:cubicBezTo>
                      <a:pt x="407" y="620"/>
                      <a:pt x="407" y="620"/>
                      <a:pt x="407" y="620"/>
                    </a:cubicBezTo>
                    <a:cubicBezTo>
                      <a:pt x="408" y="621"/>
                      <a:pt x="408" y="622"/>
                      <a:pt x="409" y="623"/>
                    </a:cubicBezTo>
                    <a:cubicBezTo>
                      <a:pt x="410" y="624"/>
                      <a:pt x="410" y="624"/>
                      <a:pt x="410" y="624"/>
                    </a:cubicBezTo>
                    <a:cubicBezTo>
                      <a:pt x="411" y="625"/>
                      <a:pt x="411" y="626"/>
                      <a:pt x="412" y="628"/>
                    </a:cubicBezTo>
                    <a:cubicBezTo>
                      <a:pt x="413" y="628"/>
                      <a:pt x="413" y="628"/>
                      <a:pt x="413" y="628"/>
                    </a:cubicBezTo>
                    <a:cubicBezTo>
                      <a:pt x="413" y="630"/>
                      <a:pt x="414" y="631"/>
                      <a:pt x="415" y="632"/>
                    </a:cubicBezTo>
                    <a:cubicBezTo>
                      <a:pt x="415" y="633"/>
                      <a:pt x="415" y="633"/>
                      <a:pt x="415" y="633"/>
                    </a:cubicBezTo>
                    <a:cubicBezTo>
                      <a:pt x="415" y="634"/>
                      <a:pt x="416" y="635"/>
                      <a:pt x="417" y="637"/>
                    </a:cubicBezTo>
                    <a:cubicBezTo>
                      <a:pt x="417" y="638"/>
                      <a:pt x="417" y="638"/>
                      <a:pt x="417" y="638"/>
                    </a:cubicBezTo>
                    <a:cubicBezTo>
                      <a:pt x="418" y="639"/>
                      <a:pt x="418" y="641"/>
                      <a:pt x="419" y="642"/>
                    </a:cubicBezTo>
                    <a:cubicBezTo>
                      <a:pt x="419" y="642"/>
                      <a:pt x="419" y="642"/>
                      <a:pt x="419" y="642"/>
                    </a:cubicBezTo>
                    <a:cubicBezTo>
                      <a:pt x="419" y="644"/>
                      <a:pt x="419" y="645"/>
                      <a:pt x="420" y="647"/>
                    </a:cubicBezTo>
                    <a:cubicBezTo>
                      <a:pt x="420" y="648"/>
                      <a:pt x="420" y="648"/>
                      <a:pt x="420" y="648"/>
                    </a:cubicBezTo>
                    <a:cubicBezTo>
                      <a:pt x="420" y="649"/>
                      <a:pt x="421" y="650"/>
                      <a:pt x="421" y="652"/>
                    </a:cubicBezTo>
                    <a:cubicBezTo>
                      <a:pt x="421" y="653"/>
                      <a:pt x="421" y="653"/>
                      <a:pt x="421" y="653"/>
                    </a:cubicBezTo>
                    <a:cubicBezTo>
                      <a:pt x="421" y="654"/>
                      <a:pt x="421" y="655"/>
                      <a:pt x="421" y="657"/>
                    </a:cubicBezTo>
                    <a:cubicBezTo>
                      <a:pt x="422" y="658"/>
                      <a:pt x="422" y="658"/>
                      <a:pt x="422" y="658"/>
                    </a:cubicBezTo>
                    <a:cubicBezTo>
                      <a:pt x="422" y="659"/>
                      <a:pt x="422" y="661"/>
                      <a:pt x="422" y="662"/>
                    </a:cubicBezTo>
                    <a:cubicBezTo>
                      <a:pt x="422" y="663"/>
                      <a:pt x="422" y="663"/>
                      <a:pt x="422" y="663"/>
                    </a:cubicBezTo>
                    <a:cubicBezTo>
                      <a:pt x="422" y="663"/>
                      <a:pt x="422" y="664"/>
                      <a:pt x="422" y="664"/>
                    </a:cubicBezTo>
                    <a:cubicBezTo>
                      <a:pt x="422" y="665"/>
                      <a:pt x="422" y="665"/>
                      <a:pt x="422" y="665"/>
                    </a:cubicBezTo>
                    <a:cubicBezTo>
                      <a:pt x="422" y="666"/>
                      <a:pt x="422" y="667"/>
                      <a:pt x="422" y="668"/>
                    </a:cubicBezTo>
                    <a:cubicBezTo>
                      <a:pt x="422" y="668"/>
                      <a:pt x="422" y="668"/>
                      <a:pt x="422" y="668"/>
                    </a:cubicBezTo>
                    <a:cubicBezTo>
                      <a:pt x="421" y="669"/>
                      <a:pt x="421" y="670"/>
                      <a:pt x="421" y="671"/>
                    </a:cubicBezTo>
                    <a:cubicBezTo>
                      <a:pt x="421" y="672"/>
                      <a:pt x="421" y="672"/>
                      <a:pt x="421" y="672"/>
                    </a:cubicBezTo>
                    <a:cubicBezTo>
                      <a:pt x="421" y="673"/>
                      <a:pt x="421" y="674"/>
                      <a:pt x="421" y="674"/>
                    </a:cubicBezTo>
                    <a:cubicBezTo>
                      <a:pt x="421" y="675"/>
                      <a:pt x="421" y="675"/>
                      <a:pt x="421" y="675"/>
                    </a:cubicBezTo>
                    <a:cubicBezTo>
                      <a:pt x="420" y="676"/>
                      <a:pt x="420" y="677"/>
                      <a:pt x="420" y="677"/>
                    </a:cubicBezTo>
                    <a:cubicBezTo>
                      <a:pt x="420" y="678"/>
                      <a:pt x="420" y="678"/>
                      <a:pt x="420" y="679"/>
                    </a:cubicBezTo>
                    <a:cubicBezTo>
                      <a:pt x="420" y="679"/>
                      <a:pt x="419" y="680"/>
                      <a:pt x="419" y="681"/>
                    </a:cubicBezTo>
                    <a:cubicBezTo>
                      <a:pt x="419" y="682"/>
                      <a:pt x="419" y="682"/>
                      <a:pt x="419" y="682"/>
                    </a:cubicBezTo>
                    <a:cubicBezTo>
                      <a:pt x="419" y="683"/>
                      <a:pt x="418" y="684"/>
                      <a:pt x="418" y="685"/>
                    </a:cubicBezTo>
                    <a:cubicBezTo>
                      <a:pt x="417" y="688"/>
                      <a:pt x="416" y="690"/>
                      <a:pt x="415" y="693"/>
                    </a:cubicBezTo>
                    <a:cubicBezTo>
                      <a:pt x="419" y="697"/>
                      <a:pt x="419" y="697"/>
                      <a:pt x="419" y="697"/>
                    </a:cubicBezTo>
                    <a:cubicBezTo>
                      <a:pt x="422" y="698"/>
                      <a:pt x="426" y="698"/>
                      <a:pt x="429" y="700"/>
                    </a:cubicBezTo>
                    <a:cubicBezTo>
                      <a:pt x="447" y="706"/>
                      <a:pt x="460" y="721"/>
                      <a:pt x="463" y="739"/>
                    </a:cubicBezTo>
                    <a:cubicBezTo>
                      <a:pt x="463" y="738"/>
                      <a:pt x="463" y="738"/>
                      <a:pt x="463" y="738"/>
                    </a:cubicBezTo>
                    <a:cubicBezTo>
                      <a:pt x="463" y="738"/>
                      <a:pt x="463" y="738"/>
                      <a:pt x="463" y="738"/>
                    </a:cubicBezTo>
                    <a:cubicBezTo>
                      <a:pt x="463" y="738"/>
                      <a:pt x="463" y="738"/>
                      <a:pt x="463" y="738"/>
                    </a:cubicBezTo>
                    <a:cubicBezTo>
                      <a:pt x="463" y="738"/>
                      <a:pt x="463" y="738"/>
                      <a:pt x="463" y="738"/>
                    </a:cubicBezTo>
                    <a:cubicBezTo>
                      <a:pt x="464" y="738"/>
                      <a:pt x="464" y="737"/>
                      <a:pt x="465" y="737"/>
                    </a:cubicBezTo>
                    <a:cubicBezTo>
                      <a:pt x="465" y="737"/>
                      <a:pt x="465" y="737"/>
                      <a:pt x="465" y="737"/>
                    </a:cubicBezTo>
                    <a:cubicBezTo>
                      <a:pt x="466" y="736"/>
                      <a:pt x="467" y="736"/>
                      <a:pt x="467" y="736"/>
                    </a:cubicBezTo>
                    <a:cubicBezTo>
                      <a:pt x="467" y="736"/>
                      <a:pt x="467" y="736"/>
                      <a:pt x="467" y="736"/>
                    </a:cubicBezTo>
                    <a:cubicBezTo>
                      <a:pt x="468" y="735"/>
                      <a:pt x="469" y="735"/>
                      <a:pt x="469" y="735"/>
                    </a:cubicBezTo>
                    <a:cubicBezTo>
                      <a:pt x="470" y="735"/>
                      <a:pt x="470" y="735"/>
                      <a:pt x="470" y="735"/>
                    </a:cubicBezTo>
                    <a:cubicBezTo>
                      <a:pt x="470" y="734"/>
                      <a:pt x="471" y="734"/>
                      <a:pt x="471" y="734"/>
                    </a:cubicBezTo>
                    <a:cubicBezTo>
                      <a:pt x="472" y="734"/>
                      <a:pt x="472" y="734"/>
                      <a:pt x="472" y="734"/>
                    </a:cubicBezTo>
                    <a:cubicBezTo>
                      <a:pt x="473" y="734"/>
                      <a:pt x="473" y="733"/>
                      <a:pt x="474" y="733"/>
                    </a:cubicBezTo>
                    <a:cubicBezTo>
                      <a:pt x="474" y="733"/>
                      <a:pt x="474" y="733"/>
                      <a:pt x="474" y="733"/>
                    </a:cubicBezTo>
                    <a:cubicBezTo>
                      <a:pt x="475" y="733"/>
                      <a:pt x="476" y="733"/>
                      <a:pt x="476" y="733"/>
                    </a:cubicBezTo>
                    <a:cubicBezTo>
                      <a:pt x="477" y="733"/>
                      <a:pt x="477" y="733"/>
                      <a:pt x="477" y="733"/>
                    </a:cubicBezTo>
                    <a:cubicBezTo>
                      <a:pt x="477" y="733"/>
                      <a:pt x="477" y="733"/>
                      <a:pt x="478" y="733"/>
                    </a:cubicBezTo>
                    <a:cubicBezTo>
                      <a:pt x="478" y="733"/>
                      <a:pt x="478" y="733"/>
                      <a:pt x="479" y="733"/>
                    </a:cubicBezTo>
                    <a:cubicBezTo>
                      <a:pt x="479" y="734"/>
                      <a:pt x="479" y="734"/>
                      <a:pt x="479" y="734"/>
                    </a:cubicBezTo>
                    <a:cubicBezTo>
                      <a:pt x="480" y="734"/>
                      <a:pt x="480" y="734"/>
                      <a:pt x="480" y="734"/>
                    </a:cubicBezTo>
                    <a:cubicBezTo>
                      <a:pt x="480" y="735"/>
                      <a:pt x="481" y="735"/>
                      <a:pt x="481" y="735"/>
                    </a:cubicBezTo>
                    <a:cubicBezTo>
                      <a:pt x="481" y="738"/>
                      <a:pt x="481" y="738"/>
                      <a:pt x="481" y="738"/>
                    </a:cubicBezTo>
                    <a:cubicBezTo>
                      <a:pt x="481" y="738"/>
                      <a:pt x="481" y="738"/>
                      <a:pt x="481" y="738"/>
                    </a:cubicBezTo>
                    <a:cubicBezTo>
                      <a:pt x="482" y="735"/>
                      <a:pt x="482" y="735"/>
                      <a:pt x="482" y="735"/>
                    </a:cubicBezTo>
                    <a:cubicBezTo>
                      <a:pt x="482" y="735"/>
                      <a:pt x="483" y="732"/>
                      <a:pt x="484" y="732"/>
                    </a:cubicBezTo>
                    <a:cubicBezTo>
                      <a:pt x="484" y="732"/>
                      <a:pt x="484" y="732"/>
                      <a:pt x="484" y="732"/>
                    </a:cubicBezTo>
                    <a:cubicBezTo>
                      <a:pt x="485" y="732"/>
                      <a:pt x="485" y="733"/>
                      <a:pt x="486" y="733"/>
                    </a:cubicBezTo>
                    <a:cubicBezTo>
                      <a:pt x="487" y="733"/>
                      <a:pt x="487" y="733"/>
                      <a:pt x="487" y="733"/>
                    </a:cubicBezTo>
                    <a:cubicBezTo>
                      <a:pt x="487" y="733"/>
                      <a:pt x="488" y="733"/>
                      <a:pt x="488" y="733"/>
                    </a:cubicBezTo>
                    <a:cubicBezTo>
                      <a:pt x="489" y="733"/>
                      <a:pt x="489" y="733"/>
                      <a:pt x="489" y="733"/>
                    </a:cubicBezTo>
                    <a:cubicBezTo>
                      <a:pt x="490" y="733"/>
                      <a:pt x="490" y="734"/>
                      <a:pt x="491" y="734"/>
                    </a:cubicBezTo>
                    <a:cubicBezTo>
                      <a:pt x="491" y="734"/>
                      <a:pt x="491" y="734"/>
                      <a:pt x="491" y="734"/>
                    </a:cubicBezTo>
                    <a:cubicBezTo>
                      <a:pt x="491" y="734"/>
                      <a:pt x="491" y="734"/>
                      <a:pt x="491" y="734"/>
                    </a:cubicBezTo>
                    <a:cubicBezTo>
                      <a:pt x="492" y="734"/>
                      <a:pt x="493" y="735"/>
                      <a:pt x="494" y="735"/>
                    </a:cubicBezTo>
                    <a:cubicBezTo>
                      <a:pt x="495" y="735"/>
                      <a:pt x="495" y="735"/>
                      <a:pt x="495" y="735"/>
                    </a:cubicBezTo>
                    <a:cubicBezTo>
                      <a:pt x="495" y="736"/>
                      <a:pt x="496" y="736"/>
                      <a:pt x="496" y="736"/>
                    </a:cubicBezTo>
                    <a:cubicBezTo>
                      <a:pt x="497" y="737"/>
                      <a:pt x="497" y="737"/>
                      <a:pt x="497" y="737"/>
                    </a:cubicBezTo>
                    <a:cubicBezTo>
                      <a:pt x="498" y="737"/>
                      <a:pt x="498" y="737"/>
                      <a:pt x="499" y="738"/>
                    </a:cubicBezTo>
                    <a:cubicBezTo>
                      <a:pt x="500" y="738"/>
                      <a:pt x="500" y="738"/>
                      <a:pt x="500" y="738"/>
                    </a:cubicBezTo>
                    <a:cubicBezTo>
                      <a:pt x="500" y="739"/>
                      <a:pt x="501" y="739"/>
                      <a:pt x="502" y="740"/>
                    </a:cubicBezTo>
                    <a:cubicBezTo>
                      <a:pt x="502" y="740"/>
                      <a:pt x="502" y="740"/>
                      <a:pt x="502" y="740"/>
                    </a:cubicBezTo>
                    <a:cubicBezTo>
                      <a:pt x="502" y="741"/>
                      <a:pt x="503" y="741"/>
                      <a:pt x="504" y="742"/>
                    </a:cubicBezTo>
                    <a:cubicBezTo>
                      <a:pt x="504" y="743"/>
                      <a:pt x="504" y="743"/>
                      <a:pt x="504" y="743"/>
                    </a:cubicBezTo>
                    <a:cubicBezTo>
                      <a:pt x="505" y="743"/>
                      <a:pt x="505" y="743"/>
                      <a:pt x="505" y="744"/>
                    </a:cubicBezTo>
                    <a:cubicBezTo>
                      <a:pt x="506" y="745"/>
                      <a:pt x="506" y="745"/>
                      <a:pt x="506" y="745"/>
                    </a:cubicBezTo>
                    <a:cubicBezTo>
                      <a:pt x="506" y="745"/>
                      <a:pt x="507" y="746"/>
                      <a:pt x="507" y="746"/>
                    </a:cubicBezTo>
                    <a:cubicBezTo>
                      <a:pt x="507" y="747"/>
                      <a:pt x="507" y="747"/>
                      <a:pt x="507" y="747"/>
                    </a:cubicBezTo>
                    <a:cubicBezTo>
                      <a:pt x="508" y="748"/>
                      <a:pt x="508" y="748"/>
                      <a:pt x="509" y="749"/>
                    </a:cubicBezTo>
                    <a:cubicBezTo>
                      <a:pt x="509" y="750"/>
                      <a:pt x="509" y="750"/>
                      <a:pt x="509" y="750"/>
                    </a:cubicBezTo>
                    <a:cubicBezTo>
                      <a:pt x="509" y="750"/>
                      <a:pt x="510" y="751"/>
                      <a:pt x="510" y="752"/>
                    </a:cubicBezTo>
                    <a:cubicBezTo>
                      <a:pt x="510" y="753"/>
                      <a:pt x="510" y="753"/>
                      <a:pt x="510" y="753"/>
                    </a:cubicBezTo>
                    <a:cubicBezTo>
                      <a:pt x="510" y="753"/>
                      <a:pt x="511" y="754"/>
                      <a:pt x="511" y="754"/>
                    </a:cubicBezTo>
                    <a:cubicBezTo>
                      <a:pt x="511" y="755"/>
                      <a:pt x="511" y="755"/>
                      <a:pt x="511" y="755"/>
                    </a:cubicBezTo>
                    <a:cubicBezTo>
                      <a:pt x="511" y="756"/>
                      <a:pt x="511" y="756"/>
                      <a:pt x="511" y="757"/>
                    </a:cubicBezTo>
                    <a:cubicBezTo>
                      <a:pt x="512" y="758"/>
                      <a:pt x="512" y="758"/>
                      <a:pt x="512" y="758"/>
                    </a:cubicBezTo>
                    <a:cubicBezTo>
                      <a:pt x="512" y="759"/>
                      <a:pt x="512" y="760"/>
                      <a:pt x="512" y="761"/>
                    </a:cubicBezTo>
                    <a:cubicBezTo>
                      <a:pt x="512" y="761"/>
                      <a:pt x="512" y="761"/>
                      <a:pt x="512" y="761"/>
                    </a:cubicBezTo>
                    <a:cubicBezTo>
                      <a:pt x="512" y="762"/>
                      <a:pt x="512" y="762"/>
                      <a:pt x="512" y="763"/>
                    </a:cubicBezTo>
                    <a:cubicBezTo>
                      <a:pt x="512" y="763"/>
                      <a:pt x="512" y="763"/>
                      <a:pt x="512" y="763"/>
                    </a:cubicBezTo>
                    <a:cubicBezTo>
                      <a:pt x="512" y="764"/>
                      <a:pt x="512" y="764"/>
                      <a:pt x="512" y="764"/>
                    </a:cubicBezTo>
                    <a:cubicBezTo>
                      <a:pt x="512" y="765"/>
                      <a:pt x="512" y="765"/>
                      <a:pt x="512" y="766"/>
                    </a:cubicBezTo>
                    <a:cubicBezTo>
                      <a:pt x="512" y="767"/>
                      <a:pt x="512" y="767"/>
                      <a:pt x="512" y="767"/>
                    </a:cubicBezTo>
                    <a:cubicBezTo>
                      <a:pt x="512" y="768"/>
                      <a:pt x="511" y="768"/>
                      <a:pt x="511" y="769"/>
                    </a:cubicBezTo>
                    <a:cubicBezTo>
                      <a:pt x="511" y="770"/>
                      <a:pt x="511" y="770"/>
                      <a:pt x="511" y="770"/>
                    </a:cubicBezTo>
                    <a:cubicBezTo>
                      <a:pt x="511" y="771"/>
                      <a:pt x="511" y="772"/>
                      <a:pt x="510" y="773"/>
                    </a:cubicBezTo>
                    <a:cubicBezTo>
                      <a:pt x="508" y="779"/>
                      <a:pt x="504" y="785"/>
                      <a:pt x="498" y="788"/>
                    </a:cubicBezTo>
                    <a:cubicBezTo>
                      <a:pt x="500" y="789"/>
                      <a:pt x="502" y="789"/>
                      <a:pt x="503" y="790"/>
                    </a:cubicBezTo>
                    <a:cubicBezTo>
                      <a:pt x="509" y="791"/>
                      <a:pt x="513" y="794"/>
                      <a:pt x="517" y="797"/>
                    </a:cubicBezTo>
                    <a:cubicBezTo>
                      <a:pt x="518" y="798"/>
                      <a:pt x="519" y="798"/>
                      <a:pt x="520" y="799"/>
                    </a:cubicBezTo>
                    <a:cubicBezTo>
                      <a:pt x="520" y="799"/>
                      <a:pt x="520" y="799"/>
                      <a:pt x="520" y="799"/>
                    </a:cubicBezTo>
                    <a:cubicBezTo>
                      <a:pt x="521" y="800"/>
                      <a:pt x="521" y="800"/>
                      <a:pt x="522" y="801"/>
                    </a:cubicBezTo>
                    <a:cubicBezTo>
                      <a:pt x="522" y="801"/>
                      <a:pt x="522" y="801"/>
                      <a:pt x="522" y="801"/>
                    </a:cubicBezTo>
                    <a:cubicBezTo>
                      <a:pt x="523" y="802"/>
                      <a:pt x="523" y="802"/>
                      <a:pt x="524" y="803"/>
                    </a:cubicBezTo>
                    <a:cubicBezTo>
                      <a:pt x="524" y="803"/>
                      <a:pt x="524" y="803"/>
                      <a:pt x="524" y="803"/>
                    </a:cubicBezTo>
                    <a:cubicBezTo>
                      <a:pt x="525" y="804"/>
                      <a:pt x="525" y="804"/>
                      <a:pt x="525" y="804"/>
                    </a:cubicBezTo>
                    <a:cubicBezTo>
                      <a:pt x="525" y="804"/>
                      <a:pt x="525" y="805"/>
                      <a:pt x="526" y="805"/>
                    </a:cubicBezTo>
                    <a:cubicBezTo>
                      <a:pt x="526" y="806"/>
                      <a:pt x="526" y="806"/>
                      <a:pt x="526" y="806"/>
                    </a:cubicBezTo>
                    <a:cubicBezTo>
                      <a:pt x="527" y="806"/>
                      <a:pt x="527" y="807"/>
                      <a:pt x="527" y="807"/>
                    </a:cubicBezTo>
                    <a:cubicBezTo>
                      <a:pt x="528" y="808"/>
                      <a:pt x="528" y="808"/>
                      <a:pt x="528" y="808"/>
                    </a:cubicBezTo>
                    <a:cubicBezTo>
                      <a:pt x="528" y="809"/>
                      <a:pt x="529" y="809"/>
                      <a:pt x="529" y="810"/>
                    </a:cubicBezTo>
                    <a:cubicBezTo>
                      <a:pt x="529" y="810"/>
                      <a:pt x="529" y="810"/>
                      <a:pt x="530" y="811"/>
                    </a:cubicBezTo>
                    <a:cubicBezTo>
                      <a:pt x="530" y="811"/>
                      <a:pt x="530" y="812"/>
                      <a:pt x="530" y="812"/>
                    </a:cubicBezTo>
                    <a:cubicBezTo>
                      <a:pt x="531" y="812"/>
                      <a:pt x="531" y="813"/>
                      <a:pt x="531" y="813"/>
                    </a:cubicBezTo>
                    <a:cubicBezTo>
                      <a:pt x="531" y="814"/>
                      <a:pt x="532" y="814"/>
                      <a:pt x="532" y="814"/>
                    </a:cubicBezTo>
                    <a:cubicBezTo>
                      <a:pt x="532" y="815"/>
                      <a:pt x="532" y="815"/>
                      <a:pt x="532" y="816"/>
                    </a:cubicBezTo>
                    <a:cubicBezTo>
                      <a:pt x="533" y="816"/>
                      <a:pt x="533" y="816"/>
                      <a:pt x="533" y="817"/>
                    </a:cubicBezTo>
                    <a:cubicBezTo>
                      <a:pt x="533" y="817"/>
                      <a:pt x="533" y="818"/>
                      <a:pt x="533" y="818"/>
                    </a:cubicBezTo>
                    <a:cubicBezTo>
                      <a:pt x="534" y="819"/>
                      <a:pt x="534" y="819"/>
                      <a:pt x="534" y="820"/>
                    </a:cubicBezTo>
                    <a:cubicBezTo>
                      <a:pt x="534" y="820"/>
                      <a:pt x="534" y="820"/>
                      <a:pt x="534" y="821"/>
                    </a:cubicBezTo>
                    <a:cubicBezTo>
                      <a:pt x="535" y="821"/>
                      <a:pt x="535" y="822"/>
                      <a:pt x="535" y="822"/>
                    </a:cubicBezTo>
                    <a:cubicBezTo>
                      <a:pt x="535" y="823"/>
                      <a:pt x="535" y="823"/>
                      <a:pt x="535" y="823"/>
                    </a:cubicBezTo>
                    <a:cubicBezTo>
                      <a:pt x="535" y="824"/>
                      <a:pt x="536" y="824"/>
                      <a:pt x="536" y="825"/>
                    </a:cubicBezTo>
                    <a:cubicBezTo>
                      <a:pt x="536" y="825"/>
                      <a:pt x="536" y="826"/>
                      <a:pt x="536" y="826"/>
                    </a:cubicBezTo>
                    <a:cubicBezTo>
                      <a:pt x="536" y="827"/>
                      <a:pt x="536" y="827"/>
                      <a:pt x="536" y="828"/>
                    </a:cubicBezTo>
                    <a:cubicBezTo>
                      <a:pt x="536" y="829"/>
                      <a:pt x="536" y="829"/>
                      <a:pt x="536" y="829"/>
                    </a:cubicBezTo>
                    <a:cubicBezTo>
                      <a:pt x="537" y="830"/>
                      <a:pt x="537" y="831"/>
                      <a:pt x="537" y="832"/>
                    </a:cubicBezTo>
                    <a:cubicBezTo>
                      <a:pt x="537" y="833"/>
                      <a:pt x="537" y="833"/>
                      <a:pt x="537" y="833"/>
                    </a:cubicBezTo>
                    <a:cubicBezTo>
                      <a:pt x="537" y="833"/>
                      <a:pt x="536" y="834"/>
                      <a:pt x="536" y="834"/>
                    </a:cubicBezTo>
                    <a:cubicBezTo>
                      <a:pt x="536" y="835"/>
                      <a:pt x="536" y="835"/>
                      <a:pt x="536" y="836"/>
                    </a:cubicBezTo>
                    <a:cubicBezTo>
                      <a:pt x="536" y="836"/>
                      <a:pt x="534" y="837"/>
                      <a:pt x="534" y="837"/>
                    </a:cubicBezTo>
                    <a:cubicBezTo>
                      <a:pt x="534" y="837"/>
                      <a:pt x="534" y="837"/>
                      <a:pt x="534" y="837"/>
                    </a:cubicBezTo>
                    <a:cubicBezTo>
                      <a:pt x="536" y="837"/>
                      <a:pt x="538" y="837"/>
                      <a:pt x="539" y="837"/>
                    </a:cubicBezTo>
                    <a:cubicBezTo>
                      <a:pt x="539" y="837"/>
                      <a:pt x="540" y="837"/>
                      <a:pt x="541" y="837"/>
                    </a:cubicBezTo>
                    <a:cubicBezTo>
                      <a:pt x="541" y="837"/>
                      <a:pt x="542" y="838"/>
                      <a:pt x="542" y="838"/>
                    </a:cubicBezTo>
                    <a:cubicBezTo>
                      <a:pt x="542" y="842"/>
                      <a:pt x="542" y="842"/>
                      <a:pt x="542" y="842"/>
                    </a:cubicBezTo>
                    <a:cubicBezTo>
                      <a:pt x="546" y="842"/>
                      <a:pt x="546" y="842"/>
                      <a:pt x="546" y="842"/>
                    </a:cubicBezTo>
                    <a:cubicBezTo>
                      <a:pt x="546" y="839"/>
                      <a:pt x="546" y="839"/>
                      <a:pt x="546" y="839"/>
                    </a:cubicBezTo>
                    <a:cubicBezTo>
                      <a:pt x="547" y="837"/>
                      <a:pt x="547" y="837"/>
                      <a:pt x="547" y="837"/>
                    </a:cubicBezTo>
                    <a:cubicBezTo>
                      <a:pt x="548" y="837"/>
                      <a:pt x="549" y="837"/>
                      <a:pt x="550" y="837"/>
                    </a:cubicBezTo>
                    <a:cubicBezTo>
                      <a:pt x="551" y="837"/>
                      <a:pt x="551" y="837"/>
                      <a:pt x="551" y="837"/>
                    </a:cubicBezTo>
                    <a:cubicBezTo>
                      <a:pt x="552" y="837"/>
                      <a:pt x="554" y="837"/>
                      <a:pt x="555" y="838"/>
                    </a:cubicBezTo>
                    <a:cubicBezTo>
                      <a:pt x="555" y="838"/>
                      <a:pt x="555" y="838"/>
                      <a:pt x="555" y="838"/>
                    </a:cubicBezTo>
                    <a:cubicBezTo>
                      <a:pt x="557" y="838"/>
                      <a:pt x="558" y="838"/>
                      <a:pt x="560" y="838"/>
                    </a:cubicBezTo>
                    <a:cubicBezTo>
                      <a:pt x="560" y="839"/>
                      <a:pt x="560" y="839"/>
                      <a:pt x="560" y="839"/>
                    </a:cubicBezTo>
                    <a:cubicBezTo>
                      <a:pt x="561" y="839"/>
                      <a:pt x="563" y="839"/>
                      <a:pt x="564" y="840"/>
                    </a:cubicBezTo>
                    <a:cubicBezTo>
                      <a:pt x="565" y="840"/>
                      <a:pt x="565" y="840"/>
                      <a:pt x="565" y="840"/>
                    </a:cubicBezTo>
                    <a:cubicBezTo>
                      <a:pt x="565" y="840"/>
                      <a:pt x="565" y="840"/>
                      <a:pt x="565" y="840"/>
                    </a:cubicBezTo>
                    <a:cubicBezTo>
                      <a:pt x="565" y="840"/>
                      <a:pt x="565" y="840"/>
                      <a:pt x="565" y="840"/>
                    </a:cubicBezTo>
                    <a:cubicBezTo>
                      <a:pt x="566" y="840"/>
                      <a:pt x="566" y="840"/>
                      <a:pt x="566" y="840"/>
                    </a:cubicBezTo>
                    <a:cubicBezTo>
                      <a:pt x="566" y="840"/>
                      <a:pt x="566" y="840"/>
                      <a:pt x="566" y="840"/>
                    </a:cubicBezTo>
                    <a:cubicBezTo>
                      <a:pt x="567" y="841"/>
                      <a:pt x="568" y="841"/>
                      <a:pt x="569" y="841"/>
                    </a:cubicBezTo>
                    <a:cubicBezTo>
                      <a:pt x="668" y="788"/>
                      <a:pt x="754" y="721"/>
                      <a:pt x="754" y="721"/>
                    </a:cubicBezTo>
                    <a:cubicBezTo>
                      <a:pt x="856" y="807"/>
                      <a:pt x="856" y="807"/>
                      <a:pt x="856" y="807"/>
                    </a:cubicBezTo>
                    <a:cubicBezTo>
                      <a:pt x="806" y="883"/>
                      <a:pt x="781" y="959"/>
                      <a:pt x="768" y="1015"/>
                    </a:cubicBezTo>
                    <a:cubicBezTo>
                      <a:pt x="772" y="1016"/>
                      <a:pt x="775" y="1017"/>
                      <a:pt x="778" y="1019"/>
                    </a:cubicBezTo>
                    <a:cubicBezTo>
                      <a:pt x="778" y="1019"/>
                      <a:pt x="779" y="1019"/>
                      <a:pt x="780" y="1019"/>
                    </a:cubicBezTo>
                    <a:cubicBezTo>
                      <a:pt x="782" y="1021"/>
                      <a:pt x="785" y="1022"/>
                      <a:pt x="788" y="1024"/>
                    </a:cubicBezTo>
                    <a:cubicBezTo>
                      <a:pt x="789" y="1024"/>
                      <a:pt x="789" y="1024"/>
                      <a:pt x="789" y="1025"/>
                    </a:cubicBezTo>
                    <a:cubicBezTo>
                      <a:pt x="792" y="1026"/>
                      <a:pt x="794" y="1027"/>
                      <a:pt x="797" y="1029"/>
                    </a:cubicBezTo>
                    <a:cubicBezTo>
                      <a:pt x="797" y="1029"/>
                      <a:pt x="798" y="1030"/>
                      <a:pt x="798" y="1030"/>
                    </a:cubicBezTo>
                    <a:cubicBezTo>
                      <a:pt x="801" y="1032"/>
                      <a:pt x="803" y="1034"/>
                      <a:pt x="806" y="1035"/>
                    </a:cubicBezTo>
                    <a:cubicBezTo>
                      <a:pt x="806" y="1036"/>
                      <a:pt x="807" y="1036"/>
                      <a:pt x="807" y="1037"/>
                    </a:cubicBezTo>
                    <a:cubicBezTo>
                      <a:pt x="810" y="1038"/>
                      <a:pt x="812" y="1040"/>
                      <a:pt x="814" y="1042"/>
                    </a:cubicBezTo>
                    <a:cubicBezTo>
                      <a:pt x="815" y="1043"/>
                      <a:pt x="815" y="1043"/>
                      <a:pt x="815" y="1043"/>
                    </a:cubicBezTo>
                    <a:cubicBezTo>
                      <a:pt x="817" y="1045"/>
                      <a:pt x="819" y="1047"/>
                      <a:pt x="821" y="1049"/>
                    </a:cubicBezTo>
                    <a:cubicBezTo>
                      <a:pt x="822" y="1050"/>
                      <a:pt x="822" y="1050"/>
                      <a:pt x="823" y="1051"/>
                    </a:cubicBezTo>
                    <a:cubicBezTo>
                      <a:pt x="825" y="1053"/>
                      <a:pt x="827" y="1055"/>
                      <a:pt x="829" y="1058"/>
                    </a:cubicBezTo>
                    <a:cubicBezTo>
                      <a:pt x="829" y="1059"/>
                      <a:pt x="829" y="1059"/>
                      <a:pt x="829" y="1059"/>
                    </a:cubicBezTo>
                    <a:cubicBezTo>
                      <a:pt x="831" y="1061"/>
                      <a:pt x="833" y="1063"/>
                      <a:pt x="834" y="1065"/>
                    </a:cubicBezTo>
                    <a:cubicBezTo>
                      <a:pt x="835" y="1066"/>
                      <a:pt x="835" y="1066"/>
                      <a:pt x="835" y="1067"/>
                    </a:cubicBezTo>
                    <a:cubicBezTo>
                      <a:pt x="837" y="1069"/>
                      <a:pt x="839" y="1072"/>
                      <a:pt x="840" y="1075"/>
                    </a:cubicBezTo>
                    <a:cubicBezTo>
                      <a:pt x="841" y="1075"/>
                      <a:pt x="841" y="1076"/>
                      <a:pt x="841" y="1076"/>
                    </a:cubicBezTo>
                    <a:cubicBezTo>
                      <a:pt x="843" y="1079"/>
                      <a:pt x="844" y="1081"/>
                      <a:pt x="845" y="1084"/>
                    </a:cubicBezTo>
                    <a:cubicBezTo>
                      <a:pt x="845" y="1084"/>
                      <a:pt x="846" y="1084"/>
                      <a:pt x="846" y="1085"/>
                    </a:cubicBezTo>
                    <a:cubicBezTo>
                      <a:pt x="847" y="1087"/>
                      <a:pt x="848" y="1090"/>
                      <a:pt x="849" y="1093"/>
                    </a:cubicBezTo>
                    <a:cubicBezTo>
                      <a:pt x="850" y="1094"/>
                      <a:pt x="850" y="1094"/>
                      <a:pt x="850" y="1095"/>
                    </a:cubicBezTo>
                    <a:cubicBezTo>
                      <a:pt x="851" y="1098"/>
                      <a:pt x="852" y="1101"/>
                      <a:pt x="853" y="1104"/>
                    </a:cubicBezTo>
                    <a:cubicBezTo>
                      <a:pt x="853" y="1104"/>
                      <a:pt x="853" y="1104"/>
                      <a:pt x="853" y="1104"/>
                    </a:cubicBezTo>
                    <a:cubicBezTo>
                      <a:pt x="854" y="1107"/>
                      <a:pt x="855" y="1110"/>
                      <a:pt x="856" y="1113"/>
                    </a:cubicBezTo>
                    <a:cubicBezTo>
                      <a:pt x="856" y="1113"/>
                      <a:pt x="856" y="1114"/>
                      <a:pt x="856" y="1115"/>
                    </a:cubicBezTo>
                    <a:cubicBezTo>
                      <a:pt x="857" y="1118"/>
                      <a:pt x="857" y="1121"/>
                      <a:pt x="858" y="1124"/>
                    </a:cubicBezTo>
                    <a:cubicBezTo>
                      <a:pt x="858" y="1124"/>
                      <a:pt x="858" y="1125"/>
                      <a:pt x="858" y="1125"/>
                    </a:cubicBezTo>
                    <a:cubicBezTo>
                      <a:pt x="859" y="1128"/>
                      <a:pt x="859" y="1131"/>
                      <a:pt x="859" y="1133"/>
                    </a:cubicBezTo>
                    <a:cubicBezTo>
                      <a:pt x="859" y="1134"/>
                      <a:pt x="859" y="1135"/>
                      <a:pt x="859" y="1135"/>
                    </a:cubicBezTo>
                    <a:cubicBezTo>
                      <a:pt x="860" y="1138"/>
                      <a:pt x="860" y="1141"/>
                      <a:pt x="860" y="1144"/>
                    </a:cubicBezTo>
                    <a:cubicBezTo>
                      <a:pt x="860" y="1145"/>
                      <a:pt x="860" y="1145"/>
                      <a:pt x="860" y="1145"/>
                    </a:cubicBezTo>
                    <a:cubicBezTo>
                      <a:pt x="860" y="1146"/>
                      <a:pt x="860" y="1147"/>
                      <a:pt x="860" y="1148"/>
                    </a:cubicBezTo>
                    <a:cubicBezTo>
                      <a:pt x="860" y="1149"/>
                      <a:pt x="860" y="1149"/>
                      <a:pt x="860" y="1150"/>
                    </a:cubicBezTo>
                    <a:cubicBezTo>
                      <a:pt x="860" y="1152"/>
                      <a:pt x="859" y="1154"/>
                      <a:pt x="859" y="1156"/>
                    </a:cubicBezTo>
                    <a:cubicBezTo>
                      <a:pt x="859" y="1156"/>
                      <a:pt x="859" y="1156"/>
                      <a:pt x="859" y="1156"/>
                    </a:cubicBezTo>
                    <a:cubicBezTo>
                      <a:pt x="859" y="1158"/>
                      <a:pt x="859" y="1160"/>
                      <a:pt x="859" y="1162"/>
                    </a:cubicBezTo>
                    <a:cubicBezTo>
                      <a:pt x="859" y="1163"/>
                      <a:pt x="858" y="1164"/>
                      <a:pt x="858" y="1164"/>
                    </a:cubicBezTo>
                    <a:cubicBezTo>
                      <a:pt x="858" y="1166"/>
                      <a:pt x="858" y="1167"/>
                      <a:pt x="858" y="1169"/>
                    </a:cubicBezTo>
                    <a:cubicBezTo>
                      <a:pt x="858" y="1169"/>
                      <a:pt x="857" y="1170"/>
                      <a:pt x="857" y="1171"/>
                    </a:cubicBezTo>
                    <a:cubicBezTo>
                      <a:pt x="857" y="1172"/>
                      <a:pt x="857" y="1174"/>
                      <a:pt x="856" y="1175"/>
                    </a:cubicBezTo>
                    <a:cubicBezTo>
                      <a:pt x="856" y="1176"/>
                      <a:pt x="856" y="1177"/>
                      <a:pt x="856" y="1177"/>
                    </a:cubicBezTo>
                    <a:cubicBezTo>
                      <a:pt x="856" y="1179"/>
                      <a:pt x="855" y="1180"/>
                      <a:pt x="855" y="1182"/>
                    </a:cubicBezTo>
                    <a:cubicBezTo>
                      <a:pt x="855" y="1182"/>
                      <a:pt x="854" y="1183"/>
                      <a:pt x="854" y="1184"/>
                    </a:cubicBezTo>
                    <a:cubicBezTo>
                      <a:pt x="854" y="1186"/>
                      <a:pt x="853" y="1188"/>
                      <a:pt x="852" y="1190"/>
                    </a:cubicBezTo>
                    <a:cubicBezTo>
                      <a:pt x="850" y="1195"/>
                      <a:pt x="848" y="1201"/>
                      <a:pt x="846" y="1206"/>
                    </a:cubicBezTo>
                    <a:cubicBezTo>
                      <a:pt x="853" y="1215"/>
                      <a:pt x="853" y="1215"/>
                      <a:pt x="853" y="1215"/>
                    </a:cubicBezTo>
                    <a:cubicBezTo>
                      <a:pt x="861" y="1216"/>
                      <a:pt x="868" y="1217"/>
                      <a:pt x="875" y="1220"/>
                    </a:cubicBezTo>
                    <a:cubicBezTo>
                      <a:pt x="911" y="1232"/>
                      <a:pt x="936" y="1263"/>
                      <a:pt x="942" y="1299"/>
                    </a:cubicBezTo>
                    <a:cubicBezTo>
                      <a:pt x="943" y="1298"/>
                      <a:pt x="943" y="1298"/>
                      <a:pt x="943" y="1298"/>
                    </a:cubicBezTo>
                    <a:cubicBezTo>
                      <a:pt x="943" y="1298"/>
                      <a:pt x="943" y="1298"/>
                      <a:pt x="943" y="1298"/>
                    </a:cubicBezTo>
                    <a:cubicBezTo>
                      <a:pt x="943" y="1298"/>
                      <a:pt x="943" y="1298"/>
                      <a:pt x="943" y="1298"/>
                    </a:cubicBezTo>
                    <a:cubicBezTo>
                      <a:pt x="944" y="1298"/>
                      <a:pt x="944" y="1298"/>
                      <a:pt x="944" y="1298"/>
                    </a:cubicBezTo>
                    <a:cubicBezTo>
                      <a:pt x="945" y="1297"/>
                      <a:pt x="946" y="1296"/>
                      <a:pt x="947" y="1296"/>
                    </a:cubicBezTo>
                    <a:cubicBezTo>
                      <a:pt x="948" y="1295"/>
                      <a:pt x="948" y="1295"/>
                      <a:pt x="948" y="1295"/>
                    </a:cubicBezTo>
                    <a:cubicBezTo>
                      <a:pt x="949" y="1294"/>
                      <a:pt x="950" y="1293"/>
                      <a:pt x="952" y="1293"/>
                    </a:cubicBezTo>
                    <a:cubicBezTo>
                      <a:pt x="952" y="1293"/>
                      <a:pt x="952" y="1293"/>
                      <a:pt x="952" y="1293"/>
                    </a:cubicBezTo>
                    <a:cubicBezTo>
                      <a:pt x="953" y="1292"/>
                      <a:pt x="954" y="1291"/>
                      <a:pt x="956" y="1291"/>
                    </a:cubicBezTo>
                    <a:cubicBezTo>
                      <a:pt x="956" y="1291"/>
                      <a:pt x="956" y="1291"/>
                      <a:pt x="957" y="1290"/>
                    </a:cubicBezTo>
                    <a:cubicBezTo>
                      <a:pt x="958" y="1290"/>
                      <a:pt x="959" y="1290"/>
                      <a:pt x="960" y="1289"/>
                    </a:cubicBezTo>
                    <a:cubicBezTo>
                      <a:pt x="960" y="1289"/>
                      <a:pt x="961" y="1289"/>
                      <a:pt x="961" y="1289"/>
                    </a:cubicBezTo>
                    <a:cubicBezTo>
                      <a:pt x="962" y="1288"/>
                      <a:pt x="964" y="1288"/>
                      <a:pt x="965" y="1288"/>
                    </a:cubicBezTo>
                    <a:cubicBezTo>
                      <a:pt x="965" y="1288"/>
                      <a:pt x="965" y="1288"/>
                      <a:pt x="965" y="1288"/>
                    </a:cubicBezTo>
                    <a:cubicBezTo>
                      <a:pt x="967" y="1287"/>
                      <a:pt x="968" y="1287"/>
                      <a:pt x="970" y="1287"/>
                    </a:cubicBezTo>
                    <a:cubicBezTo>
                      <a:pt x="970" y="1287"/>
                      <a:pt x="971" y="1287"/>
                      <a:pt x="971" y="1286"/>
                    </a:cubicBezTo>
                    <a:cubicBezTo>
                      <a:pt x="972" y="1286"/>
                      <a:pt x="973" y="1286"/>
                      <a:pt x="974" y="1286"/>
                    </a:cubicBezTo>
                    <a:cubicBezTo>
                      <a:pt x="975" y="1286"/>
                      <a:pt x="975" y="1286"/>
                      <a:pt x="976" y="1286"/>
                    </a:cubicBezTo>
                    <a:cubicBezTo>
                      <a:pt x="977" y="1286"/>
                      <a:pt x="977" y="1286"/>
                      <a:pt x="978" y="1286"/>
                    </a:cubicBezTo>
                    <a:cubicBezTo>
                      <a:pt x="978" y="1286"/>
                      <a:pt x="979" y="1286"/>
                      <a:pt x="979" y="1286"/>
                    </a:cubicBezTo>
                    <a:cubicBezTo>
                      <a:pt x="980" y="1286"/>
                      <a:pt x="980" y="1286"/>
                      <a:pt x="980" y="1286"/>
                    </a:cubicBezTo>
                    <a:cubicBezTo>
                      <a:pt x="980" y="1286"/>
                      <a:pt x="980" y="1286"/>
                      <a:pt x="980" y="1286"/>
                    </a:cubicBezTo>
                    <a:cubicBezTo>
                      <a:pt x="980" y="1286"/>
                      <a:pt x="980" y="1286"/>
                      <a:pt x="980" y="1286"/>
                    </a:cubicBezTo>
                    <a:cubicBezTo>
                      <a:pt x="982" y="1286"/>
                      <a:pt x="983" y="1286"/>
                      <a:pt x="985" y="1286"/>
                    </a:cubicBezTo>
                    <a:cubicBezTo>
                      <a:pt x="986" y="1286"/>
                      <a:pt x="986" y="1286"/>
                      <a:pt x="986" y="1286"/>
                    </a:cubicBezTo>
                    <a:cubicBezTo>
                      <a:pt x="987" y="1286"/>
                      <a:pt x="988" y="1286"/>
                      <a:pt x="989" y="1286"/>
                    </a:cubicBezTo>
                    <a:cubicBezTo>
                      <a:pt x="990" y="1287"/>
                      <a:pt x="990" y="1287"/>
                      <a:pt x="991" y="1287"/>
                    </a:cubicBezTo>
                    <a:cubicBezTo>
                      <a:pt x="992" y="1287"/>
                      <a:pt x="993" y="1287"/>
                      <a:pt x="994" y="1287"/>
                    </a:cubicBezTo>
                    <a:cubicBezTo>
                      <a:pt x="994" y="1287"/>
                      <a:pt x="995" y="1288"/>
                      <a:pt x="995" y="1288"/>
                    </a:cubicBezTo>
                    <a:cubicBezTo>
                      <a:pt x="997" y="1288"/>
                      <a:pt x="998" y="1288"/>
                      <a:pt x="999" y="1289"/>
                    </a:cubicBezTo>
                    <a:cubicBezTo>
                      <a:pt x="1000" y="1289"/>
                      <a:pt x="1000" y="1289"/>
                      <a:pt x="1000" y="1289"/>
                    </a:cubicBezTo>
                    <a:cubicBezTo>
                      <a:pt x="1000" y="1289"/>
                      <a:pt x="1000" y="1289"/>
                      <a:pt x="1000" y="1289"/>
                    </a:cubicBezTo>
                    <a:cubicBezTo>
                      <a:pt x="1002" y="1290"/>
                      <a:pt x="1004" y="1290"/>
                      <a:pt x="1005" y="1291"/>
                    </a:cubicBezTo>
                    <a:cubicBezTo>
                      <a:pt x="1006" y="1291"/>
                      <a:pt x="1006" y="1292"/>
                      <a:pt x="1007" y="1292"/>
                    </a:cubicBezTo>
                    <a:cubicBezTo>
                      <a:pt x="1008" y="1293"/>
                      <a:pt x="1009" y="1293"/>
                      <a:pt x="1010" y="1294"/>
                    </a:cubicBezTo>
                    <a:cubicBezTo>
                      <a:pt x="1011" y="1294"/>
                      <a:pt x="1012" y="1294"/>
                      <a:pt x="1012" y="1295"/>
                    </a:cubicBezTo>
                    <a:cubicBezTo>
                      <a:pt x="1013" y="1295"/>
                      <a:pt x="1014" y="1296"/>
                      <a:pt x="1015" y="1297"/>
                    </a:cubicBezTo>
                    <a:cubicBezTo>
                      <a:pt x="1016" y="1297"/>
                      <a:pt x="1016" y="1298"/>
                      <a:pt x="1017" y="1298"/>
                    </a:cubicBezTo>
                    <a:cubicBezTo>
                      <a:pt x="1018" y="1299"/>
                      <a:pt x="1020" y="1300"/>
                      <a:pt x="1021" y="1301"/>
                    </a:cubicBezTo>
                    <a:cubicBezTo>
                      <a:pt x="1021" y="1302"/>
                      <a:pt x="1021" y="1302"/>
                      <a:pt x="1021" y="1302"/>
                    </a:cubicBezTo>
                    <a:cubicBezTo>
                      <a:pt x="1023" y="1303"/>
                      <a:pt x="1024" y="1304"/>
                      <a:pt x="1025" y="1305"/>
                    </a:cubicBezTo>
                    <a:cubicBezTo>
                      <a:pt x="1025" y="1306"/>
                      <a:pt x="1026" y="1306"/>
                      <a:pt x="1026" y="1306"/>
                    </a:cubicBezTo>
                    <a:cubicBezTo>
                      <a:pt x="1027" y="1307"/>
                      <a:pt x="1028" y="1308"/>
                      <a:pt x="1029" y="1309"/>
                    </a:cubicBezTo>
                    <a:cubicBezTo>
                      <a:pt x="1029" y="1310"/>
                      <a:pt x="1029" y="1310"/>
                      <a:pt x="1030" y="1311"/>
                    </a:cubicBezTo>
                    <a:cubicBezTo>
                      <a:pt x="1031" y="1312"/>
                      <a:pt x="1031" y="1313"/>
                      <a:pt x="1032" y="1314"/>
                    </a:cubicBezTo>
                    <a:cubicBezTo>
                      <a:pt x="1032" y="1314"/>
                      <a:pt x="1033" y="1315"/>
                      <a:pt x="1033" y="1315"/>
                    </a:cubicBezTo>
                    <a:cubicBezTo>
                      <a:pt x="1034" y="1317"/>
                      <a:pt x="1035" y="1318"/>
                      <a:pt x="1035" y="1320"/>
                    </a:cubicBezTo>
                    <a:cubicBezTo>
                      <a:pt x="1036" y="1321"/>
                      <a:pt x="1036" y="1321"/>
                      <a:pt x="1036" y="1321"/>
                    </a:cubicBezTo>
                    <a:cubicBezTo>
                      <a:pt x="1036" y="1322"/>
                      <a:pt x="1037" y="1324"/>
                      <a:pt x="1038" y="1325"/>
                    </a:cubicBezTo>
                    <a:cubicBezTo>
                      <a:pt x="1038" y="1326"/>
                      <a:pt x="1038" y="1326"/>
                      <a:pt x="1038" y="1327"/>
                    </a:cubicBezTo>
                    <a:cubicBezTo>
                      <a:pt x="1039" y="1328"/>
                      <a:pt x="1039" y="1329"/>
                      <a:pt x="1039" y="1330"/>
                    </a:cubicBezTo>
                    <a:cubicBezTo>
                      <a:pt x="1040" y="1331"/>
                      <a:pt x="1040" y="1331"/>
                      <a:pt x="1040" y="1332"/>
                    </a:cubicBezTo>
                    <a:cubicBezTo>
                      <a:pt x="1040" y="1333"/>
                      <a:pt x="1040" y="1335"/>
                      <a:pt x="1041" y="1336"/>
                    </a:cubicBezTo>
                    <a:cubicBezTo>
                      <a:pt x="1041" y="1336"/>
                      <a:pt x="1041" y="1337"/>
                      <a:pt x="1041" y="1337"/>
                    </a:cubicBezTo>
                    <a:cubicBezTo>
                      <a:pt x="1041" y="1339"/>
                      <a:pt x="1042" y="1341"/>
                      <a:pt x="1042" y="1343"/>
                    </a:cubicBezTo>
                    <a:cubicBezTo>
                      <a:pt x="1042" y="1344"/>
                      <a:pt x="1042" y="1344"/>
                      <a:pt x="1042" y="1344"/>
                    </a:cubicBezTo>
                    <a:cubicBezTo>
                      <a:pt x="1042" y="1345"/>
                      <a:pt x="1042" y="1346"/>
                      <a:pt x="1042" y="1348"/>
                    </a:cubicBezTo>
                    <a:cubicBezTo>
                      <a:pt x="1042" y="1348"/>
                      <a:pt x="1042" y="1348"/>
                      <a:pt x="1042" y="1348"/>
                    </a:cubicBezTo>
                    <a:cubicBezTo>
                      <a:pt x="1042" y="1349"/>
                      <a:pt x="1042" y="1350"/>
                      <a:pt x="1042" y="1350"/>
                    </a:cubicBezTo>
                    <a:cubicBezTo>
                      <a:pt x="1042" y="1352"/>
                      <a:pt x="1042" y="1353"/>
                      <a:pt x="1041" y="1354"/>
                    </a:cubicBezTo>
                    <a:cubicBezTo>
                      <a:pt x="1041" y="1355"/>
                      <a:pt x="1041" y="1355"/>
                      <a:pt x="1041" y="1356"/>
                    </a:cubicBezTo>
                    <a:cubicBezTo>
                      <a:pt x="1041" y="1357"/>
                      <a:pt x="1041" y="1359"/>
                      <a:pt x="1040" y="1360"/>
                    </a:cubicBezTo>
                    <a:cubicBezTo>
                      <a:pt x="1040" y="1361"/>
                      <a:pt x="1040" y="1361"/>
                      <a:pt x="1040" y="1362"/>
                    </a:cubicBezTo>
                    <a:cubicBezTo>
                      <a:pt x="1040" y="1364"/>
                      <a:pt x="1039" y="1365"/>
                      <a:pt x="1039" y="1367"/>
                    </a:cubicBezTo>
                    <a:cubicBezTo>
                      <a:pt x="1034" y="1381"/>
                      <a:pt x="1025" y="1392"/>
                      <a:pt x="1014" y="1399"/>
                    </a:cubicBezTo>
                    <a:cubicBezTo>
                      <a:pt x="1018" y="1400"/>
                      <a:pt x="1021" y="1401"/>
                      <a:pt x="1024" y="1402"/>
                    </a:cubicBezTo>
                    <a:cubicBezTo>
                      <a:pt x="1035" y="1405"/>
                      <a:pt x="1045" y="1410"/>
                      <a:pt x="1053" y="1417"/>
                    </a:cubicBezTo>
                    <a:cubicBezTo>
                      <a:pt x="1055" y="1418"/>
                      <a:pt x="1056" y="1419"/>
                      <a:pt x="1058" y="1421"/>
                    </a:cubicBezTo>
                    <a:cubicBezTo>
                      <a:pt x="1058" y="1421"/>
                      <a:pt x="1058" y="1421"/>
                      <a:pt x="1058" y="1421"/>
                    </a:cubicBezTo>
                    <a:cubicBezTo>
                      <a:pt x="1059" y="1422"/>
                      <a:pt x="1061" y="1423"/>
                      <a:pt x="1062" y="1425"/>
                    </a:cubicBezTo>
                    <a:cubicBezTo>
                      <a:pt x="1063" y="1425"/>
                      <a:pt x="1063" y="1425"/>
                      <a:pt x="1063" y="1425"/>
                    </a:cubicBezTo>
                    <a:cubicBezTo>
                      <a:pt x="1064" y="1426"/>
                      <a:pt x="1065" y="1428"/>
                      <a:pt x="1066" y="1429"/>
                    </a:cubicBezTo>
                    <a:cubicBezTo>
                      <a:pt x="1066" y="1429"/>
                      <a:pt x="1066" y="1429"/>
                      <a:pt x="1066" y="1429"/>
                    </a:cubicBezTo>
                    <a:cubicBezTo>
                      <a:pt x="1067" y="1429"/>
                      <a:pt x="1067" y="1430"/>
                      <a:pt x="1067" y="1430"/>
                    </a:cubicBezTo>
                    <a:cubicBezTo>
                      <a:pt x="1068" y="1431"/>
                      <a:pt x="1069" y="1432"/>
                      <a:pt x="1070" y="1433"/>
                    </a:cubicBezTo>
                    <a:cubicBezTo>
                      <a:pt x="1070" y="1433"/>
                      <a:pt x="1071" y="1434"/>
                      <a:pt x="1071" y="1435"/>
                    </a:cubicBezTo>
                    <a:cubicBezTo>
                      <a:pt x="1072" y="1436"/>
                      <a:pt x="1073" y="1436"/>
                      <a:pt x="1073" y="1437"/>
                    </a:cubicBezTo>
                    <a:cubicBezTo>
                      <a:pt x="1074" y="1438"/>
                      <a:pt x="1074" y="1439"/>
                      <a:pt x="1075" y="1439"/>
                    </a:cubicBezTo>
                    <a:cubicBezTo>
                      <a:pt x="1075" y="1440"/>
                      <a:pt x="1076" y="1441"/>
                      <a:pt x="1076" y="1442"/>
                    </a:cubicBezTo>
                    <a:cubicBezTo>
                      <a:pt x="1077" y="1443"/>
                      <a:pt x="1077" y="1443"/>
                      <a:pt x="1078" y="1444"/>
                    </a:cubicBezTo>
                    <a:cubicBezTo>
                      <a:pt x="1078" y="1445"/>
                      <a:pt x="1079" y="1446"/>
                      <a:pt x="1079" y="1447"/>
                    </a:cubicBezTo>
                    <a:cubicBezTo>
                      <a:pt x="1080" y="1447"/>
                      <a:pt x="1080" y="1448"/>
                      <a:pt x="1081" y="1449"/>
                    </a:cubicBezTo>
                    <a:cubicBezTo>
                      <a:pt x="1081" y="1450"/>
                      <a:pt x="1081" y="1451"/>
                      <a:pt x="1082" y="1452"/>
                    </a:cubicBezTo>
                    <a:cubicBezTo>
                      <a:pt x="1082" y="1452"/>
                      <a:pt x="1083" y="1453"/>
                      <a:pt x="1083" y="1454"/>
                    </a:cubicBezTo>
                    <a:cubicBezTo>
                      <a:pt x="1084" y="1455"/>
                      <a:pt x="1084" y="1456"/>
                      <a:pt x="1084" y="1457"/>
                    </a:cubicBezTo>
                    <a:cubicBezTo>
                      <a:pt x="1085" y="1458"/>
                      <a:pt x="1085" y="1458"/>
                      <a:pt x="1085" y="1459"/>
                    </a:cubicBezTo>
                    <a:cubicBezTo>
                      <a:pt x="1086" y="1460"/>
                      <a:pt x="1086" y="1461"/>
                      <a:pt x="1086" y="1462"/>
                    </a:cubicBezTo>
                    <a:cubicBezTo>
                      <a:pt x="1087" y="1463"/>
                      <a:pt x="1087" y="1464"/>
                      <a:pt x="1087" y="1464"/>
                    </a:cubicBezTo>
                    <a:cubicBezTo>
                      <a:pt x="1088" y="1465"/>
                      <a:pt x="1088" y="1466"/>
                      <a:pt x="1088" y="1467"/>
                    </a:cubicBezTo>
                    <a:cubicBezTo>
                      <a:pt x="1089" y="1468"/>
                      <a:pt x="1089" y="1469"/>
                      <a:pt x="1089" y="1470"/>
                    </a:cubicBezTo>
                    <a:cubicBezTo>
                      <a:pt x="1089" y="1471"/>
                      <a:pt x="1090" y="1472"/>
                      <a:pt x="1090" y="1473"/>
                    </a:cubicBezTo>
                    <a:cubicBezTo>
                      <a:pt x="1090" y="1474"/>
                      <a:pt x="1090" y="1474"/>
                      <a:pt x="1090" y="1475"/>
                    </a:cubicBezTo>
                    <a:cubicBezTo>
                      <a:pt x="1091" y="1476"/>
                      <a:pt x="1091" y="1478"/>
                      <a:pt x="1091" y="1479"/>
                    </a:cubicBezTo>
                    <a:cubicBezTo>
                      <a:pt x="1091" y="1479"/>
                      <a:pt x="1091" y="1480"/>
                      <a:pt x="1092" y="1481"/>
                    </a:cubicBezTo>
                    <a:cubicBezTo>
                      <a:pt x="1092" y="1483"/>
                      <a:pt x="1092" y="1484"/>
                      <a:pt x="1092" y="1486"/>
                    </a:cubicBezTo>
                    <a:cubicBezTo>
                      <a:pt x="1092" y="1487"/>
                      <a:pt x="1092" y="1488"/>
                      <a:pt x="1092" y="1488"/>
                    </a:cubicBezTo>
                    <a:cubicBezTo>
                      <a:pt x="1093" y="1490"/>
                      <a:pt x="1093" y="1491"/>
                      <a:pt x="1093" y="1492"/>
                    </a:cubicBezTo>
                    <a:cubicBezTo>
                      <a:pt x="1093" y="1493"/>
                      <a:pt x="1093" y="1494"/>
                      <a:pt x="1093" y="1495"/>
                    </a:cubicBezTo>
                    <a:cubicBezTo>
                      <a:pt x="1093" y="1495"/>
                      <a:pt x="1094" y="1496"/>
                      <a:pt x="1094" y="1497"/>
                    </a:cubicBezTo>
                    <a:cubicBezTo>
                      <a:pt x="1094" y="1497"/>
                      <a:pt x="1094" y="1498"/>
                      <a:pt x="1094" y="1498"/>
                    </a:cubicBezTo>
                    <a:cubicBezTo>
                      <a:pt x="1098" y="1498"/>
                      <a:pt x="1103" y="1498"/>
                      <a:pt x="1108" y="1498"/>
                    </a:cubicBezTo>
                    <a:cubicBezTo>
                      <a:pt x="1109" y="1498"/>
                      <a:pt x="1109" y="1498"/>
                      <a:pt x="1110" y="1498"/>
                    </a:cubicBezTo>
                    <a:cubicBezTo>
                      <a:pt x="1110" y="1498"/>
                      <a:pt x="1110" y="1498"/>
                      <a:pt x="1110" y="1498"/>
                    </a:cubicBezTo>
                    <a:cubicBezTo>
                      <a:pt x="1110" y="1498"/>
                      <a:pt x="1110" y="1498"/>
                      <a:pt x="1110" y="1498"/>
                    </a:cubicBezTo>
                    <a:cubicBezTo>
                      <a:pt x="1111" y="1498"/>
                      <a:pt x="1111" y="1498"/>
                      <a:pt x="1111" y="1498"/>
                    </a:cubicBezTo>
                    <a:cubicBezTo>
                      <a:pt x="1111" y="1498"/>
                      <a:pt x="1111" y="1497"/>
                      <a:pt x="1112" y="1497"/>
                    </a:cubicBezTo>
                    <a:cubicBezTo>
                      <a:pt x="1112" y="1497"/>
                      <a:pt x="1112" y="1497"/>
                      <a:pt x="1112" y="1497"/>
                    </a:cubicBezTo>
                    <a:cubicBezTo>
                      <a:pt x="1115" y="1497"/>
                      <a:pt x="1117" y="1497"/>
                      <a:pt x="1119" y="1497"/>
                    </a:cubicBezTo>
                    <a:cubicBezTo>
                      <a:pt x="1120" y="1497"/>
                      <a:pt x="1120" y="1497"/>
                      <a:pt x="1121" y="1498"/>
                    </a:cubicBezTo>
                    <a:cubicBezTo>
                      <a:pt x="1123" y="1498"/>
                      <a:pt x="1126" y="1498"/>
                      <a:pt x="1129" y="1498"/>
                    </a:cubicBezTo>
                    <a:cubicBezTo>
                      <a:pt x="1130" y="1499"/>
                      <a:pt x="1130" y="1499"/>
                      <a:pt x="1130" y="1499"/>
                    </a:cubicBezTo>
                    <a:cubicBezTo>
                      <a:pt x="1132" y="1499"/>
                      <a:pt x="1135" y="1500"/>
                      <a:pt x="1138" y="1500"/>
                    </a:cubicBezTo>
                    <a:cubicBezTo>
                      <a:pt x="1139" y="1500"/>
                      <a:pt x="1139" y="1500"/>
                      <a:pt x="1139" y="1500"/>
                    </a:cubicBezTo>
                    <a:cubicBezTo>
                      <a:pt x="1142" y="1501"/>
                      <a:pt x="1144" y="1502"/>
                      <a:pt x="1147" y="1503"/>
                    </a:cubicBezTo>
                    <a:cubicBezTo>
                      <a:pt x="1148" y="1503"/>
                      <a:pt x="1148" y="1503"/>
                      <a:pt x="1148" y="1503"/>
                    </a:cubicBezTo>
                    <a:cubicBezTo>
                      <a:pt x="1148" y="1503"/>
                      <a:pt x="1148" y="1503"/>
                      <a:pt x="1148" y="1503"/>
                    </a:cubicBezTo>
                    <a:cubicBezTo>
                      <a:pt x="1149" y="1503"/>
                      <a:pt x="1149" y="1503"/>
                      <a:pt x="1149" y="1503"/>
                    </a:cubicBezTo>
                    <a:cubicBezTo>
                      <a:pt x="1150" y="1504"/>
                      <a:pt x="1150" y="1504"/>
                      <a:pt x="1150" y="1504"/>
                    </a:cubicBezTo>
                    <a:cubicBezTo>
                      <a:pt x="1150" y="1504"/>
                      <a:pt x="1150" y="1504"/>
                      <a:pt x="1150" y="1504"/>
                    </a:cubicBezTo>
                    <a:cubicBezTo>
                      <a:pt x="1200" y="1521"/>
                      <a:pt x="1232" y="1566"/>
                      <a:pt x="1235" y="1615"/>
                    </a:cubicBezTo>
                    <a:cubicBezTo>
                      <a:pt x="1454" y="1452"/>
                      <a:pt x="1595" y="1191"/>
                      <a:pt x="1595" y="896"/>
                    </a:cubicBezTo>
                    <a:cubicBezTo>
                      <a:pt x="1595" y="401"/>
                      <a:pt x="1194" y="0"/>
                      <a:pt x="698" y="0"/>
                    </a:cubicBezTo>
                  </a:path>
                </a:pathLst>
              </a:custGeom>
              <a:solidFill>
                <a:srgbClr val="4F81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10" name="Freeform 7"/>
              <p:cNvSpPr/>
              <p:nvPr/>
            </p:nvSpPr>
            <p:spPr bwMode="auto">
              <a:xfrm>
                <a:off x="2975" y="3185"/>
                <a:ext cx="13" cy="0"/>
              </a:xfrm>
              <a:custGeom>
                <a:gdLst>
                  <a:gd name="T0" fmla="*/ 8 w 8"/>
                  <a:gd name="T1" fmla="*/ 8 w 8"/>
                  <a:gd name="T2" fmla="*/ 0 w 8"/>
                  <a:gd name="T3" fmla="*/ 0 w 8"/>
                  <a:gd name="T4" fmla="*/ 8 w 8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8">
                    <a:moveTo>
                      <a:pt x="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2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0"/>
                      <a:pt x="5" y="0"/>
                      <a:pt x="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11" name="Freeform 8"/>
              <p:cNvSpPr/>
              <p:nvPr/>
            </p:nvSpPr>
            <p:spPr bwMode="auto">
              <a:xfrm>
                <a:off x="2990" y="3185"/>
                <a:ext cx="14" cy="7"/>
              </a:xfrm>
              <a:custGeom>
                <a:gdLst>
                  <a:gd name="T0" fmla="*/ 8 w 8"/>
                  <a:gd name="T1" fmla="*/ 4 h 4"/>
                  <a:gd name="T2" fmla="*/ 8 w 8"/>
                  <a:gd name="T3" fmla="*/ 4 h 4"/>
                  <a:gd name="T4" fmla="*/ 0 w 8"/>
                  <a:gd name="T5" fmla="*/ 0 h 4"/>
                  <a:gd name="T6" fmla="*/ 0 w 8"/>
                  <a:gd name="T7" fmla="*/ 0 h 4"/>
                  <a:gd name="T8" fmla="*/ 8 w 8"/>
                  <a:gd name="T9" fmla="*/ 4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">
                    <a:moveTo>
                      <a:pt x="8" y="4"/>
                    </a:moveTo>
                    <a:cubicBezTo>
                      <a:pt x="8" y="4"/>
                      <a:pt x="8" y="4"/>
                      <a:pt x="8" y="4"/>
                    </a:cubicBezTo>
                    <a:cubicBezTo>
                      <a:pt x="5" y="0"/>
                      <a:pt x="2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0"/>
                      <a:pt x="5" y="0"/>
                      <a:pt x="8" y="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12" name="Freeform 9"/>
              <p:cNvSpPr/>
              <p:nvPr/>
            </p:nvSpPr>
            <p:spPr bwMode="auto">
              <a:xfrm>
                <a:off x="2959" y="3183"/>
                <a:ext cx="12" cy="0"/>
              </a:xfrm>
              <a:custGeom>
                <a:gdLst>
                  <a:gd name="T0" fmla="*/ 7 w 7"/>
                  <a:gd name="T1" fmla="*/ 0 w 7"/>
                  <a:gd name="T2" fmla="*/ 7 w 7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7">
                    <a:moveTo>
                      <a:pt x="7" y="0"/>
                    </a:moveTo>
                    <a:cubicBezTo>
                      <a:pt x="5" y="0"/>
                      <a:pt x="3" y="0"/>
                      <a:pt x="0" y="0"/>
                    </a:cubicBezTo>
                    <a:cubicBezTo>
                      <a:pt x="3" y="0"/>
                      <a:pt x="5" y="0"/>
                      <a:pt x="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13" name="Freeform 10"/>
              <p:cNvSpPr/>
              <p:nvPr/>
            </p:nvSpPr>
            <p:spPr bwMode="auto">
              <a:xfrm>
                <a:off x="3005" y="3192"/>
                <a:ext cx="14" cy="3"/>
              </a:xfrm>
              <a:custGeom>
                <a:gdLst>
                  <a:gd name="T0" fmla="*/ 8 w 8"/>
                  <a:gd name="T1" fmla="*/ 2 h 2"/>
                  <a:gd name="T2" fmla="*/ 8 w 8"/>
                  <a:gd name="T3" fmla="*/ 2 h 2"/>
                  <a:gd name="T4" fmla="*/ 0 w 8"/>
                  <a:gd name="T5" fmla="*/ 0 h 2"/>
                  <a:gd name="T6" fmla="*/ 0 w 8"/>
                  <a:gd name="T7" fmla="*/ 0 h 2"/>
                  <a:gd name="T8" fmla="*/ 8 w 8"/>
                  <a:gd name="T9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2">
                    <a:moveTo>
                      <a:pt x="8" y="2"/>
                    </a:moveTo>
                    <a:cubicBezTo>
                      <a:pt x="8" y="2"/>
                      <a:pt x="8" y="2"/>
                      <a:pt x="8" y="2"/>
                    </a:cubicBezTo>
                    <a:cubicBezTo>
                      <a:pt x="5" y="1"/>
                      <a:pt x="3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" y="0"/>
                      <a:pt x="5" y="1"/>
                      <a:pt x="8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14" name="Freeform 11"/>
              <p:cNvSpPr/>
              <p:nvPr/>
            </p:nvSpPr>
            <p:spPr bwMode="auto">
              <a:xfrm>
                <a:off x="2897" y="3089"/>
                <a:ext cx="4" cy="3"/>
              </a:xfrm>
              <a:custGeom>
                <a:gdLst>
                  <a:gd name="T0" fmla="*/ 2 w 2"/>
                  <a:gd name="T1" fmla="*/ 2 h 2"/>
                  <a:gd name="T2" fmla="*/ 2 w 2"/>
                  <a:gd name="T3" fmla="*/ 2 h 2"/>
                  <a:gd name="T4" fmla="*/ 0 w 2"/>
                  <a:gd name="T5" fmla="*/ 0 h 2"/>
                  <a:gd name="T6" fmla="*/ 0 w 2"/>
                  <a:gd name="T7" fmla="*/ 0 h 2"/>
                  <a:gd name="T8" fmla="*/ 2 w 2"/>
                  <a:gd name="T9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1" y="1"/>
                      <a:pt x="1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1"/>
                      <a:pt x="2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15" name="Freeform 12"/>
              <p:cNvSpPr/>
              <p:nvPr/>
            </p:nvSpPr>
            <p:spPr bwMode="auto">
              <a:xfrm>
                <a:off x="2908" y="3106"/>
                <a:ext cx="1" cy="3"/>
              </a:xfrm>
              <a:custGeom>
                <a:gdLst>
                  <a:gd name="T0" fmla="*/ 1 w 1"/>
                  <a:gd name="T1" fmla="*/ 2 h 2"/>
                  <a:gd name="T2" fmla="*/ 1 w 1"/>
                  <a:gd name="T3" fmla="*/ 2 h 2"/>
                  <a:gd name="T4" fmla="*/ 0 w 1"/>
                  <a:gd name="T5" fmla="*/ 0 h 2"/>
                  <a:gd name="T6" fmla="*/ 0 w 1"/>
                  <a:gd name="T7" fmla="*/ 0 h 2"/>
                  <a:gd name="T8" fmla="*/ 1 w 1"/>
                  <a:gd name="T9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1"/>
                      <a:pt x="1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16" name="Freeform 13"/>
              <p:cNvSpPr/>
              <p:nvPr/>
            </p:nvSpPr>
            <p:spPr bwMode="auto">
              <a:xfrm>
                <a:off x="2902" y="3097"/>
                <a:ext cx="4" cy="4"/>
              </a:xfrm>
              <a:custGeom>
                <a:gdLst>
                  <a:gd name="T0" fmla="*/ 2 w 2"/>
                  <a:gd name="T1" fmla="*/ 2 h 2"/>
                  <a:gd name="T2" fmla="*/ 2 w 2"/>
                  <a:gd name="T3" fmla="*/ 2 h 2"/>
                  <a:gd name="T4" fmla="*/ 0 w 2"/>
                  <a:gd name="T5" fmla="*/ 0 h 2"/>
                  <a:gd name="T6" fmla="*/ 0 w 2"/>
                  <a:gd name="T7" fmla="*/ 0 h 2"/>
                  <a:gd name="T8" fmla="*/ 2 w 2"/>
                  <a:gd name="T9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1"/>
                      <a:pt x="2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17" name="Freeform 14"/>
              <p:cNvSpPr/>
              <p:nvPr/>
            </p:nvSpPr>
            <p:spPr bwMode="auto">
              <a:xfrm>
                <a:off x="2892" y="3080"/>
                <a:ext cx="4" cy="4"/>
              </a:xfrm>
              <a:custGeom>
                <a:gdLst>
                  <a:gd name="T0" fmla="*/ 2 w 2"/>
                  <a:gd name="T1" fmla="*/ 2 h 2"/>
                  <a:gd name="T2" fmla="*/ 2 w 2"/>
                  <a:gd name="T3" fmla="*/ 2 h 2"/>
                  <a:gd name="T4" fmla="*/ 0 w 2"/>
                  <a:gd name="T5" fmla="*/ 0 h 2"/>
                  <a:gd name="T6" fmla="*/ 0 w 2"/>
                  <a:gd name="T7" fmla="*/ 0 h 2"/>
                  <a:gd name="T8" fmla="*/ 2 w 2"/>
                  <a:gd name="T9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2"/>
                      <a:pt x="2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18" name="Freeform 15"/>
              <p:cNvSpPr/>
              <p:nvPr/>
            </p:nvSpPr>
            <p:spPr bwMode="auto">
              <a:xfrm>
                <a:off x="2880" y="3067"/>
                <a:ext cx="2" cy="1"/>
              </a:xfrm>
              <a:custGeom>
                <a:gdLst>
                  <a:gd name="T0" fmla="*/ 1 w 1"/>
                  <a:gd name="T1" fmla="*/ 1 h 1"/>
                  <a:gd name="T2" fmla="*/ 0 w 1"/>
                  <a:gd name="T3" fmla="*/ 0 h 1"/>
                  <a:gd name="T4" fmla="*/ 1 w 1"/>
                  <a:gd name="T5" fmla="*/ 1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1"/>
                      <a:pt x="1" y="0"/>
                      <a:pt x="0" y="0"/>
                    </a:cubicBezTo>
                    <a:cubicBezTo>
                      <a:pt x="1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19" name="Freeform 16"/>
              <p:cNvSpPr/>
              <p:nvPr/>
            </p:nvSpPr>
            <p:spPr bwMode="auto">
              <a:xfrm>
                <a:off x="2887" y="3073"/>
                <a:ext cx="2" cy="4"/>
              </a:xfrm>
              <a:custGeom>
                <a:gdLst>
                  <a:gd name="T0" fmla="*/ 1 w 1"/>
                  <a:gd name="T1" fmla="*/ 2 h 2"/>
                  <a:gd name="T2" fmla="*/ 1 w 1"/>
                  <a:gd name="T3" fmla="*/ 2 h 2"/>
                  <a:gd name="T4" fmla="*/ 0 w 1"/>
                  <a:gd name="T5" fmla="*/ 0 h 2"/>
                  <a:gd name="T6" fmla="*/ 0 w 1"/>
                  <a:gd name="T7" fmla="*/ 0 h 2"/>
                  <a:gd name="T8" fmla="*/ 1 w 1"/>
                  <a:gd name="T9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1"/>
                      <a:pt x="1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20" name="Freeform 17"/>
              <p:cNvSpPr/>
              <p:nvPr/>
            </p:nvSpPr>
            <p:spPr bwMode="auto">
              <a:xfrm>
                <a:off x="2911" y="3115"/>
                <a:ext cx="2" cy="3"/>
              </a:xfrm>
              <a:custGeom>
                <a:gdLst>
                  <a:gd name="T0" fmla="*/ 1 w 1"/>
                  <a:gd name="T1" fmla="*/ 2 h 2"/>
                  <a:gd name="T2" fmla="*/ 1 w 1"/>
                  <a:gd name="T3" fmla="*/ 2 h 2"/>
                  <a:gd name="T4" fmla="*/ 0 w 1"/>
                  <a:gd name="T5" fmla="*/ 0 h 2"/>
                  <a:gd name="T6" fmla="*/ 0 w 1"/>
                  <a:gd name="T7" fmla="*/ 0 h 2"/>
                  <a:gd name="T8" fmla="*/ 1 w 1"/>
                  <a:gd name="T9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21" name="Freeform 18"/>
              <p:cNvSpPr/>
              <p:nvPr/>
            </p:nvSpPr>
            <p:spPr bwMode="auto">
              <a:xfrm>
                <a:off x="2923" y="3152"/>
                <a:ext cx="2" cy="4"/>
              </a:xfrm>
              <a:custGeom>
                <a:gdLst>
                  <a:gd name="T0" fmla="*/ 0 w 1"/>
                  <a:gd name="T1" fmla="*/ 2 h 2"/>
                  <a:gd name="T2" fmla="*/ 1 w 1"/>
                  <a:gd name="T3" fmla="*/ 2 h 2"/>
                  <a:gd name="T4" fmla="*/ 0 w 1"/>
                  <a:gd name="T5" fmla="*/ 0 h 2"/>
                  <a:gd name="T6" fmla="*/ 0 w 1"/>
                  <a:gd name="T7" fmla="*/ 0 h 2"/>
                  <a:gd name="T8" fmla="*/ 0 w 1"/>
                  <a:gd name="T9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0" y="2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22" name="Freeform 19"/>
              <p:cNvSpPr/>
              <p:nvPr/>
            </p:nvSpPr>
            <p:spPr bwMode="auto">
              <a:xfrm flipH="1">
                <a:off x="2925" y="3164"/>
                <a:ext cx="0" cy="4"/>
              </a:xfrm>
              <a:custGeom>
                <a:gdLst>
                  <a:gd name="T0" fmla="*/ 1 h 2"/>
                  <a:gd name="T1" fmla="*/ 2 h 2"/>
                  <a:gd name="T2" fmla="*/ 0 h 2"/>
                  <a:gd name="T3" fmla="*/ 0 h 2"/>
                  <a:gd name="T4" fmla="*/ 1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2">
                    <a:moveTo>
                      <a:pt x="0" y="1"/>
                    </a:moveTo>
                    <a:cubicBezTo>
                      <a:pt x="0" y="1"/>
                      <a:pt x="0" y="2"/>
                      <a:pt x="0" y="2"/>
                    </a:cubicBezTo>
                    <a:cubicBezTo>
                      <a:pt x="0" y="2"/>
                      <a:pt x="0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23" name="Freeform 20"/>
              <p:cNvSpPr/>
              <p:nvPr/>
            </p:nvSpPr>
            <p:spPr bwMode="auto">
              <a:xfrm flipH="1">
                <a:off x="2926" y="3175"/>
                <a:ext cx="0" cy="5"/>
              </a:xfrm>
              <a:custGeom>
                <a:gdLst>
                  <a:gd name="T0" fmla="*/ 2 h 3"/>
                  <a:gd name="T1" fmla="*/ 3 h 3"/>
                  <a:gd name="T2" fmla="*/ 0 h 3"/>
                  <a:gd name="T3" fmla="*/ 0 h 3"/>
                  <a:gd name="T4" fmla="*/ 2 h 3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3">
                    <a:moveTo>
                      <a:pt x="0" y="2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24" name="Freeform 21"/>
              <p:cNvSpPr/>
              <p:nvPr/>
            </p:nvSpPr>
            <p:spPr bwMode="auto">
              <a:xfrm>
                <a:off x="2918" y="3132"/>
                <a:ext cx="2" cy="5"/>
              </a:xfrm>
              <a:custGeom>
                <a:gdLst>
                  <a:gd name="T0" fmla="*/ 1 w 1"/>
                  <a:gd name="T1" fmla="*/ 3 h 3"/>
                  <a:gd name="T2" fmla="*/ 1 w 1"/>
                  <a:gd name="T3" fmla="*/ 3 h 3"/>
                  <a:gd name="T4" fmla="*/ 0 w 1"/>
                  <a:gd name="T5" fmla="*/ 0 h 3"/>
                  <a:gd name="T6" fmla="*/ 0 w 1"/>
                  <a:gd name="T7" fmla="*/ 0 h 3"/>
                  <a:gd name="T8" fmla="*/ 1 w 1"/>
                  <a:gd name="T9" fmla="*/ 3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3">
                    <a:moveTo>
                      <a:pt x="1" y="3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2"/>
                      <a:pt x="1" y="3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25" name="Freeform 22"/>
              <p:cNvSpPr/>
              <p:nvPr/>
            </p:nvSpPr>
            <p:spPr bwMode="auto">
              <a:xfrm flipH="1">
                <a:off x="2921" y="3142"/>
                <a:ext cx="0" cy="3"/>
              </a:xfrm>
              <a:custGeom>
                <a:gdLst>
                  <a:gd name="T0" fmla="*/ 2 h 2"/>
                  <a:gd name="T1" fmla="*/ 2 h 2"/>
                  <a:gd name="T2" fmla="*/ 0 h 2"/>
                  <a:gd name="T3" fmla="*/ 0 h 2"/>
                  <a:gd name="T4" fmla="*/ 2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26" name="Freeform 23"/>
              <p:cNvSpPr/>
              <p:nvPr/>
            </p:nvSpPr>
            <p:spPr bwMode="auto">
              <a:xfrm>
                <a:off x="2914" y="3123"/>
                <a:ext cx="2" cy="4"/>
              </a:xfrm>
              <a:custGeom>
                <a:gdLst>
                  <a:gd name="T0" fmla="*/ 1 w 1"/>
                  <a:gd name="T1" fmla="*/ 2 h 2"/>
                  <a:gd name="T2" fmla="*/ 1 w 1"/>
                  <a:gd name="T3" fmla="*/ 2 h 2"/>
                  <a:gd name="T4" fmla="*/ 0 w 1"/>
                  <a:gd name="T5" fmla="*/ 0 h 2"/>
                  <a:gd name="T6" fmla="*/ 0 w 1"/>
                  <a:gd name="T7" fmla="*/ 0 h 2"/>
                  <a:gd name="T8" fmla="*/ 1 w 1"/>
                  <a:gd name="T9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2"/>
                      <a:pt x="1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27" name="Freeform 24"/>
              <p:cNvSpPr/>
              <p:nvPr/>
            </p:nvSpPr>
            <p:spPr bwMode="auto">
              <a:xfrm flipH="1">
                <a:off x="2926" y="3183"/>
                <a:ext cx="0" cy="2"/>
              </a:xfrm>
              <a:custGeom>
                <a:gdLst>
                  <a:gd name="T0" fmla="*/ 1 h 1"/>
                  <a:gd name="T1" fmla="*/ 0 h 1"/>
                  <a:gd name="T2" fmla="*/ 1 h 1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008EA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28" name="Rectangle 25"/>
              <p:cNvSpPr>
                <a:spLocks noChangeArrowheads="1"/>
              </p:cNvSpPr>
              <p:nvPr/>
            </p:nvSpPr>
            <p:spPr bwMode="auto">
              <a:xfrm>
                <a:off x="2926" y="3185"/>
                <a:ext cx="1" cy="1"/>
              </a:xfrm>
              <a:prstGeom prst="rect">
                <a:avLst/>
              </a:prstGeom>
              <a:solidFill>
                <a:srgbClr val="008EA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29" name="Freeform 26"/>
              <p:cNvSpPr/>
              <p:nvPr/>
            </p:nvSpPr>
            <p:spPr bwMode="auto">
              <a:xfrm>
                <a:off x="2887" y="3073"/>
                <a:ext cx="2" cy="4"/>
              </a:xfrm>
              <a:custGeom>
                <a:gdLst>
                  <a:gd name="T0" fmla="*/ 1 w 1"/>
                  <a:gd name="T1" fmla="*/ 2 h 2"/>
                  <a:gd name="T2" fmla="*/ 0 w 1"/>
                  <a:gd name="T3" fmla="*/ 0 h 2"/>
                  <a:gd name="T4" fmla="*/ 1 w 1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1"/>
                      <a:pt x="0" y="0"/>
                      <a:pt x="0" y="0"/>
                    </a:cubicBezTo>
                    <a:cubicBezTo>
                      <a:pt x="0" y="0"/>
                      <a:pt x="1" y="1"/>
                      <a:pt x="1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30" name="Freeform 27"/>
              <p:cNvSpPr/>
              <p:nvPr/>
            </p:nvSpPr>
            <p:spPr bwMode="auto">
              <a:xfrm>
                <a:off x="2238" y="2500"/>
                <a:ext cx="2" cy="5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1"/>
                      <a:pt x="1" y="2"/>
                      <a:pt x="1" y="3"/>
                    </a:cubicBezTo>
                    <a:cubicBezTo>
                      <a:pt x="1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31" name="Freeform 28"/>
              <p:cNvSpPr/>
              <p:nvPr/>
            </p:nvSpPr>
            <p:spPr bwMode="auto">
              <a:xfrm>
                <a:off x="2897" y="3089"/>
                <a:ext cx="4" cy="3"/>
              </a:xfrm>
              <a:custGeom>
                <a:gdLst>
                  <a:gd name="T0" fmla="*/ 2 w 2"/>
                  <a:gd name="T1" fmla="*/ 2 h 2"/>
                  <a:gd name="T2" fmla="*/ 0 w 2"/>
                  <a:gd name="T3" fmla="*/ 0 h 2"/>
                  <a:gd name="T4" fmla="*/ 2 w 2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cubicBezTo>
                      <a:pt x="1" y="1"/>
                      <a:pt x="1" y="1"/>
                      <a:pt x="0" y="0"/>
                    </a:cubicBezTo>
                    <a:cubicBezTo>
                      <a:pt x="1" y="1"/>
                      <a:pt x="1" y="1"/>
                      <a:pt x="2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32" name="Freeform 29"/>
              <p:cNvSpPr/>
              <p:nvPr/>
            </p:nvSpPr>
            <p:spPr bwMode="auto">
              <a:xfrm>
                <a:off x="2880" y="3067"/>
                <a:ext cx="2" cy="1"/>
              </a:xfrm>
              <a:custGeom>
                <a:gdLst>
                  <a:gd name="T0" fmla="*/ 0 w 1"/>
                  <a:gd name="T1" fmla="*/ 0 h 1"/>
                  <a:gd name="T2" fmla="*/ 0 w 1"/>
                  <a:gd name="T3" fmla="*/ 0 h 1"/>
                  <a:gd name="T4" fmla="*/ 1 w 1"/>
                  <a:gd name="T5" fmla="*/ 1 h 1"/>
                  <a:gd name="T6" fmla="*/ 0 w 1"/>
                  <a:gd name="T7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1"/>
                      <a:pt x="1" y="1"/>
                    </a:cubicBezTo>
                    <a:cubicBezTo>
                      <a:pt x="1" y="1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33" name="Freeform 30"/>
              <p:cNvSpPr/>
              <p:nvPr/>
            </p:nvSpPr>
            <p:spPr bwMode="auto">
              <a:xfrm>
                <a:off x="2908" y="3106"/>
                <a:ext cx="1" cy="3"/>
              </a:xfrm>
              <a:custGeom>
                <a:gdLst>
                  <a:gd name="T0" fmla="*/ 1 w 1"/>
                  <a:gd name="T1" fmla="*/ 2 h 2"/>
                  <a:gd name="T2" fmla="*/ 0 w 1"/>
                  <a:gd name="T3" fmla="*/ 0 h 2"/>
                  <a:gd name="T4" fmla="*/ 1 w 1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1"/>
                      <a:pt x="0" y="0"/>
                      <a:pt x="0" y="0"/>
                    </a:cubicBezTo>
                    <a:cubicBezTo>
                      <a:pt x="0" y="0"/>
                      <a:pt x="1" y="1"/>
                      <a:pt x="1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34" name="Freeform 31"/>
              <p:cNvSpPr/>
              <p:nvPr/>
            </p:nvSpPr>
            <p:spPr bwMode="auto">
              <a:xfrm>
                <a:off x="2170" y="2806"/>
                <a:ext cx="6" cy="5"/>
              </a:xfrm>
              <a:custGeom>
                <a:gdLst>
                  <a:gd name="T0" fmla="*/ 0 w 4"/>
                  <a:gd name="T1" fmla="*/ 3 h 3"/>
                  <a:gd name="T2" fmla="*/ 3 w 4"/>
                  <a:gd name="T3" fmla="*/ 1 h 3"/>
                  <a:gd name="T4" fmla="*/ 3 w 4"/>
                  <a:gd name="T5" fmla="*/ 1 h 3"/>
                  <a:gd name="T6" fmla="*/ 3 w 4"/>
                  <a:gd name="T7" fmla="*/ 1 h 3"/>
                  <a:gd name="T8" fmla="*/ 4 w 4"/>
                  <a:gd name="T9" fmla="*/ 0 h 3"/>
                  <a:gd name="T10" fmla="*/ 0 w 4"/>
                  <a:gd name="T11" fmla="*/ 3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1" y="2"/>
                      <a:pt x="2" y="2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1"/>
                      <a:pt x="2" y="2"/>
                      <a:pt x="0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35" name="Freeform 32"/>
              <p:cNvSpPr/>
              <p:nvPr/>
            </p:nvSpPr>
            <p:spPr bwMode="auto">
              <a:xfrm>
                <a:off x="2902" y="3097"/>
                <a:ext cx="4" cy="4"/>
              </a:xfrm>
              <a:custGeom>
                <a:gdLst>
                  <a:gd name="T0" fmla="*/ 2 w 2"/>
                  <a:gd name="T1" fmla="*/ 2 h 2"/>
                  <a:gd name="T2" fmla="*/ 0 w 2"/>
                  <a:gd name="T3" fmla="*/ 0 h 2"/>
                  <a:gd name="T4" fmla="*/ 2 w 2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cubicBezTo>
                      <a:pt x="1" y="1"/>
                      <a:pt x="1" y="0"/>
                      <a:pt x="0" y="0"/>
                    </a:cubicBezTo>
                    <a:cubicBezTo>
                      <a:pt x="1" y="0"/>
                      <a:pt x="1" y="1"/>
                      <a:pt x="2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36" name="Freeform 33"/>
              <p:cNvSpPr/>
              <p:nvPr/>
            </p:nvSpPr>
            <p:spPr bwMode="auto">
              <a:xfrm>
                <a:off x="2231" y="2490"/>
                <a:ext cx="4" cy="5"/>
              </a:xfrm>
              <a:custGeom>
                <a:gdLst>
                  <a:gd name="T0" fmla="*/ 0 w 2"/>
                  <a:gd name="T1" fmla="*/ 0 h 3"/>
                  <a:gd name="T2" fmla="*/ 2 w 2"/>
                  <a:gd name="T3" fmla="*/ 3 h 3"/>
                  <a:gd name="T4" fmla="*/ 0 w 2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cubicBezTo>
                      <a:pt x="1" y="1"/>
                      <a:pt x="1" y="2"/>
                      <a:pt x="2" y="3"/>
                    </a:cubicBezTo>
                    <a:cubicBezTo>
                      <a:pt x="1" y="2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37" name="Freeform 34"/>
              <p:cNvSpPr/>
              <p:nvPr/>
            </p:nvSpPr>
            <p:spPr bwMode="auto">
              <a:xfrm>
                <a:off x="2202" y="2452"/>
                <a:ext cx="2" cy="3"/>
              </a:xfrm>
              <a:custGeom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0"/>
                      <a:pt x="1" y="1"/>
                      <a:pt x="1" y="2"/>
                    </a:cubicBezTo>
                    <a:cubicBezTo>
                      <a:pt x="1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38" name="Freeform 35"/>
              <p:cNvSpPr/>
              <p:nvPr/>
            </p:nvSpPr>
            <p:spPr bwMode="auto">
              <a:xfrm>
                <a:off x="2225" y="2479"/>
                <a:ext cx="3" cy="5"/>
              </a:xfrm>
              <a:custGeom>
                <a:gdLst>
                  <a:gd name="T0" fmla="*/ 0 w 2"/>
                  <a:gd name="T1" fmla="*/ 0 h 3"/>
                  <a:gd name="T2" fmla="*/ 2 w 2"/>
                  <a:gd name="T3" fmla="*/ 3 h 3"/>
                  <a:gd name="T4" fmla="*/ 0 w 2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cubicBezTo>
                      <a:pt x="1" y="1"/>
                      <a:pt x="2" y="2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39" name="Freeform 36"/>
              <p:cNvSpPr/>
              <p:nvPr/>
            </p:nvSpPr>
            <p:spPr bwMode="auto">
              <a:xfrm>
                <a:off x="2218" y="2471"/>
                <a:ext cx="3" cy="3"/>
              </a:xfrm>
              <a:custGeom>
                <a:gdLst>
                  <a:gd name="T0" fmla="*/ 0 w 2"/>
                  <a:gd name="T1" fmla="*/ 0 h 2"/>
                  <a:gd name="T2" fmla="*/ 2 w 2"/>
                  <a:gd name="T3" fmla="*/ 2 h 2"/>
                  <a:gd name="T4" fmla="*/ 0 w 2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cubicBezTo>
                      <a:pt x="1" y="1"/>
                      <a:pt x="1" y="1"/>
                      <a:pt x="2" y="2"/>
                    </a:cubicBezTo>
                    <a:cubicBezTo>
                      <a:pt x="1" y="1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40" name="Freeform 37"/>
              <p:cNvSpPr/>
              <p:nvPr/>
            </p:nvSpPr>
            <p:spPr bwMode="auto">
              <a:xfrm>
                <a:off x="2211" y="2460"/>
                <a:ext cx="2" cy="4"/>
              </a:xfrm>
              <a:custGeom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1"/>
                      <a:pt x="1" y="2"/>
                      <a:pt x="1" y="2"/>
                    </a:cubicBezTo>
                    <a:cubicBezTo>
                      <a:pt x="1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41" name="Freeform 38"/>
              <p:cNvSpPr/>
              <p:nvPr/>
            </p:nvSpPr>
            <p:spPr bwMode="auto">
              <a:xfrm>
                <a:off x="2892" y="3080"/>
                <a:ext cx="4" cy="4"/>
              </a:xfrm>
              <a:custGeom>
                <a:gdLst>
                  <a:gd name="T0" fmla="*/ 2 w 2"/>
                  <a:gd name="T1" fmla="*/ 2 h 2"/>
                  <a:gd name="T2" fmla="*/ 0 w 2"/>
                  <a:gd name="T3" fmla="*/ 0 h 2"/>
                  <a:gd name="T4" fmla="*/ 2 w 2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cubicBezTo>
                      <a:pt x="1" y="2"/>
                      <a:pt x="1" y="1"/>
                      <a:pt x="0" y="0"/>
                    </a:cubicBezTo>
                    <a:cubicBezTo>
                      <a:pt x="1" y="1"/>
                      <a:pt x="1" y="2"/>
                      <a:pt x="2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42" name="Freeform 39"/>
              <p:cNvSpPr/>
              <p:nvPr/>
            </p:nvSpPr>
            <p:spPr bwMode="auto">
              <a:xfrm>
                <a:off x="2975" y="3183"/>
                <a:ext cx="13" cy="2"/>
              </a:xfrm>
              <a:custGeom>
                <a:gdLst>
                  <a:gd name="T0" fmla="*/ 8 w 8"/>
                  <a:gd name="T1" fmla="*/ 1 h 1"/>
                  <a:gd name="T2" fmla="*/ 0 w 8"/>
                  <a:gd name="T3" fmla="*/ 0 h 1"/>
                  <a:gd name="T4" fmla="*/ 8 w 8"/>
                  <a:gd name="T5" fmla="*/ 1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">
                    <a:moveTo>
                      <a:pt x="8" y="1"/>
                    </a:moveTo>
                    <a:cubicBezTo>
                      <a:pt x="5" y="1"/>
                      <a:pt x="2" y="1"/>
                      <a:pt x="0" y="0"/>
                    </a:cubicBezTo>
                    <a:cubicBezTo>
                      <a:pt x="2" y="1"/>
                      <a:pt x="5" y="1"/>
                      <a:pt x="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43" name="Freeform 40"/>
              <p:cNvSpPr/>
              <p:nvPr/>
            </p:nvSpPr>
            <p:spPr bwMode="auto">
              <a:xfrm>
                <a:off x="2957" y="3183"/>
                <a:ext cx="14" cy="0"/>
              </a:xfrm>
              <a:custGeom>
                <a:gdLst>
                  <a:gd name="T0" fmla="*/ 8 w 8"/>
                  <a:gd name="T1" fmla="*/ 1 w 8"/>
                  <a:gd name="T2" fmla="*/ 0 w 8"/>
                  <a:gd name="T3" fmla="*/ 8 w 8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8">
                    <a:moveTo>
                      <a:pt x="8" y="0"/>
                    </a:moveTo>
                    <a:cubicBezTo>
                      <a:pt x="6" y="0"/>
                      <a:pt x="4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3" y="0"/>
                      <a:pt x="5" y="0"/>
                      <a:pt x="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44" name="Freeform 41"/>
              <p:cNvSpPr/>
              <p:nvPr/>
            </p:nvSpPr>
            <p:spPr bwMode="auto">
              <a:xfrm>
                <a:off x="2911" y="3115"/>
                <a:ext cx="2" cy="3"/>
              </a:xfrm>
              <a:custGeom>
                <a:gdLst>
                  <a:gd name="T0" fmla="*/ 1 w 1"/>
                  <a:gd name="T1" fmla="*/ 2 h 2"/>
                  <a:gd name="T2" fmla="*/ 0 w 1"/>
                  <a:gd name="T3" fmla="*/ 0 h 2"/>
                  <a:gd name="T4" fmla="*/ 1 w 1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1"/>
                      <a:pt x="1" y="1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45" name="Freeform 42"/>
              <p:cNvSpPr/>
              <p:nvPr/>
            </p:nvSpPr>
            <p:spPr bwMode="auto">
              <a:xfrm flipH="1">
                <a:off x="2926" y="3175"/>
                <a:ext cx="0" cy="3"/>
              </a:xfrm>
              <a:custGeom>
                <a:gdLst>
                  <a:gd name="T0" fmla="*/ 2 h 2"/>
                  <a:gd name="T1" fmla="*/ 0 h 2"/>
                  <a:gd name="T2" fmla="*/ 2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1"/>
                      <a:pt x="0" y="1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46" name="Freeform 43"/>
              <p:cNvSpPr/>
              <p:nvPr/>
            </p:nvSpPr>
            <p:spPr bwMode="auto">
              <a:xfrm>
                <a:off x="3005" y="3188"/>
                <a:ext cx="14" cy="6"/>
              </a:xfrm>
              <a:custGeom>
                <a:gdLst>
                  <a:gd name="T0" fmla="*/ 8 w 8"/>
                  <a:gd name="T1" fmla="*/ 3 h 3"/>
                  <a:gd name="T2" fmla="*/ 0 w 8"/>
                  <a:gd name="T3" fmla="*/ 0 h 3"/>
                  <a:gd name="T4" fmla="*/ 8 w 8"/>
                  <a:gd name="T5" fmla="*/ 3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3">
                    <a:moveTo>
                      <a:pt x="8" y="3"/>
                    </a:moveTo>
                    <a:cubicBezTo>
                      <a:pt x="5" y="2"/>
                      <a:pt x="3" y="1"/>
                      <a:pt x="0" y="0"/>
                    </a:cubicBezTo>
                    <a:cubicBezTo>
                      <a:pt x="3" y="1"/>
                      <a:pt x="5" y="2"/>
                      <a:pt x="8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47" name="Freeform 44"/>
              <p:cNvSpPr/>
              <p:nvPr/>
            </p:nvSpPr>
            <p:spPr bwMode="auto">
              <a:xfrm>
                <a:off x="2990" y="3187"/>
                <a:ext cx="14" cy="1"/>
              </a:xfrm>
              <a:custGeom>
                <a:gdLst>
                  <a:gd name="T0" fmla="*/ 8 w 8"/>
                  <a:gd name="T1" fmla="*/ 1 h 1"/>
                  <a:gd name="T2" fmla="*/ 0 w 8"/>
                  <a:gd name="T3" fmla="*/ 0 h 1"/>
                  <a:gd name="T4" fmla="*/ 8 w 8"/>
                  <a:gd name="T5" fmla="*/ 1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">
                    <a:moveTo>
                      <a:pt x="8" y="1"/>
                    </a:moveTo>
                    <a:cubicBezTo>
                      <a:pt x="5" y="1"/>
                      <a:pt x="2" y="0"/>
                      <a:pt x="0" y="0"/>
                    </a:cubicBezTo>
                    <a:cubicBezTo>
                      <a:pt x="2" y="0"/>
                      <a:pt x="5" y="1"/>
                      <a:pt x="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48" name="Freeform 45"/>
              <p:cNvSpPr/>
              <p:nvPr/>
            </p:nvSpPr>
            <p:spPr bwMode="auto">
              <a:xfrm>
                <a:off x="2918" y="3132"/>
                <a:ext cx="2" cy="5"/>
              </a:xfrm>
              <a:custGeom>
                <a:gdLst>
                  <a:gd name="T0" fmla="*/ 1 w 1"/>
                  <a:gd name="T1" fmla="*/ 3 h 3"/>
                  <a:gd name="T2" fmla="*/ 0 w 1"/>
                  <a:gd name="T3" fmla="*/ 0 h 3"/>
                  <a:gd name="T4" fmla="*/ 1 w 1"/>
                  <a:gd name="T5" fmla="*/ 3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3"/>
                    </a:moveTo>
                    <a:cubicBezTo>
                      <a:pt x="1" y="2"/>
                      <a:pt x="1" y="1"/>
                      <a:pt x="0" y="0"/>
                    </a:cubicBezTo>
                    <a:cubicBezTo>
                      <a:pt x="1" y="1"/>
                      <a:pt x="1" y="2"/>
                      <a:pt x="1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49" name="Freeform 46"/>
              <p:cNvSpPr/>
              <p:nvPr/>
            </p:nvSpPr>
            <p:spPr bwMode="auto">
              <a:xfrm>
                <a:off x="2914" y="3123"/>
                <a:ext cx="2" cy="4"/>
              </a:xfrm>
              <a:custGeom>
                <a:gdLst>
                  <a:gd name="T0" fmla="*/ 1 w 1"/>
                  <a:gd name="T1" fmla="*/ 2 h 2"/>
                  <a:gd name="T2" fmla="*/ 0 w 1"/>
                  <a:gd name="T3" fmla="*/ 0 h 2"/>
                  <a:gd name="T4" fmla="*/ 1 w 1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2"/>
                      <a:pt x="1" y="1"/>
                      <a:pt x="0" y="0"/>
                    </a:cubicBezTo>
                    <a:cubicBezTo>
                      <a:pt x="1" y="1"/>
                      <a:pt x="1" y="2"/>
                      <a:pt x="1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50" name="Freeform 47"/>
              <p:cNvSpPr/>
              <p:nvPr/>
            </p:nvSpPr>
            <p:spPr bwMode="auto">
              <a:xfrm flipH="1">
                <a:off x="2923" y="3152"/>
                <a:ext cx="0" cy="4"/>
              </a:xfrm>
              <a:custGeom>
                <a:gdLst>
                  <a:gd name="T0" fmla="*/ 2 h 2"/>
                  <a:gd name="T1" fmla="*/ 0 h 2"/>
                  <a:gd name="T2" fmla="*/ 2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1"/>
                      <a:pt x="0" y="1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51" name="Freeform 48"/>
              <p:cNvSpPr/>
              <p:nvPr/>
            </p:nvSpPr>
            <p:spPr bwMode="auto">
              <a:xfrm flipH="1">
                <a:off x="2925" y="3164"/>
                <a:ext cx="0" cy="2"/>
              </a:xfrm>
              <a:custGeom>
                <a:gdLst>
                  <a:gd name="T0" fmla="*/ 2 h 2"/>
                  <a:gd name="T1" fmla="*/ 0 h 2"/>
                  <a:gd name="T2" fmla="*/ 2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52" name="Freeform 49"/>
              <p:cNvSpPr/>
              <p:nvPr/>
            </p:nvSpPr>
            <p:spPr bwMode="auto">
              <a:xfrm flipH="1">
                <a:off x="2921" y="3142"/>
                <a:ext cx="0" cy="3"/>
              </a:xfrm>
              <a:custGeom>
                <a:gdLst>
                  <a:gd name="T0" fmla="*/ 2 h 2"/>
                  <a:gd name="T1" fmla="*/ 0 h 2"/>
                  <a:gd name="T2" fmla="*/ 2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1"/>
                      <a:pt x="0" y="1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53" name="Freeform 50"/>
              <p:cNvSpPr/>
              <p:nvPr/>
            </p:nvSpPr>
            <p:spPr bwMode="auto">
              <a:xfrm flipH="1">
                <a:off x="2266" y="2579"/>
                <a:ext cx="0" cy="5"/>
              </a:xfrm>
              <a:custGeom>
                <a:gdLst>
                  <a:gd name="T0" fmla="*/ 0 h 3"/>
                  <a:gd name="T1" fmla="*/ 3 h 3"/>
                  <a:gd name="T2" fmla="*/ 0 h 3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54" name="Freeform 51"/>
              <p:cNvSpPr/>
              <p:nvPr/>
            </p:nvSpPr>
            <p:spPr bwMode="auto">
              <a:xfrm>
                <a:off x="2255" y="2690"/>
                <a:ext cx="2" cy="6"/>
              </a:xfrm>
              <a:custGeom>
                <a:gdLst>
                  <a:gd name="T0" fmla="*/ 1 w 1"/>
                  <a:gd name="T1" fmla="*/ 0 h 3"/>
                  <a:gd name="T2" fmla="*/ 0 w 1"/>
                  <a:gd name="T3" fmla="*/ 3 h 3"/>
                  <a:gd name="T4" fmla="*/ 1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0" y="2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55" name="Freeform 52"/>
              <p:cNvSpPr/>
              <p:nvPr/>
            </p:nvSpPr>
            <p:spPr bwMode="auto">
              <a:xfrm>
                <a:off x="2252" y="2701"/>
                <a:ext cx="2" cy="5"/>
              </a:xfrm>
              <a:custGeom>
                <a:gdLst>
                  <a:gd name="T0" fmla="*/ 1 w 1"/>
                  <a:gd name="T1" fmla="*/ 0 h 3"/>
                  <a:gd name="T2" fmla="*/ 0 w 1"/>
                  <a:gd name="T3" fmla="*/ 3 h 3"/>
                  <a:gd name="T4" fmla="*/ 1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0" y="2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56" name="Freeform 53"/>
              <p:cNvSpPr/>
              <p:nvPr/>
            </p:nvSpPr>
            <p:spPr bwMode="auto">
              <a:xfrm>
                <a:off x="2247" y="2711"/>
                <a:ext cx="3" cy="7"/>
              </a:xfrm>
              <a:custGeom>
                <a:gdLst>
                  <a:gd name="T0" fmla="*/ 2 w 2"/>
                  <a:gd name="T1" fmla="*/ 0 h 4"/>
                  <a:gd name="T2" fmla="*/ 0 w 2"/>
                  <a:gd name="T3" fmla="*/ 4 h 4"/>
                  <a:gd name="T4" fmla="*/ 2 w 2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cubicBezTo>
                      <a:pt x="1" y="1"/>
                      <a:pt x="1" y="2"/>
                      <a:pt x="0" y="4"/>
                    </a:cubicBezTo>
                    <a:cubicBezTo>
                      <a:pt x="1" y="2"/>
                      <a:pt x="1" y="1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57" name="Freeform 54"/>
              <p:cNvSpPr/>
              <p:nvPr/>
            </p:nvSpPr>
            <p:spPr bwMode="auto">
              <a:xfrm>
                <a:off x="2259" y="2680"/>
                <a:ext cx="2" cy="5"/>
              </a:xfrm>
              <a:custGeom>
                <a:gdLst>
                  <a:gd name="T0" fmla="*/ 1 w 1"/>
                  <a:gd name="T1" fmla="*/ 0 h 3"/>
                  <a:gd name="T2" fmla="*/ 0 w 1"/>
                  <a:gd name="T3" fmla="*/ 3 h 3"/>
                  <a:gd name="T4" fmla="*/ 1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0" y="2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58" name="Freeform 55"/>
              <p:cNvSpPr/>
              <p:nvPr/>
            </p:nvSpPr>
            <p:spPr bwMode="auto">
              <a:xfrm>
                <a:off x="2262" y="2668"/>
                <a:ext cx="2" cy="7"/>
              </a:xfrm>
              <a:custGeom>
                <a:gdLst>
                  <a:gd name="T0" fmla="*/ 1 w 1"/>
                  <a:gd name="T1" fmla="*/ 0 h 4"/>
                  <a:gd name="T2" fmla="*/ 0 w 1"/>
                  <a:gd name="T3" fmla="*/ 4 h 4"/>
                  <a:gd name="T4" fmla="*/ 1 w 1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0" y="2"/>
                      <a:pt x="0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59" name="Freeform 56"/>
              <p:cNvSpPr/>
              <p:nvPr/>
            </p:nvSpPr>
            <p:spPr bwMode="auto">
              <a:xfrm>
                <a:off x="2242" y="2721"/>
                <a:ext cx="3" cy="7"/>
              </a:xfrm>
              <a:custGeom>
                <a:gdLst>
                  <a:gd name="T0" fmla="*/ 2 w 2"/>
                  <a:gd name="T1" fmla="*/ 0 h 4"/>
                  <a:gd name="T2" fmla="*/ 0 w 2"/>
                  <a:gd name="T3" fmla="*/ 4 h 4"/>
                  <a:gd name="T4" fmla="*/ 2 w 2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cubicBezTo>
                      <a:pt x="1" y="1"/>
                      <a:pt x="1" y="2"/>
                      <a:pt x="0" y="4"/>
                    </a:cubicBezTo>
                    <a:cubicBezTo>
                      <a:pt x="1" y="2"/>
                      <a:pt x="1" y="1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60" name="Freeform 57"/>
              <p:cNvSpPr/>
              <p:nvPr/>
            </p:nvSpPr>
            <p:spPr bwMode="auto">
              <a:xfrm>
                <a:off x="2230" y="2742"/>
                <a:ext cx="3" cy="5"/>
              </a:xfrm>
              <a:custGeom>
                <a:gdLst>
                  <a:gd name="T0" fmla="*/ 2 w 2"/>
                  <a:gd name="T1" fmla="*/ 0 h 3"/>
                  <a:gd name="T2" fmla="*/ 0 w 2"/>
                  <a:gd name="T3" fmla="*/ 3 h 3"/>
                  <a:gd name="T4" fmla="*/ 2 w 2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2"/>
                      <a:pt x="2" y="1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61" name="Freeform 58"/>
              <p:cNvSpPr/>
              <p:nvPr/>
            </p:nvSpPr>
            <p:spPr bwMode="auto">
              <a:xfrm>
                <a:off x="2216" y="2761"/>
                <a:ext cx="5" cy="7"/>
              </a:xfrm>
              <a:custGeom>
                <a:gdLst>
                  <a:gd name="T0" fmla="*/ 3 w 3"/>
                  <a:gd name="T1" fmla="*/ 0 h 4"/>
                  <a:gd name="T2" fmla="*/ 0 w 3"/>
                  <a:gd name="T3" fmla="*/ 4 h 4"/>
                  <a:gd name="T4" fmla="*/ 3 w 3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4">
                    <a:moveTo>
                      <a:pt x="3" y="0"/>
                    </a:moveTo>
                    <a:cubicBezTo>
                      <a:pt x="2" y="2"/>
                      <a:pt x="1" y="3"/>
                      <a:pt x="0" y="4"/>
                    </a:cubicBezTo>
                    <a:cubicBezTo>
                      <a:pt x="1" y="3"/>
                      <a:pt x="2" y="2"/>
                      <a:pt x="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62" name="Freeform 59"/>
              <p:cNvSpPr/>
              <p:nvPr/>
            </p:nvSpPr>
            <p:spPr bwMode="auto">
              <a:xfrm>
                <a:off x="2219" y="2843"/>
                <a:ext cx="9" cy="7"/>
              </a:xfrm>
              <a:custGeom>
                <a:gdLst>
                  <a:gd name="T0" fmla="*/ 0 w 5"/>
                  <a:gd name="T1" fmla="*/ 0 h 4"/>
                  <a:gd name="T2" fmla="*/ 5 w 5"/>
                  <a:gd name="T3" fmla="*/ 4 h 4"/>
                  <a:gd name="T4" fmla="*/ 0 w 5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0" y="0"/>
                    </a:moveTo>
                    <a:cubicBezTo>
                      <a:pt x="2" y="1"/>
                      <a:pt x="3" y="3"/>
                      <a:pt x="5" y="4"/>
                    </a:cubicBezTo>
                    <a:cubicBezTo>
                      <a:pt x="3" y="3"/>
                      <a:pt x="2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63" name="Freeform 60"/>
              <p:cNvSpPr/>
              <p:nvPr/>
            </p:nvSpPr>
            <p:spPr bwMode="auto">
              <a:xfrm>
                <a:off x="2264" y="2658"/>
                <a:ext cx="2" cy="5"/>
              </a:xfrm>
              <a:custGeom>
                <a:gdLst>
                  <a:gd name="T0" fmla="*/ 1 w 1"/>
                  <a:gd name="T1" fmla="*/ 0 h 3"/>
                  <a:gd name="T2" fmla="*/ 0 w 1"/>
                  <a:gd name="T3" fmla="*/ 3 h 3"/>
                  <a:gd name="T4" fmla="*/ 1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0" y="2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64" name="Freeform 61"/>
              <p:cNvSpPr/>
              <p:nvPr/>
            </p:nvSpPr>
            <p:spPr bwMode="auto">
              <a:xfrm>
                <a:off x="2237" y="2732"/>
                <a:ext cx="3" cy="7"/>
              </a:xfrm>
              <a:custGeom>
                <a:gdLst>
                  <a:gd name="T0" fmla="*/ 2 w 2"/>
                  <a:gd name="T1" fmla="*/ 0 h 4"/>
                  <a:gd name="T2" fmla="*/ 0 w 2"/>
                  <a:gd name="T3" fmla="*/ 4 h 4"/>
                  <a:gd name="T4" fmla="*/ 2 w 2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cubicBezTo>
                      <a:pt x="1" y="1"/>
                      <a:pt x="0" y="2"/>
                      <a:pt x="0" y="4"/>
                    </a:cubicBezTo>
                    <a:cubicBezTo>
                      <a:pt x="0" y="2"/>
                      <a:pt x="1" y="1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65" name="Freeform 62"/>
              <p:cNvSpPr/>
              <p:nvPr/>
            </p:nvSpPr>
            <p:spPr bwMode="auto">
              <a:xfrm>
                <a:off x="2223" y="2752"/>
                <a:ext cx="5" cy="5"/>
              </a:xfrm>
              <a:custGeom>
                <a:gdLst>
                  <a:gd name="T0" fmla="*/ 3 w 3"/>
                  <a:gd name="T1" fmla="*/ 0 h 3"/>
                  <a:gd name="T2" fmla="*/ 0 w 3"/>
                  <a:gd name="T3" fmla="*/ 3 h 3"/>
                  <a:gd name="T4" fmla="*/ 3 w 3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2"/>
                      <a:pt x="2" y="1"/>
                      <a:pt x="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66" name="Freeform 63"/>
              <p:cNvSpPr/>
              <p:nvPr/>
            </p:nvSpPr>
            <p:spPr bwMode="auto">
              <a:xfrm flipH="1">
                <a:off x="2269" y="2615"/>
                <a:ext cx="0" cy="3"/>
              </a:xfrm>
              <a:custGeom>
                <a:gdLst>
                  <a:gd name="T0" fmla="*/ 2 h 2"/>
                  <a:gd name="T1" fmla="*/ 0 h 2"/>
                  <a:gd name="T2" fmla="*/ 2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67" name="Freeform 64"/>
              <p:cNvSpPr/>
              <p:nvPr/>
            </p:nvSpPr>
            <p:spPr bwMode="auto">
              <a:xfrm>
                <a:off x="2261" y="2555"/>
                <a:ext cx="1" cy="5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1"/>
                      <a:pt x="0" y="2"/>
                      <a:pt x="1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68" name="Freeform 65"/>
              <p:cNvSpPr/>
              <p:nvPr/>
            </p:nvSpPr>
            <p:spPr bwMode="auto">
              <a:xfrm>
                <a:off x="2257" y="2545"/>
                <a:ext cx="2" cy="5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1"/>
                      <a:pt x="1" y="2"/>
                      <a:pt x="1" y="3"/>
                    </a:cubicBezTo>
                    <a:cubicBezTo>
                      <a:pt x="1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69" name="Freeform 66"/>
              <p:cNvSpPr/>
              <p:nvPr/>
            </p:nvSpPr>
            <p:spPr bwMode="auto">
              <a:xfrm flipH="1">
                <a:off x="2264" y="2567"/>
                <a:ext cx="0" cy="5"/>
              </a:xfrm>
              <a:custGeom>
                <a:gdLst>
                  <a:gd name="T0" fmla="*/ 0 h 3"/>
                  <a:gd name="T1" fmla="*/ 3 h 3"/>
                  <a:gd name="T2" fmla="*/ 0 h 3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70" name="Freeform 67"/>
              <p:cNvSpPr/>
              <p:nvPr/>
            </p:nvSpPr>
            <p:spPr bwMode="auto">
              <a:xfrm>
                <a:off x="2873" y="3060"/>
                <a:ext cx="2" cy="0"/>
              </a:xfrm>
              <a:custGeom>
                <a:gdLst>
                  <a:gd name="T0" fmla="*/ 0 w 2"/>
                  <a:gd name="T1" fmla="*/ 2 w 2"/>
                  <a:gd name="T2" fmla="*/ 0 w 2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71" name="Freeform 68"/>
              <p:cNvSpPr/>
              <p:nvPr/>
            </p:nvSpPr>
            <p:spPr bwMode="auto">
              <a:xfrm>
                <a:off x="2254" y="2533"/>
                <a:ext cx="1" cy="5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1"/>
                      <a:pt x="0" y="2"/>
                      <a:pt x="1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72" name="Freeform 69"/>
              <p:cNvSpPr/>
              <p:nvPr/>
            </p:nvSpPr>
            <p:spPr bwMode="auto">
              <a:xfrm>
                <a:off x="2249" y="2522"/>
                <a:ext cx="1" cy="5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1" y="1"/>
                      <a:pt x="1" y="2"/>
                      <a:pt x="1" y="3"/>
                    </a:cubicBezTo>
                    <a:cubicBezTo>
                      <a:pt x="1" y="2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73" name="Freeform 70"/>
              <p:cNvSpPr/>
              <p:nvPr/>
            </p:nvSpPr>
            <p:spPr bwMode="auto">
              <a:xfrm>
                <a:off x="2243" y="2510"/>
                <a:ext cx="4" cy="5"/>
              </a:xfrm>
              <a:custGeom>
                <a:gdLst>
                  <a:gd name="T0" fmla="*/ 0 w 2"/>
                  <a:gd name="T1" fmla="*/ 0 h 3"/>
                  <a:gd name="T2" fmla="*/ 2 w 2"/>
                  <a:gd name="T3" fmla="*/ 3 h 3"/>
                  <a:gd name="T4" fmla="*/ 0 w 2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cubicBezTo>
                      <a:pt x="1" y="1"/>
                      <a:pt x="1" y="2"/>
                      <a:pt x="2" y="3"/>
                    </a:cubicBezTo>
                    <a:cubicBezTo>
                      <a:pt x="1" y="2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74" name="Freeform 71"/>
              <p:cNvSpPr/>
              <p:nvPr/>
            </p:nvSpPr>
            <p:spPr bwMode="auto">
              <a:xfrm flipH="1">
                <a:off x="2269" y="2624"/>
                <a:ext cx="0" cy="6"/>
              </a:xfrm>
              <a:custGeom>
                <a:gdLst>
                  <a:gd name="T0" fmla="*/ 0 h 4"/>
                  <a:gd name="T1" fmla="*/ 4 h 4"/>
                  <a:gd name="T2" fmla="*/ 0 h 4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4">
                    <a:moveTo>
                      <a:pt x="0" y="0"/>
                    </a:moveTo>
                    <a:cubicBezTo>
                      <a:pt x="0" y="2"/>
                      <a:pt x="0" y="3"/>
                      <a:pt x="0" y="4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75" name="Freeform 72"/>
              <p:cNvSpPr/>
              <p:nvPr/>
            </p:nvSpPr>
            <p:spPr bwMode="auto">
              <a:xfrm flipH="1">
                <a:off x="2267" y="2636"/>
                <a:ext cx="0" cy="5"/>
              </a:xfrm>
              <a:custGeom>
                <a:gdLst>
                  <a:gd name="T0" fmla="*/ 0 h 3"/>
                  <a:gd name="T1" fmla="*/ 3 h 3"/>
                  <a:gd name="T2" fmla="*/ 0 h 3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76" name="Freeform 73"/>
              <p:cNvSpPr/>
              <p:nvPr/>
            </p:nvSpPr>
            <p:spPr bwMode="auto">
              <a:xfrm>
                <a:off x="2267" y="2603"/>
                <a:ext cx="2" cy="3"/>
              </a:xfrm>
              <a:custGeom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1" y="1"/>
                      <a:pt x="1" y="1"/>
                      <a:pt x="1" y="2"/>
                    </a:cubicBezTo>
                    <a:cubicBezTo>
                      <a:pt x="1" y="1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77" name="Freeform 74"/>
              <p:cNvSpPr/>
              <p:nvPr/>
            </p:nvSpPr>
            <p:spPr bwMode="auto">
              <a:xfrm>
                <a:off x="2266" y="2646"/>
                <a:ext cx="1" cy="7"/>
              </a:xfrm>
              <a:custGeom>
                <a:gdLst>
                  <a:gd name="T0" fmla="*/ 1 w 1"/>
                  <a:gd name="T1" fmla="*/ 0 h 4"/>
                  <a:gd name="T2" fmla="*/ 0 w 1"/>
                  <a:gd name="T3" fmla="*/ 4 h 4"/>
                  <a:gd name="T4" fmla="*/ 1 w 1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1" y="0"/>
                    </a:moveTo>
                    <a:cubicBezTo>
                      <a:pt x="1" y="2"/>
                      <a:pt x="0" y="3"/>
                      <a:pt x="0" y="4"/>
                    </a:cubicBezTo>
                    <a:cubicBezTo>
                      <a:pt x="0" y="3"/>
                      <a:pt x="1" y="2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78" name="Freeform 75"/>
              <p:cNvSpPr/>
              <p:nvPr/>
            </p:nvSpPr>
            <p:spPr bwMode="auto">
              <a:xfrm flipH="1">
                <a:off x="2267" y="2591"/>
                <a:ext cx="0" cy="5"/>
              </a:xfrm>
              <a:custGeom>
                <a:gdLst>
                  <a:gd name="T0" fmla="*/ 0 h 3"/>
                  <a:gd name="T1" fmla="*/ 3 h 3"/>
                  <a:gd name="T2" fmla="*/ 0 h 3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79" name="Freeform 76"/>
              <p:cNvSpPr/>
              <p:nvPr/>
            </p:nvSpPr>
            <p:spPr bwMode="auto">
              <a:xfrm>
                <a:off x="2684" y="2830"/>
                <a:ext cx="7" cy="3"/>
              </a:xfrm>
              <a:custGeom>
                <a:gdLst>
                  <a:gd name="T0" fmla="*/ 0 w 4"/>
                  <a:gd name="T1" fmla="*/ 2 h 2"/>
                  <a:gd name="T2" fmla="*/ 4 w 4"/>
                  <a:gd name="T3" fmla="*/ 0 h 2"/>
                  <a:gd name="T4" fmla="*/ 0 w 4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2" y="0"/>
                      <a:pt x="4" y="0"/>
                    </a:cubicBezTo>
                    <a:cubicBezTo>
                      <a:pt x="2" y="0"/>
                      <a:pt x="1" y="1"/>
                      <a:pt x="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80" name="Freeform 77"/>
              <p:cNvSpPr/>
              <p:nvPr/>
            </p:nvSpPr>
            <p:spPr bwMode="auto">
              <a:xfrm flipH="1">
                <a:off x="2527" y="2584"/>
                <a:ext cx="0" cy="3"/>
              </a:xfrm>
              <a:custGeom>
                <a:gdLst>
                  <a:gd name="T0" fmla="*/ 0 h 2"/>
                  <a:gd name="T1" fmla="*/ 2 h 2"/>
                  <a:gd name="T2" fmla="*/ 0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cubicBezTo>
                      <a:pt x="0" y="1"/>
                      <a:pt x="0" y="1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81" name="Freeform 78"/>
              <p:cNvSpPr/>
              <p:nvPr/>
            </p:nvSpPr>
            <p:spPr bwMode="auto">
              <a:xfrm>
                <a:off x="2858" y="3046"/>
                <a:ext cx="8" cy="7"/>
              </a:xfrm>
              <a:custGeom>
                <a:gdLst>
                  <a:gd name="T0" fmla="*/ 0 w 5"/>
                  <a:gd name="T1" fmla="*/ 0 h 4"/>
                  <a:gd name="T2" fmla="*/ 5 w 5"/>
                  <a:gd name="T3" fmla="*/ 4 h 4"/>
                  <a:gd name="T4" fmla="*/ 0 w 5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0" y="0"/>
                    </a:moveTo>
                    <a:cubicBezTo>
                      <a:pt x="2" y="1"/>
                      <a:pt x="3" y="2"/>
                      <a:pt x="5" y="4"/>
                    </a:cubicBezTo>
                    <a:cubicBezTo>
                      <a:pt x="3" y="2"/>
                      <a:pt x="2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82" name="Freeform 79"/>
              <p:cNvSpPr/>
              <p:nvPr/>
            </p:nvSpPr>
            <p:spPr bwMode="auto">
              <a:xfrm>
                <a:off x="2230" y="2854"/>
                <a:ext cx="5" cy="5"/>
              </a:xfrm>
              <a:custGeom>
                <a:gdLst>
                  <a:gd name="T0" fmla="*/ 0 w 3"/>
                  <a:gd name="T1" fmla="*/ 0 h 3"/>
                  <a:gd name="T2" fmla="*/ 3 w 3"/>
                  <a:gd name="T3" fmla="*/ 3 h 3"/>
                  <a:gd name="T4" fmla="*/ 0 w 3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cubicBezTo>
                      <a:pt x="1" y="1"/>
                      <a:pt x="2" y="2"/>
                      <a:pt x="3" y="3"/>
                    </a:cubicBezTo>
                    <a:cubicBezTo>
                      <a:pt x="2" y="2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83" name="Freeform 80"/>
              <p:cNvSpPr/>
              <p:nvPr/>
            </p:nvSpPr>
            <p:spPr bwMode="auto">
              <a:xfrm>
                <a:off x="2520" y="2527"/>
                <a:ext cx="3" cy="16"/>
              </a:xfrm>
              <a:custGeom>
                <a:gdLst>
                  <a:gd name="T0" fmla="*/ 0 w 2"/>
                  <a:gd name="T1" fmla="*/ 0 h 9"/>
                  <a:gd name="T2" fmla="*/ 2 w 2"/>
                  <a:gd name="T3" fmla="*/ 9 h 9"/>
                  <a:gd name="T4" fmla="*/ 0 w 2"/>
                  <a:gd name="T5" fmla="*/ 0 h 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9">
                    <a:moveTo>
                      <a:pt x="0" y="0"/>
                    </a:moveTo>
                    <a:cubicBezTo>
                      <a:pt x="1" y="3"/>
                      <a:pt x="2" y="6"/>
                      <a:pt x="2" y="9"/>
                    </a:cubicBezTo>
                    <a:cubicBezTo>
                      <a:pt x="2" y="6"/>
                      <a:pt x="1" y="3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84" name="Freeform 81"/>
              <p:cNvSpPr/>
              <p:nvPr/>
            </p:nvSpPr>
            <p:spPr bwMode="auto">
              <a:xfrm>
                <a:off x="2523" y="2545"/>
                <a:ext cx="2" cy="13"/>
              </a:xfrm>
              <a:custGeom>
                <a:gdLst>
                  <a:gd name="T0" fmla="*/ 0 w 1"/>
                  <a:gd name="T1" fmla="*/ 0 h 8"/>
                  <a:gd name="T2" fmla="*/ 1 w 1"/>
                  <a:gd name="T3" fmla="*/ 8 h 8"/>
                  <a:gd name="T4" fmla="*/ 0 w 1"/>
                  <a:gd name="T5" fmla="*/ 0 h 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8">
                    <a:moveTo>
                      <a:pt x="0" y="0"/>
                    </a:moveTo>
                    <a:cubicBezTo>
                      <a:pt x="1" y="3"/>
                      <a:pt x="1" y="6"/>
                      <a:pt x="1" y="8"/>
                    </a:cubicBezTo>
                    <a:cubicBezTo>
                      <a:pt x="1" y="6"/>
                      <a:pt x="1" y="3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85" name="Freeform 82"/>
              <p:cNvSpPr/>
              <p:nvPr/>
            </p:nvSpPr>
            <p:spPr bwMode="auto">
              <a:xfrm>
                <a:off x="2523" y="2608"/>
                <a:ext cx="2" cy="3"/>
              </a:xfrm>
              <a:custGeom>
                <a:gdLst>
                  <a:gd name="T0" fmla="*/ 1 w 1"/>
                  <a:gd name="T1" fmla="*/ 0 h 2"/>
                  <a:gd name="T2" fmla="*/ 0 w 1"/>
                  <a:gd name="T3" fmla="*/ 2 h 2"/>
                  <a:gd name="T4" fmla="*/ 1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1" y="1"/>
                      <a:pt x="0" y="2"/>
                      <a:pt x="0" y="2"/>
                    </a:cubicBezTo>
                    <a:cubicBezTo>
                      <a:pt x="0" y="2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86" name="Freeform 83"/>
              <p:cNvSpPr/>
              <p:nvPr/>
            </p:nvSpPr>
            <p:spPr bwMode="auto">
              <a:xfrm>
                <a:off x="2515" y="2508"/>
                <a:ext cx="5" cy="16"/>
              </a:xfrm>
              <a:custGeom>
                <a:gdLst>
                  <a:gd name="T0" fmla="*/ 0 w 3"/>
                  <a:gd name="T1" fmla="*/ 0 h 9"/>
                  <a:gd name="T2" fmla="*/ 3 w 3"/>
                  <a:gd name="T3" fmla="*/ 9 h 9"/>
                  <a:gd name="T4" fmla="*/ 0 w 3"/>
                  <a:gd name="T5" fmla="*/ 0 h 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9">
                    <a:moveTo>
                      <a:pt x="0" y="0"/>
                    </a:moveTo>
                    <a:cubicBezTo>
                      <a:pt x="1" y="3"/>
                      <a:pt x="2" y="6"/>
                      <a:pt x="3" y="9"/>
                    </a:cubicBezTo>
                    <a:cubicBezTo>
                      <a:pt x="2" y="6"/>
                      <a:pt x="1" y="3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87" name="Freeform 84"/>
              <p:cNvSpPr/>
              <p:nvPr/>
            </p:nvSpPr>
            <p:spPr bwMode="auto">
              <a:xfrm>
                <a:off x="2671" y="2838"/>
                <a:ext cx="5" cy="4"/>
              </a:xfrm>
              <a:custGeom>
                <a:gdLst>
                  <a:gd name="T0" fmla="*/ 0 w 3"/>
                  <a:gd name="T1" fmla="*/ 2 h 2"/>
                  <a:gd name="T2" fmla="*/ 3 w 3"/>
                  <a:gd name="T3" fmla="*/ 0 h 2"/>
                  <a:gd name="T4" fmla="*/ 0 w 3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0" y="2"/>
                    </a:moveTo>
                    <a:cubicBezTo>
                      <a:pt x="1" y="1"/>
                      <a:pt x="2" y="0"/>
                      <a:pt x="3" y="0"/>
                    </a:cubicBezTo>
                    <a:cubicBezTo>
                      <a:pt x="2" y="0"/>
                      <a:pt x="1" y="1"/>
                      <a:pt x="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88" name="Freeform 85"/>
              <p:cNvSpPr/>
              <p:nvPr/>
            </p:nvSpPr>
            <p:spPr bwMode="auto">
              <a:xfrm>
                <a:off x="2521" y="2620"/>
                <a:ext cx="2" cy="4"/>
              </a:xfrm>
              <a:custGeom>
                <a:gdLst>
                  <a:gd name="T0" fmla="*/ 1 w 1"/>
                  <a:gd name="T1" fmla="*/ 0 h 2"/>
                  <a:gd name="T2" fmla="*/ 0 w 1"/>
                  <a:gd name="T3" fmla="*/ 2 h 2"/>
                  <a:gd name="T4" fmla="*/ 1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1" y="0"/>
                      <a:pt x="0" y="1"/>
                      <a:pt x="0" y="2"/>
                    </a:cubicBezTo>
                    <a:cubicBezTo>
                      <a:pt x="0" y="1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89" name="Freeform 86"/>
              <p:cNvSpPr/>
              <p:nvPr/>
            </p:nvSpPr>
            <p:spPr bwMode="auto">
              <a:xfrm>
                <a:off x="2678" y="2833"/>
                <a:ext cx="6" cy="3"/>
              </a:xfrm>
              <a:custGeom>
                <a:gdLst>
                  <a:gd name="T0" fmla="*/ 0 w 4"/>
                  <a:gd name="T1" fmla="*/ 2 h 2"/>
                  <a:gd name="T2" fmla="*/ 4 w 4"/>
                  <a:gd name="T3" fmla="*/ 0 h 2"/>
                  <a:gd name="T4" fmla="*/ 0 w 4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2" y="0"/>
                      <a:pt x="4" y="0"/>
                    </a:cubicBezTo>
                    <a:cubicBezTo>
                      <a:pt x="2" y="0"/>
                      <a:pt x="1" y="1"/>
                      <a:pt x="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90" name="Freeform 87"/>
              <p:cNvSpPr/>
              <p:nvPr/>
            </p:nvSpPr>
            <p:spPr bwMode="auto">
              <a:xfrm flipH="1">
                <a:off x="2520" y="2630"/>
                <a:ext cx="0" cy="4"/>
              </a:xfrm>
              <a:custGeom>
                <a:gdLst>
                  <a:gd name="T0" fmla="*/ 0 h 2"/>
                  <a:gd name="T1" fmla="*/ 2 h 2"/>
                  <a:gd name="T2" fmla="*/ 0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cubicBezTo>
                      <a:pt x="0" y="1"/>
                      <a:pt x="0" y="2"/>
                      <a:pt x="0" y="2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91" name="Freeform 88"/>
              <p:cNvSpPr/>
              <p:nvPr/>
            </p:nvSpPr>
            <p:spPr bwMode="auto">
              <a:xfrm>
                <a:off x="2516" y="2642"/>
                <a:ext cx="2" cy="4"/>
              </a:xfrm>
              <a:custGeom>
                <a:gdLst>
                  <a:gd name="T0" fmla="*/ 1 w 1"/>
                  <a:gd name="T1" fmla="*/ 0 h 2"/>
                  <a:gd name="T2" fmla="*/ 0 w 1"/>
                  <a:gd name="T3" fmla="*/ 2 h 2"/>
                  <a:gd name="T4" fmla="*/ 1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1" y="0"/>
                      <a:pt x="0" y="1"/>
                      <a:pt x="0" y="2"/>
                    </a:cubicBezTo>
                    <a:cubicBezTo>
                      <a:pt x="0" y="1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92" name="Freeform 89"/>
              <p:cNvSpPr/>
              <p:nvPr/>
            </p:nvSpPr>
            <p:spPr bwMode="auto">
              <a:xfrm flipH="1">
                <a:off x="2525" y="2598"/>
                <a:ext cx="0" cy="0"/>
              </a:xfrm>
              <a:custGeom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93" name="Freeform 90"/>
              <p:cNvSpPr/>
              <p:nvPr/>
            </p:nvSpPr>
            <p:spPr bwMode="auto">
              <a:xfrm>
                <a:off x="2405" y="2373"/>
                <a:ext cx="13" cy="7"/>
              </a:xfrm>
              <a:custGeom>
                <a:gdLst>
                  <a:gd name="T0" fmla="*/ 0 w 8"/>
                  <a:gd name="T1" fmla="*/ 0 h 4"/>
                  <a:gd name="T2" fmla="*/ 8 w 8"/>
                  <a:gd name="T3" fmla="*/ 4 h 4"/>
                  <a:gd name="T4" fmla="*/ 0 w 8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4">
                    <a:moveTo>
                      <a:pt x="0" y="0"/>
                    </a:moveTo>
                    <a:cubicBezTo>
                      <a:pt x="3" y="1"/>
                      <a:pt x="5" y="2"/>
                      <a:pt x="8" y="4"/>
                    </a:cubicBezTo>
                    <a:cubicBezTo>
                      <a:pt x="5" y="2"/>
                      <a:pt x="3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94" name="Freeform 91"/>
              <p:cNvSpPr/>
              <p:nvPr/>
            </p:nvSpPr>
            <p:spPr bwMode="auto">
              <a:xfrm>
                <a:off x="2420" y="2381"/>
                <a:ext cx="14" cy="9"/>
              </a:xfrm>
              <a:custGeom>
                <a:gdLst>
                  <a:gd name="T0" fmla="*/ 0 w 8"/>
                  <a:gd name="T1" fmla="*/ 0 h 5"/>
                  <a:gd name="T2" fmla="*/ 8 w 8"/>
                  <a:gd name="T3" fmla="*/ 5 h 5"/>
                  <a:gd name="T4" fmla="*/ 0 w 8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5">
                    <a:moveTo>
                      <a:pt x="0" y="0"/>
                    </a:moveTo>
                    <a:cubicBezTo>
                      <a:pt x="3" y="2"/>
                      <a:pt x="5" y="4"/>
                      <a:pt x="8" y="5"/>
                    </a:cubicBezTo>
                    <a:cubicBezTo>
                      <a:pt x="5" y="4"/>
                      <a:pt x="3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95" name="Freeform 92"/>
              <p:cNvSpPr/>
              <p:nvPr/>
            </p:nvSpPr>
            <p:spPr bwMode="auto">
              <a:xfrm>
                <a:off x="2436" y="2393"/>
                <a:ext cx="12" cy="9"/>
              </a:xfrm>
              <a:custGeom>
                <a:gdLst>
                  <a:gd name="T0" fmla="*/ 0 w 7"/>
                  <a:gd name="T1" fmla="*/ 0 h 5"/>
                  <a:gd name="T2" fmla="*/ 7 w 7"/>
                  <a:gd name="T3" fmla="*/ 5 h 5"/>
                  <a:gd name="T4" fmla="*/ 0 w 7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5">
                    <a:moveTo>
                      <a:pt x="0" y="0"/>
                    </a:moveTo>
                    <a:cubicBezTo>
                      <a:pt x="3" y="1"/>
                      <a:pt x="5" y="3"/>
                      <a:pt x="7" y="5"/>
                    </a:cubicBezTo>
                    <a:cubicBezTo>
                      <a:pt x="5" y="3"/>
                      <a:pt x="3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96" name="Freeform 93"/>
              <p:cNvSpPr/>
              <p:nvPr/>
            </p:nvSpPr>
            <p:spPr bwMode="auto">
              <a:xfrm>
                <a:off x="2509" y="2493"/>
                <a:ext cx="6" cy="15"/>
              </a:xfrm>
              <a:custGeom>
                <a:gdLst>
                  <a:gd name="T0" fmla="*/ 0 w 3"/>
                  <a:gd name="T1" fmla="*/ 0 h 9"/>
                  <a:gd name="T2" fmla="*/ 3 w 3"/>
                  <a:gd name="T3" fmla="*/ 9 h 9"/>
                  <a:gd name="T4" fmla="*/ 0 w 3"/>
                  <a:gd name="T5" fmla="*/ 0 h 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9">
                    <a:moveTo>
                      <a:pt x="0" y="0"/>
                    </a:moveTo>
                    <a:cubicBezTo>
                      <a:pt x="1" y="3"/>
                      <a:pt x="2" y="6"/>
                      <a:pt x="3" y="9"/>
                    </a:cubicBezTo>
                    <a:cubicBezTo>
                      <a:pt x="2" y="6"/>
                      <a:pt x="1" y="3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97" name="Freeform 94"/>
              <p:cNvSpPr/>
              <p:nvPr/>
            </p:nvSpPr>
            <p:spPr bwMode="auto">
              <a:xfrm>
                <a:off x="2449" y="2404"/>
                <a:ext cx="11" cy="10"/>
              </a:xfrm>
              <a:custGeom>
                <a:gdLst>
                  <a:gd name="T0" fmla="*/ 0 w 6"/>
                  <a:gd name="T1" fmla="*/ 0 h 6"/>
                  <a:gd name="T2" fmla="*/ 6 w 6"/>
                  <a:gd name="T3" fmla="*/ 6 h 6"/>
                  <a:gd name="T4" fmla="*/ 0 w 6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6">
                    <a:moveTo>
                      <a:pt x="0" y="0"/>
                    </a:moveTo>
                    <a:cubicBezTo>
                      <a:pt x="2" y="2"/>
                      <a:pt x="4" y="4"/>
                      <a:pt x="6" y="6"/>
                    </a:cubicBezTo>
                    <a:cubicBezTo>
                      <a:pt x="4" y="4"/>
                      <a:pt x="2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98" name="Freeform 95"/>
              <p:cNvSpPr/>
              <p:nvPr/>
            </p:nvSpPr>
            <p:spPr bwMode="auto">
              <a:xfrm>
                <a:off x="2389" y="2363"/>
                <a:ext cx="14" cy="8"/>
              </a:xfrm>
              <a:custGeom>
                <a:gdLst>
                  <a:gd name="T0" fmla="*/ 0 w 8"/>
                  <a:gd name="T1" fmla="*/ 0 h 5"/>
                  <a:gd name="T2" fmla="*/ 8 w 8"/>
                  <a:gd name="T3" fmla="*/ 5 h 5"/>
                  <a:gd name="T4" fmla="*/ 0 w 8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5">
                    <a:moveTo>
                      <a:pt x="0" y="0"/>
                    </a:moveTo>
                    <a:cubicBezTo>
                      <a:pt x="2" y="2"/>
                      <a:pt x="5" y="3"/>
                      <a:pt x="8" y="5"/>
                    </a:cubicBezTo>
                    <a:cubicBezTo>
                      <a:pt x="5" y="3"/>
                      <a:pt x="2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99" name="Freeform 96"/>
              <p:cNvSpPr/>
              <p:nvPr/>
            </p:nvSpPr>
            <p:spPr bwMode="auto">
              <a:xfrm>
                <a:off x="2369" y="2356"/>
                <a:ext cx="17" cy="7"/>
              </a:xfrm>
              <a:custGeom>
                <a:gdLst>
                  <a:gd name="T0" fmla="*/ 0 w 10"/>
                  <a:gd name="T1" fmla="*/ 0 h 4"/>
                  <a:gd name="T2" fmla="*/ 10 w 10"/>
                  <a:gd name="T3" fmla="*/ 4 h 4"/>
                  <a:gd name="T4" fmla="*/ 0 w 10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4">
                    <a:moveTo>
                      <a:pt x="0" y="0"/>
                    </a:moveTo>
                    <a:cubicBezTo>
                      <a:pt x="4" y="1"/>
                      <a:pt x="7" y="2"/>
                      <a:pt x="10" y="4"/>
                    </a:cubicBezTo>
                    <a:cubicBezTo>
                      <a:pt x="7" y="2"/>
                      <a:pt x="4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00" name="Freeform 97"/>
              <p:cNvSpPr/>
              <p:nvPr/>
            </p:nvSpPr>
            <p:spPr bwMode="auto">
              <a:xfrm>
                <a:off x="2494" y="2460"/>
                <a:ext cx="7" cy="14"/>
              </a:xfrm>
              <a:custGeom>
                <a:gdLst>
                  <a:gd name="T0" fmla="*/ 0 w 4"/>
                  <a:gd name="T1" fmla="*/ 0 h 8"/>
                  <a:gd name="T2" fmla="*/ 4 w 4"/>
                  <a:gd name="T3" fmla="*/ 8 h 8"/>
                  <a:gd name="T4" fmla="*/ 0 w 4"/>
                  <a:gd name="T5" fmla="*/ 0 h 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8">
                    <a:moveTo>
                      <a:pt x="0" y="0"/>
                    </a:moveTo>
                    <a:cubicBezTo>
                      <a:pt x="2" y="3"/>
                      <a:pt x="3" y="5"/>
                      <a:pt x="4" y="8"/>
                    </a:cubicBezTo>
                    <a:cubicBezTo>
                      <a:pt x="3" y="5"/>
                      <a:pt x="2" y="3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01" name="Freeform 98"/>
              <p:cNvSpPr/>
              <p:nvPr/>
            </p:nvSpPr>
            <p:spPr bwMode="auto">
              <a:xfrm>
                <a:off x="2503" y="2476"/>
                <a:ext cx="5" cy="14"/>
              </a:xfrm>
              <a:custGeom>
                <a:gdLst>
                  <a:gd name="T0" fmla="*/ 0 w 3"/>
                  <a:gd name="T1" fmla="*/ 0 h 8"/>
                  <a:gd name="T2" fmla="*/ 3 w 3"/>
                  <a:gd name="T3" fmla="*/ 8 h 8"/>
                  <a:gd name="T4" fmla="*/ 0 w 3"/>
                  <a:gd name="T5" fmla="*/ 0 h 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8">
                    <a:moveTo>
                      <a:pt x="0" y="0"/>
                    </a:moveTo>
                    <a:cubicBezTo>
                      <a:pt x="1" y="2"/>
                      <a:pt x="2" y="5"/>
                      <a:pt x="3" y="8"/>
                    </a:cubicBezTo>
                    <a:cubicBezTo>
                      <a:pt x="2" y="5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02" name="Freeform 99"/>
              <p:cNvSpPr/>
              <p:nvPr/>
            </p:nvSpPr>
            <p:spPr bwMode="auto">
              <a:xfrm>
                <a:off x="2463" y="2417"/>
                <a:ext cx="10" cy="12"/>
              </a:xfrm>
              <a:custGeom>
                <a:gdLst>
                  <a:gd name="T0" fmla="*/ 0 w 6"/>
                  <a:gd name="T1" fmla="*/ 0 h 7"/>
                  <a:gd name="T2" fmla="*/ 6 w 6"/>
                  <a:gd name="T3" fmla="*/ 7 h 7"/>
                  <a:gd name="T4" fmla="*/ 0 w 6"/>
                  <a:gd name="T5" fmla="*/ 0 h 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7">
                    <a:moveTo>
                      <a:pt x="0" y="0"/>
                    </a:moveTo>
                    <a:cubicBezTo>
                      <a:pt x="2" y="2"/>
                      <a:pt x="4" y="4"/>
                      <a:pt x="6" y="7"/>
                    </a:cubicBezTo>
                    <a:cubicBezTo>
                      <a:pt x="4" y="4"/>
                      <a:pt x="2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03" name="Freeform 100"/>
              <p:cNvSpPr/>
              <p:nvPr/>
            </p:nvSpPr>
            <p:spPr bwMode="auto">
              <a:xfrm>
                <a:off x="2484" y="2445"/>
                <a:ext cx="8" cy="14"/>
              </a:xfrm>
              <a:custGeom>
                <a:gdLst>
                  <a:gd name="T0" fmla="*/ 0 w 5"/>
                  <a:gd name="T1" fmla="*/ 0 h 8"/>
                  <a:gd name="T2" fmla="*/ 5 w 5"/>
                  <a:gd name="T3" fmla="*/ 8 h 8"/>
                  <a:gd name="T4" fmla="*/ 0 w 5"/>
                  <a:gd name="T5" fmla="*/ 0 h 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8">
                    <a:moveTo>
                      <a:pt x="0" y="0"/>
                    </a:moveTo>
                    <a:cubicBezTo>
                      <a:pt x="2" y="2"/>
                      <a:pt x="4" y="5"/>
                      <a:pt x="5" y="8"/>
                    </a:cubicBezTo>
                    <a:cubicBezTo>
                      <a:pt x="4" y="5"/>
                      <a:pt x="2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04" name="Freeform 101"/>
              <p:cNvSpPr/>
              <p:nvPr/>
            </p:nvSpPr>
            <p:spPr bwMode="auto">
              <a:xfrm>
                <a:off x="2473" y="2431"/>
                <a:ext cx="9" cy="11"/>
              </a:xfrm>
              <a:custGeom>
                <a:gdLst>
                  <a:gd name="T0" fmla="*/ 0 w 5"/>
                  <a:gd name="T1" fmla="*/ 0 h 6"/>
                  <a:gd name="T2" fmla="*/ 5 w 5"/>
                  <a:gd name="T3" fmla="*/ 6 h 6"/>
                  <a:gd name="T4" fmla="*/ 0 w 5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6">
                    <a:moveTo>
                      <a:pt x="0" y="0"/>
                    </a:moveTo>
                    <a:cubicBezTo>
                      <a:pt x="2" y="2"/>
                      <a:pt x="4" y="4"/>
                      <a:pt x="5" y="6"/>
                    </a:cubicBezTo>
                    <a:cubicBezTo>
                      <a:pt x="4" y="4"/>
                      <a:pt x="2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05" name="Freeform 102"/>
              <p:cNvSpPr/>
              <p:nvPr/>
            </p:nvSpPr>
            <p:spPr bwMode="auto">
              <a:xfrm>
                <a:off x="2525" y="2562"/>
                <a:ext cx="2" cy="15"/>
              </a:xfrm>
              <a:custGeom>
                <a:gdLst>
                  <a:gd name="T0" fmla="*/ 0 w 1"/>
                  <a:gd name="T1" fmla="*/ 0 h 9"/>
                  <a:gd name="T2" fmla="*/ 1 w 1"/>
                  <a:gd name="T3" fmla="*/ 9 h 9"/>
                  <a:gd name="T4" fmla="*/ 0 w 1"/>
                  <a:gd name="T5" fmla="*/ 0 h 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9">
                    <a:moveTo>
                      <a:pt x="0" y="0"/>
                    </a:moveTo>
                    <a:cubicBezTo>
                      <a:pt x="1" y="3"/>
                      <a:pt x="1" y="6"/>
                      <a:pt x="1" y="9"/>
                    </a:cubicBezTo>
                    <a:cubicBezTo>
                      <a:pt x="1" y="6"/>
                      <a:pt x="1" y="3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06" name="Freeform 103"/>
              <p:cNvSpPr/>
              <p:nvPr/>
            </p:nvSpPr>
            <p:spPr bwMode="auto">
              <a:xfrm>
                <a:off x="2822" y="2869"/>
                <a:ext cx="1" cy="2"/>
              </a:xfrm>
              <a:custGeom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1" y="1"/>
                      <a:pt x="1" y="1"/>
                    </a:cubicBezTo>
                    <a:cubicBezTo>
                      <a:pt x="1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07" name="Freeform 104"/>
              <p:cNvSpPr/>
              <p:nvPr/>
            </p:nvSpPr>
            <p:spPr bwMode="auto">
              <a:xfrm>
                <a:off x="2827" y="2879"/>
                <a:ext cx="2" cy="2"/>
              </a:xfrm>
              <a:custGeom>
                <a:gdLst>
                  <a:gd name="T0" fmla="*/ 0 w 2"/>
                  <a:gd name="T1" fmla="*/ 0 h 2"/>
                  <a:gd name="T2" fmla="*/ 2 w 2"/>
                  <a:gd name="T3" fmla="*/ 2 h 2"/>
                  <a:gd name="T4" fmla="*/ 0 w 2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08" name="Freeform 105"/>
              <p:cNvSpPr/>
              <p:nvPr/>
            </p:nvSpPr>
            <p:spPr bwMode="auto">
              <a:xfrm>
                <a:off x="2834" y="2897"/>
                <a:ext cx="2" cy="3"/>
              </a:xfrm>
              <a:custGeom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1" y="1"/>
                      <a:pt x="1" y="1"/>
                      <a:pt x="1" y="2"/>
                    </a:cubicBezTo>
                    <a:cubicBezTo>
                      <a:pt x="1" y="1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09" name="Freeform 106"/>
              <p:cNvSpPr/>
              <p:nvPr/>
            </p:nvSpPr>
            <p:spPr bwMode="auto">
              <a:xfrm flipH="1">
                <a:off x="2832" y="2888"/>
                <a:ext cx="0" cy="3"/>
              </a:xfrm>
              <a:custGeom>
                <a:gdLst>
                  <a:gd name="T0" fmla="*/ 0 h 2"/>
                  <a:gd name="T1" fmla="*/ 2 h 2"/>
                  <a:gd name="T2" fmla="*/ 0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cubicBezTo>
                      <a:pt x="0" y="1"/>
                      <a:pt x="0" y="1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10" name="Freeform 107"/>
              <p:cNvSpPr/>
              <p:nvPr/>
            </p:nvSpPr>
            <p:spPr bwMode="auto">
              <a:xfrm>
                <a:off x="2817" y="2860"/>
                <a:ext cx="1" cy="4"/>
              </a:xfrm>
              <a:custGeom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1"/>
                      <a:pt x="0" y="1"/>
                      <a:pt x="1" y="2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11" name="Freeform 108"/>
              <p:cNvSpPr/>
              <p:nvPr/>
            </p:nvSpPr>
            <p:spPr bwMode="auto">
              <a:xfrm>
                <a:off x="2810" y="2854"/>
                <a:ext cx="1" cy="1"/>
              </a:xfrm>
              <a:custGeom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12" name="Freeform 109"/>
              <p:cNvSpPr/>
              <p:nvPr/>
            </p:nvSpPr>
            <p:spPr bwMode="auto">
              <a:xfrm flipH="1">
                <a:off x="2803" y="2847"/>
                <a:ext cx="0" cy="1"/>
              </a:xfrm>
              <a:custGeom>
                <a:gdLst>
                  <a:gd name="T0" fmla="*/ 0 h 1"/>
                  <a:gd name="T1" fmla="*/ 1 h 1"/>
                  <a:gd name="T2" fmla="*/ 0 h 1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lnTo>
                      <a:pt x="0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13" name="Freeform 110"/>
              <p:cNvSpPr/>
              <p:nvPr/>
            </p:nvSpPr>
            <p:spPr bwMode="auto">
              <a:xfrm flipH="1">
                <a:off x="2836" y="2948"/>
                <a:ext cx="0" cy="3"/>
              </a:xfrm>
              <a:custGeom>
                <a:gdLst>
                  <a:gd name="T0" fmla="*/ 0 h 2"/>
                  <a:gd name="T1" fmla="*/ 2 h 2"/>
                  <a:gd name="T2" fmla="*/ 0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cubicBezTo>
                      <a:pt x="0" y="1"/>
                      <a:pt x="0" y="1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14" name="Freeform 111"/>
              <p:cNvSpPr/>
              <p:nvPr/>
            </p:nvSpPr>
            <p:spPr bwMode="auto">
              <a:xfrm flipH="1">
                <a:off x="2837" y="2938"/>
                <a:ext cx="0" cy="3"/>
              </a:xfrm>
              <a:custGeom>
                <a:gdLst>
                  <a:gd name="T0" fmla="*/ 0 h 2"/>
                  <a:gd name="T1" fmla="*/ 2 h 2"/>
                  <a:gd name="T2" fmla="*/ 0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cubicBezTo>
                      <a:pt x="0" y="1"/>
                      <a:pt x="0" y="1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15" name="Freeform 112"/>
              <p:cNvSpPr/>
              <p:nvPr/>
            </p:nvSpPr>
            <p:spPr bwMode="auto">
              <a:xfrm flipH="1">
                <a:off x="2839" y="2919"/>
                <a:ext cx="0" cy="2"/>
              </a:xfrm>
              <a:custGeom>
                <a:gdLst>
                  <a:gd name="T0" fmla="*/ 0 h 2"/>
                  <a:gd name="T1" fmla="*/ 2 h 2"/>
                  <a:gd name="T2" fmla="*/ 0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16" name="Freeform 113"/>
              <p:cNvSpPr/>
              <p:nvPr/>
            </p:nvSpPr>
            <p:spPr bwMode="auto">
              <a:xfrm flipH="1">
                <a:off x="2839" y="2927"/>
                <a:ext cx="0" cy="4"/>
              </a:xfrm>
              <a:custGeom>
                <a:gdLst>
                  <a:gd name="T0" fmla="*/ 0 h 2"/>
                  <a:gd name="T1" fmla="*/ 2 h 2"/>
                  <a:gd name="T2" fmla="*/ 0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cubicBezTo>
                      <a:pt x="0" y="1"/>
                      <a:pt x="0" y="2"/>
                      <a:pt x="0" y="2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17" name="Freeform 114"/>
              <p:cNvSpPr/>
              <p:nvPr/>
            </p:nvSpPr>
            <p:spPr bwMode="auto">
              <a:xfrm flipH="1">
                <a:off x="2837" y="2907"/>
                <a:ext cx="0" cy="2"/>
              </a:xfrm>
              <a:custGeom>
                <a:gdLst>
                  <a:gd name="T0" fmla="*/ 0 h 1"/>
                  <a:gd name="T1" fmla="*/ 1 h 1"/>
                  <a:gd name="T2" fmla="*/ 0 h 1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18" name="Freeform 115"/>
              <p:cNvSpPr/>
              <p:nvPr/>
            </p:nvSpPr>
            <p:spPr bwMode="auto">
              <a:xfrm>
                <a:off x="2775" y="2830"/>
                <a:ext cx="4" cy="1"/>
              </a:xfrm>
              <a:custGeom>
                <a:gdLst>
                  <a:gd name="T0" fmla="*/ 0 w 2"/>
                  <a:gd name="T1" fmla="*/ 0 h 1"/>
                  <a:gd name="T2" fmla="*/ 2 w 2"/>
                  <a:gd name="T3" fmla="*/ 1 h 1"/>
                  <a:gd name="T4" fmla="*/ 0 w 2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cubicBezTo>
                      <a:pt x="1" y="0"/>
                      <a:pt x="1" y="1"/>
                      <a:pt x="2" y="1"/>
                    </a:cubicBezTo>
                    <a:cubicBezTo>
                      <a:pt x="1" y="1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19" name="Freeform 116"/>
              <p:cNvSpPr/>
              <p:nvPr/>
            </p:nvSpPr>
            <p:spPr bwMode="auto">
              <a:xfrm>
                <a:off x="2717" y="2821"/>
                <a:ext cx="5" cy="0"/>
              </a:xfrm>
              <a:custGeom>
                <a:gdLst>
                  <a:gd name="T0" fmla="*/ 0 w 3"/>
                  <a:gd name="T1" fmla="*/ 3 w 3"/>
                  <a:gd name="T2" fmla="*/ 0 w 3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cubicBezTo>
                      <a:pt x="1" y="0"/>
                      <a:pt x="2" y="0"/>
                      <a:pt x="3" y="0"/>
                    </a:cubicBezTo>
                    <a:cubicBezTo>
                      <a:pt x="2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20" name="Freeform 117"/>
              <p:cNvSpPr/>
              <p:nvPr/>
            </p:nvSpPr>
            <p:spPr bwMode="auto">
              <a:xfrm>
                <a:off x="2726" y="2821"/>
                <a:ext cx="5" cy="0"/>
              </a:xfrm>
              <a:custGeom>
                <a:gdLst>
                  <a:gd name="T0" fmla="*/ 0 w 3"/>
                  <a:gd name="T1" fmla="*/ 3 w 3"/>
                  <a:gd name="T2" fmla="*/ 0 w 3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cubicBezTo>
                      <a:pt x="1" y="0"/>
                      <a:pt x="2" y="0"/>
                      <a:pt x="3" y="0"/>
                    </a:cubicBezTo>
                    <a:cubicBezTo>
                      <a:pt x="2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21" name="Freeform 118"/>
              <p:cNvSpPr/>
              <p:nvPr/>
            </p:nvSpPr>
            <p:spPr bwMode="auto">
              <a:xfrm>
                <a:off x="2700" y="2824"/>
                <a:ext cx="7" cy="2"/>
              </a:xfrm>
              <a:custGeom>
                <a:gdLst>
                  <a:gd name="T0" fmla="*/ 0 w 4"/>
                  <a:gd name="T1" fmla="*/ 1 h 1"/>
                  <a:gd name="T2" fmla="*/ 4 w 4"/>
                  <a:gd name="T3" fmla="*/ 0 h 1"/>
                  <a:gd name="T4" fmla="*/ 0 w 4"/>
                  <a:gd name="T5" fmla="*/ 1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1">
                    <a:moveTo>
                      <a:pt x="0" y="1"/>
                    </a:moveTo>
                    <a:cubicBezTo>
                      <a:pt x="1" y="0"/>
                      <a:pt x="3" y="0"/>
                      <a:pt x="4" y="0"/>
                    </a:cubicBezTo>
                    <a:cubicBezTo>
                      <a:pt x="3" y="0"/>
                      <a:pt x="1" y="0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22" name="Freeform 119"/>
              <p:cNvSpPr/>
              <p:nvPr/>
            </p:nvSpPr>
            <p:spPr bwMode="auto">
              <a:xfrm>
                <a:off x="2733" y="2821"/>
                <a:ext cx="8" cy="0"/>
              </a:xfrm>
              <a:custGeom>
                <a:gdLst>
                  <a:gd name="T0" fmla="*/ 0 w 5"/>
                  <a:gd name="T1" fmla="*/ 5 w 5"/>
                  <a:gd name="T2" fmla="*/ 0 w 5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5">
                    <a:moveTo>
                      <a:pt x="0" y="0"/>
                    </a:moveTo>
                    <a:cubicBezTo>
                      <a:pt x="2" y="0"/>
                      <a:pt x="3" y="0"/>
                      <a:pt x="5" y="0"/>
                    </a:cubicBezTo>
                    <a:cubicBezTo>
                      <a:pt x="3" y="0"/>
                      <a:pt x="2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23" name="Freeform 120"/>
              <p:cNvSpPr/>
              <p:nvPr/>
            </p:nvSpPr>
            <p:spPr bwMode="auto">
              <a:xfrm>
                <a:off x="2707" y="2823"/>
                <a:ext cx="8" cy="1"/>
              </a:xfrm>
              <a:custGeom>
                <a:gdLst>
                  <a:gd name="T0" fmla="*/ 0 w 5"/>
                  <a:gd name="T1" fmla="*/ 1 h 1"/>
                  <a:gd name="T2" fmla="*/ 5 w 5"/>
                  <a:gd name="T3" fmla="*/ 0 h 1"/>
                  <a:gd name="T4" fmla="*/ 0 w 5"/>
                  <a:gd name="T5" fmla="*/ 1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1">
                    <a:moveTo>
                      <a:pt x="0" y="1"/>
                    </a:moveTo>
                    <a:cubicBezTo>
                      <a:pt x="2" y="0"/>
                      <a:pt x="3" y="0"/>
                      <a:pt x="5" y="0"/>
                    </a:cubicBezTo>
                    <a:cubicBezTo>
                      <a:pt x="3" y="0"/>
                      <a:pt x="2" y="0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24" name="Freeform 121"/>
              <p:cNvSpPr/>
              <p:nvPr/>
            </p:nvSpPr>
            <p:spPr bwMode="auto">
              <a:xfrm>
                <a:off x="2793" y="2840"/>
                <a:ext cx="3" cy="2"/>
              </a:xfrm>
              <a:custGeom>
                <a:gdLst>
                  <a:gd name="T0" fmla="*/ 0 w 2"/>
                  <a:gd name="T1" fmla="*/ 0 h 1"/>
                  <a:gd name="T2" fmla="*/ 2 w 2"/>
                  <a:gd name="T3" fmla="*/ 1 h 1"/>
                  <a:gd name="T4" fmla="*/ 0 w 2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cubicBezTo>
                      <a:pt x="1" y="0"/>
                      <a:pt x="1" y="1"/>
                      <a:pt x="2" y="1"/>
                    </a:cubicBezTo>
                    <a:cubicBezTo>
                      <a:pt x="1" y="1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25" name="Freeform 122"/>
              <p:cNvSpPr/>
              <p:nvPr/>
            </p:nvSpPr>
            <p:spPr bwMode="auto">
              <a:xfrm>
                <a:off x="2784" y="2835"/>
                <a:ext cx="3" cy="1"/>
              </a:xfrm>
              <a:custGeom>
                <a:gdLst>
                  <a:gd name="T0" fmla="*/ 0 w 2"/>
                  <a:gd name="T1" fmla="*/ 0 h 1"/>
                  <a:gd name="T2" fmla="*/ 2 w 2"/>
                  <a:gd name="T3" fmla="*/ 1 h 1"/>
                  <a:gd name="T4" fmla="*/ 0 w 2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cubicBezTo>
                      <a:pt x="1" y="0"/>
                      <a:pt x="2" y="0"/>
                      <a:pt x="2" y="1"/>
                    </a:cubicBezTo>
                    <a:cubicBezTo>
                      <a:pt x="2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26" name="Freeform 123"/>
              <p:cNvSpPr/>
              <p:nvPr/>
            </p:nvSpPr>
            <p:spPr bwMode="auto">
              <a:xfrm>
                <a:off x="2743" y="2821"/>
                <a:ext cx="5" cy="0"/>
              </a:xfrm>
              <a:custGeom>
                <a:gdLst>
                  <a:gd name="T0" fmla="*/ 0 w 3"/>
                  <a:gd name="T1" fmla="*/ 3 w 3"/>
                  <a:gd name="T2" fmla="*/ 0 w 3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cubicBezTo>
                      <a:pt x="1" y="0"/>
                      <a:pt x="2" y="0"/>
                      <a:pt x="3" y="0"/>
                    </a:cubicBezTo>
                    <a:cubicBezTo>
                      <a:pt x="2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27" name="Freeform 124"/>
              <p:cNvSpPr/>
              <p:nvPr/>
            </p:nvSpPr>
            <p:spPr bwMode="auto">
              <a:xfrm>
                <a:off x="2693" y="2826"/>
                <a:ext cx="5" cy="2"/>
              </a:xfrm>
              <a:custGeom>
                <a:gdLst>
                  <a:gd name="T0" fmla="*/ 0 w 3"/>
                  <a:gd name="T1" fmla="*/ 1 h 1"/>
                  <a:gd name="T2" fmla="*/ 3 w 3"/>
                  <a:gd name="T3" fmla="*/ 0 h 1"/>
                  <a:gd name="T4" fmla="*/ 0 w 3"/>
                  <a:gd name="T5" fmla="*/ 1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1"/>
                      <a:pt x="3" y="0"/>
                    </a:cubicBezTo>
                    <a:cubicBezTo>
                      <a:pt x="2" y="1"/>
                      <a:pt x="1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28" name="Freeform 125"/>
              <p:cNvSpPr/>
              <p:nvPr/>
            </p:nvSpPr>
            <p:spPr bwMode="auto">
              <a:xfrm>
                <a:off x="2751" y="2823"/>
                <a:ext cx="6" cy="0"/>
              </a:xfrm>
              <a:custGeom>
                <a:gdLst>
                  <a:gd name="T0" fmla="*/ 0 w 3"/>
                  <a:gd name="T1" fmla="*/ 3 w 3"/>
                  <a:gd name="T2" fmla="*/ 0 w 3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cubicBezTo>
                      <a:pt x="1" y="0"/>
                      <a:pt x="2" y="0"/>
                      <a:pt x="3" y="0"/>
                    </a:cubicBezTo>
                    <a:cubicBezTo>
                      <a:pt x="2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29" name="Freeform 126"/>
              <p:cNvSpPr/>
              <p:nvPr/>
            </p:nvSpPr>
            <p:spPr bwMode="auto">
              <a:xfrm>
                <a:off x="2758" y="2824"/>
                <a:ext cx="7" cy="2"/>
              </a:xfrm>
              <a:custGeom>
                <a:gdLst>
                  <a:gd name="T0" fmla="*/ 0 w 4"/>
                  <a:gd name="T1" fmla="*/ 0 h 1"/>
                  <a:gd name="T2" fmla="*/ 4 w 4"/>
                  <a:gd name="T3" fmla="*/ 1 h 1"/>
                  <a:gd name="T4" fmla="*/ 0 w 4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1">
                    <a:moveTo>
                      <a:pt x="0" y="0"/>
                    </a:moveTo>
                    <a:cubicBezTo>
                      <a:pt x="2" y="0"/>
                      <a:pt x="3" y="0"/>
                      <a:pt x="4" y="1"/>
                    </a:cubicBezTo>
                    <a:cubicBezTo>
                      <a:pt x="3" y="0"/>
                      <a:pt x="2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30" name="Freeform 127"/>
              <p:cNvSpPr/>
              <p:nvPr/>
            </p:nvSpPr>
            <p:spPr bwMode="auto">
              <a:xfrm>
                <a:off x="2206" y="2771"/>
                <a:ext cx="7" cy="9"/>
              </a:xfrm>
              <a:custGeom>
                <a:gdLst>
                  <a:gd name="T0" fmla="*/ 4 w 4"/>
                  <a:gd name="T1" fmla="*/ 0 h 5"/>
                  <a:gd name="T2" fmla="*/ 0 w 4"/>
                  <a:gd name="T3" fmla="*/ 5 h 5"/>
                  <a:gd name="T4" fmla="*/ 4 w 4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5">
                    <a:moveTo>
                      <a:pt x="4" y="0"/>
                    </a:moveTo>
                    <a:cubicBezTo>
                      <a:pt x="3" y="1"/>
                      <a:pt x="1" y="3"/>
                      <a:pt x="0" y="5"/>
                    </a:cubicBezTo>
                    <a:cubicBezTo>
                      <a:pt x="1" y="3"/>
                      <a:pt x="3" y="1"/>
                      <a:pt x="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31" name="Freeform 128"/>
              <p:cNvSpPr/>
              <p:nvPr/>
            </p:nvSpPr>
            <p:spPr bwMode="auto">
              <a:xfrm flipH="1">
                <a:off x="2333" y="3017"/>
                <a:ext cx="0" cy="0"/>
              </a:xfrm>
              <a:custGeom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32" name="Freeform 129"/>
              <p:cNvSpPr/>
              <p:nvPr/>
            </p:nvSpPr>
            <p:spPr bwMode="auto">
              <a:xfrm>
                <a:off x="2388" y="3163"/>
                <a:ext cx="3" cy="5"/>
              </a:xfrm>
              <a:custGeom>
                <a:gdLst>
                  <a:gd name="T0" fmla="*/ 2 w 2"/>
                  <a:gd name="T1" fmla="*/ 0 h 3"/>
                  <a:gd name="T2" fmla="*/ 0 w 2"/>
                  <a:gd name="T3" fmla="*/ 3 h 3"/>
                  <a:gd name="T4" fmla="*/ 2 w 2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cubicBezTo>
                      <a:pt x="1" y="1"/>
                      <a:pt x="1" y="2"/>
                      <a:pt x="0" y="3"/>
                    </a:cubicBezTo>
                    <a:cubicBezTo>
                      <a:pt x="1" y="2"/>
                      <a:pt x="1" y="1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33" name="Freeform 130"/>
              <p:cNvSpPr/>
              <p:nvPr/>
            </p:nvSpPr>
            <p:spPr bwMode="auto">
              <a:xfrm>
                <a:off x="2322" y="3013"/>
                <a:ext cx="4" cy="2"/>
              </a:xfrm>
              <a:custGeom>
                <a:gdLst>
                  <a:gd name="T0" fmla="*/ 0 w 2"/>
                  <a:gd name="T1" fmla="*/ 0 h 1"/>
                  <a:gd name="T2" fmla="*/ 2 w 2"/>
                  <a:gd name="T3" fmla="*/ 1 h 1"/>
                  <a:gd name="T4" fmla="*/ 0 w 2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cubicBezTo>
                      <a:pt x="1" y="1"/>
                      <a:pt x="1" y="1"/>
                      <a:pt x="2" y="1"/>
                    </a:cubicBezTo>
                    <a:cubicBezTo>
                      <a:pt x="1" y="1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34" name="Freeform 131"/>
              <p:cNvSpPr/>
              <p:nvPr/>
            </p:nvSpPr>
            <p:spPr bwMode="auto">
              <a:xfrm>
                <a:off x="2303" y="3012"/>
                <a:ext cx="2" cy="0"/>
              </a:xfrm>
              <a:custGeom>
                <a:gdLst>
                  <a:gd name="T0" fmla="*/ 0 w 2"/>
                  <a:gd name="T1" fmla="*/ 2 w 2"/>
                  <a:gd name="T2" fmla="*/ 0 w 2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35" name="Freeform 132"/>
              <p:cNvSpPr/>
              <p:nvPr/>
            </p:nvSpPr>
            <p:spPr bwMode="auto">
              <a:xfrm>
                <a:off x="2393" y="3154"/>
                <a:ext cx="1" cy="5"/>
              </a:xfrm>
              <a:custGeom>
                <a:gdLst>
                  <a:gd name="T0" fmla="*/ 1 w 1"/>
                  <a:gd name="T1" fmla="*/ 0 h 3"/>
                  <a:gd name="T2" fmla="*/ 0 w 1"/>
                  <a:gd name="T3" fmla="*/ 3 h 3"/>
                  <a:gd name="T4" fmla="*/ 1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0" y="2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36" name="Freeform 133"/>
              <p:cNvSpPr/>
              <p:nvPr/>
            </p:nvSpPr>
            <p:spPr bwMode="auto">
              <a:xfrm>
                <a:off x="2341" y="3020"/>
                <a:ext cx="2" cy="2"/>
              </a:xfrm>
              <a:custGeom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37" name="Freeform 134"/>
              <p:cNvSpPr/>
              <p:nvPr/>
            </p:nvSpPr>
            <p:spPr bwMode="auto">
              <a:xfrm>
                <a:off x="2396" y="3144"/>
                <a:ext cx="2" cy="5"/>
              </a:xfrm>
              <a:custGeom>
                <a:gdLst>
                  <a:gd name="T0" fmla="*/ 1 w 1"/>
                  <a:gd name="T1" fmla="*/ 0 h 3"/>
                  <a:gd name="T2" fmla="*/ 0 w 1"/>
                  <a:gd name="T3" fmla="*/ 3 h 3"/>
                  <a:gd name="T4" fmla="*/ 1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2"/>
                      <a:pt x="0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38" name="Freeform 135"/>
              <p:cNvSpPr/>
              <p:nvPr/>
            </p:nvSpPr>
            <p:spPr bwMode="auto">
              <a:xfrm>
                <a:off x="2382" y="3171"/>
                <a:ext cx="4" cy="5"/>
              </a:xfrm>
              <a:custGeom>
                <a:gdLst>
                  <a:gd name="T0" fmla="*/ 2 w 2"/>
                  <a:gd name="T1" fmla="*/ 0 h 3"/>
                  <a:gd name="T2" fmla="*/ 0 w 2"/>
                  <a:gd name="T3" fmla="*/ 3 h 3"/>
                  <a:gd name="T4" fmla="*/ 2 w 2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0" y="2"/>
                      <a:pt x="1" y="1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39" name="Freeform 136"/>
              <p:cNvSpPr/>
              <p:nvPr/>
            </p:nvSpPr>
            <p:spPr bwMode="auto">
              <a:xfrm>
                <a:off x="2367" y="3420"/>
                <a:ext cx="3" cy="12"/>
              </a:xfrm>
              <a:custGeom>
                <a:gdLst>
                  <a:gd name="T0" fmla="*/ 2 w 2"/>
                  <a:gd name="T1" fmla="*/ 0 h 7"/>
                  <a:gd name="T2" fmla="*/ 0 w 2"/>
                  <a:gd name="T3" fmla="*/ 7 h 7"/>
                  <a:gd name="T4" fmla="*/ 2 w 2"/>
                  <a:gd name="T5" fmla="*/ 0 h 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7">
                    <a:moveTo>
                      <a:pt x="2" y="0"/>
                    </a:moveTo>
                    <a:cubicBezTo>
                      <a:pt x="2" y="2"/>
                      <a:pt x="1" y="4"/>
                      <a:pt x="0" y="7"/>
                    </a:cubicBezTo>
                    <a:cubicBezTo>
                      <a:pt x="1" y="4"/>
                      <a:pt x="2" y="2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40" name="Freeform 137"/>
              <p:cNvSpPr/>
              <p:nvPr/>
            </p:nvSpPr>
            <p:spPr bwMode="auto">
              <a:xfrm>
                <a:off x="2273" y="2991"/>
                <a:ext cx="1" cy="7"/>
              </a:xfrm>
              <a:custGeom>
                <a:gdLst>
                  <a:gd name="T0" fmla="*/ 1 w 1"/>
                  <a:gd name="T1" fmla="*/ 0 h 4"/>
                  <a:gd name="T2" fmla="*/ 0 w 1"/>
                  <a:gd name="T3" fmla="*/ 4 h 4"/>
                  <a:gd name="T4" fmla="*/ 1 w 1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1" y="0"/>
                    </a:moveTo>
                    <a:cubicBezTo>
                      <a:pt x="1" y="2"/>
                      <a:pt x="0" y="3"/>
                      <a:pt x="0" y="4"/>
                    </a:cubicBezTo>
                    <a:cubicBezTo>
                      <a:pt x="0" y="3"/>
                      <a:pt x="1" y="2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41" name="Freeform 138"/>
              <p:cNvSpPr/>
              <p:nvPr/>
            </p:nvSpPr>
            <p:spPr bwMode="auto">
              <a:xfrm>
                <a:off x="2274" y="2969"/>
                <a:ext cx="2" cy="7"/>
              </a:xfrm>
              <a:custGeom>
                <a:gdLst>
                  <a:gd name="T0" fmla="*/ 1 w 1"/>
                  <a:gd name="T1" fmla="*/ 1 h 4"/>
                  <a:gd name="T2" fmla="*/ 1 w 1"/>
                  <a:gd name="T3" fmla="*/ 0 h 4"/>
                  <a:gd name="T4" fmla="*/ 0 w 1"/>
                  <a:gd name="T5" fmla="*/ 4 h 4"/>
                  <a:gd name="T6" fmla="*/ 1 w 1"/>
                  <a:gd name="T7" fmla="*/ 1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4">
                    <a:moveTo>
                      <a:pt x="1" y="1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3"/>
                      <a:pt x="0" y="4"/>
                    </a:cubicBezTo>
                    <a:cubicBezTo>
                      <a:pt x="0" y="3"/>
                      <a:pt x="1" y="2"/>
                      <a:pt x="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42" name="Freeform 139"/>
              <p:cNvSpPr/>
              <p:nvPr/>
            </p:nvSpPr>
            <p:spPr bwMode="auto">
              <a:xfrm>
                <a:off x="2338" y="3243"/>
                <a:ext cx="8" cy="11"/>
              </a:xfrm>
              <a:custGeom>
                <a:gdLst>
                  <a:gd name="T0" fmla="*/ 0 w 5"/>
                  <a:gd name="T1" fmla="*/ 0 h 6"/>
                  <a:gd name="T2" fmla="*/ 5 w 5"/>
                  <a:gd name="T3" fmla="*/ 6 h 6"/>
                  <a:gd name="T4" fmla="*/ 0 w 5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6">
                    <a:moveTo>
                      <a:pt x="0" y="0"/>
                    </a:moveTo>
                    <a:cubicBezTo>
                      <a:pt x="2" y="2"/>
                      <a:pt x="3" y="4"/>
                      <a:pt x="5" y="6"/>
                    </a:cubicBezTo>
                    <a:cubicBezTo>
                      <a:pt x="3" y="4"/>
                      <a:pt x="2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43" name="Freeform 140"/>
              <p:cNvSpPr/>
              <p:nvPr/>
            </p:nvSpPr>
            <p:spPr bwMode="auto">
              <a:xfrm>
                <a:off x="2346" y="3254"/>
                <a:ext cx="7" cy="10"/>
              </a:xfrm>
              <a:custGeom>
                <a:gdLst>
                  <a:gd name="T0" fmla="*/ 0 w 4"/>
                  <a:gd name="T1" fmla="*/ 0 h 6"/>
                  <a:gd name="T2" fmla="*/ 4 w 4"/>
                  <a:gd name="T3" fmla="*/ 6 h 6"/>
                  <a:gd name="T4" fmla="*/ 0 w 4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cubicBezTo>
                      <a:pt x="1" y="2"/>
                      <a:pt x="3" y="4"/>
                      <a:pt x="4" y="6"/>
                    </a:cubicBezTo>
                    <a:cubicBezTo>
                      <a:pt x="3" y="4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44" name="Freeform 141"/>
              <p:cNvSpPr/>
              <p:nvPr/>
            </p:nvSpPr>
            <p:spPr bwMode="auto">
              <a:xfrm flipH="1">
                <a:off x="2274" y="2958"/>
                <a:ext cx="0" cy="7"/>
              </a:xfrm>
              <a:custGeom>
                <a:gdLst>
                  <a:gd name="T0" fmla="*/ 0 h 4"/>
                  <a:gd name="T1" fmla="*/ 4 h 4"/>
                  <a:gd name="T2" fmla="*/ 0 h 4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4">
                    <a:moveTo>
                      <a:pt x="0" y="0"/>
                    </a:moveTo>
                    <a:cubicBezTo>
                      <a:pt x="0" y="1"/>
                      <a:pt x="0" y="3"/>
                      <a:pt x="0" y="4"/>
                    </a:cubicBezTo>
                    <a:cubicBezTo>
                      <a:pt x="0" y="3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45" name="Freeform 142"/>
              <p:cNvSpPr/>
              <p:nvPr/>
            </p:nvSpPr>
            <p:spPr bwMode="auto">
              <a:xfrm>
                <a:off x="2372" y="3180"/>
                <a:ext cx="7" cy="8"/>
              </a:xfrm>
              <a:custGeom>
                <a:gdLst>
                  <a:gd name="T0" fmla="*/ 4 w 4"/>
                  <a:gd name="T1" fmla="*/ 0 h 5"/>
                  <a:gd name="T2" fmla="*/ 0 w 4"/>
                  <a:gd name="T3" fmla="*/ 5 h 5"/>
                  <a:gd name="T4" fmla="*/ 4 w 4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5">
                    <a:moveTo>
                      <a:pt x="4" y="0"/>
                    </a:moveTo>
                    <a:cubicBezTo>
                      <a:pt x="3" y="2"/>
                      <a:pt x="2" y="3"/>
                      <a:pt x="0" y="5"/>
                    </a:cubicBezTo>
                    <a:cubicBezTo>
                      <a:pt x="2" y="3"/>
                      <a:pt x="3" y="2"/>
                      <a:pt x="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46" name="Freeform 143"/>
              <p:cNvSpPr/>
              <p:nvPr/>
            </p:nvSpPr>
            <p:spPr bwMode="auto">
              <a:xfrm flipH="1">
                <a:off x="2274" y="2981"/>
                <a:ext cx="0" cy="5"/>
              </a:xfrm>
              <a:custGeom>
                <a:gdLst>
                  <a:gd name="T0" fmla="*/ 0 h 3"/>
                  <a:gd name="T1" fmla="*/ 3 h 3"/>
                  <a:gd name="T2" fmla="*/ 0 h 3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47" name="Freeform 144"/>
              <p:cNvSpPr/>
              <p:nvPr/>
            </p:nvSpPr>
            <p:spPr bwMode="auto">
              <a:xfrm>
                <a:off x="2328" y="3233"/>
                <a:ext cx="8" cy="9"/>
              </a:xfrm>
              <a:custGeom>
                <a:gdLst>
                  <a:gd name="T0" fmla="*/ 0 w 5"/>
                  <a:gd name="T1" fmla="*/ 0 h 5"/>
                  <a:gd name="T2" fmla="*/ 5 w 5"/>
                  <a:gd name="T3" fmla="*/ 5 h 5"/>
                  <a:gd name="T4" fmla="*/ 0 w 5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5">
                    <a:moveTo>
                      <a:pt x="0" y="0"/>
                    </a:moveTo>
                    <a:cubicBezTo>
                      <a:pt x="1" y="1"/>
                      <a:pt x="3" y="3"/>
                      <a:pt x="5" y="5"/>
                    </a:cubicBezTo>
                    <a:cubicBezTo>
                      <a:pt x="3" y="3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48" name="Freeform 145"/>
              <p:cNvSpPr/>
              <p:nvPr/>
            </p:nvSpPr>
            <p:spPr bwMode="auto">
              <a:xfrm>
                <a:off x="2400" y="3125"/>
                <a:ext cx="1" cy="5"/>
              </a:xfrm>
              <a:custGeom>
                <a:gdLst>
                  <a:gd name="T0" fmla="*/ 1 w 1"/>
                  <a:gd name="T1" fmla="*/ 0 h 3"/>
                  <a:gd name="T2" fmla="*/ 0 w 1"/>
                  <a:gd name="T3" fmla="*/ 3 h 3"/>
                  <a:gd name="T4" fmla="*/ 1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0" y="2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49" name="Freeform 146"/>
              <p:cNvSpPr/>
              <p:nvPr/>
            </p:nvSpPr>
            <p:spPr bwMode="auto">
              <a:xfrm>
                <a:off x="2393" y="3073"/>
                <a:ext cx="1" cy="6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1"/>
                      <a:pt x="0" y="2"/>
                      <a:pt x="1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50" name="Freeform 147"/>
              <p:cNvSpPr/>
              <p:nvPr/>
            </p:nvSpPr>
            <p:spPr bwMode="auto">
              <a:xfrm flipH="1">
                <a:off x="2401" y="3115"/>
                <a:ext cx="0" cy="5"/>
              </a:xfrm>
              <a:custGeom>
                <a:gdLst>
                  <a:gd name="T0" fmla="*/ 1 h 3"/>
                  <a:gd name="T1" fmla="*/ 0 h 3"/>
                  <a:gd name="T2" fmla="*/ 3 h 3"/>
                  <a:gd name="T3" fmla="*/ 1 h 3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3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0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51" name="Freeform 148"/>
              <p:cNvSpPr/>
              <p:nvPr/>
            </p:nvSpPr>
            <p:spPr bwMode="auto">
              <a:xfrm flipH="1">
                <a:off x="2382" y="3355"/>
                <a:ext cx="0" cy="10"/>
              </a:xfrm>
              <a:custGeom>
                <a:gdLst>
                  <a:gd name="T0" fmla="*/ 3 h 6"/>
                  <a:gd name="T1" fmla="*/ 0 h 6"/>
                  <a:gd name="T2" fmla="*/ 6 h 6"/>
                  <a:gd name="T3" fmla="*/ 3 h 6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6">
                    <a:moveTo>
                      <a:pt x="0" y="3"/>
                    </a:moveTo>
                    <a:cubicBezTo>
                      <a:pt x="0" y="2"/>
                      <a:pt x="0" y="1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0" y="5"/>
                      <a:pt x="0" y="4"/>
                      <a:pt x="0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52" name="Freeform 149"/>
              <p:cNvSpPr/>
              <p:nvPr/>
            </p:nvSpPr>
            <p:spPr bwMode="auto">
              <a:xfrm>
                <a:off x="2372" y="3406"/>
                <a:ext cx="4" cy="11"/>
              </a:xfrm>
              <a:custGeom>
                <a:gdLst>
                  <a:gd name="T0" fmla="*/ 2 w 2"/>
                  <a:gd name="T1" fmla="*/ 0 h 6"/>
                  <a:gd name="T2" fmla="*/ 0 w 2"/>
                  <a:gd name="T3" fmla="*/ 6 h 6"/>
                  <a:gd name="T4" fmla="*/ 2 w 2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6">
                    <a:moveTo>
                      <a:pt x="2" y="0"/>
                    </a:moveTo>
                    <a:cubicBezTo>
                      <a:pt x="1" y="2"/>
                      <a:pt x="1" y="4"/>
                      <a:pt x="0" y="6"/>
                    </a:cubicBezTo>
                    <a:cubicBezTo>
                      <a:pt x="1" y="4"/>
                      <a:pt x="1" y="2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53" name="Freeform 150"/>
              <p:cNvSpPr/>
              <p:nvPr/>
            </p:nvSpPr>
            <p:spPr bwMode="auto">
              <a:xfrm>
                <a:off x="2381" y="3341"/>
                <a:ext cx="1" cy="11"/>
              </a:xfrm>
              <a:custGeom>
                <a:gdLst>
                  <a:gd name="T0" fmla="*/ 0 w 1"/>
                  <a:gd name="T1" fmla="*/ 0 h 6"/>
                  <a:gd name="T2" fmla="*/ 1 w 1"/>
                  <a:gd name="T3" fmla="*/ 6 h 6"/>
                  <a:gd name="T4" fmla="*/ 0 w 1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6">
                    <a:moveTo>
                      <a:pt x="0" y="0"/>
                    </a:moveTo>
                    <a:cubicBezTo>
                      <a:pt x="0" y="2"/>
                      <a:pt x="1" y="4"/>
                      <a:pt x="1" y="6"/>
                    </a:cubicBezTo>
                    <a:cubicBezTo>
                      <a:pt x="1" y="4"/>
                      <a:pt x="0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54" name="Freeform 151"/>
              <p:cNvSpPr/>
              <p:nvPr/>
            </p:nvSpPr>
            <p:spPr bwMode="auto">
              <a:xfrm>
                <a:off x="2381" y="3367"/>
                <a:ext cx="1" cy="12"/>
              </a:xfrm>
              <a:custGeom>
                <a:gdLst>
                  <a:gd name="T0" fmla="*/ 1 w 1"/>
                  <a:gd name="T1" fmla="*/ 0 h 7"/>
                  <a:gd name="T2" fmla="*/ 0 w 1"/>
                  <a:gd name="T3" fmla="*/ 7 h 7"/>
                  <a:gd name="T4" fmla="*/ 1 w 1"/>
                  <a:gd name="T5" fmla="*/ 0 h 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7">
                    <a:moveTo>
                      <a:pt x="1" y="0"/>
                    </a:moveTo>
                    <a:cubicBezTo>
                      <a:pt x="1" y="2"/>
                      <a:pt x="0" y="5"/>
                      <a:pt x="0" y="7"/>
                    </a:cubicBezTo>
                    <a:cubicBezTo>
                      <a:pt x="0" y="5"/>
                      <a:pt x="1" y="2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55" name="Freeform 152"/>
              <p:cNvSpPr/>
              <p:nvPr/>
            </p:nvSpPr>
            <p:spPr bwMode="auto">
              <a:xfrm>
                <a:off x="2398" y="3094"/>
                <a:ext cx="2" cy="5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1" y="1"/>
                      <a:pt x="1" y="2"/>
                      <a:pt x="1" y="3"/>
                    </a:cubicBezTo>
                    <a:cubicBezTo>
                      <a:pt x="1" y="2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56" name="Freeform 153"/>
              <p:cNvSpPr/>
              <p:nvPr/>
            </p:nvSpPr>
            <p:spPr bwMode="auto">
              <a:xfrm>
                <a:off x="2396" y="3084"/>
                <a:ext cx="2" cy="5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1"/>
                      <a:pt x="0" y="2"/>
                      <a:pt x="1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57" name="Freeform 154"/>
              <p:cNvSpPr/>
              <p:nvPr/>
            </p:nvSpPr>
            <p:spPr bwMode="auto">
              <a:xfrm>
                <a:off x="2388" y="3065"/>
                <a:ext cx="1" cy="3"/>
              </a:xfrm>
              <a:custGeom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0"/>
                      <a:pt x="1" y="1"/>
                      <a:pt x="1" y="2"/>
                    </a:cubicBezTo>
                    <a:cubicBezTo>
                      <a:pt x="1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58" name="Freeform 155"/>
              <p:cNvSpPr/>
              <p:nvPr/>
            </p:nvSpPr>
            <p:spPr bwMode="auto">
              <a:xfrm>
                <a:off x="2398" y="3133"/>
                <a:ext cx="2" cy="6"/>
              </a:xfrm>
              <a:custGeom>
                <a:gdLst>
                  <a:gd name="T0" fmla="*/ 1 w 1"/>
                  <a:gd name="T1" fmla="*/ 0 h 3"/>
                  <a:gd name="T2" fmla="*/ 0 w 1"/>
                  <a:gd name="T3" fmla="*/ 3 h 3"/>
                  <a:gd name="T4" fmla="*/ 1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1" y="1"/>
                      <a:pt x="1" y="2"/>
                      <a:pt x="0" y="3"/>
                    </a:cubicBezTo>
                    <a:cubicBezTo>
                      <a:pt x="1" y="2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59" name="Freeform 156"/>
              <p:cNvSpPr/>
              <p:nvPr/>
            </p:nvSpPr>
            <p:spPr bwMode="auto">
              <a:xfrm>
                <a:off x="2358" y="3030"/>
                <a:ext cx="2" cy="2"/>
              </a:xfrm>
              <a:custGeom>
                <a:gdLst>
                  <a:gd name="T0" fmla="*/ 0 w 2"/>
                  <a:gd name="T1" fmla="*/ 0 h 2"/>
                  <a:gd name="T2" fmla="*/ 2 w 2"/>
                  <a:gd name="T3" fmla="*/ 2 h 2"/>
                  <a:gd name="T4" fmla="*/ 0 w 2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60" name="Freeform 157"/>
              <p:cNvSpPr/>
              <p:nvPr/>
            </p:nvSpPr>
            <p:spPr bwMode="auto">
              <a:xfrm>
                <a:off x="2376" y="3394"/>
                <a:ext cx="3" cy="12"/>
              </a:xfrm>
              <a:custGeom>
                <a:gdLst>
                  <a:gd name="T0" fmla="*/ 2 w 2"/>
                  <a:gd name="T1" fmla="*/ 0 h 7"/>
                  <a:gd name="T2" fmla="*/ 0 w 2"/>
                  <a:gd name="T3" fmla="*/ 7 h 7"/>
                  <a:gd name="T4" fmla="*/ 2 w 2"/>
                  <a:gd name="T5" fmla="*/ 0 h 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7">
                    <a:moveTo>
                      <a:pt x="2" y="0"/>
                    </a:moveTo>
                    <a:cubicBezTo>
                      <a:pt x="1" y="2"/>
                      <a:pt x="1" y="4"/>
                      <a:pt x="0" y="7"/>
                    </a:cubicBezTo>
                    <a:cubicBezTo>
                      <a:pt x="1" y="4"/>
                      <a:pt x="1" y="2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61" name="Freeform 158"/>
              <p:cNvSpPr/>
              <p:nvPr/>
            </p:nvSpPr>
            <p:spPr bwMode="auto">
              <a:xfrm flipH="1">
                <a:off x="2352" y="3027"/>
                <a:ext cx="0" cy="0"/>
              </a:xfrm>
              <a:custGeom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62" name="Freeform 159"/>
              <p:cNvSpPr/>
              <p:nvPr/>
            </p:nvSpPr>
            <p:spPr bwMode="auto">
              <a:xfrm flipH="1">
                <a:off x="2274" y="2946"/>
                <a:ext cx="0" cy="9"/>
              </a:xfrm>
              <a:custGeom>
                <a:gdLst>
                  <a:gd name="T0" fmla="*/ 0 h 5"/>
                  <a:gd name="T1" fmla="*/ 5 h 5"/>
                  <a:gd name="T2" fmla="*/ 0 h 5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5">
                    <a:moveTo>
                      <a:pt x="0" y="0"/>
                    </a:moveTo>
                    <a:cubicBezTo>
                      <a:pt x="0" y="2"/>
                      <a:pt x="0" y="3"/>
                      <a:pt x="0" y="5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63" name="Freeform 160"/>
              <p:cNvSpPr/>
              <p:nvPr/>
            </p:nvSpPr>
            <p:spPr bwMode="auto">
              <a:xfrm>
                <a:off x="2382" y="3054"/>
                <a:ext cx="2" cy="6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1"/>
                      <a:pt x="1" y="2"/>
                      <a:pt x="1" y="3"/>
                    </a:cubicBezTo>
                    <a:cubicBezTo>
                      <a:pt x="1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64" name="Freeform 161"/>
              <p:cNvSpPr/>
              <p:nvPr/>
            </p:nvSpPr>
            <p:spPr bwMode="auto">
              <a:xfrm>
                <a:off x="2376" y="3046"/>
                <a:ext cx="1" cy="3"/>
              </a:xfrm>
              <a:custGeom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1"/>
                      <a:pt x="1" y="2"/>
                      <a:pt x="1" y="2"/>
                    </a:cubicBezTo>
                    <a:cubicBezTo>
                      <a:pt x="1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65" name="Freeform 162"/>
              <p:cNvSpPr/>
              <p:nvPr/>
            </p:nvSpPr>
            <p:spPr bwMode="auto">
              <a:xfrm>
                <a:off x="2379" y="3381"/>
                <a:ext cx="2" cy="10"/>
              </a:xfrm>
              <a:custGeom>
                <a:gdLst>
                  <a:gd name="T0" fmla="*/ 1 w 1"/>
                  <a:gd name="T1" fmla="*/ 0 h 6"/>
                  <a:gd name="T2" fmla="*/ 0 w 1"/>
                  <a:gd name="T3" fmla="*/ 6 h 6"/>
                  <a:gd name="T4" fmla="*/ 1 w 1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6">
                    <a:moveTo>
                      <a:pt x="1" y="0"/>
                    </a:moveTo>
                    <a:cubicBezTo>
                      <a:pt x="1" y="2"/>
                      <a:pt x="0" y="4"/>
                      <a:pt x="0" y="6"/>
                    </a:cubicBezTo>
                    <a:cubicBezTo>
                      <a:pt x="0" y="4"/>
                      <a:pt x="1" y="2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66" name="Freeform 163"/>
              <p:cNvSpPr/>
              <p:nvPr/>
            </p:nvSpPr>
            <p:spPr bwMode="auto">
              <a:xfrm>
                <a:off x="2269" y="3003"/>
                <a:ext cx="4" cy="10"/>
              </a:xfrm>
              <a:custGeom>
                <a:gdLst>
                  <a:gd name="T0" fmla="*/ 2 w 2"/>
                  <a:gd name="T1" fmla="*/ 0 h 6"/>
                  <a:gd name="T2" fmla="*/ 0 w 2"/>
                  <a:gd name="T3" fmla="*/ 6 h 6"/>
                  <a:gd name="T4" fmla="*/ 2 w 2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6">
                    <a:moveTo>
                      <a:pt x="2" y="0"/>
                    </a:moveTo>
                    <a:cubicBezTo>
                      <a:pt x="1" y="2"/>
                      <a:pt x="1" y="4"/>
                      <a:pt x="0" y="6"/>
                    </a:cubicBezTo>
                    <a:cubicBezTo>
                      <a:pt x="1" y="4"/>
                      <a:pt x="1" y="2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67" name="Freeform 164"/>
              <p:cNvSpPr/>
              <p:nvPr/>
            </p:nvSpPr>
            <p:spPr bwMode="auto">
              <a:xfrm>
                <a:off x="2257" y="2891"/>
                <a:ext cx="4" cy="7"/>
              </a:xfrm>
              <a:custGeom>
                <a:gdLst>
                  <a:gd name="T0" fmla="*/ 0 w 2"/>
                  <a:gd name="T1" fmla="*/ 0 h 4"/>
                  <a:gd name="T2" fmla="*/ 2 w 2"/>
                  <a:gd name="T3" fmla="*/ 4 h 4"/>
                  <a:gd name="T4" fmla="*/ 0 w 2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4">
                    <a:moveTo>
                      <a:pt x="0" y="0"/>
                    </a:moveTo>
                    <a:cubicBezTo>
                      <a:pt x="0" y="2"/>
                      <a:pt x="1" y="3"/>
                      <a:pt x="2" y="4"/>
                    </a:cubicBezTo>
                    <a:cubicBezTo>
                      <a:pt x="1" y="3"/>
                      <a:pt x="0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68" name="Freeform 165"/>
              <p:cNvSpPr/>
              <p:nvPr/>
            </p:nvSpPr>
            <p:spPr bwMode="auto">
              <a:xfrm>
                <a:off x="2266" y="2914"/>
                <a:ext cx="1" cy="7"/>
              </a:xfrm>
              <a:custGeom>
                <a:gdLst>
                  <a:gd name="T0" fmla="*/ 0 w 1"/>
                  <a:gd name="T1" fmla="*/ 0 h 4"/>
                  <a:gd name="T2" fmla="*/ 1 w 1"/>
                  <a:gd name="T3" fmla="*/ 4 h 4"/>
                  <a:gd name="T4" fmla="*/ 0 w 1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0" y="0"/>
                    </a:moveTo>
                    <a:cubicBezTo>
                      <a:pt x="1" y="1"/>
                      <a:pt x="1" y="3"/>
                      <a:pt x="1" y="4"/>
                    </a:cubicBezTo>
                    <a:cubicBezTo>
                      <a:pt x="1" y="3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69" name="Freeform 166"/>
              <p:cNvSpPr/>
              <p:nvPr/>
            </p:nvSpPr>
            <p:spPr bwMode="auto">
              <a:xfrm>
                <a:off x="2400" y="3104"/>
                <a:ext cx="1" cy="5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1" y="1"/>
                      <a:pt x="1" y="2"/>
                      <a:pt x="1" y="3"/>
                    </a:cubicBezTo>
                    <a:cubicBezTo>
                      <a:pt x="1" y="2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70" name="Freeform 167"/>
              <p:cNvSpPr/>
              <p:nvPr/>
            </p:nvSpPr>
            <p:spPr bwMode="auto">
              <a:xfrm flipH="1">
                <a:off x="2521" y="3637"/>
                <a:ext cx="0" cy="3"/>
              </a:xfrm>
              <a:custGeom>
                <a:gdLst>
                  <a:gd name="T0" fmla="*/ 2 h 2"/>
                  <a:gd name="T1" fmla="*/ 0 h 2"/>
                  <a:gd name="T2" fmla="*/ 2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1"/>
                      <a:pt x="0" y="1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71" name="Freeform 168"/>
              <p:cNvSpPr/>
              <p:nvPr/>
            </p:nvSpPr>
            <p:spPr bwMode="auto">
              <a:xfrm>
                <a:off x="2261" y="2902"/>
                <a:ext cx="5" cy="8"/>
              </a:xfrm>
              <a:custGeom>
                <a:gdLst>
                  <a:gd name="T0" fmla="*/ 0 w 3"/>
                  <a:gd name="T1" fmla="*/ 0 h 5"/>
                  <a:gd name="T2" fmla="*/ 3 w 3"/>
                  <a:gd name="T3" fmla="*/ 5 h 5"/>
                  <a:gd name="T4" fmla="*/ 0 w 3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5">
                    <a:moveTo>
                      <a:pt x="0" y="0"/>
                    </a:moveTo>
                    <a:cubicBezTo>
                      <a:pt x="1" y="2"/>
                      <a:pt x="2" y="3"/>
                      <a:pt x="3" y="5"/>
                    </a:cubicBezTo>
                    <a:cubicBezTo>
                      <a:pt x="2" y="3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72" name="Freeform 169"/>
              <p:cNvSpPr/>
              <p:nvPr/>
            </p:nvSpPr>
            <p:spPr bwMode="auto">
              <a:xfrm>
                <a:off x="2243" y="2871"/>
                <a:ext cx="7" cy="8"/>
              </a:xfrm>
              <a:custGeom>
                <a:gdLst>
                  <a:gd name="T0" fmla="*/ 0 w 4"/>
                  <a:gd name="T1" fmla="*/ 0 h 5"/>
                  <a:gd name="T2" fmla="*/ 4 w 4"/>
                  <a:gd name="T3" fmla="*/ 5 h 5"/>
                  <a:gd name="T4" fmla="*/ 0 w 4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5">
                    <a:moveTo>
                      <a:pt x="0" y="0"/>
                    </a:moveTo>
                    <a:cubicBezTo>
                      <a:pt x="1" y="1"/>
                      <a:pt x="3" y="3"/>
                      <a:pt x="4" y="5"/>
                    </a:cubicBezTo>
                    <a:cubicBezTo>
                      <a:pt x="3" y="3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73" name="Freeform 170"/>
              <p:cNvSpPr/>
              <p:nvPr/>
            </p:nvSpPr>
            <p:spPr bwMode="auto">
              <a:xfrm>
                <a:off x="2379" y="3327"/>
                <a:ext cx="2" cy="11"/>
              </a:xfrm>
              <a:custGeom>
                <a:gdLst>
                  <a:gd name="T0" fmla="*/ 0 w 1"/>
                  <a:gd name="T1" fmla="*/ 0 h 6"/>
                  <a:gd name="T2" fmla="*/ 1 w 1"/>
                  <a:gd name="T3" fmla="*/ 6 h 6"/>
                  <a:gd name="T4" fmla="*/ 0 w 1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6">
                    <a:moveTo>
                      <a:pt x="0" y="0"/>
                    </a:moveTo>
                    <a:cubicBezTo>
                      <a:pt x="1" y="2"/>
                      <a:pt x="1" y="4"/>
                      <a:pt x="1" y="6"/>
                    </a:cubicBezTo>
                    <a:cubicBezTo>
                      <a:pt x="1" y="4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74" name="Freeform 171"/>
              <p:cNvSpPr/>
              <p:nvPr/>
            </p:nvSpPr>
            <p:spPr bwMode="auto">
              <a:xfrm>
                <a:off x="2362" y="3278"/>
                <a:ext cx="5" cy="8"/>
              </a:xfrm>
              <a:custGeom>
                <a:gdLst>
                  <a:gd name="T0" fmla="*/ 0 w 3"/>
                  <a:gd name="T1" fmla="*/ 0 h 5"/>
                  <a:gd name="T2" fmla="*/ 3 w 3"/>
                  <a:gd name="T3" fmla="*/ 5 h 5"/>
                  <a:gd name="T4" fmla="*/ 0 w 3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5">
                    <a:moveTo>
                      <a:pt x="0" y="0"/>
                    </a:moveTo>
                    <a:cubicBezTo>
                      <a:pt x="1" y="2"/>
                      <a:pt x="2" y="3"/>
                      <a:pt x="3" y="5"/>
                    </a:cubicBezTo>
                    <a:cubicBezTo>
                      <a:pt x="2" y="3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75" name="Freeform 172"/>
              <p:cNvSpPr/>
              <p:nvPr/>
            </p:nvSpPr>
            <p:spPr bwMode="auto">
              <a:xfrm>
                <a:off x="2269" y="2924"/>
                <a:ext cx="2" cy="7"/>
              </a:xfrm>
              <a:custGeom>
                <a:gdLst>
                  <a:gd name="T0" fmla="*/ 0 w 1"/>
                  <a:gd name="T1" fmla="*/ 0 h 4"/>
                  <a:gd name="T2" fmla="*/ 1 w 1"/>
                  <a:gd name="T3" fmla="*/ 4 h 4"/>
                  <a:gd name="T4" fmla="*/ 0 w 1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0" y="0"/>
                    </a:moveTo>
                    <a:cubicBezTo>
                      <a:pt x="0" y="2"/>
                      <a:pt x="1" y="3"/>
                      <a:pt x="1" y="4"/>
                    </a:cubicBezTo>
                    <a:cubicBezTo>
                      <a:pt x="1" y="3"/>
                      <a:pt x="0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76" name="Freeform 173"/>
              <p:cNvSpPr/>
              <p:nvPr/>
            </p:nvSpPr>
            <p:spPr bwMode="auto">
              <a:xfrm>
                <a:off x="2237" y="2862"/>
                <a:ext cx="6" cy="7"/>
              </a:xfrm>
              <a:custGeom>
                <a:gdLst>
                  <a:gd name="T0" fmla="*/ 0 w 4"/>
                  <a:gd name="T1" fmla="*/ 0 h 4"/>
                  <a:gd name="T2" fmla="*/ 4 w 4"/>
                  <a:gd name="T3" fmla="*/ 4 h 4"/>
                  <a:gd name="T4" fmla="*/ 0 w 4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">
                    <a:moveTo>
                      <a:pt x="0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2"/>
                      <a:pt x="2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77" name="Freeform 174"/>
              <p:cNvSpPr/>
              <p:nvPr/>
            </p:nvSpPr>
            <p:spPr bwMode="auto">
              <a:xfrm>
                <a:off x="2376" y="3314"/>
                <a:ext cx="3" cy="12"/>
              </a:xfrm>
              <a:custGeom>
                <a:gdLst>
                  <a:gd name="T0" fmla="*/ 0 w 2"/>
                  <a:gd name="T1" fmla="*/ 0 h 7"/>
                  <a:gd name="T2" fmla="*/ 2 w 2"/>
                  <a:gd name="T3" fmla="*/ 7 h 7"/>
                  <a:gd name="T4" fmla="*/ 0 w 2"/>
                  <a:gd name="T5" fmla="*/ 0 h 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7">
                    <a:moveTo>
                      <a:pt x="0" y="0"/>
                    </a:moveTo>
                    <a:cubicBezTo>
                      <a:pt x="1" y="3"/>
                      <a:pt x="2" y="5"/>
                      <a:pt x="2" y="7"/>
                    </a:cubicBezTo>
                    <a:cubicBezTo>
                      <a:pt x="2" y="5"/>
                      <a:pt x="1" y="3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78" name="Freeform 175"/>
              <p:cNvSpPr/>
              <p:nvPr/>
            </p:nvSpPr>
            <p:spPr bwMode="auto">
              <a:xfrm>
                <a:off x="2372" y="3302"/>
                <a:ext cx="4" cy="10"/>
              </a:xfrm>
              <a:custGeom>
                <a:gdLst>
                  <a:gd name="T0" fmla="*/ 0 w 2"/>
                  <a:gd name="T1" fmla="*/ 0 h 6"/>
                  <a:gd name="T2" fmla="*/ 2 w 2"/>
                  <a:gd name="T3" fmla="*/ 6 h 6"/>
                  <a:gd name="T4" fmla="*/ 0 w 2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cubicBezTo>
                      <a:pt x="1" y="2"/>
                      <a:pt x="1" y="4"/>
                      <a:pt x="2" y="6"/>
                    </a:cubicBezTo>
                    <a:cubicBezTo>
                      <a:pt x="1" y="4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79" name="Freeform 176"/>
              <p:cNvSpPr/>
              <p:nvPr/>
            </p:nvSpPr>
            <p:spPr bwMode="auto">
              <a:xfrm>
                <a:off x="2252" y="2883"/>
                <a:ext cx="3" cy="5"/>
              </a:xfrm>
              <a:custGeom>
                <a:gdLst>
                  <a:gd name="T0" fmla="*/ 0 w 2"/>
                  <a:gd name="T1" fmla="*/ 0 h 3"/>
                  <a:gd name="T2" fmla="*/ 2 w 2"/>
                  <a:gd name="T3" fmla="*/ 3 h 3"/>
                  <a:gd name="T4" fmla="*/ 0 w 2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cubicBezTo>
                      <a:pt x="0" y="1"/>
                      <a:pt x="1" y="2"/>
                      <a:pt x="2" y="3"/>
                    </a:cubicBezTo>
                    <a:cubicBezTo>
                      <a:pt x="1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80" name="Freeform 177"/>
              <p:cNvSpPr/>
              <p:nvPr/>
            </p:nvSpPr>
            <p:spPr bwMode="auto">
              <a:xfrm>
                <a:off x="2367" y="3290"/>
                <a:ext cx="5" cy="10"/>
              </a:xfrm>
              <a:custGeom>
                <a:gdLst>
                  <a:gd name="T0" fmla="*/ 0 w 3"/>
                  <a:gd name="T1" fmla="*/ 0 h 6"/>
                  <a:gd name="T2" fmla="*/ 3 w 3"/>
                  <a:gd name="T3" fmla="*/ 6 h 6"/>
                  <a:gd name="T4" fmla="*/ 0 w 3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6">
                    <a:moveTo>
                      <a:pt x="0" y="0"/>
                    </a:moveTo>
                    <a:cubicBezTo>
                      <a:pt x="1" y="2"/>
                      <a:pt x="2" y="4"/>
                      <a:pt x="3" y="6"/>
                    </a:cubicBezTo>
                    <a:cubicBezTo>
                      <a:pt x="2" y="4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81" name="Freeform 178"/>
              <p:cNvSpPr/>
              <p:nvPr/>
            </p:nvSpPr>
            <p:spPr bwMode="auto">
              <a:xfrm>
                <a:off x="2355" y="3266"/>
                <a:ext cx="5" cy="10"/>
              </a:xfrm>
              <a:custGeom>
                <a:gdLst>
                  <a:gd name="T0" fmla="*/ 0 w 3"/>
                  <a:gd name="T1" fmla="*/ 0 h 6"/>
                  <a:gd name="T2" fmla="*/ 3 w 3"/>
                  <a:gd name="T3" fmla="*/ 6 h 6"/>
                  <a:gd name="T4" fmla="*/ 0 w 3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6">
                    <a:moveTo>
                      <a:pt x="0" y="0"/>
                    </a:moveTo>
                    <a:cubicBezTo>
                      <a:pt x="1" y="2"/>
                      <a:pt x="2" y="4"/>
                      <a:pt x="3" y="6"/>
                    </a:cubicBezTo>
                    <a:cubicBezTo>
                      <a:pt x="2" y="4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82" name="Freeform 179"/>
              <p:cNvSpPr/>
              <p:nvPr/>
            </p:nvSpPr>
            <p:spPr bwMode="auto">
              <a:xfrm>
                <a:off x="2271" y="2934"/>
                <a:ext cx="2" cy="11"/>
              </a:xfrm>
              <a:custGeom>
                <a:gdLst>
                  <a:gd name="T0" fmla="*/ 0 w 1"/>
                  <a:gd name="T1" fmla="*/ 0 h 6"/>
                  <a:gd name="T2" fmla="*/ 1 w 1"/>
                  <a:gd name="T3" fmla="*/ 6 h 6"/>
                  <a:gd name="T4" fmla="*/ 0 w 1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6">
                    <a:moveTo>
                      <a:pt x="0" y="0"/>
                    </a:moveTo>
                    <a:cubicBezTo>
                      <a:pt x="1" y="2"/>
                      <a:pt x="1" y="4"/>
                      <a:pt x="1" y="6"/>
                    </a:cubicBezTo>
                    <a:cubicBezTo>
                      <a:pt x="1" y="4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83" name="Freeform 180"/>
              <p:cNvSpPr/>
              <p:nvPr/>
            </p:nvSpPr>
            <p:spPr bwMode="auto">
              <a:xfrm>
                <a:off x="2957" y="3183"/>
                <a:ext cx="2" cy="0"/>
              </a:xfrm>
              <a:custGeom>
                <a:gdLst>
                  <a:gd name="T0" fmla="*/ 1 w 1"/>
                  <a:gd name="T1" fmla="*/ 0 w 1"/>
                  <a:gd name="T2" fmla="*/ 1 w 1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84" name="Freeform 181"/>
              <p:cNvSpPr/>
              <p:nvPr/>
            </p:nvSpPr>
            <p:spPr bwMode="auto">
              <a:xfrm flipH="1">
                <a:off x="2839" y="2921"/>
                <a:ext cx="0" cy="6"/>
              </a:xfrm>
              <a:custGeom>
                <a:gdLst>
                  <a:gd name="T0" fmla="*/ 4 h 4"/>
                  <a:gd name="T1" fmla="*/ 0 h 4"/>
                  <a:gd name="T2" fmla="*/ 4 h 4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4">
                    <a:moveTo>
                      <a:pt x="0" y="4"/>
                    </a:moveTo>
                    <a:cubicBezTo>
                      <a:pt x="0" y="2"/>
                      <a:pt x="0" y="1"/>
                      <a:pt x="0" y="0"/>
                    </a:cubicBezTo>
                    <a:cubicBezTo>
                      <a:pt x="0" y="1"/>
                      <a:pt x="0" y="3"/>
                      <a:pt x="0" y="4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85" name="Freeform 182"/>
              <p:cNvSpPr/>
              <p:nvPr/>
            </p:nvSpPr>
            <p:spPr bwMode="auto">
              <a:xfrm>
                <a:off x="2501" y="2474"/>
                <a:ext cx="2" cy="2"/>
              </a:xfrm>
              <a:custGeom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1" y="0"/>
                      <a:pt x="1" y="1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86" name="Freeform 183"/>
              <p:cNvSpPr/>
              <p:nvPr/>
            </p:nvSpPr>
            <p:spPr bwMode="auto">
              <a:xfrm flipH="1">
                <a:off x="2523" y="2611"/>
                <a:ext cx="0" cy="9"/>
              </a:xfrm>
              <a:custGeom>
                <a:gdLst>
                  <a:gd name="T0" fmla="*/ 0 h 5"/>
                  <a:gd name="T1" fmla="*/ 5 h 5"/>
                  <a:gd name="T2" fmla="*/ 0 h 5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5">
                    <a:moveTo>
                      <a:pt x="0" y="0"/>
                    </a:moveTo>
                    <a:cubicBezTo>
                      <a:pt x="0" y="2"/>
                      <a:pt x="0" y="3"/>
                      <a:pt x="0" y="5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87" name="Freeform 184"/>
              <p:cNvSpPr/>
              <p:nvPr/>
            </p:nvSpPr>
            <p:spPr bwMode="auto">
              <a:xfrm>
                <a:off x="2836" y="2900"/>
                <a:ext cx="1" cy="7"/>
              </a:xfrm>
              <a:custGeom>
                <a:gdLst>
                  <a:gd name="T0" fmla="*/ 0 w 1"/>
                  <a:gd name="T1" fmla="*/ 0 h 4"/>
                  <a:gd name="T2" fmla="*/ 1 w 1"/>
                  <a:gd name="T3" fmla="*/ 4 h 4"/>
                  <a:gd name="T4" fmla="*/ 0 w 1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0" y="0"/>
                    </a:moveTo>
                    <a:cubicBezTo>
                      <a:pt x="0" y="1"/>
                      <a:pt x="0" y="3"/>
                      <a:pt x="1" y="4"/>
                    </a:cubicBezTo>
                    <a:cubicBezTo>
                      <a:pt x="0" y="3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88" name="Freeform 185"/>
              <p:cNvSpPr/>
              <p:nvPr/>
            </p:nvSpPr>
            <p:spPr bwMode="auto">
              <a:xfrm>
                <a:off x="2482" y="2442"/>
                <a:ext cx="2" cy="3"/>
              </a:xfrm>
              <a:custGeom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1" y="1"/>
                      <a:pt x="1" y="1"/>
                      <a:pt x="1" y="2"/>
                    </a:cubicBezTo>
                    <a:cubicBezTo>
                      <a:pt x="1" y="1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89" name="Freeform 186"/>
              <p:cNvSpPr/>
              <p:nvPr/>
            </p:nvSpPr>
            <p:spPr bwMode="auto">
              <a:xfrm>
                <a:off x="2492" y="2459"/>
                <a:ext cx="2" cy="1"/>
              </a:xfrm>
              <a:custGeom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1" y="0"/>
                      <a:pt x="1" y="1"/>
                      <a:pt x="1" y="1"/>
                    </a:cubicBezTo>
                    <a:cubicBezTo>
                      <a:pt x="1" y="1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90" name="Freeform 187"/>
              <p:cNvSpPr/>
              <p:nvPr/>
            </p:nvSpPr>
            <p:spPr bwMode="auto">
              <a:xfrm>
                <a:off x="2520" y="2624"/>
                <a:ext cx="1" cy="6"/>
              </a:xfrm>
              <a:custGeom>
                <a:gdLst>
                  <a:gd name="T0" fmla="*/ 1 w 1"/>
                  <a:gd name="T1" fmla="*/ 0 h 4"/>
                  <a:gd name="T2" fmla="*/ 0 w 1"/>
                  <a:gd name="T3" fmla="*/ 4 h 4"/>
                  <a:gd name="T4" fmla="*/ 1 w 1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1" y="0"/>
                    </a:moveTo>
                    <a:cubicBezTo>
                      <a:pt x="1" y="1"/>
                      <a:pt x="1" y="3"/>
                      <a:pt x="0" y="4"/>
                    </a:cubicBezTo>
                    <a:cubicBezTo>
                      <a:pt x="1" y="3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91" name="Freeform 188"/>
              <p:cNvSpPr/>
              <p:nvPr/>
            </p:nvSpPr>
            <p:spPr bwMode="auto">
              <a:xfrm flipH="1">
                <a:off x="2473" y="2429"/>
                <a:ext cx="0" cy="2"/>
              </a:xfrm>
              <a:custGeom>
                <a:gdLst>
                  <a:gd name="T0" fmla="*/ 0 h 2"/>
                  <a:gd name="T1" fmla="*/ 2 h 2"/>
                  <a:gd name="T2" fmla="*/ 0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92" name="Freeform 189"/>
              <p:cNvSpPr/>
              <p:nvPr/>
            </p:nvSpPr>
            <p:spPr bwMode="auto">
              <a:xfrm>
                <a:off x="2837" y="2909"/>
                <a:ext cx="2" cy="10"/>
              </a:xfrm>
              <a:custGeom>
                <a:gdLst>
                  <a:gd name="T0" fmla="*/ 0 w 1"/>
                  <a:gd name="T1" fmla="*/ 0 h 6"/>
                  <a:gd name="T2" fmla="*/ 1 w 1"/>
                  <a:gd name="T3" fmla="*/ 6 h 6"/>
                  <a:gd name="T4" fmla="*/ 0 w 1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6">
                    <a:moveTo>
                      <a:pt x="0" y="0"/>
                    </a:moveTo>
                    <a:cubicBezTo>
                      <a:pt x="0" y="2"/>
                      <a:pt x="1" y="4"/>
                      <a:pt x="1" y="6"/>
                    </a:cubicBezTo>
                    <a:cubicBezTo>
                      <a:pt x="1" y="4"/>
                      <a:pt x="0" y="2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93" name="Freeform 190"/>
              <p:cNvSpPr/>
              <p:nvPr/>
            </p:nvSpPr>
            <p:spPr bwMode="auto">
              <a:xfrm>
                <a:off x="2925" y="3168"/>
                <a:ext cx="1" cy="7"/>
              </a:xfrm>
              <a:custGeom>
                <a:gdLst>
                  <a:gd name="T0" fmla="*/ 0 w 1"/>
                  <a:gd name="T1" fmla="*/ 0 h 4"/>
                  <a:gd name="T2" fmla="*/ 1 w 1"/>
                  <a:gd name="T3" fmla="*/ 4 h 4"/>
                  <a:gd name="T4" fmla="*/ 0 w 1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0" y="0"/>
                    </a:moveTo>
                    <a:cubicBezTo>
                      <a:pt x="1" y="2"/>
                      <a:pt x="1" y="3"/>
                      <a:pt x="1" y="4"/>
                    </a:cubicBezTo>
                    <a:cubicBezTo>
                      <a:pt x="1" y="3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94" name="Freeform 191"/>
              <p:cNvSpPr/>
              <p:nvPr/>
            </p:nvSpPr>
            <p:spPr bwMode="auto">
              <a:xfrm>
                <a:off x="2875" y="3060"/>
                <a:ext cx="5" cy="7"/>
              </a:xfrm>
              <a:custGeom>
                <a:gdLst>
                  <a:gd name="T0" fmla="*/ 0 w 3"/>
                  <a:gd name="T1" fmla="*/ 0 h 4"/>
                  <a:gd name="T2" fmla="*/ 3 w 3"/>
                  <a:gd name="T3" fmla="*/ 4 h 4"/>
                  <a:gd name="T4" fmla="*/ 0 w 3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4">
                    <a:moveTo>
                      <a:pt x="0" y="0"/>
                    </a:moveTo>
                    <a:cubicBezTo>
                      <a:pt x="1" y="1"/>
                      <a:pt x="2" y="3"/>
                      <a:pt x="3" y="4"/>
                    </a:cubicBezTo>
                    <a:cubicBezTo>
                      <a:pt x="2" y="3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95" name="Freeform 192"/>
              <p:cNvSpPr/>
              <p:nvPr/>
            </p:nvSpPr>
            <p:spPr bwMode="auto">
              <a:xfrm>
                <a:off x="2834" y="2951"/>
                <a:ext cx="2" cy="9"/>
              </a:xfrm>
              <a:custGeom>
                <a:gdLst>
                  <a:gd name="T0" fmla="*/ 1 w 1"/>
                  <a:gd name="T1" fmla="*/ 0 h 5"/>
                  <a:gd name="T2" fmla="*/ 0 w 1"/>
                  <a:gd name="T3" fmla="*/ 5 h 5"/>
                  <a:gd name="T4" fmla="*/ 1 w 1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5">
                    <a:moveTo>
                      <a:pt x="1" y="0"/>
                    </a:moveTo>
                    <a:cubicBezTo>
                      <a:pt x="1" y="2"/>
                      <a:pt x="0" y="3"/>
                      <a:pt x="0" y="5"/>
                    </a:cubicBezTo>
                    <a:cubicBezTo>
                      <a:pt x="0" y="3"/>
                      <a:pt x="1" y="2"/>
                      <a:pt x="1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96" name="Freeform 193"/>
              <p:cNvSpPr/>
              <p:nvPr/>
            </p:nvSpPr>
            <p:spPr bwMode="auto">
              <a:xfrm>
                <a:off x="2508" y="2490"/>
                <a:ext cx="1" cy="3"/>
              </a:xfrm>
              <a:custGeom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1" y="1"/>
                      <a:pt x="1" y="1"/>
                      <a:pt x="1" y="2"/>
                    </a:cubicBezTo>
                    <a:cubicBezTo>
                      <a:pt x="1" y="1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97" name="Freeform 194"/>
              <p:cNvSpPr/>
              <p:nvPr/>
            </p:nvSpPr>
            <p:spPr bwMode="auto">
              <a:xfrm>
                <a:off x="2525" y="2587"/>
                <a:ext cx="2" cy="11"/>
              </a:xfrm>
              <a:custGeom>
                <a:gdLst>
                  <a:gd name="T0" fmla="*/ 1 w 1"/>
                  <a:gd name="T1" fmla="*/ 0 h 6"/>
                  <a:gd name="T2" fmla="*/ 0 w 1"/>
                  <a:gd name="T3" fmla="*/ 6 h 6"/>
                  <a:gd name="T4" fmla="*/ 1 w 1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6">
                    <a:moveTo>
                      <a:pt x="1" y="0"/>
                    </a:moveTo>
                    <a:cubicBezTo>
                      <a:pt x="1" y="2"/>
                      <a:pt x="0" y="4"/>
                      <a:pt x="0" y="6"/>
                    </a:cubicBezTo>
                    <a:cubicBezTo>
                      <a:pt x="0" y="4"/>
                      <a:pt x="1" y="2"/>
                      <a:pt x="1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98" name="Freeform 195"/>
              <p:cNvSpPr/>
              <p:nvPr/>
            </p:nvSpPr>
            <p:spPr bwMode="auto">
              <a:xfrm>
                <a:off x="2866" y="3053"/>
                <a:ext cx="7" cy="7"/>
              </a:xfrm>
              <a:custGeom>
                <a:gdLst>
                  <a:gd name="T0" fmla="*/ 0 w 4"/>
                  <a:gd name="T1" fmla="*/ 0 h 4"/>
                  <a:gd name="T2" fmla="*/ 0 w 4"/>
                  <a:gd name="T3" fmla="*/ 0 h 4"/>
                  <a:gd name="T4" fmla="*/ 4 w 4"/>
                  <a:gd name="T5" fmla="*/ 4 h 4"/>
                  <a:gd name="T6" fmla="*/ 0 w 4"/>
                  <a:gd name="T7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4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3" y="2"/>
                      <a:pt x="4" y="4"/>
                    </a:cubicBezTo>
                    <a:cubicBezTo>
                      <a:pt x="3" y="2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99" name="Freeform 196"/>
              <p:cNvSpPr/>
              <p:nvPr/>
            </p:nvSpPr>
            <p:spPr bwMode="auto">
              <a:xfrm flipH="1">
                <a:off x="2525" y="2558"/>
                <a:ext cx="0" cy="4"/>
              </a:xfrm>
              <a:custGeom>
                <a:gdLst>
                  <a:gd name="T0" fmla="*/ 0 h 2"/>
                  <a:gd name="T1" fmla="*/ 2 h 2"/>
                  <a:gd name="T2" fmla="*/ 0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cubicBezTo>
                      <a:pt x="0" y="1"/>
                      <a:pt x="0" y="2"/>
                      <a:pt x="0" y="2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800" name="Freeform 197"/>
              <p:cNvSpPr/>
              <p:nvPr/>
            </p:nvSpPr>
            <p:spPr bwMode="auto">
              <a:xfrm>
                <a:off x="3019" y="3194"/>
                <a:ext cx="5" cy="1"/>
              </a:xfrm>
              <a:custGeom>
                <a:gdLst>
                  <a:gd name="T0" fmla="*/ 3 w 3"/>
                  <a:gd name="T1" fmla="*/ 1 h 1"/>
                  <a:gd name="T2" fmla="*/ 2 w 3"/>
                  <a:gd name="T3" fmla="*/ 0 h 1"/>
                  <a:gd name="T4" fmla="*/ 1 w 3"/>
                  <a:gd name="T5" fmla="*/ 0 h 1"/>
                  <a:gd name="T6" fmla="*/ 1 w 3"/>
                  <a:gd name="T7" fmla="*/ 0 h 1"/>
                  <a:gd name="T8" fmla="*/ 0 w 3"/>
                  <a:gd name="T9" fmla="*/ 0 h 1"/>
                  <a:gd name="T10" fmla="*/ 3 w 3"/>
                  <a:gd name="T11" fmla="*/ 1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1">
                    <a:moveTo>
                      <a:pt x="3" y="1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801" name="Freeform 198"/>
              <p:cNvSpPr/>
              <p:nvPr/>
            </p:nvSpPr>
            <p:spPr bwMode="auto">
              <a:xfrm>
                <a:off x="3004" y="3188"/>
                <a:ext cx="1" cy="0"/>
              </a:xfrm>
              <a:custGeom>
                <a:gdLst>
                  <a:gd name="T0" fmla="*/ 0 w 1"/>
                  <a:gd name="T1" fmla="*/ 1 w 1"/>
                  <a:gd name="T2" fmla="*/ 0 w 1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lnTo>
                      <a:pt x="1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802" name="Freeform 199"/>
              <p:cNvSpPr/>
              <p:nvPr/>
            </p:nvSpPr>
            <p:spPr bwMode="auto">
              <a:xfrm>
                <a:off x="2988" y="3185"/>
                <a:ext cx="2" cy="2"/>
              </a:xfrm>
              <a:custGeom>
                <a:gdLst>
                  <a:gd name="T0" fmla="*/ 0 w 2"/>
                  <a:gd name="T1" fmla="*/ 0 h 2"/>
                  <a:gd name="T2" fmla="*/ 2 w 2"/>
                  <a:gd name="T3" fmla="*/ 2 h 2"/>
                  <a:gd name="T4" fmla="*/ 0 w 2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803" name="Freeform 200"/>
              <p:cNvSpPr/>
              <p:nvPr/>
            </p:nvSpPr>
            <p:spPr bwMode="auto">
              <a:xfrm>
                <a:off x="2836" y="2941"/>
                <a:ext cx="1" cy="7"/>
              </a:xfrm>
              <a:custGeom>
                <a:gdLst>
                  <a:gd name="T0" fmla="*/ 1 w 1"/>
                  <a:gd name="T1" fmla="*/ 0 h 4"/>
                  <a:gd name="T2" fmla="*/ 0 w 1"/>
                  <a:gd name="T3" fmla="*/ 4 h 4"/>
                  <a:gd name="T4" fmla="*/ 1 w 1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1" y="0"/>
                    </a:moveTo>
                    <a:cubicBezTo>
                      <a:pt x="1" y="1"/>
                      <a:pt x="1" y="3"/>
                      <a:pt x="0" y="4"/>
                    </a:cubicBezTo>
                    <a:cubicBezTo>
                      <a:pt x="1" y="3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804" name="Freeform 201"/>
              <p:cNvSpPr/>
              <p:nvPr/>
            </p:nvSpPr>
            <p:spPr bwMode="auto">
              <a:xfrm flipH="1">
                <a:off x="2527" y="2577"/>
                <a:ext cx="0" cy="7"/>
              </a:xfrm>
              <a:custGeom>
                <a:gdLst>
                  <a:gd name="T0" fmla="*/ 1 h 4"/>
                  <a:gd name="T1" fmla="*/ 0 h 4"/>
                  <a:gd name="T2" fmla="*/ 4 h 4"/>
                  <a:gd name="T3" fmla="*/ 1 h 4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4">
                    <a:moveTo>
                      <a:pt x="0" y="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0" y="4"/>
                    </a:cubicBezTo>
                    <a:cubicBezTo>
                      <a:pt x="0" y="3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805" name="Freeform 202"/>
              <p:cNvSpPr/>
              <p:nvPr/>
            </p:nvSpPr>
            <p:spPr bwMode="auto">
              <a:xfrm>
                <a:off x="2832" y="2891"/>
                <a:ext cx="2" cy="6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1" y="1"/>
                      <a:pt x="1" y="2"/>
                      <a:pt x="1" y="3"/>
                    </a:cubicBezTo>
                    <a:cubicBezTo>
                      <a:pt x="1" y="2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806" name="Freeform 203"/>
              <p:cNvSpPr/>
              <p:nvPr/>
            </p:nvSpPr>
            <p:spPr bwMode="auto">
              <a:xfrm>
                <a:off x="2403" y="2371"/>
                <a:ext cx="2" cy="2"/>
              </a:xfrm>
              <a:custGeom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1" y="0"/>
                      <a:pt x="1" y="0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807" name="Freeform 204"/>
              <p:cNvSpPr/>
              <p:nvPr/>
            </p:nvSpPr>
            <p:spPr bwMode="auto">
              <a:xfrm flipH="1">
                <a:off x="2515" y="2508"/>
                <a:ext cx="0" cy="0"/>
              </a:xfrm>
              <a:custGeom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  <p:sp>
          <p:nvSpPr>
            <p:cNvPr id="419" name="Freeform 206"/>
            <p:cNvSpPr/>
            <p:nvPr/>
          </p:nvSpPr>
          <p:spPr bwMode="auto">
            <a:xfrm>
              <a:off x="4503738" y="5663616"/>
              <a:ext cx="3175" cy="11113"/>
            </a:xfrm>
            <a:custGeom>
              <a:gdLst>
                <a:gd name="T0" fmla="*/ 1 w 1"/>
                <a:gd name="T1" fmla="*/ 0 h 4"/>
                <a:gd name="T2" fmla="*/ 0 w 1"/>
                <a:gd name="T3" fmla="*/ 4 h 4"/>
                <a:gd name="T4" fmla="*/ 1 w 1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4">
                  <a:moveTo>
                    <a:pt x="1" y="0"/>
                  </a:moveTo>
                  <a:cubicBezTo>
                    <a:pt x="1" y="2"/>
                    <a:pt x="1" y="3"/>
                    <a:pt x="0" y="4"/>
                  </a:cubicBezTo>
                  <a:cubicBezTo>
                    <a:pt x="1" y="3"/>
                    <a:pt x="1" y="2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20" name="Freeform 207"/>
            <p:cNvSpPr/>
            <p:nvPr/>
          </p:nvSpPr>
          <p:spPr bwMode="auto">
            <a:xfrm>
              <a:off x="4683125" y="6063666"/>
              <a:ext cx="11113" cy="0"/>
            </a:xfrm>
            <a:custGeom>
              <a:gdLst>
                <a:gd name="T0" fmla="*/ 3 w 4"/>
                <a:gd name="T1" fmla="*/ 3 w 4"/>
                <a:gd name="T2" fmla="*/ 3 w 4"/>
                <a:gd name="T3" fmla="*/ 0 w 4"/>
                <a:gd name="T4" fmla="*/ 4 w 4"/>
                <a:gd name="T5" fmla="*/ 3 w 4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4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1" y="0"/>
                    <a:pt x="3" y="0"/>
                    <a:pt x="4" y="0"/>
                  </a:cubicBezTo>
                  <a:lnTo>
                    <a:pt x="3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21" name="Freeform 208"/>
            <p:cNvSpPr/>
            <p:nvPr/>
          </p:nvSpPr>
          <p:spPr bwMode="auto">
            <a:xfrm flipH="1">
              <a:off x="4645025" y="6058903"/>
              <a:ext cx="0" cy="7938"/>
            </a:xfrm>
            <a:custGeom>
              <a:gdLst>
                <a:gd name="T0" fmla="*/ 2 h 3"/>
                <a:gd name="T1" fmla="*/ 0 h 3"/>
                <a:gd name="T2" fmla="*/ 3 h 3"/>
                <a:gd name="T3" fmla="*/ 2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3">
                  <a:moveTo>
                    <a:pt x="0" y="2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22" name="Freeform 209"/>
            <p:cNvSpPr/>
            <p:nvPr/>
          </p:nvSpPr>
          <p:spPr bwMode="auto">
            <a:xfrm flipH="1">
              <a:off x="4000500" y="5017503"/>
              <a:ext cx="0" cy="4763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23" name="Freeform 210"/>
            <p:cNvSpPr/>
            <p:nvPr/>
          </p:nvSpPr>
          <p:spPr bwMode="auto">
            <a:xfrm>
              <a:off x="3787775" y="4761916"/>
              <a:ext cx="4763" cy="0"/>
            </a:xfrm>
            <a:custGeom>
              <a:gdLst>
                <a:gd name="T0" fmla="*/ 0 w 2"/>
                <a:gd name="T1" fmla="*/ 2 w 2"/>
                <a:gd name="T2" fmla="*/ 0 w 2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0" y="0"/>
                    <a:pt x="1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24" name="Freeform 211"/>
            <p:cNvSpPr/>
            <p:nvPr/>
          </p:nvSpPr>
          <p:spPr bwMode="auto">
            <a:xfrm flipH="1">
              <a:off x="4008438" y="5134978"/>
              <a:ext cx="0" cy="15875"/>
            </a:xfrm>
            <a:custGeom>
              <a:gdLst>
                <a:gd name="T0" fmla="*/ 0 h 6"/>
                <a:gd name="T1" fmla="*/ 6 h 6"/>
                <a:gd name="T2" fmla="*/ 0 h 6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6">
                  <a:moveTo>
                    <a:pt x="0" y="0"/>
                  </a:moveTo>
                  <a:cubicBezTo>
                    <a:pt x="0" y="2"/>
                    <a:pt x="0" y="4"/>
                    <a:pt x="0" y="6"/>
                  </a:cubicBezTo>
                  <a:cubicBezTo>
                    <a:pt x="0" y="4"/>
                    <a:pt x="0" y="2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25" name="Freeform 212"/>
            <p:cNvSpPr/>
            <p:nvPr/>
          </p:nvSpPr>
          <p:spPr bwMode="auto">
            <a:xfrm flipH="1">
              <a:off x="4005263" y="5047666"/>
              <a:ext cx="0" cy="3175"/>
            </a:xfrm>
            <a:custGeom>
              <a:gdLst>
                <a:gd name="T0" fmla="*/ 0 h 1"/>
                <a:gd name="T1" fmla="*/ 1 h 1"/>
                <a:gd name="T2" fmla="*/ 0 h 1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26" name="Freeform 213"/>
            <p:cNvSpPr/>
            <p:nvPr/>
          </p:nvSpPr>
          <p:spPr bwMode="auto">
            <a:xfrm>
              <a:off x="4424363" y="5512803"/>
              <a:ext cx="9525" cy="6350"/>
            </a:xfrm>
            <a:custGeom>
              <a:gdLst>
                <a:gd name="T0" fmla="*/ 0 w 3"/>
                <a:gd name="T1" fmla="*/ 0 h 2"/>
                <a:gd name="T2" fmla="*/ 3 w 3"/>
                <a:gd name="T3" fmla="*/ 2 h 2"/>
                <a:gd name="T4" fmla="*/ 0 w 3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cubicBezTo>
                    <a:pt x="1" y="0"/>
                    <a:pt x="2" y="1"/>
                    <a:pt x="3" y="2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27" name="Freeform 214"/>
            <p:cNvSpPr/>
            <p:nvPr/>
          </p:nvSpPr>
          <p:spPr bwMode="auto">
            <a:xfrm>
              <a:off x="4271963" y="5500103"/>
              <a:ext cx="3175" cy="3175"/>
            </a:xfrm>
            <a:custGeom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1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28" name="Freeform 215"/>
            <p:cNvSpPr/>
            <p:nvPr/>
          </p:nvSpPr>
          <p:spPr bwMode="auto">
            <a:xfrm>
              <a:off x="4392613" y="5496928"/>
              <a:ext cx="12700" cy="6350"/>
            </a:xfrm>
            <a:custGeom>
              <a:gdLst>
                <a:gd name="T0" fmla="*/ 0 w 5"/>
                <a:gd name="T1" fmla="*/ 0 h 2"/>
                <a:gd name="T2" fmla="*/ 5 w 5"/>
                <a:gd name="T3" fmla="*/ 2 h 2"/>
                <a:gd name="T4" fmla="*/ 0 w 5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2">
                  <a:moveTo>
                    <a:pt x="0" y="0"/>
                  </a:moveTo>
                  <a:cubicBezTo>
                    <a:pt x="2" y="1"/>
                    <a:pt x="4" y="1"/>
                    <a:pt x="5" y="2"/>
                  </a:cubicBezTo>
                  <a:cubicBezTo>
                    <a:pt x="4" y="1"/>
                    <a:pt x="2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29" name="Freeform 216"/>
            <p:cNvSpPr/>
            <p:nvPr/>
          </p:nvSpPr>
          <p:spPr bwMode="auto">
            <a:xfrm>
              <a:off x="4389438" y="5496928"/>
              <a:ext cx="3175" cy="0"/>
            </a:xfrm>
            <a:custGeom>
              <a:gdLst>
                <a:gd name="T0" fmla="*/ 2 w 2"/>
                <a:gd name="T1" fmla="*/ 0 w 2"/>
                <a:gd name="T2" fmla="*/ 2 w 2"/>
                <a:gd name="T3" fmla="*/ 2 w 2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30" name="Freeform 217"/>
            <p:cNvSpPr/>
            <p:nvPr/>
          </p:nvSpPr>
          <p:spPr bwMode="auto">
            <a:xfrm>
              <a:off x="4597400" y="5906503"/>
              <a:ext cx="1588" cy="7938"/>
            </a:xfrm>
            <a:custGeom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0" y="1"/>
                    <a:pt x="1" y="2"/>
                    <a:pt x="1" y="3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31" name="Freeform 218"/>
            <p:cNvSpPr/>
            <p:nvPr/>
          </p:nvSpPr>
          <p:spPr bwMode="auto">
            <a:xfrm>
              <a:off x="4376738" y="5492166"/>
              <a:ext cx="1588" cy="1588"/>
            </a:xfrm>
            <a:custGeom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1" y="1"/>
                    <a:pt x="1" y="1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32" name="Freeform 219"/>
            <p:cNvSpPr/>
            <p:nvPr/>
          </p:nvSpPr>
          <p:spPr bwMode="auto">
            <a:xfrm>
              <a:off x="3905250" y="4842878"/>
              <a:ext cx="4763" cy="4763"/>
            </a:xfrm>
            <a:custGeom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1" y="1"/>
                    <a:pt x="2" y="2"/>
                  </a:cubicBezTo>
                  <a:cubicBezTo>
                    <a:pt x="1" y="1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33" name="Freeform 220"/>
            <p:cNvSpPr/>
            <p:nvPr/>
          </p:nvSpPr>
          <p:spPr bwMode="auto">
            <a:xfrm>
              <a:off x="4310063" y="5488991"/>
              <a:ext cx="3175" cy="3175"/>
            </a:xfrm>
            <a:custGeom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1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34" name="Freeform 221"/>
            <p:cNvSpPr/>
            <p:nvPr/>
          </p:nvSpPr>
          <p:spPr bwMode="auto">
            <a:xfrm flipH="1">
              <a:off x="4260850" y="5508041"/>
              <a:ext cx="0" cy="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35" name="Freeform 222"/>
            <p:cNvSpPr/>
            <p:nvPr/>
          </p:nvSpPr>
          <p:spPr bwMode="auto">
            <a:xfrm>
              <a:off x="4411663" y="5504866"/>
              <a:ext cx="7938" cy="6350"/>
            </a:xfrm>
            <a:custGeom>
              <a:gdLst>
                <a:gd name="T0" fmla="*/ 0 w 3"/>
                <a:gd name="T1" fmla="*/ 0 h 2"/>
                <a:gd name="T2" fmla="*/ 3 w 3"/>
                <a:gd name="T3" fmla="*/ 2 h 2"/>
                <a:gd name="T4" fmla="*/ 0 w 3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cubicBezTo>
                    <a:pt x="1" y="1"/>
                    <a:pt x="2" y="1"/>
                    <a:pt x="3" y="2"/>
                  </a:cubicBezTo>
                  <a:cubicBezTo>
                    <a:pt x="2" y="1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36" name="Freeform 223"/>
            <p:cNvSpPr/>
            <p:nvPr/>
          </p:nvSpPr>
          <p:spPr bwMode="auto">
            <a:xfrm>
              <a:off x="4624388" y="5960478"/>
              <a:ext cx="1588" cy="7938"/>
            </a:xfrm>
            <a:custGeom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1"/>
                    <a:pt x="1" y="2"/>
                    <a:pt x="1" y="3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37" name="Freeform 224"/>
            <p:cNvSpPr/>
            <p:nvPr/>
          </p:nvSpPr>
          <p:spPr bwMode="auto">
            <a:xfrm flipH="1">
              <a:off x="4297363" y="5493753"/>
              <a:ext cx="0" cy="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38" name="Freeform 225"/>
            <p:cNvSpPr/>
            <p:nvPr/>
          </p:nvSpPr>
          <p:spPr bwMode="auto">
            <a:xfrm>
              <a:off x="4321175" y="5488991"/>
              <a:ext cx="6350" cy="0"/>
            </a:xfrm>
            <a:custGeom>
              <a:gdLst>
                <a:gd name="T0" fmla="*/ 0 w 2"/>
                <a:gd name="T1" fmla="*/ 2 w 2"/>
                <a:gd name="T2" fmla="*/ 0 w 2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1" y="0"/>
                    <a:pt x="1" y="0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39" name="Freeform 226"/>
            <p:cNvSpPr/>
            <p:nvPr/>
          </p:nvSpPr>
          <p:spPr bwMode="auto">
            <a:xfrm>
              <a:off x="4613275" y="5933491"/>
              <a:ext cx="3175" cy="7938"/>
            </a:xfrm>
            <a:custGeom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0" y="1"/>
                    <a:pt x="0" y="2"/>
                    <a:pt x="1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40" name="Freeform 227"/>
            <p:cNvSpPr/>
            <p:nvPr/>
          </p:nvSpPr>
          <p:spPr bwMode="auto">
            <a:xfrm>
              <a:off x="4605338" y="5919203"/>
              <a:ext cx="1588" cy="7938"/>
            </a:xfrm>
            <a:custGeom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0" y="1"/>
                    <a:pt x="1" y="2"/>
                    <a:pt x="1" y="3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41" name="Freeform 228"/>
            <p:cNvSpPr/>
            <p:nvPr/>
          </p:nvSpPr>
          <p:spPr bwMode="auto">
            <a:xfrm>
              <a:off x="4283075" y="5496928"/>
              <a:ext cx="3175" cy="0"/>
            </a:xfrm>
            <a:custGeom>
              <a:gdLst>
                <a:gd name="T0" fmla="*/ 0 w 1"/>
                <a:gd name="T1" fmla="*/ 1 w 1"/>
                <a:gd name="T2" fmla="*/ 0 w 1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42" name="Freeform 229"/>
            <p:cNvSpPr/>
            <p:nvPr/>
          </p:nvSpPr>
          <p:spPr bwMode="auto">
            <a:xfrm>
              <a:off x="4335463" y="5488991"/>
              <a:ext cx="3175" cy="0"/>
            </a:xfrm>
            <a:custGeom>
              <a:gdLst>
                <a:gd name="T0" fmla="*/ 1 w 1"/>
                <a:gd name="T1" fmla="*/ 1 w 1"/>
                <a:gd name="T2" fmla="*/ 0 w 1"/>
                <a:gd name="T3" fmla="*/ 1 w 1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43" name="Freeform 230"/>
            <p:cNvSpPr/>
            <p:nvPr/>
          </p:nvSpPr>
          <p:spPr bwMode="auto">
            <a:xfrm>
              <a:off x="4618038" y="5946191"/>
              <a:ext cx="3175" cy="9525"/>
            </a:xfrm>
            <a:custGeom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1"/>
                    <a:pt x="1" y="2"/>
                    <a:pt x="1" y="3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44" name="Freeform 231"/>
            <p:cNvSpPr/>
            <p:nvPr/>
          </p:nvSpPr>
          <p:spPr bwMode="auto">
            <a:xfrm>
              <a:off x="4362450" y="5488991"/>
              <a:ext cx="4763" cy="3175"/>
            </a:xfrm>
            <a:custGeom>
              <a:gdLst>
                <a:gd name="T0" fmla="*/ 0 w 2"/>
                <a:gd name="T1" fmla="*/ 0 h 1"/>
                <a:gd name="T2" fmla="*/ 2 w 2"/>
                <a:gd name="T3" fmla="*/ 1 h 1"/>
                <a:gd name="T4" fmla="*/ 0 w 2"/>
                <a:gd name="T5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1" y="1"/>
                    <a:pt x="1" y="1"/>
                    <a:pt x="2" y="1"/>
                  </a:cubicBezTo>
                  <a:cubicBezTo>
                    <a:pt x="1" y="1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45" name="Freeform 232"/>
            <p:cNvSpPr/>
            <p:nvPr/>
          </p:nvSpPr>
          <p:spPr bwMode="auto">
            <a:xfrm>
              <a:off x="4351338" y="5488991"/>
              <a:ext cx="3175" cy="0"/>
            </a:xfrm>
            <a:custGeom>
              <a:gdLst>
                <a:gd name="T0" fmla="*/ 0 w 2"/>
                <a:gd name="T1" fmla="*/ 2 w 2"/>
                <a:gd name="T2" fmla="*/ 0 w 2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46" name="Freeform 233"/>
            <p:cNvSpPr/>
            <p:nvPr/>
          </p:nvSpPr>
          <p:spPr bwMode="auto">
            <a:xfrm>
              <a:off x="4716463" y="6063666"/>
              <a:ext cx="6350" cy="0"/>
            </a:xfrm>
            <a:custGeom>
              <a:gdLst>
                <a:gd name="T0" fmla="*/ 0 w 2"/>
                <a:gd name="T1" fmla="*/ 2 w 2"/>
                <a:gd name="T2" fmla="*/ 0 w 2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1" y="0"/>
                    <a:pt x="1" y="0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47" name="Freeform 234"/>
            <p:cNvSpPr/>
            <p:nvPr/>
          </p:nvSpPr>
          <p:spPr bwMode="auto">
            <a:xfrm>
              <a:off x="4575175" y="5881103"/>
              <a:ext cx="7938" cy="7938"/>
            </a:xfrm>
            <a:custGeom>
              <a:gdLst>
                <a:gd name="T0" fmla="*/ 0 w 3"/>
                <a:gd name="T1" fmla="*/ 0 h 3"/>
                <a:gd name="T2" fmla="*/ 3 w 3"/>
                <a:gd name="T3" fmla="*/ 3 h 3"/>
                <a:gd name="T4" fmla="*/ 0 w 3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1" y="1"/>
                    <a:pt x="2" y="2"/>
                    <a:pt x="3" y="3"/>
                  </a:cubicBezTo>
                  <a:cubicBezTo>
                    <a:pt x="2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48" name="Freeform 235"/>
            <p:cNvSpPr/>
            <p:nvPr/>
          </p:nvSpPr>
          <p:spPr bwMode="auto">
            <a:xfrm>
              <a:off x="3863975" y="4804778"/>
              <a:ext cx="3175" cy="4763"/>
            </a:xfrm>
            <a:custGeom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1" y="1"/>
                    <a:pt x="1" y="2"/>
                  </a:cubicBezTo>
                  <a:cubicBezTo>
                    <a:pt x="1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49" name="Freeform 236"/>
            <p:cNvSpPr/>
            <p:nvPr/>
          </p:nvSpPr>
          <p:spPr bwMode="auto">
            <a:xfrm>
              <a:off x="3989388" y="5211178"/>
              <a:ext cx="4763" cy="15875"/>
            </a:xfrm>
            <a:custGeom>
              <a:gdLst>
                <a:gd name="T0" fmla="*/ 2 w 2"/>
                <a:gd name="T1" fmla="*/ 0 h 6"/>
                <a:gd name="T2" fmla="*/ 0 w 2"/>
                <a:gd name="T3" fmla="*/ 6 h 6"/>
                <a:gd name="T4" fmla="*/ 2 w 2"/>
                <a:gd name="T5" fmla="*/ 0 h 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6">
                  <a:moveTo>
                    <a:pt x="2" y="0"/>
                  </a:moveTo>
                  <a:cubicBezTo>
                    <a:pt x="2" y="2"/>
                    <a:pt x="1" y="4"/>
                    <a:pt x="0" y="6"/>
                  </a:cubicBezTo>
                  <a:cubicBezTo>
                    <a:pt x="1" y="4"/>
                    <a:pt x="2" y="2"/>
                    <a:pt x="2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50" name="Freeform 237"/>
            <p:cNvSpPr/>
            <p:nvPr/>
          </p:nvSpPr>
          <p:spPr bwMode="auto">
            <a:xfrm>
              <a:off x="4481513" y="5568366"/>
              <a:ext cx="6350" cy="12700"/>
            </a:xfrm>
            <a:custGeom>
              <a:gdLst>
                <a:gd name="T0" fmla="*/ 0 w 2"/>
                <a:gd name="T1" fmla="*/ 0 h 5"/>
                <a:gd name="T2" fmla="*/ 2 w 2"/>
                <a:gd name="T3" fmla="*/ 5 h 5"/>
                <a:gd name="T4" fmla="*/ 0 w 2"/>
                <a:gd name="T5" fmla="*/ 0 h 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5">
                  <a:moveTo>
                    <a:pt x="0" y="0"/>
                  </a:moveTo>
                  <a:cubicBezTo>
                    <a:pt x="1" y="2"/>
                    <a:pt x="2" y="3"/>
                    <a:pt x="2" y="5"/>
                  </a:cubicBezTo>
                  <a:cubicBezTo>
                    <a:pt x="2" y="3"/>
                    <a:pt x="1" y="2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51" name="Freeform 238"/>
            <p:cNvSpPr/>
            <p:nvPr/>
          </p:nvSpPr>
          <p:spPr bwMode="auto">
            <a:xfrm>
              <a:off x="3838575" y="4788903"/>
              <a:ext cx="3175" cy="1588"/>
            </a:xfrm>
            <a:custGeom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1" y="1"/>
                    <a:pt x="1" y="1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52" name="Freeform 239"/>
            <p:cNvSpPr/>
            <p:nvPr/>
          </p:nvSpPr>
          <p:spPr bwMode="auto">
            <a:xfrm>
              <a:off x="4629150" y="5974766"/>
              <a:ext cx="3175" cy="7938"/>
            </a:xfrm>
            <a:custGeom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1"/>
                    <a:pt x="1" y="2"/>
                    <a:pt x="1" y="3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53" name="Freeform 240"/>
            <p:cNvSpPr/>
            <p:nvPr/>
          </p:nvSpPr>
          <p:spPr bwMode="auto">
            <a:xfrm>
              <a:off x="3997325" y="5192128"/>
              <a:ext cx="3175" cy="12700"/>
            </a:xfrm>
            <a:custGeom>
              <a:gdLst>
                <a:gd name="T0" fmla="*/ 1 w 1"/>
                <a:gd name="T1" fmla="*/ 0 h 5"/>
                <a:gd name="T2" fmla="*/ 0 w 1"/>
                <a:gd name="T3" fmla="*/ 5 h 5"/>
                <a:gd name="T4" fmla="*/ 1 w 1"/>
                <a:gd name="T5" fmla="*/ 0 h 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5">
                  <a:moveTo>
                    <a:pt x="1" y="0"/>
                  </a:moveTo>
                  <a:cubicBezTo>
                    <a:pt x="1" y="2"/>
                    <a:pt x="0" y="3"/>
                    <a:pt x="0" y="5"/>
                  </a:cubicBezTo>
                  <a:cubicBezTo>
                    <a:pt x="0" y="3"/>
                    <a:pt x="1" y="2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54" name="Freeform 241"/>
            <p:cNvSpPr/>
            <p:nvPr/>
          </p:nvSpPr>
          <p:spPr bwMode="auto">
            <a:xfrm>
              <a:off x="3886200" y="4823828"/>
              <a:ext cx="1588" cy="3175"/>
            </a:xfrm>
            <a:custGeom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1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55" name="Freeform 242"/>
            <p:cNvSpPr/>
            <p:nvPr/>
          </p:nvSpPr>
          <p:spPr bwMode="auto">
            <a:xfrm>
              <a:off x="4491038" y="5584241"/>
              <a:ext cx="4763" cy="11113"/>
            </a:xfrm>
            <a:custGeom>
              <a:gdLst>
                <a:gd name="T0" fmla="*/ 0 w 2"/>
                <a:gd name="T1" fmla="*/ 0 h 4"/>
                <a:gd name="T2" fmla="*/ 2 w 2"/>
                <a:gd name="T3" fmla="*/ 4 h 4"/>
                <a:gd name="T4" fmla="*/ 0 w 2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4">
                  <a:moveTo>
                    <a:pt x="0" y="0"/>
                  </a:moveTo>
                  <a:cubicBezTo>
                    <a:pt x="0" y="1"/>
                    <a:pt x="1" y="3"/>
                    <a:pt x="2" y="4"/>
                  </a:cubicBezTo>
                  <a:cubicBezTo>
                    <a:pt x="1" y="3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56" name="Freeform 243"/>
            <p:cNvSpPr/>
            <p:nvPr/>
          </p:nvSpPr>
          <p:spPr bwMode="auto">
            <a:xfrm flipH="1">
              <a:off x="4643438" y="6020803"/>
              <a:ext cx="0" cy="12700"/>
            </a:xfrm>
            <a:custGeom>
              <a:gdLst>
                <a:gd name="T0" fmla="*/ 0 h 5"/>
                <a:gd name="T1" fmla="*/ 5 h 5"/>
                <a:gd name="T2" fmla="*/ 0 h 5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5">
                  <a:moveTo>
                    <a:pt x="0" y="0"/>
                  </a:moveTo>
                  <a:cubicBezTo>
                    <a:pt x="0" y="2"/>
                    <a:pt x="0" y="3"/>
                    <a:pt x="0" y="5"/>
                  </a:cubicBezTo>
                  <a:cubicBezTo>
                    <a:pt x="0" y="3"/>
                    <a:pt x="0" y="2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57" name="Freeform 244"/>
            <p:cNvSpPr/>
            <p:nvPr/>
          </p:nvSpPr>
          <p:spPr bwMode="auto">
            <a:xfrm>
              <a:off x="4449763" y="5531853"/>
              <a:ext cx="11113" cy="9525"/>
            </a:xfrm>
            <a:custGeom>
              <a:gdLst>
                <a:gd name="T0" fmla="*/ 0 w 4"/>
                <a:gd name="T1" fmla="*/ 0 h 3"/>
                <a:gd name="T2" fmla="*/ 4 w 4"/>
                <a:gd name="T3" fmla="*/ 3 h 3"/>
                <a:gd name="T4" fmla="*/ 0 w 4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0"/>
                  </a:moveTo>
                  <a:cubicBezTo>
                    <a:pt x="2" y="1"/>
                    <a:pt x="3" y="2"/>
                    <a:pt x="4" y="3"/>
                  </a:cubicBezTo>
                  <a:cubicBezTo>
                    <a:pt x="3" y="2"/>
                    <a:pt x="2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58" name="Freeform 245"/>
            <p:cNvSpPr/>
            <p:nvPr/>
          </p:nvSpPr>
          <p:spPr bwMode="auto">
            <a:xfrm>
              <a:off x="4635500" y="5990641"/>
              <a:ext cx="1588" cy="7938"/>
            </a:xfrm>
            <a:custGeom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0" y="1"/>
                    <a:pt x="1" y="2"/>
                    <a:pt x="1" y="3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59" name="Freeform 246"/>
            <p:cNvSpPr/>
            <p:nvPr/>
          </p:nvSpPr>
          <p:spPr bwMode="auto">
            <a:xfrm>
              <a:off x="4438650" y="5522328"/>
              <a:ext cx="11113" cy="7938"/>
            </a:xfrm>
            <a:custGeom>
              <a:gdLst>
                <a:gd name="T0" fmla="*/ 0 w 4"/>
                <a:gd name="T1" fmla="*/ 0 h 3"/>
                <a:gd name="T2" fmla="*/ 4 w 4"/>
                <a:gd name="T3" fmla="*/ 3 h 3"/>
                <a:gd name="T4" fmla="*/ 0 w 4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0"/>
                  </a:moveTo>
                  <a:cubicBezTo>
                    <a:pt x="1" y="1"/>
                    <a:pt x="3" y="2"/>
                    <a:pt x="4" y="3"/>
                  </a:cubicBezTo>
                  <a:cubicBezTo>
                    <a:pt x="3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60" name="Freeform 247"/>
            <p:cNvSpPr/>
            <p:nvPr/>
          </p:nvSpPr>
          <p:spPr bwMode="auto">
            <a:xfrm>
              <a:off x="4586288" y="5895391"/>
              <a:ext cx="4763" cy="4763"/>
            </a:xfrm>
            <a:custGeom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2" y="2"/>
                  </a:cubicBezTo>
                  <a:cubicBezTo>
                    <a:pt x="2" y="1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61" name="Freeform 248"/>
            <p:cNvSpPr/>
            <p:nvPr/>
          </p:nvSpPr>
          <p:spPr bwMode="auto">
            <a:xfrm>
              <a:off x="4462463" y="5542966"/>
              <a:ext cx="9525" cy="7938"/>
            </a:xfrm>
            <a:custGeom>
              <a:gdLst>
                <a:gd name="T0" fmla="*/ 0 w 3"/>
                <a:gd name="T1" fmla="*/ 0 h 3"/>
                <a:gd name="T2" fmla="*/ 3 w 3"/>
                <a:gd name="T3" fmla="*/ 3 h 3"/>
                <a:gd name="T4" fmla="*/ 0 w 3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1" y="1"/>
                    <a:pt x="2" y="2"/>
                    <a:pt x="3" y="3"/>
                  </a:cubicBezTo>
                  <a:cubicBezTo>
                    <a:pt x="2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62" name="Freeform 249"/>
            <p:cNvSpPr/>
            <p:nvPr/>
          </p:nvSpPr>
          <p:spPr bwMode="auto">
            <a:xfrm>
              <a:off x="4248150" y="5512803"/>
              <a:ext cx="3175" cy="3175"/>
            </a:xfrm>
            <a:custGeom>
              <a:gdLst>
                <a:gd name="T0" fmla="*/ 0 w 2"/>
                <a:gd name="T1" fmla="*/ 2 h 2"/>
                <a:gd name="T2" fmla="*/ 2 w 2"/>
                <a:gd name="T3" fmla="*/ 0 h 2"/>
                <a:gd name="T4" fmla="*/ 0 w 2"/>
                <a:gd name="T5" fmla="*/ 2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lnTo>
                    <a:pt x="2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63" name="Freeform 250"/>
            <p:cNvSpPr/>
            <p:nvPr/>
          </p:nvSpPr>
          <p:spPr bwMode="auto">
            <a:xfrm>
              <a:off x="4233863" y="5522328"/>
              <a:ext cx="6350" cy="1588"/>
            </a:xfrm>
            <a:custGeom>
              <a:gdLst>
                <a:gd name="T0" fmla="*/ 1 w 2"/>
                <a:gd name="T1" fmla="*/ 0 h 1"/>
                <a:gd name="T2" fmla="*/ 1 w 2"/>
                <a:gd name="T3" fmla="*/ 0 h 1"/>
                <a:gd name="T4" fmla="*/ 1 w 2"/>
                <a:gd name="T5" fmla="*/ 0 h 1"/>
                <a:gd name="T6" fmla="*/ 0 w 2"/>
                <a:gd name="T7" fmla="*/ 1 h 1"/>
                <a:gd name="T8" fmla="*/ 2 w 2"/>
                <a:gd name="T9" fmla="*/ 0 h 1"/>
                <a:gd name="T10" fmla="*/ 1 w 2"/>
                <a:gd name="T11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2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64" name="Freeform 251"/>
            <p:cNvSpPr/>
            <p:nvPr/>
          </p:nvSpPr>
          <p:spPr bwMode="auto">
            <a:xfrm>
              <a:off x="4637088" y="6003341"/>
              <a:ext cx="3175" cy="11113"/>
            </a:xfrm>
            <a:custGeom>
              <a:gdLst>
                <a:gd name="T0" fmla="*/ 0 w 1"/>
                <a:gd name="T1" fmla="*/ 0 h 4"/>
                <a:gd name="T2" fmla="*/ 1 w 1"/>
                <a:gd name="T3" fmla="*/ 4 h 4"/>
                <a:gd name="T4" fmla="*/ 0 w 1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1"/>
                    <a:pt x="1" y="3"/>
                    <a:pt x="1" y="4"/>
                  </a:cubicBezTo>
                  <a:cubicBezTo>
                    <a:pt x="1" y="3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65" name="Freeform 252"/>
            <p:cNvSpPr/>
            <p:nvPr/>
          </p:nvSpPr>
          <p:spPr bwMode="auto">
            <a:xfrm>
              <a:off x="4473575" y="5557253"/>
              <a:ext cx="6350" cy="7938"/>
            </a:xfrm>
            <a:custGeom>
              <a:gdLst>
                <a:gd name="T0" fmla="*/ 0 w 2"/>
                <a:gd name="T1" fmla="*/ 0 h 3"/>
                <a:gd name="T2" fmla="*/ 2 w 2"/>
                <a:gd name="T3" fmla="*/ 3 h 3"/>
                <a:gd name="T4" fmla="*/ 0 w 2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1"/>
                    <a:pt x="1" y="2"/>
                    <a:pt x="2" y="3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66" name="Rectangle 253"/>
            <p:cNvSpPr>
              <a:spLocks noChangeArrowheads="1"/>
            </p:cNvSpPr>
            <p:nvPr/>
          </p:nvSpPr>
          <p:spPr bwMode="auto">
            <a:xfrm>
              <a:off x="4768850" y="6071603"/>
              <a:ext cx="1588" cy="1588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67" name="Freeform 254"/>
            <p:cNvSpPr/>
            <p:nvPr/>
          </p:nvSpPr>
          <p:spPr bwMode="auto">
            <a:xfrm>
              <a:off x="4792663" y="6081128"/>
              <a:ext cx="7938" cy="1588"/>
            </a:xfrm>
            <a:custGeom>
              <a:gdLst>
                <a:gd name="T0" fmla="*/ 3 w 3"/>
                <a:gd name="T1" fmla="*/ 1 h 1"/>
                <a:gd name="T2" fmla="*/ 0 w 3"/>
                <a:gd name="T3" fmla="*/ 0 h 1"/>
                <a:gd name="T4" fmla="*/ 3 w 3"/>
                <a:gd name="T5" fmla="*/ 1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3" y="1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1" y="0"/>
                    <a:pt x="2" y="0"/>
                    <a:pt x="3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68" name="Freeform 255"/>
            <p:cNvSpPr/>
            <p:nvPr/>
          </p:nvSpPr>
          <p:spPr bwMode="auto">
            <a:xfrm>
              <a:off x="4716463" y="6063666"/>
              <a:ext cx="6350" cy="0"/>
            </a:xfrm>
            <a:custGeom>
              <a:gdLst>
                <a:gd name="T0" fmla="*/ 2 w 2"/>
                <a:gd name="T1" fmla="*/ 2 w 2"/>
                <a:gd name="T2" fmla="*/ 0 w 2"/>
                <a:gd name="T3" fmla="*/ 0 w 2"/>
                <a:gd name="T4" fmla="*/ 2 w 2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69" name="Freeform 256"/>
            <p:cNvSpPr/>
            <p:nvPr/>
          </p:nvSpPr>
          <p:spPr bwMode="auto">
            <a:xfrm>
              <a:off x="4743450" y="6066841"/>
              <a:ext cx="3175" cy="3175"/>
            </a:xfrm>
            <a:custGeom>
              <a:gdLst>
                <a:gd name="T0" fmla="*/ 2 w 2"/>
                <a:gd name="T1" fmla="*/ 2 h 2"/>
                <a:gd name="T2" fmla="*/ 2 w 2"/>
                <a:gd name="T3" fmla="*/ 2 h 2"/>
                <a:gd name="T4" fmla="*/ 0 w 2"/>
                <a:gd name="T5" fmla="*/ 0 h 2"/>
                <a:gd name="T6" fmla="*/ 0 w 2"/>
                <a:gd name="T7" fmla="*/ 0 h 2"/>
                <a:gd name="T8" fmla="*/ 2 w 2"/>
                <a:gd name="T9" fmla="*/ 2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70" name="Freeform 257"/>
            <p:cNvSpPr/>
            <p:nvPr/>
          </p:nvSpPr>
          <p:spPr bwMode="auto">
            <a:xfrm flipH="1">
              <a:off x="3811588" y="5946191"/>
              <a:ext cx="0" cy="9525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71" name="Freeform 258"/>
            <p:cNvSpPr/>
            <p:nvPr/>
          </p:nvSpPr>
          <p:spPr bwMode="auto">
            <a:xfrm>
              <a:off x="3746500" y="6211303"/>
              <a:ext cx="3175" cy="3175"/>
            </a:xfrm>
            <a:custGeom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72" name="Freeform 259"/>
            <p:cNvSpPr/>
            <p:nvPr/>
          </p:nvSpPr>
          <p:spPr bwMode="auto">
            <a:xfrm flipH="1">
              <a:off x="3757613" y="6227178"/>
              <a:ext cx="0" cy="6350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73" name="Freeform 260"/>
            <p:cNvSpPr/>
            <p:nvPr/>
          </p:nvSpPr>
          <p:spPr bwMode="auto">
            <a:xfrm flipH="1">
              <a:off x="3724275" y="6176378"/>
              <a:ext cx="0" cy="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74" name="Freeform 261"/>
            <p:cNvSpPr/>
            <p:nvPr/>
          </p:nvSpPr>
          <p:spPr bwMode="auto">
            <a:xfrm>
              <a:off x="3735388" y="6192253"/>
              <a:ext cx="3175" cy="3175"/>
            </a:xfrm>
            <a:custGeom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75" name="Freeform 262"/>
            <p:cNvSpPr/>
            <p:nvPr/>
          </p:nvSpPr>
          <p:spPr bwMode="auto">
            <a:xfrm flipH="1">
              <a:off x="3776663" y="6290678"/>
              <a:ext cx="0" cy="1588"/>
            </a:xfrm>
            <a:custGeom>
              <a:gdLst>
                <a:gd name="T0" fmla="*/ 0 h 1"/>
                <a:gd name="T1" fmla="*/ 1 h 1"/>
                <a:gd name="T2" fmla="*/ 0 h 1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76" name="Freeform 263"/>
            <p:cNvSpPr/>
            <p:nvPr/>
          </p:nvSpPr>
          <p:spPr bwMode="auto">
            <a:xfrm flipH="1">
              <a:off x="3765550" y="6249403"/>
              <a:ext cx="0" cy="3175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77" name="Freeform 264"/>
            <p:cNvSpPr/>
            <p:nvPr/>
          </p:nvSpPr>
          <p:spPr bwMode="auto">
            <a:xfrm flipH="1">
              <a:off x="3771900" y="6268453"/>
              <a:ext cx="0" cy="3175"/>
            </a:xfrm>
            <a:custGeom>
              <a:gdLst>
                <a:gd name="T0" fmla="*/ 0 h 1"/>
                <a:gd name="T1" fmla="*/ 1 h 1"/>
                <a:gd name="T2" fmla="*/ 0 h 1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78" name="Freeform 265"/>
            <p:cNvSpPr/>
            <p:nvPr/>
          </p:nvSpPr>
          <p:spPr bwMode="auto">
            <a:xfrm>
              <a:off x="3800475" y="6009691"/>
              <a:ext cx="3175" cy="7938"/>
            </a:xfrm>
            <a:custGeom>
              <a:gdLst>
                <a:gd name="T0" fmla="*/ 1 w 1"/>
                <a:gd name="T1" fmla="*/ 0 h 3"/>
                <a:gd name="T2" fmla="*/ 0 w 1"/>
                <a:gd name="T3" fmla="*/ 3 h 3"/>
                <a:gd name="T4" fmla="*/ 1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79" name="Freeform 266"/>
            <p:cNvSpPr/>
            <p:nvPr/>
          </p:nvSpPr>
          <p:spPr bwMode="auto">
            <a:xfrm flipH="1">
              <a:off x="3806825" y="5993816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80" name="Freeform 267"/>
            <p:cNvSpPr/>
            <p:nvPr/>
          </p:nvSpPr>
          <p:spPr bwMode="auto">
            <a:xfrm flipH="1">
              <a:off x="3811588" y="5963653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81" name="Freeform 268"/>
            <p:cNvSpPr/>
            <p:nvPr/>
          </p:nvSpPr>
          <p:spPr bwMode="auto">
            <a:xfrm>
              <a:off x="3708400" y="6157328"/>
              <a:ext cx="3175" cy="1588"/>
            </a:xfrm>
            <a:custGeom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1" y="1"/>
                    <a:pt x="1" y="1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82" name="Freeform 269"/>
            <p:cNvSpPr/>
            <p:nvPr/>
          </p:nvSpPr>
          <p:spPr bwMode="auto">
            <a:xfrm flipH="1">
              <a:off x="3810000" y="5979528"/>
              <a:ext cx="0" cy="4763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83" name="Freeform 270"/>
            <p:cNvSpPr/>
            <p:nvPr/>
          </p:nvSpPr>
          <p:spPr bwMode="auto">
            <a:xfrm>
              <a:off x="3776663" y="6052553"/>
              <a:ext cx="4763" cy="6350"/>
            </a:xfrm>
            <a:custGeom>
              <a:gdLst>
                <a:gd name="T0" fmla="*/ 2 w 2"/>
                <a:gd name="T1" fmla="*/ 0 h 2"/>
                <a:gd name="T2" fmla="*/ 0 w 2"/>
                <a:gd name="T3" fmla="*/ 2 h 2"/>
                <a:gd name="T4" fmla="*/ 2 w 2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1" y="1"/>
                    <a:pt x="1" y="2"/>
                    <a:pt x="0" y="2"/>
                  </a:cubicBezTo>
                  <a:cubicBezTo>
                    <a:pt x="1" y="2"/>
                    <a:pt x="1" y="1"/>
                    <a:pt x="2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84" name="Freeform 271"/>
            <p:cNvSpPr/>
            <p:nvPr/>
          </p:nvSpPr>
          <p:spPr bwMode="auto">
            <a:xfrm>
              <a:off x="3795713" y="6025566"/>
              <a:ext cx="3175" cy="6350"/>
            </a:xfrm>
            <a:custGeom>
              <a:gdLst>
                <a:gd name="T0" fmla="*/ 1 w 1"/>
                <a:gd name="T1" fmla="*/ 0 h 2"/>
                <a:gd name="T2" fmla="*/ 0 w 1"/>
                <a:gd name="T3" fmla="*/ 2 h 2"/>
                <a:gd name="T4" fmla="*/ 1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85" name="Freeform 272"/>
            <p:cNvSpPr/>
            <p:nvPr/>
          </p:nvSpPr>
          <p:spPr bwMode="auto">
            <a:xfrm>
              <a:off x="3787775" y="6039853"/>
              <a:ext cx="3175" cy="4763"/>
            </a:xfrm>
            <a:custGeom>
              <a:gdLst>
                <a:gd name="T0" fmla="*/ 1 w 1"/>
                <a:gd name="T1" fmla="*/ 0 h 2"/>
                <a:gd name="T2" fmla="*/ 0 w 1"/>
                <a:gd name="T3" fmla="*/ 2 h 2"/>
                <a:gd name="T4" fmla="*/ 1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86" name="Freeform 273"/>
            <p:cNvSpPr/>
            <p:nvPr/>
          </p:nvSpPr>
          <p:spPr bwMode="auto">
            <a:xfrm flipH="1">
              <a:off x="3589338" y="5611228"/>
              <a:ext cx="0" cy="6350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87" name="Freeform 274"/>
            <p:cNvSpPr/>
            <p:nvPr/>
          </p:nvSpPr>
          <p:spPr bwMode="auto">
            <a:xfrm>
              <a:off x="3598863" y="5185778"/>
              <a:ext cx="3175" cy="9525"/>
            </a:xfrm>
            <a:custGeom>
              <a:gdLst>
                <a:gd name="T0" fmla="*/ 1 w 1"/>
                <a:gd name="T1" fmla="*/ 0 h 3"/>
                <a:gd name="T2" fmla="*/ 0 w 1"/>
                <a:gd name="T3" fmla="*/ 3 h 3"/>
                <a:gd name="T4" fmla="*/ 1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88" name="Freeform 275"/>
            <p:cNvSpPr/>
            <p:nvPr/>
          </p:nvSpPr>
          <p:spPr bwMode="auto">
            <a:xfrm flipH="1">
              <a:off x="3598863" y="5203241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89" name="Freeform 276"/>
            <p:cNvSpPr/>
            <p:nvPr/>
          </p:nvSpPr>
          <p:spPr bwMode="auto">
            <a:xfrm>
              <a:off x="3608388" y="5685841"/>
              <a:ext cx="1588" cy="1588"/>
            </a:xfrm>
            <a:custGeom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1" y="0"/>
                    <a:pt x="1" y="1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90" name="Freeform 277"/>
            <p:cNvSpPr/>
            <p:nvPr/>
          </p:nvSpPr>
          <p:spPr bwMode="auto">
            <a:xfrm>
              <a:off x="3579813" y="5039728"/>
              <a:ext cx="3175" cy="11113"/>
            </a:xfrm>
            <a:custGeom>
              <a:gdLst>
                <a:gd name="T0" fmla="*/ 0 w 1"/>
                <a:gd name="T1" fmla="*/ 0 h 4"/>
                <a:gd name="T2" fmla="*/ 1 w 1"/>
                <a:gd name="T3" fmla="*/ 4 h 4"/>
                <a:gd name="T4" fmla="*/ 0 w 1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0" y="1"/>
                    <a:pt x="1" y="3"/>
                    <a:pt x="1" y="4"/>
                  </a:cubicBezTo>
                  <a:cubicBezTo>
                    <a:pt x="1" y="3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91" name="Freeform 278"/>
            <p:cNvSpPr/>
            <p:nvPr/>
          </p:nvSpPr>
          <p:spPr bwMode="auto">
            <a:xfrm flipH="1">
              <a:off x="3605213" y="5663616"/>
              <a:ext cx="0" cy="4763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92" name="Freeform 279"/>
            <p:cNvSpPr/>
            <p:nvPr/>
          </p:nvSpPr>
          <p:spPr bwMode="auto">
            <a:xfrm flipH="1">
              <a:off x="3594100" y="5238166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93" name="Freeform 280"/>
            <p:cNvSpPr/>
            <p:nvPr/>
          </p:nvSpPr>
          <p:spPr bwMode="auto">
            <a:xfrm flipH="1">
              <a:off x="3597275" y="5222291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94" name="Freeform 281"/>
            <p:cNvSpPr/>
            <p:nvPr/>
          </p:nvSpPr>
          <p:spPr bwMode="auto">
            <a:xfrm flipH="1">
              <a:off x="3602038" y="5147678"/>
              <a:ext cx="0" cy="14288"/>
            </a:xfrm>
            <a:custGeom>
              <a:gdLst>
                <a:gd name="T0" fmla="*/ 0 h 5"/>
                <a:gd name="T1" fmla="*/ 5 h 5"/>
                <a:gd name="T2" fmla="*/ 0 h 5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5">
                  <a:moveTo>
                    <a:pt x="0" y="0"/>
                  </a:moveTo>
                  <a:cubicBezTo>
                    <a:pt x="0" y="2"/>
                    <a:pt x="0" y="3"/>
                    <a:pt x="0" y="5"/>
                  </a:cubicBezTo>
                  <a:cubicBezTo>
                    <a:pt x="0" y="3"/>
                    <a:pt x="0" y="2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95" name="Freeform 282"/>
            <p:cNvSpPr/>
            <p:nvPr/>
          </p:nvSpPr>
          <p:spPr bwMode="auto">
            <a:xfrm>
              <a:off x="3586163" y="5058778"/>
              <a:ext cx="3175" cy="7938"/>
            </a:xfrm>
            <a:custGeom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0" y="1"/>
                    <a:pt x="1" y="2"/>
                    <a:pt x="1" y="3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96" name="Freeform 283"/>
            <p:cNvSpPr/>
            <p:nvPr/>
          </p:nvSpPr>
          <p:spPr bwMode="auto">
            <a:xfrm flipH="1">
              <a:off x="3609975" y="5735053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97" name="Freeform 284"/>
            <p:cNvSpPr/>
            <p:nvPr/>
          </p:nvSpPr>
          <p:spPr bwMode="auto">
            <a:xfrm>
              <a:off x="3590925" y="5074653"/>
              <a:ext cx="3175" cy="11113"/>
            </a:xfrm>
            <a:custGeom>
              <a:gdLst>
                <a:gd name="T0" fmla="*/ 0 w 1"/>
                <a:gd name="T1" fmla="*/ 0 h 4"/>
                <a:gd name="T2" fmla="*/ 1 w 1"/>
                <a:gd name="T3" fmla="*/ 4 h 4"/>
                <a:gd name="T4" fmla="*/ 0 w 1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0" y="2"/>
                    <a:pt x="0" y="3"/>
                    <a:pt x="1" y="4"/>
                  </a:cubicBezTo>
                  <a:cubicBezTo>
                    <a:pt x="0" y="3"/>
                    <a:pt x="0" y="2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98" name="Freeform 285"/>
            <p:cNvSpPr/>
            <p:nvPr/>
          </p:nvSpPr>
          <p:spPr bwMode="auto">
            <a:xfrm>
              <a:off x="3594100" y="5093703"/>
              <a:ext cx="3175" cy="11113"/>
            </a:xfrm>
            <a:custGeom>
              <a:gdLst>
                <a:gd name="T0" fmla="*/ 0 w 1"/>
                <a:gd name="T1" fmla="*/ 0 h 4"/>
                <a:gd name="T2" fmla="*/ 1 w 1"/>
                <a:gd name="T3" fmla="*/ 4 h 4"/>
                <a:gd name="T4" fmla="*/ 0 w 1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0" y="1"/>
                    <a:pt x="1" y="3"/>
                    <a:pt x="1" y="4"/>
                  </a:cubicBezTo>
                  <a:cubicBezTo>
                    <a:pt x="1" y="3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499" name="Freeform 286"/>
            <p:cNvSpPr/>
            <p:nvPr/>
          </p:nvSpPr>
          <p:spPr bwMode="auto">
            <a:xfrm>
              <a:off x="3598863" y="5647741"/>
              <a:ext cx="3175" cy="4763"/>
            </a:xfrm>
            <a:custGeom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1" y="1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00" name="Freeform 287"/>
            <p:cNvSpPr/>
            <p:nvPr/>
          </p:nvSpPr>
          <p:spPr bwMode="auto">
            <a:xfrm>
              <a:off x="3609975" y="5717591"/>
              <a:ext cx="3175" cy="6350"/>
            </a:xfrm>
            <a:custGeom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0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01" name="Freeform 288"/>
            <p:cNvSpPr/>
            <p:nvPr/>
          </p:nvSpPr>
          <p:spPr bwMode="auto">
            <a:xfrm flipH="1">
              <a:off x="3598863" y="5131803"/>
              <a:ext cx="0" cy="11113"/>
            </a:xfrm>
            <a:custGeom>
              <a:gdLst>
                <a:gd name="T0" fmla="*/ 0 h 4"/>
                <a:gd name="T1" fmla="*/ 4 h 4"/>
                <a:gd name="T2" fmla="*/ 0 h 4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4">
                  <a:moveTo>
                    <a:pt x="0" y="0"/>
                  </a:moveTo>
                  <a:cubicBezTo>
                    <a:pt x="0" y="1"/>
                    <a:pt x="0" y="2"/>
                    <a:pt x="0" y="4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02" name="Freeform 289"/>
            <p:cNvSpPr/>
            <p:nvPr/>
          </p:nvSpPr>
          <p:spPr bwMode="auto">
            <a:xfrm flipH="1">
              <a:off x="3609975" y="5701716"/>
              <a:ext cx="0" cy="4763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03" name="Freeform 290"/>
            <p:cNvSpPr/>
            <p:nvPr/>
          </p:nvSpPr>
          <p:spPr bwMode="auto">
            <a:xfrm>
              <a:off x="3597275" y="5112753"/>
              <a:ext cx="1588" cy="11113"/>
            </a:xfrm>
            <a:custGeom>
              <a:gdLst>
                <a:gd name="T0" fmla="*/ 0 w 1"/>
                <a:gd name="T1" fmla="*/ 0 h 4"/>
                <a:gd name="T2" fmla="*/ 1 w 1"/>
                <a:gd name="T3" fmla="*/ 4 h 4"/>
                <a:gd name="T4" fmla="*/ 0 w 1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1"/>
                    <a:pt x="1" y="2"/>
                    <a:pt x="1" y="4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04" name="Freeform 291"/>
            <p:cNvSpPr/>
            <p:nvPr/>
          </p:nvSpPr>
          <p:spPr bwMode="auto">
            <a:xfrm flipH="1">
              <a:off x="3602038" y="5166728"/>
              <a:ext cx="0" cy="9525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05" name="Freeform 292"/>
            <p:cNvSpPr/>
            <p:nvPr/>
          </p:nvSpPr>
          <p:spPr bwMode="auto">
            <a:xfrm>
              <a:off x="3525838" y="5387391"/>
              <a:ext cx="3175" cy="6350"/>
            </a:xfrm>
            <a:custGeom>
              <a:gdLst>
                <a:gd name="T0" fmla="*/ 1 w 1"/>
                <a:gd name="T1" fmla="*/ 0 h 2"/>
                <a:gd name="T2" fmla="*/ 0 w 1"/>
                <a:gd name="T3" fmla="*/ 2 h 2"/>
                <a:gd name="T4" fmla="*/ 1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1"/>
                    <a:pt x="0" y="2"/>
                    <a:pt x="0" y="2"/>
                  </a:cubicBezTo>
                  <a:cubicBezTo>
                    <a:pt x="0" y="2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06" name="Freeform 293"/>
            <p:cNvSpPr/>
            <p:nvPr/>
          </p:nvSpPr>
          <p:spPr bwMode="auto">
            <a:xfrm>
              <a:off x="3571875" y="5581066"/>
              <a:ext cx="3175" cy="6350"/>
            </a:xfrm>
            <a:custGeom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0"/>
                    <a:pt x="0" y="1"/>
                    <a:pt x="1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07" name="Freeform 294"/>
            <p:cNvSpPr/>
            <p:nvPr/>
          </p:nvSpPr>
          <p:spPr bwMode="auto">
            <a:xfrm>
              <a:off x="3536950" y="5371516"/>
              <a:ext cx="3175" cy="7938"/>
            </a:xfrm>
            <a:custGeom>
              <a:gdLst>
                <a:gd name="T0" fmla="*/ 1 w 1"/>
                <a:gd name="T1" fmla="*/ 0 h 3"/>
                <a:gd name="T2" fmla="*/ 0 w 1"/>
                <a:gd name="T3" fmla="*/ 3 h 3"/>
                <a:gd name="T4" fmla="*/ 1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08" name="Freeform 295"/>
            <p:cNvSpPr/>
            <p:nvPr/>
          </p:nvSpPr>
          <p:spPr bwMode="auto">
            <a:xfrm>
              <a:off x="3513138" y="5404853"/>
              <a:ext cx="4763" cy="4763"/>
            </a:xfrm>
            <a:custGeom>
              <a:gdLst>
                <a:gd name="T0" fmla="*/ 2 w 2"/>
                <a:gd name="T1" fmla="*/ 0 h 2"/>
                <a:gd name="T2" fmla="*/ 0 w 2"/>
                <a:gd name="T3" fmla="*/ 2 h 2"/>
                <a:gd name="T4" fmla="*/ 2 w 2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1" y="0"/>
                    <a:pt x="1" y="1"/>
                    <a:pt x="0" y="2"/>
                  </a:cubicBezTo>
                  <a:cubicBezTo>
                    <a:pt x="1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09" name="Freeform 296"/>
            <p:cNvSpPr/>
            <p:nvPr/>
          </p:nvSpPr>
          <p:spPr bwMode="auto">
            <a:xfrm flipH="1">
              <a:off x="3560763" y="5565191"/>
              <a:ext cx="0" cy="3175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10" name="Freeform 297"/>
            <p:cNvSpPr/>
            <p:nvPr/>
          </p:nvSpPr>
          <p:spPr bwMode="auto">
            <a:xfrm>
              <a:off x="3536950" y="5535028"/>
              <a:ext cx="3175" cy="6350"/>
            </a:xfrm>
            <a:custGeom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1" y="1"/>
                    <a:pt x="1" y="2"/>
                  </a:cubicBezTo>
                  <a:cubicBezTo>
                    <a:pt x="1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11" name="Freeform 298"/>
            <p:cNvSpPr/>
            <p:nvPr/>
          </p:nvSpPr>
          <p:spPr bwMode="auto">
            <a:xfrm>
              <a:off x="3544888" y="5358816"/>
              <a:ext cx="6350" cy="4763"/>
            </a:xfrm>
            <a:custGeom>
              <a:gdLst>
                <a:gd name="T0" fmla="*/ 2 w 2"/>
                <a:gd name="T1" fmla="*/ 0 h 2"/>
                <a:gd name="T2" fmla="*/ 0 w 2"/>
                <a:gd name="T3" fmla="*/ 2 h 2"/>
                <a:gd name="T4" fmla="*/ 2 w 2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1" y="0"/>
                    <a:pt x="1" y="1"/>
                    <a:pt x="0" y="2"/>
                  </a:cubicBezTo>
                  <a:cubicBezTo>
                    <a:pt x="1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12" name="Freeform 299"/>
            <p:cNvSpPr/>
            <p:nvPr/>
          </p:nvSpPr>
          <p:spPr bwMode="auto">
            <a:xfrm>
              <a:off x="3602038" y="5789028"/>
              <a:ext cx="53975" cy="4763"/>
            </a:xfrm>
            <a:custGeom>
              <a:gdLst>
                <a:gd name="T0" fmla="*/ 20 w 20"/>
                <a:gd name="T1" fmla="*/ 1 h 2"/>
                <a:gd name="T2" fmla="*/ 0 w 20"/>
                <a:gd name="T3" fmla="*/ 2 h 2"/>
                <a:gd name="T4" fmla="*/ 15 w 20"/>
                <a:gd name="T5" fmla="*/ 0 h 2"/>
                <a:gd name="T6" fmla="*/ 20 w 20"/>
                <a:gd name="T7" fmla="*/ 1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20" y="1"/>
                  </a:moveTo>
                  <a:cubicBezTo>
                    <a:pt x="14" y="0"/>
                    <a:pt x="7" y="1"/>
                    <a:pt x="0" y="2"/>
                  </a:cubicBezTo>
                  <a:cubicBezTo>
                    <a:pt x="5" y="1"/>
                    <a:pt x="10" y="0"/>
                    <a:pt x="15" y="0"/>
                  </a:cubicBezTo>
                  <a:cubicBezTo>
                    <a:pt x="17" y="0"/>
                    <a:pt x="19" y="0"/>
                    <a:pt x="20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13" name="Freeform 300"/>
            <p:cNvSpPr/>
            <p:nvPr/>
          </p:nvSpPr>
          <p:spPr bwMode="auto">
            <a:xfrm>
              <a:off x="3578225" y="5290553"/>
              <a:ext cx="1588" cy="7938"/>
            </a:xfrm>
            <a:custGeom>
              <a:gdLst>
                <a:gd name="T0" fmla="*/ 1 w 1"/>
                <a:gd name="T1" fmla="*/ 0 h 3"/>
                <a:gd name="T2" fmla="*/ 0 w 1"/>
                <a:gd name="T3" fmla="*/ 3 h 3"/>
                <a:gd name="T4" fmla="*/ 1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14" name="Freeform 301"/>
            <p:cNvSpPr/>
            <p:nvPr/>
          </p:nvSpPr>
          <p:spPr bwMode="auto">
            <a:xfrm flipH="1">
              <a:off x="3597275" y="5630278"/>
              <a:ext cx="0" cy="6350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15" name="Freeform 302"/>
            <p:cNvSpPr/>
            <p:nvPr/>
          </p:nvSpPr>
          <p:spPr bwMode="auto">
            <a:xfrm>
              <a:off x="3589338" y="5257216"/>
              <a:ext cx="1588" cy="7938"/>
            </a:xfrm>
            <a:custGeom>
              <a:gdLst>
                <a:gd name="T0" fmla="*/ 1 w 1"/>
                <a:gd name="T1" fmla="*/ 0 h 3"/>
                <a:gd name="T2" fmla="*/ 0 w 1"/>
                <a:gd name="T3" fmla="*/ 3 h 3"/>
                <a:gd name="T4" fmla="*/ 1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16" name="Freeform 303"/>
            <p:cNvSpPr/>
            <p:nvPr/>
          </p:nvSpPr>
          <p:spPr bwMode="auto">
            <a:xfrm>
              <a:off x="3582988" y="5273091"/>
              <a:ext cx="3175" cy="7938"/>
            </a:xfrm>
            <a:custGeom>
              <a:gdLst>
                <a:gd name="T0" fmla="*/ 1 w 1"/>
                <a:gd name="T1" fmla="*/ 0 h 3"/>
                <a:gd name="T2" fmla="*/ 0 w 1"/>
                <a:gd name="T3" fmla="*/ 3 h 3"/>
                <a:gd name="T4" fmla="*/ 1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17" name="Freeform 304"/>
            <p:cNvSpPr/>
            <p:nvPr/>
          </p:nvSpPr>
          <p:spPr bwMode="auto">
            <a:xfrm>
              <a:off x="3556000" y="5341353"/>
              <a:ext cx="3175" cy="6350"/>
            </a:xfrm>
            <a:custGeom>
              <a:gdLst>
                <a:gd name="T0" fmla="*/ 1 w 1"/>
                <a:gd name="T1" fmla="*/ 0 h 2"/>
                <a:gd name="T2" fmla="*/ 0 w 1"/>
                <a:gd name="T3" fmla="*/ 2 h 2"/>
                <a:gd name="T4" fmla="*/ 1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18" name="Freeform 305"/>
            <p:cNvSpPr/>
            <p:nvPr/>
          </p:nvSpPr>
          <p:spPr bwMode="auto">
            <a:xfrm>
              <a:off x="3571875" y="5306428"/>
              <a:ext cx="3175" cy="7938"/>
            </a:xfrm>
            <a:custGeom>
              <a:gdLst>
                <a:gd name="T0" fmla="*/ 1 w 1"/>
                <a:gd name="T1" fmla="*/ 0 h 3"/>
                <a:gd name="T2" fmla="*/ 0 w 1"/>
                <a:gd name="T3" fmla="*/ 3 h 3"/>
                <a:gd name="T4" fmla="*/ 1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19" name="Freeform 306"/>
            <p:cNvSpPr/>
            <p:nvPr/>
          </p:nvSpPr>
          <p:spPr bwMode="auto">
            <a:xfrm>
              <a:off x="3579813" y="5595353"/>
              <a:ext cx="3175" cy="4763"/>
            </a:xfrm>
            <a:custGeom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0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20" name="Freeform 307"/>
            <p:cNvSpPr/>
            <p:nvPr/>
          </p:nvSpPr>
          <p:spPr bwMode="auto">
            <a:xfrm>
              <a:off x="3563938" y="5325478"/>
              <a:ext cx="3175" cy="4763"/>
            </a:xfrm>
            <a:custGeom>
              <a:gdLst>
                <a:gd name="T0" fmla="*/ 1 w 1"/>
                <a:gd name="T1" fmla="*/ 0 h 2"/>
                <a:gd name="T2" fmla="*/ 0 w 1"/>
                <a:gd name="T3" fmla="*/ 2 h 2"/>
                <a:gd name="T4" fmla="*/ 1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21" name="Freeform 308"/>
            <p:cNvSpPr/>
            <p:nvPr/>
          </p:nvSpPr>
          <p:spPr bwMode="auto">
            <a:xfrm flipH="1">
              <a:off x="3771900" y="6417678"/>
              <a:ext cx="0" cy="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22" name="Freeform 309"/>
            <p:cNvSpPr/>
            <p:nvPr/>
          </p:nvSpPr>
          <p:spPr bwMode="auto">
            <a:xfrm flipH="1">
              <a:off x="3776663" y="6393866"/>
              <a:ext cx="0" cy="4763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23" name="Freeform 310"/>
            <p:cNvSpPr/>
            <p:nvPr/>
          </p:nvSpPr>
          <p:spPr bwMode="auto">
            <a:xfrm>
              <a:off x="3757613" y="5835066"/>
              <a:ext cx="14288" cy="11113"/>
            </a:xfrm>
            <a:custGeom>
              <a:gdLst>
                <a:gd name="T0" fmla="*/ 0 w 5"/>
                <a:gd name="T1" fmla="*/ 0 h 4"/>
                <a:gd name="T2" fmla="*/ 5 w 5"/>
                <a:gd name="T3" fmla="*/ 4 h 4"/>
                <a:gd name="T4" fmla="*/ 0 w 5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0" y="0"/>
                  </a:moveTo>
                  <a:cubicBezTo>
                    <a:pt x="2" y="1"/>
                    <a:pt x="3" y="3"/>
                    <a:pt x="5" y="4"/>
                  </a:cubicBezTo>
                  <a:cubicBezTo>
                    <a:pt x="3" y="3"/>
                    <a:pt x="2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24" name="Freeform 311"/>
            <p:cNvSpPr/>
            <p:nvPr/>
          </p:nvSpPr>
          <p:spPr bwMode="auto">
            <a:xfrm>
              <a:off x="3548063" y="5549316"/>
              <a:ext cx="3175" cy="4763"/>
            </a:xfrm>
            <a:custGeom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1" y="1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25" name="Freeform 312"/>
            <p:cNvSpPr/>
            <p:nvPr/>
          </p:nvSpPr>
          <p:spPr bwMode="auto">
            <a:xfrm>
              <a:off x="3773488" y="5850941"/>
              <a:ext cx="7938" cy="7938"/>
            </a:xfrm>
            <a:custGeom>
              <a:gdLst>
                <a:gd name="T0" fmla="*/ 0 w 3"/>
                <a:gd name="T1" fmla="*/ 0 h 3"/>
                <a:gd name="T2" fmla="*/ 3 w 3"/>
                <a:gd name="T3" fmla="*/ 3 h 3"/>
                <a:gd name="T4" fmla="*/ 0 w 3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1" y="1"/>
                    <a:pt x="2" y="2"/>
                    <a:pt x="3" y="3"/>
                  </a:cubicBezTo>
                  <a:cubicBezTo>
                    <a:pt x="2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26" name="Freeform 313"/>
            <p:cNvSpPr/>
            <p:nvPr/>
          </p:nvSpPr>
          <p:spPr bwMode="auto">
            <a:xfrm>
              <a:off x="3746500" y="5823953"/>
              <a:ext cx="11113" cy="11113"/>
            </a:xfrm>
            <a:custGeom>
              <a:gdLst>
                <a:gd name="T0" fmla="*/ 0 w 4"/>
                <a:gd name="T1" fmla="*/ 0 h 4"/>
                <a:gd name="T2" fmla="*/ 4 w 4"/>
                <a:gd name="T3" fmla="*/ 4 h 4"/>
                <a:gd name="T4" fmla="*/ 0 w 4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cubicBezTo>
                    <a:pt x="1" y="1"/>
                    <a:pt x="3" y="2"/>
                    <a:pt x="4" y="4"/>
                  </a:cubicBezTo>
                  <a:cubicBezTo>
                    <a:pt x="3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27" name="Freeform 314"/>
            <p:cNvSpPr/>
            <p:nvPr/>
          </p:nvSpPr>
          <p:spPr bwMode="auto">
            <a:xfrm>
              <a:off x="3733800" y="5816016"/>
              <a:ext cx="9525" cy="4763"/>
            </a:xfrm>
            <a:custGeom>
              <a:gdLst>
                <a:gd name="T0" fmla="*/ 0 w 4"/>
                <a:gd name="T1" fmla="*/ 0 h 2"/>
                <a:gd name="T2" fmla="*/ 4 w 4"/>
                <a:gd name="T3" fmla="*/ 2 h 2"/>
                <a:gd name="T4" fmla="*/ 0 w 4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0" y="0"/>
                  </a:moveTo>
                  <a:cubicBezTo>
                    <a:pt x="1" y="0"/>
                    <a:pt x="3" y="1"/>
                    <a:pt x="4" y="2"/>
                  </a:cubicBezTo>
                  <a:cubicBezTo>
                    <a:pt x="3" y="1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28" name="Freeform 315"/>
            <p:cNvSpPr/>
            <p:nvPr/>
          </p:nvSpPr>
          <p:spPr bwMode="auto">
            <a:xfrm flipH="1">
              <a:off x="3779838" y="6374816"/>
              <a:ext cx="0" cy="3175"/>
            </a:xfrm>
            <a:custGeom>
              <a:gdLst>
                <a:gd name="T0" fmla="*/ 0 h 1"/>
                <a:gd name="T1" fmla="*/ 1 h 1"/>
                <a:gd name="T2" fmla="*/ 0 h 1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29" name="Freeform 316"/>
            <p:cNvSpPr/>
            <p:nvPr/>
          </p:nvSpPr>
          <p:spPr bwMode="auto">
            <a:xfrm flipH="1">
              <a:off x="3810000" y="5930316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30" name="Freeform 317"/>
            <p:cNvSpPr/>
            <p:nvPr/>
          </p:nvSpPr>
          <p:spPr bwMode="auto">
            <a:xfrm>
              <a:off x="3792538" y="5881103"/>
              <a:ext cx="6350" cy="7938"/>
            </a:xfrm>
            <a:custGeom>
              <a:gdLst>
                <a:gd name="T0" fmla="*/ 0 w 2"/>
                <a:gd name="T1" fmla="*/ 0 h 3"/>
                <a:gd name="T2" fmla="*/ 2 w 2"/>
                <a:gd name="T3" fmla="*/ 3 h 3"/>
                <a:gd name="T4" fmla="*/ 0 w 2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1"/>
                    <a:pt x="1" y="2"/>
                    <a:pt x="2" y="3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31" name="Freeform 318"/>
            <p:cNvSpPr/>
            <p:nvPr/>
          </p:nvSpPr>
          <p:spPr bwMode="auto">
            <a:xfrm flipH="1">
              <a:off x="3779838" y="6309728"/>
              <a:ext cx="0" cy="4763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32" name="Freeform 319"/>
            <p:cNvSpPr/>
            <p:nvPr/>
          </p:nvSpPr>
          <p:spPr bwMode="auto">
            <a:xfrm flipH="1">
              <a:off x="3806825" y="5914441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33" name="Freeform 320"/>
            <p:cNvSpPr/>
            <p:nvPr/>
          </p:nvSpPr>
          <p:spPr bwMode="auto">
            <a:xfrm>
              <a:off x="3800475" y="5898566"/>
              <a:ext cx="3175" cy="7938"/>
            </a:xfrm>
            <a:custGeom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0" y="1"/>
                    <a:pt x="1" y="2"/>
                    <a:pt x="1" y="3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34" name="Freeform 321"/>
            <p:cNvSpPr/>
            <p:nvPr/>
          </p:nvSpPr>
          <p:spPr bwMode="auto">
            <a:xfrm flipH="1">
              <a:off x="3781425" y="6352591"/>
              <a:ext cx="0" cy="3175"/>
            </a:xfrm>
            <a:custGeom>
              <a:gdLst>
                <a:gd name="T0" fmla="*/ 0 h 1"/>
                <a:gd name="T1" fmla="*/ 1 h 1"/>
                <a:gd name="T2" fmla="*/ 0 h 1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35" name="Freeform 322"/>
            <p:cNvSpPr/>
            <p:nvPr/>
          </p:nvSpPr>
          <p:spPr bwMode="auto">
            <a:xfrm>
              <a:off x="3784600" y="5868403"/>
              <a:ext cx="6350" cy="7938"/>
            </a:xfrm>
            <a:custGeom>
              <a:gdLst>
                <a:gd name="T0" fmla="*/ 0 w 2"/>
                <a:gd name="T1" fmla="*/ 0 h 3"/>
                <a:gd name="T2" fmla="*/ 2 w 2"/>
                <a:gd name="T3" fmla="*/ 3 h 3"/>
                <a:gd name="T4" fmla="*/ 0 w 2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1"/>
                    <a:pt x="1" y="2"/>
                    <a:pt x="2" y="3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36" name="Freeform 323"/>
            <p:cNvSpPr/>
            <p:nvPr/>
          </p:nvSpPr>
          <p:spPr bwMode="auto">
            <a:xfrm>
              <a:off x="3719513" y="5808078"/>
              <a:ext cx="14288" cy="7938"/>
            </a:xfrm>
            <a:custGeom>
              <a:gdLst>
                <a:gd name="T0" fmla="*/ 0 w 5"/>
                <a:gd name="T1" fmla="*/ 0 h 3"/>
                <a:gd name="T2" fmla="*/ 5 w 5"/>
                <a:gd name="T3" fmla="*/ 3 h 3"/>
                <a:gd name="T4" fmla="*/ 0 w 5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0" y="0"/>
                  </a:moveTo>
                  <a:cubicBezTo>
                    <a:pt x="2" y="1"/>
                    <a:pt x="3" y="2"/>
                    <a:pt x="5" y="3"/>
                  </a:cubicBezTo>
                  <a:cubicBezTo>
                    <a:pt x="3" y="2"/>
                    <a:pt x="2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37" name="Freeform 324"/>
            <p:cNvSpPr/>
            <p:nvPr/>
          </p:nvSpPr>
          <p:spPr bwMode="auto">
            <a:xfrm flipH="1">
              <a:off x="3781425" y="6331953"/>
              <a:ext cx="0" cy="4763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38" name="Freeform 325"/>
            <p:cNvSpPr/>
            <p:nvPr/>
          </p:nvSpPr>
          <p:spPr bwMode="auto">
            <a:xfrm>
              <a:off x="3513138" y="4922253"/>
              <a:ext cx="7938" cy="11113"/>
            </a:xfrm>
            <a:custGeom>
              <a:gdLst>
                <a:gd name="T0" fmla="*/ 0 w 3"/>
                <a:gd name="T1" fmla="*/ 0 h 4"/>
                <a:gd name="T2" fmla="*/ 3 w 3"/>
                <a:gd name="T3" fmla="*/ 4 h 4"/>
                <a:gd name="T4" fmla="*/ 0 w 3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cubicBezTo>
                    <a:pt x="1" y="2"/>
                    <a:pt x="2" y="3"/>
                    <a:pt x="3" y="4"/>
                  </a:cubicBezTo>
                  <a:cubicBezTo>
                    <a:pt x="2" y="3"/>
                    <a:pt x="1" y="2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39" name="Freeform 326"/>
            <p:cNvSpPr/>
            <p:nvPr/>
          </p:nvSpPr>
          <p:spPr bwMode="auto">
            <a:xfrm>
              <a:off x="3536950" y="4954003"/>
              <a:ext cx="4763" cy="9525"/>
            </a:xfrm>
            <a:custGeom>
              <a:gdLst>
                <a:gd name="T0" fmla="*/ 0 w 2"/>
                <a:gd name="T1" fmla="*/ 0 h 3"/>
                <a:gd name="T2" fmla="*/ 2 w 2"/>
                <a:gd name="T3" fmla="*/ 3 h 3"/>
                <a:gd name="T4" fmla="*/ 0 w 2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1"/>
                    <a:pt x="2" y="2"/>
                    <a:pt x="2" y="3"/>
                  </a:cubicBezTo>
                  <a:cubicBezTo>
                    <a:pt x="2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40" name="Freeform 327"/>
            <p:cNvSpPr/>
            <p:nvPr/>
          </p:nvSpPr>
          <p:spPr bwMode="auto">
            <a:xfrm>
              <a:off x="3556000" y="4987341"/>
              <a:ext cx="4763" cy="7938"/>
            </a:xfrm>
            <a:custGeom>
              <a:gdLst>
                <a:gd name="T0" fmla="*/ 0 w 2"/>
                <a:gd name="T1" fmla="*/ 0 h 3"/>
                <a:gd name="T2" fmla="*/ 2 w 2"/>
                <a:gd name="T3" fmla="*/ 3 h 3"/>
                <a:gd name="T4" fmla="*/ 0 w 2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1"/>
                    <a:pt x="2" y="2"/>
                    <a:pt x="2" y="3"/>
                  </a:cubicBezTo>
                  <a:cubicBezTo>
                    <a:pt x="2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41" name="Freeform 328"/>
            <p:cNvSpPr/>
            <p:nvPr/>
          </p:nvSpPr>
          <p:spPr bwMode="auto">
            <a:xfrm>
              <a:off x="3525838" y="4938128"/>
              <a:ext cx="6350" cy="7938"/>
            </a:xfrm>
            <a:custGeom>
              <a:gdLst>
                <a:gd name="T0" fmla="*/ 0 w 2"/>
                <a:gd name="T1" fmla="*/ 0 h 3"/>
                <a:gd name="T2" fmla="*/ 2 w 2"/>
                <a:gd name="T3" fmla="*/ 3 h 3"/>
                <a:gd name="T4" fmla="*/ 0 w 2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1"/>
                    <a:pt x="2" y="2"/>
                    <a:pt x="2" y="3"/>
                  </a:cubicBezTo>
                  <a:cubicBezTo>
                    <a:pt x="2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42" name="Freeform 329"/>
            <p:cNvSpPr/>
            <p:nvPr/>
          </p:nvSpPr>
          <p:spPr bwMode="auto">
            <a:xfrm>
              <a:off x="3762375" y="6435141"/>
              <a:ext cx="3175" cy="4763"/>
            </a:xfrm>
            <a:custGeom>
              <a:gdLst>
                <a:gd name="T0" fmla="*/ 1 w 1"/>
                <a:gd name="T1" fmla="*/ 0 h 2"/>
                <a:gd name="T2" fmla="*/ 0 w 1"/>
                <a:gd name="T3" fmla="*/ 2 h 2"/>
                <a:gd name="T4" fmla="*/ 1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1"/>
                    <a:pt x="1" y="1"/>
                    <a:pt x="0" y="2"/>
                  </a:cubicBezTo>
                  <a:cubicBezTo>
                    <a:pt x="1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43" name="Freeform 330"/>
            <p:cNvSpPr/>
            <p:nvPr/>
          </p:nvSpPr>
          <p:spPr bwMode="auto">
            <a:xfrm>
              <a:off x="3548063" y="4971466"/>
              <a:ext cx="4763" cy="7938"/>
            </a:xfrm>
            <a:custGeom>
              <a:gdLst>
                <a:gd name="T0" fmla="*/ 0 w 2"/>
                <a:gd name="T1" fmla="*/ 0 h 3"/>
                <a:gd name="T2" fmla="*/ 2 w 2"/>
                <a:gd name="T3" fmla="*/ 3 h 3"/>
                <a:gd name="T4" fmla="*/ 0 w 2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1"/>
                    <a:pt x="1" y="2"/>
                    <a:pt x="2" y="3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44" name="Freeform 331"/>
            <p:cNvSpPr/>
            <p:nvPr/>
          </p:nvSpPr>
          <p:spPr bwMode="auto">
            <a:xfrm>
              <a:off x="3571875" y="5022266"/>
              <a:ext cx="6350" cy="9525"/>
            </a:xfrm>
            <a:custGeom>
              <a:gdLst>
                <a:gd name="T0" fmla="*/ 0 w 2"/>
                <a:gd name="T1" fmla="*/ 0 h 3"/>
                <a:gd name="T2" fmla="*/ 2 w 2"/>
                <a:gd name="T3" fmla="*/ 3 h 3"/>
                <a:gd name="T4" fmla="*/ 0 w 2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1"/>
                    <a:pt x="1" y="2"/>
                    <a:pt x="2" y="3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45" name="Freeform 332"/>
            <p:cNvSpPr/>
            <p:nvPr/>
          </p:nvSpPr>
          <p:spPr bwMode="auto">
            <a:xfrm>
              <a:off x="3567113" y="5003216"/>
              <a:ext cx="3175" cy="11113"/>
            </a:xfrm>
            <a:custGeom>
              <a:gdLst>
                <a:gd name="T0" fmla="*/ 0 w 1"/>
                <a:gd name="T1" fmla="*/ 0 h 4"/>
                <a:gd name="T2" fmla="*/ 1 w 1"/>
                <a:gd name="T3" fmla="*/ 4 h 4"/>
                <a:gd name="T4" fmla="*/ 0 w 1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0" y="2"/>
                    <a:pt x="1" y="3"/>
                    <a:pt x="1" y="4"/>
                  </a:cubicBezTo>
                  <a:cubicBezTo>
                    <a:pt x="1" y="3"/>
                    <a:pt x="0" y="2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46" name="Freeform 333"/>
            <p:cNvSpPr/>
            <p:nvPr/>
          </p:nvSpPr>
          <p:spPr bwMode="auto">
            <a:xfrm flipH="1">
              <a:off x="3608388" y="5769978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47" name="Freeform 334"/>
            <p:cNvSpPr/>
            <p:nvPr/>
          </p:nvSpPr>
          <p:spPr bwMode="auto">
            <a:xfrm>
              <a:off x="3659188" y="5792203"/>
              <a:ext cx="26988" cy="1588"/>
            </a:xfrm>
            <a:custGeom>
              <a:gdLst>
                <a:gd name="T0" fmla="*/ 0 w 10"/>
                <a:gd name="T1" fmla="*/ 0 h 1"/>
                <a:gd name="T2" fmla="*/ 10 w 10"/>
                <a:gd name="T3" fmla="*/ 1 h 1"/>
                <a:gd name="T4" fmla="*/ 0 w 10"/>
                <a:gd name="T5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cubicBezTo>
                    <a:pt x="4" y="0"/>
                    <a:pt x="7" y="1"/>
                    <a:pt x="10" y="1"/>
                  </a:cubicBezTo>
                  <a:cubicBezTo>
                    <a:pt x="7" y="1"/>
                    <a:pt x="4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48" name="Freeform 335"/>
            <p:cNvSpPr/>
            <p:nvPr/>
          </p:nvSpPr>
          <p:spPr bwMode="auto">
            <a:xfrm>
              <a:off x="3471863" y="5447716"/>
              <a:ext cx="3175" cy="3175"/>
            </a:xfrm>
            <a:custGeom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1 h 1"/>
                <a:gd name="T6" fmla="*/ 1 w 1"/>
                <a:gd name="T7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49" name="Freeform 336"/>
            <p:cNvSpPr/>
            <p:nvPr/>
          </p:nvSpPr>
          <p:spPr bwMode="auto">
            <a:xfrm>
              <a:off x="3703638" y="5800141"/>
              <a:ext cx="12700" cy="4763"/>
            </a:xfrm>
            <a:custGeom>
              <a:gdLst>
                <a:gd name="T0" fmla="*/ 0 w 5"/>
                <a:gd name="T1" fmla="*/ 0 h 2"/>
                <a:gd name="T2" fmla="*/ 5 w 5"/>
                <a:gd name="T3" fmla="*/ 2 h 2"/>
                <a:gd name="T4" fmla="*/ 0 w 5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2">
                  <a:moveTo>
                    <a:pt x="0" y="0"/>
                  </a:moveTo>
                  <a:cubicBezTo>
                    <a:pt x="2" y="1"/>
                    <a:pt x="4" y="2"/>
                    <a:pt x="5" y="2"/>
                  </a:cubicBezTo>
                  <a:cubicBezTo>
                    <a:pt x="4" y="2"/>
                    <a:pt x="2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50" name="Freeform 337"/>
            <p:cNvSpPr/>
            <p:nvPr/>
          </p:nvSpPr>
          <p:spPr bwMode="auto">
            <a:xfrm>
              <a:off x="3457575" y="5458828"/>
              <a:ext cx="6350" cy="6350"/>
            </a:xfrm>
            <a:custGeom>
              <a:gdLst>
                <a:gd name="T0" fmla="*/ 2 w 2"/>
                <a:gd name="T1" fmla="*/ 0 h 2"/>
                <a:gd name="T2" fmla="*/ 0 w 2"/>
                <a:gd name="T3" fmla="*/ 2 h 2"/>
                <a:gd name="T4" fmla="*/ 2 w 2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0" y="1"/>
                    <a:pt x="1" y="1"/>
                    <a:pt x="2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51" name="Freeform 338"/>
            <p:cNvSpPr/>
            <p:nvPr/>
          </p:nvSpPr>
          <p:spPr bwMode="auto">
            <a:xfrm>
              <a:off x="3479800" y="4888916"/>
              <a:ext cx="15875" cy="14288"/>
            </a:xfrm>
            <a:custGeom>
              <a:gdLst>
                <a:gd name="T0" fmla="*/ 0 w 6"/>
                <a:gd name="T1" fmla="*/ 0 h 5"/>
                <a:gd name="T2" fmla="*/ 6 w 6"/>
                <a:gd name="T3" fmla="*/ 5 h 5"/>
                <a:gd name="T4" fmla="*/ 0 w 6"/>
                <a:gd name="T5" fmla="*/ 0 h 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5">
                  <a:moveTo>
                    <a:pt x="0" y="0"/>
                  </a:moveTo>
                  <a:cubicBezTo>
                    <a:pt x="2" y="1"/>
                    <a:pt x="4" y="3"/>
                    <a:pt x="6" y="5"/>
                  </a:cubicBezTo>
                  <a:cubicBezTo>
                    <a:pt x="4" y="3"/>
                    <a:pt x="2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52" name="Freeform 339"/>
            <p:cNvSpPr/>
            <p:nvPr/>
          </p:nvSpPr>
          <p:spPr bwMode="auto">
            <a:xfrm>
              <a:off x="3692525" y="5796966"/>
              <a:ext cx="11113" cy="3175"/>
            </a:xfrm>
            <a:custGeom>
              <a:gdLst>
                <a:gd name="T0" fmla="*/ 0 w 4"/>
                <a:gd name="T1" fmla="*/ 0 h 1"/>
                <a:gd name="T2" fmla="*/ 4 w 4"/>
                <a:gd name="T3" fmla="*/ 1 h 1"/>
                <a:gd name="T4" fmla="*/ 0 w 4"/>
                <a:gd name="T5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cubicBezTo>
                    <a:pt x="1" y="0"/>
                    <a:pt x="3" y="1"/>
                    <a:pt x="4" y="1"/>
                  </a:cubicBezTo>
                  <a:cubicBezTo>
                    <a:pt x="3" y="1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53" name="Freeform 340"/>
            <p:cNvSpPr/>
            <p:nvPr/>
          </p:nvSpPr>
          <p:spPr bwMode="auto">
            <a:xfrm flipH="1">
              <a:off x="3609975" y="5750928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54" name="Freeform 341"/>
            <p:cNvSpPr/>
            <p:nvPr/>
          </p:nvSpPr>
          <p:spPr bwMode="auto">
            <a:xfrm>
              <a:off x="3498850" y="4907966"/>
              <a:ext cx="11113" cy="7938"/>
            </a:xfrm>
            <a:custGeom>
              <a:gdLst>
                <a:gd name="T0" fmla="*/ 0 w 4"/>
                <a:gd name="T1" fmla="*/ 0 h 3"/>
                <a:gd name="T2" fmla="*/ 4 w 4"/>
                <a:gd name="T3" fmla="*/ 3 h 3"/>
                <a:gd name="T4" fmla="*/ 0 w 4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0"/>
                  </a:moveTo>
                  <a:cubicBezTo>
                    <a:pt x="1" y="1"/>
                    <a:pt x="2" y="2"/>
                    <a:pt x="4" y="3"/>
                  </a:cubicBezTo>
                  <a:cubicBezTo>
                    <a:pt x="2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55" name="Freeform 342"/>
            <p:cNvSpPr/>
            <p:nvPr/>
          </p:nvSpPr>
          <p:spPr bwMode="auto">
            <a:xfrm>
              <a:off x="4629150" y="5974766"/>
              <a:ext cx="3175" cy="7938"/>
            </a:xfrm>
            <a:custGeom>
              <a:gdLst>
                <a:gd name="T0" fmla="*/ 1 w 1"/>
                <a:gd name="T1" fmla="*/ 3 h 3"/>
                <a:gd name="T2" fmla="*/ 1 w 1"/>
                <a:gd name="T3" fmla="*/ 3 h 3"/>
                <a:gd name="T4" fmla="*/ 0 w 1"/>
                <a:gd name="T5" fmla="*/ 0 h 3"/>
                <a:gd name="T6" fmla="*/ 0 w 1"/>
                <a:gd name="T7" fmla="*/ 0 h 3"/>
                <a:gd name="T8" fmla="*/ 1 w 1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2"/>
                    <a:pt x="1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56" name="Freeform 343"/>
            <p:cNvSpPr/>
            <p:nvPr/>
          </p:nvSpPr>
          <p:spPr bwMode="auto">
            <a:xfrm>
              <a:off x="4637088" y="6003341"/>
              <a:ext cx="3175" cy="11113"/>
            </a:xfrm>
            <a:custGeom>
              <a:gdLst>
                <a:gd name="T0" fmla="*/ 1 w 1"/>
                <a:gd name="T1" fmla="*/ 4 h 4"/>
                <a:gd name="T2" fmla="*/ 1 w 1"/>
                <a:gd name="T3" fmla="*/ 4 h 4"/>
                <a:gd name="T4" fmla="*/ 0 w 1"/>
                <a:gd name="T5" fmla="*/ 0 h 4"/>
                <a:gd name="T6" fmla="*/ 0 w 1"/>
                <a:gd name="T7" fmla="*/ 0 h 4"/>
                <a:gd name="T8" fmla="*/ 1 w 1"/>
                <a:gd name="T9" fmla="*/ 4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4"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3"/>
                    <a:pt x="1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2"/>
                    <a:pt x="1" y="3"/>
                    <a:pt x="1" y="4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57" name="Freeform 344"/>
            <p:cNvSpPr/>
            <p:nvPr/>
          </p:nvSpPr>
          <p:spPr bwMode="auto">
            <a:xfrm>
              <a:off x="4613275" y="5933491"/>
              <a:ext cx="3175" cy="7938"/>
            </a:xfrm>
            <a:custGeom>
              <a:gdLst>
                <a:gd name="T0" fmla="*/ 1 w 1"/>
                <a:gd name="T1" fmla="*/ 3 h 3"/>
                <a:gd name="T2" fmla="*/ 1 w 1"/>
                <a:gd name="T3" fmla="*/ 3 h 3"/>
                <a:gd name="T4" fmla="*/ 0 w 1"/>
                <a:gd name="T5" fmla="*/ 0 h 3"/>
                <a:gd name="T6" fmla="*/ 0 w 1"/>
                <a:gd name="T7" fmla="*/ 0 h 3"/>
                <a:gd name="T8" fmla="*/ 1 w 1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1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58" name="Freeform 345"/>
            <p:cNvSpPr/>
            <p:nvPr/>
          </p:nvSpPr>
          <p:spPr bwMode="auto">
            <a:xfrm>
              <a:off x="4605338" y="5919203"/>
              <a:ext cx="1588" cy="7938"/>
            </a:xfrm>
            <a:custGeom>
              <a:gdLst>
                <a:gd name="T0" fmla="*/ 1 w 1"/>
                <a:gd name="T1" fmla="*/ 3 h 3"/>
                <a:gd name="T2" fmla="*/ 1 w 1"/>
                <a:gd name="T3" fmla="*/ 3 h 3"/>
                <a:gd name="T4" fmla="*/ 0 w 1"/>
                <a:gd name="T5" fmla="*/ 0 h 3"/>
                <a:gd name="T6" fmla="*/ 0 w 1"/>
                <a:gd name="T7" fmla="*/ 0 h 3"/>
                <a:gd name="T8" fmla="*/ 1 w 1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2"/>
                    <a:pt x="1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59" name="Freeform 346"/>
            <p:cNvSpPr/>
            <p:nvPr/>
          </p:nvSpPr>
          <p:spPr bwMode="auto">
            <a:xfrm>
              <a:off x="4640263" y="6020803"/>
              <a:ext cx="3175" cy="12700"/>
            </a:xfrm>
            <a:custGeom>
              <a:gdLst>
                <a:gd name="T0" fmla="*/ 1 w 1"/>
                <a:gd name="T1" fmla="*/ 5 h 5"/>
                <a:gd name="T2" fmla="*/ 1 w 1"/>
                <a:gd name="T3" fmla="*/ 5 h 5"/>
                <a:gd name="T4" fmla="*/ 1 w 1"/>
                <a:gd name="T5" fmla="*/ 0 h 5"/>
                <a:gd name="T6" fmla="*/ 0 w 1"/>
                <a:gd name="T7" fmla="*/ 0 h 5"/>
                <a:gd name="T8" fmla="*/ 1 w 1"/>
                <a:gd name="T9" fmla="*/ 5 h 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1" y="2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2"/>
                    <a:pt x="1" y="3"/>
                    <a:pt x="1" y="5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60" name="Freeform 347"/>
            <p:cNvSpPr/>
            <p:nvPr/>
          </p:nvSpPr>
          <p:spPr bwMode="auto">
            <a:xfrm>
              <a:off x="4624388" y="5960478"/>
              <a:ext cx="1588" cy="7938"/>
            </a:xfrm>
            <a:custGeom>
              <a:gdLst>
                <a:gd name="T0" fmla="*/ 1 w 1"/>
                <a:gd name="T1" fmla="*/ 3 h 3"/>
                <a:gd name="T2" fmla="*/ 1 w 1"/>
                <a:gd name="T3" fmla="*/ 3 h 3"/>
                <a:gd name="T4" fmla="*/ 0 w 1"/>
                <a:gd name="T5" fmla="*/ 0 h 3"/>
                <a:gd name="T6" fmla="*/ 0 w 1"/>
                <a:gd name="T7" fmla="*/ 0 h 3"/>
                <a:gd name="T8" fmla="*/ 1 w 1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2"/>
                    <a:pt x="1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61" name="Freeform 348"/>
            <p:cNvSpPr/>
            <p:nvPr/>
          </p:nvSpPr>
          <p:spPr bwMode="auto">
            <a:xfrm>
              <a:off x="4618038" y="5946191"/>
              <a:ext cx="3175" cy="9525"/>
            </a:xfrm>
            <a:custGeom>
              <a:gdLst>
                <a:gd name="T0" fmla="*/ 1 w 1"/>
                <a:gd name="T1" fmla="*/ 3 h 3"/>
                <a:gd name="T2" fmla="*/ 1 w 1"/>
                <a:gd name="T3" fmla="*/ 3 h 3"/>
                <a:gd name="T4" fmla="*/ 0 w 1"/>
                <a:gd name="T5" fmla="*/ 0 h 3"/>
                <a:gd name="T6" fmla="*/ 0 w 1"/>
                <a:gd name="T7" fmla="*/ 0 h 3"/>
                <a:gd name="T8" fmla="*/ 1 w 1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2"/>
                    <a:pt x="1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62" name="Freeform 349"/>
            <p:cNvSpPr/>
            <p:nvPr/>
          </p:nvSpPr>
          <p:spPr bwMode="auto">
            <a:xfrm>
              <a:off x="4635500" y="5990641"/>
              <a:ext cx="1588" cy="7938"/>
            </a:xfrm>
            <a:custGeom>
              <a:gdLst>
                <a:gd name="T0" fmla="*/ 1 w 1"/>
                <a:gd name="T1" fmla="*/ 3 h 3"/>
                <a:gd name="T2" fmla="*/ 1 w 1"/>
                <a:gd name="T3" fmla="*/ 3 h 3"/>
                <a:gd name="T4" fmla="*/ 0 w 1"/>
                <a:gd name="T5" fmla="*/ 0 h 3"/>
                <a:gd name="T6" fmla="*/ 0 w 1"/>
                <a:gd name="T7" fmla="*/ 0 h 3"/>
                <a:gd name="T8" fmla="*/ 1 w 1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2"/>
                    <a:pt x="1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63" name="Freeform 350"/>
            <p:cNvSpPr/>
            <p:nvPr/>
          </p:nvSpPr>
          <p:spPr bwMode="auto">
            <a:xfrm>
              <a:off x="4643438" y="6036678"/>
              <a:ext cx="1588" cy="14288"/>
            </a:xfrm>
            <a:custGeom>
              <a:gdLst>
                <a:gd name="T0" fmla="*/ 1 w 1"/>
                <a:gd name="T1" fmla="*/ 5 h 5"/>
                <a:gd name="T2" fmla="*/ 1 w 1"/>
                <a:gd name="T3" fmla="*/ 5 h 5"/>
                <a:gd name="T4" fmla="*/ 0 w 1"/>
                <a:gd name="T5" fmla="*/ 1 h 5"/>
                <a:gd name="T6" fmla="*/ 0 w 1"/>
                <a:gd name="T7" fmla="*/ 0 h 5"/>
                <a:gd name="T8" fmla="*/ 1 w 1"/>
                <a:gd name="T9" fmla="*/ 5 h 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4"/>
                    <a:pt x="1" y="3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2"/>
                    <a:pt x="1" y="3"/>
                    <a:pt x="1" y="5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64" name="Freeform 351"/>
            <p:cNvSpPr/>
            <p:nvPr/>
          </p:nvSpPr>
          <p:spPr bwMode="auto">
            <a:xfrm flipH="1">
              <a:off x="4645025" y="6055728"/>
              <a:ext cx="0" cy="11113"/>
            </a:xfrm>
            <a:custGeom>
              <a:gdLst>
                <a:gd name="T0" fmla="*/ 4 h 4"/>
                <a:gd name="T1" fmla="*/ 4 h 4"/>
                <a:gd name="T2" fmla="*/ 1 h 4"/>
                <a:gd name="T3" fmla="*/ 0 h 4"/>
                <a:gd name="T4" fmla="*/ 4 h 4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4"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2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65" name="Freeform 352"/>
            <p:cNvSpPr/>
            <p:nvPr/>
          </p:nvSpPr>
          <p:spPr bwMode="auto">
            <a:xfrm>
              <a:off x="4597400" y="5906503"/>
              <a:ext cx="1588" cy="7938"/>
            </a:xfrm>
            <a:custGeom>
              <a:gdLst>
                <a:gd name="T0" fmla="*/ 1 w 1"/>
                <a:gd name="T1" fmla="*/ 3 h 3"/>
                <a:gd name="T2" fmla="*/ 1 w 1"/>
                <a:gd name="T3" fmla="*/ 3 h 3"/>
                <a:gd name="T4" fmla="*/ 0 w 1"/>
                <a:gd name="T5" fmla="*/ 0 h 3"/>
                <a:gd name="T6" fmla="*/ 0 w 1"/>
                <a:gd name="T7" fmla="*/ 0 h 3"/>
                <a:gd name="T8" fmla="*/ 1 w 1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2"/>
                    <a:pt x="1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66" name="Freeform 353"/>
            <p:cNvSpPr/>
            <p:nvPr/>
          </p:nvSpPr>
          <p:spPr bwMode="auto">
            <a:xfrm>
              <a:off x="4586288" y="5895391"/>
              <a:ext cx="4763" cy="4763"/>
            </a:xfrm>
            <a:custGeom>
              <a:gdLst>
                <a:gd name="T0" fmla="*/ 2 w 2"/>
                <a:gd name="T1" fmla="*/ 2 h 2"/>
                <a:gd name="T2" fmla="*/ 2 w 2"/>
                <a:gd name="T3" fmla="*/ 2 h 2"/>
                <a:gd name="T4" fmla="*/ 0 w 2"/>
                <a:gd name="T5" fmla="*/ 0 h 2"/>
                <a:gd name="T6" fmla="*/ 0 w 2"/>
                <a:gd name="T7" fmla="*/ 0 h 2"/>
                <a:gd name="T8" fmla="*/ 2 w 2"/>
                <a:gd name="T9" fmla="*/ 2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1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1"/>
                    <a:pt x="2" y="2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67" name="Freeform 354"/>
            <p:cNvSpPr/>
            <p:nvPr/>
          </p:nvSpPr>
          <p:spPr bwMode="auto">
            <a:xfrm>
              <a:off x="4575175" y="5881103"/>
              <a:ext cx="7938" cy="7938"/>
            </a:xfrm>
            <a:custGeom>
              <a:gdLst>
                <a:gd name="T0" fmla="*/ 3 w 3"/>
                <a:gd name="T1" fmla="*/ 3 h 3"/>
                <a:gd name="T2" fmla="*/ 3 w 3"/>
                <a:gd name="T3" fmla="*/ 3 h 3"/>
                <a:gd name="T4" fmla="*/ 0 w 3"/>
                <a:gd name="T5" fmla="*/ 0 h 3"/>
                <a:gd name="T6" fmla="*/ 0 w 3"/>
                <a:gd name="T7" fmla="*/ 0 h 3"/>
                <a:gd name="T8" fmla="*/ 3 w 3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2" y="2"/>
                    <a:pt x="1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2"/>
                    <a:pt x="3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68" name="Freeform 355"/>
            <p:cNvSpPr/>
            <p:nvPr/>
          </p:nvSpPr>
          <p:spPr bwMode="auto">
            <a:xfrm>
              <a:off x="3444875" y="4063416"/>
              <a:ext cx="1587500" cy="2771775"/>
            </a:xfrm>
            <a:custGeom>
              <a:gdLst>
                <a:gd name="T0" fmla="*/ 477 w 583"/>
                <a:gd name="T1" fmla="*/ 735 h 1017"/>
                <a:gd name="T2" fmla="*/ 441 w 583"/>
                <a:gd name="T3" fmla="*/ 735 h 1017"/>
                <a:gd name="T4" fmla="*/ 439 w 583"/>
                <a:gd name="T5" fmla="*/ 716 h 1017"/>
                <a:gd name="T6" fmla="*/ 434 w 583"/>
                <a:gd name="T7" fmla="*/ 699 h 1017"/>
                <a:gd name="T8" fmla="*/ 427 w 583"/>
                <a:gd name="T9" fmla="*/ 684 h 1017"/>
                <a:gd name="T10" fmla="*/ 418 w 583"/>
                <a:gd name="T11" fmla="*/ 670 h 1017"/>
                <a:gd name="T12" fmla="*/ 401 w 583"/>
                <a:gd name="T13" fmla="*/ 654 h 1017"/>
                <a:gd name="T14" fmla="*/ 389 w 583"/>
                <a:gd name="T15" fmla="*/ 593 h 1017"/>
                <a:gd name="T16" fmla="*/ 389 w 583"/>
                <a:gd name="T17" fmla="*/ 574 h 1017"/>
                <a:gd name="T18" fmla="*/ 384 w 583"/>
                <a:gd name="T19" fmla="*/ 558 h 1017"/>
                <a:gd name="T20" fmla="*/ 374 w 583"/>
                <a:gd name="T21" fmla="*/ 543 h 1017"/>
                <a:gd name="T22" fmla="*/ 360 w 583"/>
                <a:gd name="T23" fmla="*/ 532 h 1017"/>
                <a:gd name="T24" fmla="*/ 343 w 583"/>
                <a:gd name="T25" fmla="*/ 525 h 1017"/>
                <a:gd name="T26" fmla="*/ 328 w 583"/>
                <a:gd name="T27" fmla="*/ 523 h 1017"/>
                <a:gd name="T28" fmla="*/ 313 w 583"/>
                <a:gd name="T29" fmla="*/ 525 h 1017"/>
                <a:gd name="T30" fmla="*/ 300 w 583"/>
                <a:gd name="T31" fmla="*/ 530 h 1017"/>
                <a:gd name="T32" fmla="*/ 223 w 583"/>
                <a:gd name="T33" fmla="*/ 457 h 1017"/>
                <a:gd name="T34" fmla="*/ 204 w 583"/>
                <a:gd name="T35" fmla="*/ 414 h 1017"/>
                <a:gd name="T36" fmla="*/ 207 w 583"/>
                <a:gd name="T37" fmla="*/ 393 h 1017"/>
                <a:gd name="T38" fmla="*/ 207 w 583"/>
                <a:gd name="T39" fmla="*/ 370 h 1017"/>
                <a:gd name="T40" fmla="*/ 201 w 583"/>
                <a:gd name="T41" fmla="*/ 341 h 1017"/>
                <a:gd name="T42" fmla="*/ 188 w 583"/>
                <a:gd name="T43" fmla="*/ 312 h 1017"/>
                <a:gd name="T44" fmla="*/ 169 w 583"/>
                <a:gd name="T45" fmla="*/ 286 h 1017"/>
                <a:gd name="T46" fmla="*/ 145 w 583"/>
                <a:gd name="T47" fmla="*/ 266 h 1017"/>
                <a:gd name="T48" fmla="*/ 204 w 583"/>
                <a:gd name="T49" fmla="*/ 44 h 1017"/>
                <a:gd name="T50" fmla="*/ 13 w 583"/>
                <a:gd name="T51" fmla="*/ 303 h 1017"/>
                <a:gd name="T52" fmla="*/ 30 w 583"/>
                <a:gd name="T53" fmla="*/ 321 h 1017"/>
                <a:gd name="T54" fmla="*/ 41 w 583"/>
                <a:gd name="T55" fmla="*/ 339 h 1017"/>
                <a:gd name="T56" fmla="*/ 50 w 583"/>
                <a:gd name="T57" fmla="*/ 358 h 1017"/>
                <a:gd name="T58" fmla="*/ 55 w 583"/>
                <a:gd name="T59" fmla="*/ 378 h 1017"/>
                <a:gd name="T60" fmla="*/ 58 w 583"/>
                <a:gd name="T61" fmla="*/ 398 h 1017"/>
                <a:gd name="T62" fmla="*/ 57 w 583"/>
                <a:gd name="T63" fmla="*/ 415 h 1017"/>
                <a:gd name="T64" fmla="*/ 55 w 583"/>
                <a:gd name="T65" fmla="*/ 434 h 1017"/>
                <a:gd name="T66" fmla="*/ 49 w 583"/>
                <a:gd name="T67" fmla="*/ 453 h 1017"/>
                <a:gd name="T68" fmla="*/ 41 w 583"/>
                <a:gd name="T69" fmla="*/ 471 h 1017"/>
                <a:gd name="T70" fmla="*/ 30 w 583"/>
                <a:gd name="T71" fmla="*/ 488 h 1017"/>
                <a:gd name="T72" fmla="*/ 12 w 583"/>
                <a:gd name="T73" fmla="*/ 508 h 1017"/>
                <a:gd name="T74" fmla="*/ 3 w 583"/>
                <a:gd name="T75" fmla="*/ 515 h 1017"/>
                <a:gd name="T76" fmla="*/ 39 w 583"/>
                <a:gd name="T77" fmla="*/ 547 h 1017"/>
                <a:gd name="T78" fmla="*/ 51 w 583"/>
                <a:gd name="T79" fmla="*/ 564 h 1017"/>
                <a:gd name="T80" fmla="*/ 58 w 583"/>
                <a:gd name="T81" fmla="*/ 583 h 1017"/>
                <a:gd name="T82" fmla="*/ 61 w 583"/>
                <a:gd name="T83" fmla="*/ 603 h 1017"/>
                <a:gd name="T84" fmla="*/ 61 w 583"/>
                <a:gd name="T85" fmla="*/ 619 h 1017"/>
                <a:gd name="T86" fmla="*/ 79 w 583"/>
                <a:gd name="T87" fmla="*/ 634 h 1017"/>
                <a:gd name="T88" fmla="*/ 101 w 583"/>
                <a:gd name="T89" fmla="*/ 640 h 1017"/>
                <a:gd name="T90" fmla="*/ 120 w 583"/>
                <a:gd name="T91" fmla="*/ 654 h 1017"/>
                <a:gd name="T92" fmla="*/ 130 w 583"/>
                <a:gd name="T93" fmla="*/ 670 h 1017"/>
                <a:gd name="T94" fmla="*/ 134 w 583"/>
                <a:gd name="T95" fmla="*/ 688 h 1017"/>
                <a:gd name="T96" fmla="*/ 134 w 583"/>
                <a:gd name="T97" fmla="*/ 703 h 1017"/>
                <a:gd name="T98" fmla="*/ 130 w 583"/>
                <a:gd name="T99" fmla="*/ 720 h 1017"/>
                <a:gd name="T100" fmla="*/ 118 w 583"/>
                <a:gd name="T101" fmla="*/ 737 h 1017"/>
                <a:gd name="T102" fmla="*/ 103 w 583"/>
                <a:gd name="T103" fmla="*/ 775 h 1017"/>
                <a:gd name="T104" fmla="*/ 115 w 583"/>
                <a:gd name="T105" fmla="*/ 796 h 1017"/>
                <a:gd name="T106" fmla="*/ 122 w 583"/>
                <a:gd name="T107" fmla="*/ 818 h 1017"/>
                <a:gd name="T108" fmla="*/ 124 w 583"/>
                <a:gd name="T109" fmla="*/ 840 h 1017"/>
                <a:gd name="T110" fmla="*/ 120 w 583"/>
                <a:gd name="T111" fmla="*/ 864 h 1017"/>
                <a:gd name="T112" fmla="*/ 169 w 583"/>
                <a:gd name="T113" fmla="*/ 911 h 1017"/>
                <a:gd name="T114" fmla="*/ 181 w 583"/>
                <a:gd name="T115" fmla="*/ 925 h 1017"/>
                <a:gd name="T116" fmla="*/ 190 w 583"/>
                <a:gd name="T117" fmla="*/ 940 h 1017"/>
                <a:gd name="T118" fmla="*/ 198 w 583"/>
                <a:gd name="T119" fmla="*/ 958 h 1017"/>
                <a:gd name="T120" fmla="*/ 203 w 583"/>
                <a:gd name="T121" fmla="*/ 975 h 1017"/>
                <a:gd name="T122" fmla="*/ 205 w 583"/>
                <a:gd name="T123" fmla="*/ 992 h 1017"/>
                <a:gd name="T124" fmla="*/ 205 w 583"/>
                <a:gd name="T125" fmla="*/ 1006 h 101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83" h="1017">
                  <a:moveTo>
                    <a:pt x="498" y="741"/>
                  </a:moveTo>
                  <a:cubicBezTo>
                    <a:pt x="497" y="740"/>
                    <a:pt x="496" y="740"/>
                    <a:pt x="495" y="740"/>
                  </a:cubicBezTo>
                  <a:cubicBezTo>
                    <a:pt x="492" y="739"/>
                    <a:pt x="490" y="738"/>
                    <a:pt x="487" y="737"/>
                  </a:cubicBezTo>
                  <a:cubicBezTo>
                    <a:pt x="486" y="737"/>
                    <a:pt x="486" y="737"/>
                    <a:pt x="486" y="737"/>
                  </a:cubicBezTo>
                  <a:cubicBezTo>
                    <a:pt x="483" y="737"/>
                    <a:pt x="480" y="736"/>
                    <a:pt x="478" y="736"/>
                  </a:cubicBezTo>
                  <a:cubicBezTo>
                    <a:pt x="477" y="735"/>
                    <a:pt x="477" y="735"/>
                    <a:pt x="477" y="735"/>
                  </a:cubicBezTo>
                  <a:cubicBezTo>
                    <a:pt x="474" y="735"/>
                    <a:pt x="471" y="735"/>
                    <a:pt x="469" y="734"/>
                  </a:cubicBezTo>
                  <a:cubicBezTo>
                    <a:pt x="468" y="734"/>
                    <a:pt x="468" y="734"/>
                    <a:pt x="467" y="734"/>
                  </a:cubicBezTo>
                  <a:cubicBezTo>
                    <a:pt x="464" y="734"/>
                    <a:pt x="462" y="734"/>
                    <a:pt x="459" y="734"/>
                  </a:cubicBezTo>
                  <a:cubicBezTo>
                    <a:pt x="458" y="734"/>
                    <a:pt x="456" y="734"/>
                    <a:pt x="455" y="734"/>
                  </a:cubicBezTo>
                  <a:cubicBezTo>
                    <a:pt x="450" y="734"/>
                    <a:pt x="446" y="735"/>
                    <a:pt x="441" y="735"/>
                  </a:cubicBezTo>
                  <a:cubicBezTo>
                    <a:pt x="441" y="735"/>
                    <a:pt x="441" y="735"/>
                    <a:pt x="441" y="735"/>
                  </a:cubicBezTo>
                  <a:cubicBezTo>
                    <a:pt x="441" y="735"/>
                    <a:pt x="441" y="732"/>
                    <a:pt x="441" y="731"/>
                  </a:cubicBezTo>
                  <a:cubicBezTo>
                    <a:pt x="441" y="730"/>
                    <a:pt x="441" y="730"/>
                    <a:pt x="441" y="729"/>
                  </a:cubicBezTo>
                  <a:cubicBezTo>
                    <a:pt x="441" y="727"/>
                    <a:pt x="440" y="726"/>
                    <a:pt x="440" y="724"/>
                  </a:cubicBezTo>
                  <a:cubicBezTo>
                    <a:pt x="440" y="723"/>
                    <a:pt x="440" y="723"/>
                    <a:pt x="440" y="723"/>
                  </a:cubicBezTo>
                  <a:cubicBezTo>
                    <a:pt x="440" y="721"/>
                    <a:pt x="440" y="720"/>
                    <a:pt x="439" y="718"/>
                  </a:cubicBezTo>
                  <a:cubicBezTo>
                    <a:pt x="439" y="717"/>
                    <a:pt x="439" y="717"/>
                    <a:pt x="439" y="716"/>
                  </a:cubicBezTo>
                  <a:cubicBezTo>
                    <a:pt x="439" y="715"/>
                    <a:pt x="439" y="714"/>
                    <a:pt x="438" y="712"/>
                  </a:cubicBezTo>
                  <a:cubicBezTo>
                    <a:pt x="438" y="711"/>
                    <a:pt x="438" y="711"/>
                    <a:pt x="438" y="710"/>
                  </a:cubicBezTo>
                  <a:cubicBezTo>
                    <a:pt x="438" y="709"/>
                    <a:pt x="437" y="708"/>
                    <a:pt x="437" y="707"/>
                  </a:cubicBezTo>
                  <a:cubicBezTo>
                    <a:pt x="437" y="706"/>
                    <a:pt x="437" y="705"/>
                    <a:pt x="436" y="704"/>
                  </a:cubicBezTo>
                  <a:cubicBezTo>
                    <a:pt x="436" y="703"/>
                    <a:pt x="436" y="702"/>
                    <a:pt x="435" y="701"/>
                  </a:cubicBezTo>
                  <a:cubicBezTo>
                    <a:pt x="435" y="701"/>
                    <a:pt x="435" y="700"/>
                    <a:pt x="434" y="699"/>
                  </a:cubicBezTo>
                  <a:cubicBezTo>
                    <a:pt x="434" y="698"/>
                    <a:pt x="434" y="697"/>
                    <a:pt x="433" y="696"/>
                  </a:cubicBezTo>
                  <a:cubicBezTo>
                    <a:pt x="433" y="695"/>
                    <a:pt x="433" y="695"/>
                    <a:pt x="432" y="694"/>
                  </a:cubicBezTo>
                  <a:cubicBezTo>
                    <a:pt x="432" y="693"/>
                    <a:pt x="432" y="692"/>
                    <a:pt x="431" y="691"/>
                  </a:cubicBezTo>
                  <a:cubicBezTo>
                    <a:pt x="431" y="690"/>
                    <a:pt x="430" y="689"/>
                    <a:pt x="430" y="689"/>
                  </a:cubicBezTo>
                  <a:cubicBezTo>
                    <a:pt x="429" y="688"/>
                    <a:pt x="429" y="687"/>
                    <a:pt x="429" y="686"/>
                  </a:cubicBezTo>
                  <a:cubicBezTo>
                    <a:pt x="428" y="685"/>
                    <a:pt x="428" y="684"/>
                    <a:pt x="427" y="684"/>
                  </a:cubicBezTo>
                  <a:cubicBezTo>
                    <a:pt x="427" y="683"/>
                    <a:pt x="426" y="682"/>
                    <a:pt x="426" y="681"/>
                  </a:cubicBezTo>
                  <a:cubicBezTo>
                    <a:pt x="425" y="680"/>
                    <a:pt x="425" y="680"/>
                    <a:pt x="424" y="679"/>
                  </a:cubicBezTo>
                  <a:cubicBezTo>
                    <a:pt x="424" y="678"/>
                    <a:pt x="423" y="677"/>
                    <a:pt x="423" y="676"/>
                  </a:cubicBezTo>
                  <a:cubicBezTo>
                    <a:pt x="422" y="676"/>
                    <a:pt x="422" y="675"/>
                    <a:pt x="421" y="674"/>
                  </a:cubicBezTo>
                  <a:cubicBezTo>
                    <a:pt x="421" y="673"/>
                    <a:pt x="420" y="673"/>
                    <a:pt x="419" y="672"/>
                  </a:cubicBezTo>
                  <a:cubicBezTo>
                    <a:pt x="419" y="671"/>
                    <a:pt x="418" y="670"/>
                    <a:pt x="418" y="670"/>
                  </a:cubicBezTo>
                  <a:cubicBezTo>
                    <a:pt x="417" y="669"/>
                    <a:pt x="416" y="668"/>
                    <a:pt x="415" y="667"/>
                  </a:cubicBezTo>
                  <a:cubicBezTo>
                    <a:pt x="415" y="667"/>
                    <a:pt x="414" y="666"/>
                    <a:pt x="414" y="666"/>
                  </a:cubicBezTo>
                  <a:cubicBezTo>
                    <a:pt x="413" y="665"/>
                    <a:pt x="412" y="663"/>
                    <a:pt x="411" y="662"/>
                  </a:cubicBezTo>
                  <a:cubicBezTo>
                    <a:pt x="410" y="662"/>
                    <a:pt x="410" y="662"/>
                    <a:pt x="410" y="662"/>
                  </a:cubicBezTo>
                  <a:cubicBezTo>
                    <a:pt x="409" y="660"/>
                    <a:pt x="407" y="659"/>
                    <a:pt x="406" y="658"/>
                  </a:cubicBezTo>
                  <a:cubicBezTo>
                    <a:pt x="404" y="656"/>
                    <a:pt x="403" y="655"/>
                    <a:pt x="401" y="654"/>
                  </a:cubicBezTo>
                  <a:cubicBezTo>
                    <a:pt x="393" y="647"/>
                    <a:pt x="383" y="642"/>
                    <a:pt x="372" y="639"/>
                  </a:cubicBezTo>
                  <a:cubicBezTo>
                    <a:pt x="369" y="638"/>
                    <a:pt x="366" y="637"/>
                    <a:pt x="362" y="636"/>
                  </a:cubicBezTo>
                  <a:cubicBezTo>
                    <a:pt x="373" y="629"/>
                    <a:pt x="382" y="618"/>
                    <a:pt x="387" y="604"/>
                  </a:cubicBezTo>
                  <a:cubicBezTo>
                    <a:pt x="387" y="602"/>
                    <a:pt x="388" y="601"/>
                    <a:pt x="388" y="599"/>
                  </a:cubicBezTo>
                  <a:cubicBezTo>
                    <a:pt x="388" y="598"/>
                    <a:pt x="388" y="598"/>
                    <a:pt x="388" y="597"/>
                  </a:cubicBezTo>
                  <a:cubicBezTo>
                    <a:pt x="389" y="596"/>
                    <a:pt x="389" y="594"/>
                    <a:pt x="389" y="593"/>
                  </a:cubicBezTo>
                  <a:cubicBezTo>
                    <a:pt x="389" y="592"/>
                    <a:pt x="389" y="592"/>
                    <a:pt x="389" y="591"/>
                  </a:cubicBezTo>
                  <a:cubicBezTo>
                    <a:pt x="390" y="590"/>
                    <a:pt x="390" y="589"/>
                    <a:pt x="390" y="587"/>
                  </a:cubicBezTo>
                  <a:cubicBezTo>
                    <a:pt x="390" y="587"/>
                    <a:pt x="390" y="586"/>
                    <a:pt x="390" y="585"/>
                  </a:cubicBezTo>
                  <a:cubicBezTo>
                    <a:pt x="390" y="584"/>
                    <a:pt x="390" y="582"/>
                    <a:pt x="390" y="581"/>
                  </a:cubicBezTo>
                  <a:cubicBezTo>
                    <a:pt x="390" y="580"/>
                    <a:pt x="390" y="580"/>
                    <a:pt x="390" y="580"/>
                  </a:cubicBezTo>
                  <a:cubicBezTo>
                    <a:pt x="390" y="578"/>
                    <a:pt x="389" y="576"/>
                    <a:pt x="389" y="574"/>
                  </a:cubicBezTo>
                  <a:cubicBezTo>
                    <a:pt x="389" y="574"/>
                    <a:pt x="389" y="573"/>
                    <a:pt x="389" y="573"/>
                  </a:cubicBezTo>
                  <a:cubicBezTo>
                    <a:pt x="388" y="572"/>
                    <a:pt x="388" y="570"/>
                    <a:pt x="388" y="569"/>
                  </a:cubicBezTo>
                  <a:cubicBezTo>
                    <a:pt x="388" y="568"/>
                    <a:pt x="388" y="568"/>
                    <a:pt x="387" y="567"/>
                  </a:cubicBezTo>
                  <a:cubicBezTo>
                    <a:pt x="387" y="566"/>
                    <a:pt x="387" y="565"/>
                    <a:pt x="386" y="564"/>
                  </a:cubicBezTo>
                  <a:cubicBezTo>
                    <a:pt x="386" y="563"/>
                    <a:pt x="386" y="563"/>
                    <a:pt x="386" y="562"/>
                  </a:cubicBezTo>
                  <a:cubicBezTo>
                    <a:pt x="385" y="561"/>
                    <a:pt x="384" y="559"/>
                    <a:pt x="384" y="558"/>
                  </a:cubicBezTo>
                  <a:cubicBezTo>
                    <a:pt x="383" y="557"/>
                    <a:pt x="383" y="557"/>
                    <a:pt x="383" y="557"/>
                  </a:cubicBezTo>
                  <a:cubicBezTo>
                    <a:pt x="383" y="555"/>
                    <a:pt x="382" y="554"/>
                    <a:pt x="381" y="552"/>
                  </a:cubicBezTo>
                  <a:cubicBezTo>
                    <a:pt x="381" y="552"/>
                    <a:pt x="380" y="551"/>
                    <a:pt x="380" y="551"/>
                  </a:cubicBezTo>
                  <a:cubicBezTo>
                    <a:pt x="379" y="550"/>
                    <a:pt x="379" y="549"/>
                    <a:pt x="378" y="548"/>
                  </a:cubicBezTo>
                  <a:cubicBezTo>
                    <a:pt x="377" y="547"/>
                    <a:pt x="377" y="547"/>
                    <a:pt x="377" y="546"/>
                  </a:cubicBezTo>
                  <a:cubicBezTo>
                    <a:pt x="376" y="545"/>
                    <a:pt x="375" y="544"/>
                    <a:pt x="374" y="543"/>
                  </a:cubicBezTo>
                  <a:cubicBezTo>
                    <a:pt x="374" y="543"/>
                    <a:pt x="373" y="543"/>
                    <a:pt x="373" y="542"/>
                  </a:cubicBezTo>
                  <a:cubicBezTo>
                    <a:pt x="372" y="541"/>
                    <a:pt x="371" y="540"/>
                    <a:pt x="369" y="539"/>
                  </a:cubicBezTo>
                  <a:cubicBezTo>
                    <a:pt x="369" y="538"/>
                    <a:pt x="369" y="538"/>
                    <a:pt x="369" y="538"/>
                  </a:cubicBezTo>
                  <a:cubicBezTo>
                    <a:pt x="368" y="537"/>
                    <a:pt x="366" y="536"/>
                    <a:pt x="365" y="535"/>
                  </a:cubicBezTo>
                  <a:cubicBezTo>
                    <a:pt x="364" y="535"/>
                    <a:pt x="364" y="534"/>
                    <a:pt x="363" y="534"/>
                  </a:cubicBezTo>
                  <a:cubicBezTo>
                    <a:pt x="362" y="533"/>
                    <a:pt x="361" y="532"/>
                    <a:pt x="360" y="532"/>
                  </a:cubicBezTo>
                  <a:cubicBezTo>
                    <a:pt x="360" y="531"/>
                    <a:pt x="359" y="531"/>
                    <a:pt x="358" y="531"/>
                  </a:cubicBezTo>
                  <a:cubicBezTo>
                    <a:pt x="357" y="530"/>
                    <a:pt x="356" y="530"/>
                    <a:pt x="355" y="529"/>
                  </a:cubicBezTo>
                  <a:cubicBezTo>
                    <a:pt x="354" y="529"/>
                    <a:pt x="354" y="528"/>
                    <a:pt x="353" y="528"/>
                  </a:cubicBezTo>
                  <a:cubicBezTo>
                    <a:pt x="352" y="527"/>
                    <a:pt x="350" y="527"/>
                    <a:pt x="348" y="526"/>
                  </a:cubicBezTo>
                  <a:cubicBezTo>
                    <a:pt x="347" y="526"/>
                    <a:pt x="347" y="526"/>
                    <a:pt x="347" y="526"/>
                  </a:cubicBezTo>
                  <a:cubicBezTo>
                    <a:pt x="346" y="525"/>
                    <a:pt x="345" y="525"/>
                    <a:pt x="343" y="525"/>
                  </a:cubicBezTo>
                  <a:cubicBezTo>
                    <a:pt x="343" y="525"/>
                    <a:pt x="342" y="524"/>
                    <a:pt x="342" y="524"/>
                  </a:cubicBezTo>
                  <a:cubicBezTo>
                    <a:pt x="341" y="524"/>
                    <a:pt x="340" y="524"/>
                    <a:pt x="339" y="524"/>
                  </a:cubicBezTo>
                  <a:cubicBezTo>
                    <a:pt x="338" y="524"/>
                    <a:pt x="338" y="524"/>
                    <a:pt x="337" y="523"/>
                  </a:cubicBezTo>
                  <a:cubicBezTo>
                    <a:pt x="336" y="523"/>
                    <a:pt x="335" y="523"/>
                    <a:pt x="334" y="523"/>
                  </a:cubicBezTo>
                  <a:cubicBezTo>
                    <a:pt x="333" y="523"/>
                    <a:pt x="333" y="523"/>
                    <a:pt x="333" y="523"/>
                  </a:cubicBezTo>
                  <a:cubicBezTo>
                    <a:pt x="331" y="523"/>
                    <a:pt x="330" y="523"/>
                    <a:pt x="328" y="523"/>
                  </a:cubicBezTo>
                  <a:cubicBezTo>
                    <a:pt x="328" y="523"/>
                    <a:pt x="328" y="523"/>
                    <a:pt x="327" y="523"/>
                  </a:cubicBezTo>
                  <a:cubicBezTo>
                    <a:pt x="326" y="523"/>
                    <a:pt x="325" y="523"/>
                    <a:pt x="324" y="523"/>
                  </a:cubicBezTo>
                  <a:cubicBezTo>
                    <a:pt x="323" y="523"/>
                    <a:pt x="323" y="523"/>
                    <a:pt x="322" y="523"/>
                  </a:cubicBezTo>
                  <a:cubicBezTo>
                    <a:pt x="321" y="523"/>
                    <a:pt x="320" y="523"/>
                    <a:pt x="319" y="523"/>
                  </a:cubicBezTo>
                  <a:cubicBezTo>
                    <a:pt x="319" y="524"/>
                    <a:pt x="318" y="524"/>
                    <a:pt x="318" y="524"/>
                  </a:cubicBezTo>
                  <a:cubicBezTo>
                    <a:pt x="316" y="524"/>
                    <a:pt x="315" y="524"/>
                    <a:pt x="313" y="525"/>
                  </a:cubicBezTo>
                  <a:cubicBezTo>
                    <a:pt x="313" y="525"/>
                    <a:pt x="313" y="525"/>
                    <a:pt x="313" y="525"/>
                  </a:cubicBezTo>
                  <a:cubicBezTo>
                    <a:pt x="312" y="525"/>
                    <a:pt x="310" y="525"/>
                    <a:pt x="309" y="526"/>
                  </a:cubicBezTo>
                  <a:cubicBezTo>
                    <a:pt x="309" y="526"/>
                    <a:pt x="308" y="526"/>
                    <a:pt x="308" y="526"/>
                  </a:cubicBezTo>
                  <a:cubicBezTo>
                    <a:pt x="307" y="527"/>
                    <a:pt x="306" y="527"/>
                    <a:pt x="305" y="527"/>
                  </a:cubicBezTo>
                  <a:cubicBezTo>
                    <a:pt x="304" y="528"/>
                    <a:pt x="304" y="528"/>
                    <a:pt x="304" y="528"/>
                  </a:cubicBezTo>
                  <a:cubicBezTo>
                    <a:pt x="302" y="528"/>
                    <a:pt x="301" y="529"/>
                    <a:pt x="300" y="530"/>
                  </a:cubicBezTo>
                  <a:cubicBezTo>
                    <a:pt x="300" y="530"/>
                    <a:pt x="300" y="530"/>
                    <a:pt x="300" y="530"/>
                  </a:cubicBezTo>
                  <a:cubicBezTo>
                    <a:pt x="298" y="530"/>
                    <a:pt x="297" y="531"/>
                    <a:pt x="296" y="532"/>
                  </a:cubicBezTo>
                  <a:cubicBezTo>
                    <a:pt x="295" y="533"/>
                    <a:pt x="295" y="533"/>
                    <a:pt x="295" y="533"/>
                  </a:cubicBezTo>
                  <a:cubicBezTo>
                    <a:pt x="294" y="533"/>
                    <a:pt x="293" y="534"/>
                    <a:pt x="292" y="535"/>
                  </a:cubicBezTo>
                  <a:cubicBezTo>
                    <a:pt x="291" y="535"/>
                    <a:pt x="291" y="535"/>
                    <a:pt x="290" y="536"/>
                  </a:cubicBezTo>
                  <a:cubicBezTo>
                    <a:pt x="284" y="500"/>
                    <a:pt x="259" y="469"/>
                    <a:pt x="223" y="457"/>
                  </a:cubicBezTo>
                  <a:cubicBezTo>
                    <a:pt x="216" y="454"/>
                    <a:pt x="209" y="453"/>
                    <a:pt x="201" y="452"/>
                  </a:cubicBezTo>
                  <a:cubicBezTo>
                    <a:pt x="194" y="443"/>
                    <a:pt x="194" y="443"/>
                    <a:pt x="194" y="443"/>
                  </a:cubicBezTo>
                  <a:cubicBezTo>
                    <a:pt x="196" y="438"/>
                    <a:pt x="198" y="432"/>
                    <a:pt x="200" y="427"/>
                  </a:cubicBezTo>
                  <a:cubicBezTo>
                    <a:pt x="201" y="425"/>
                    <a:pt x="202" y="423"/>
                    <a:pt x="202" y="421"/>
                  </a:cubicBezTo>
                  <a:cubicBezTo>
                    <a:pt x="202" y="420"/>
                    <a:pt x="203" y="419"/>
                    <a:pt x="203" y="419"/>
                  </a:cubicBezTo>
                  <a:cubicBezTo>
                    <a:pt x="203" y="417"/>
                    <a:pt x="204" y="416"/>
                    <a:pt x="204" y="414"/>
                  </a:cubicBezTo>
                  <a:cubicBezTo>
                    <a:pt x="204" y="414"/>
                    <a:pt x="204" y="413"/>
                    <a:pt x="204" y="412"/>
                  </a:cubicBezTo>
                  <a:cubicBezTo>
                    <a:pt x="205" y="411"/>
                    <a:pt x="205" y="409"/>
                    <a:pt x="205" y="408"/>
                  </a:cubicBezTo>
                  <a:cubicBezTo>
                    <a:pt x="205" y="407"/>
                    <a:pt x="206" y="406"/>
                    <a:pt x="206" y="406"/>
                  </a:cubicBezTo>
                  <a:cubicBezTo>
                    <a:pt x="206" y="404"/>
                    <a:pt x="206" y="403"/>
                    <a:pt x="206" y="401"/>
                  </a:cubicBezTo>
                  <a:cubicBezTo>
                    <a:pt x="206" y="401"/>
                    <a:pt x="207" y="400"/>
                    <a:pt x="207" y="399"/>
                  </a:cubicBezTo>
                  <a:cubicBezTo>
                    <a:pt x="207" y="397"/>
                    <a:pt x="207" y="395"/>
                    <a:pt x="207" y="393"/>
                  </a:cubicBezTo>
                  <a:cubicBezTo>
                    <a:pt x="207" y="393"/>
                    <a:pt x="207" y="393"/>
                    <a:pt x="207" y="393"/>
                  </a:cubicBezTo>
                  <a:cubicBezTo>
                    <a:pt x="207" y="391"/>
                    <a:pt x="208" y="389"/>
                    <a:pt x="208" y="387"/>
                  </a:cubicBezTo>
                  <a:cubicBezTo>
                    <a:pt x="208" y="386"/>
                    <a:pt x="208" y="386"/>
                    <a:pt x="208" y="385"/>
                  </a:cubicBezTo>
                  <a:cubicBezTo>
                    <a:pt x="208" y="384"/>
                    <a:pt x="208" y="382"/>
                    <a:pt x="208" y="381"/>
                  </a:cubicBezTo>
                  <a:cubicBezTo>
                    <a:pt x="208" y="378"/>
                    <a:pt x="208" y="375"/>
                    <a:pt x="207" y="372"/>
                  </a:cubicBezTo>
                  <a:cubicBezTo>
                    <a:pt x="207" y="372"/>
                    <a:pt x="207" y="371"/>
                    <a:pt x="207" y="370"/>
                  </a:cubicBezTo>
                  <a:cubicBezTo>
                    <a:pt x="207" y="368"/>
                    <a:pt x="207" y="365"/>
                    <a:pt x="206" y="362"/>
                  </a:cubicBezTo>
                  <a:cubicBezTo>
                    <a:pt x="206" y="362"/>
                    <a:pt x="206" y="361"/>
                    <a:pt x="206" y="361"/>
                  </a:cubicBezTo>
                  <a:cubicBezTo>
                    <a:pt x="206" y="358"/>
                    <a:pt x="205" y="355"/>
                    <a:pt x="204" y="352"/>
                  </a:cubicBezTo>
                  <a:cubicBezTo>
                    <a:pt x="204" y="351"/>
                    <a:pt x="204" y="350"/>
                    <a:pt x="204" y="350"/>
                  </a:cubicBezTo>
                  <a:cubicBezTo>
                    <a:pt x="203" y="347"/>
                    <a:pt x="202" y="344"/>
                    <a:pt x="201" y="341"/>
                  </a:cubicBezTo>
                  <a:cubicBezTo>
                    <a:pt x="201" y="341"/>
                    <a:pt x="201" y="341"/>
                    <a:pt x="201" y="341"/>
                  </a:cubicBezTo>
                  <a:cubicBezTo>
                    <a:pt x="200" y="338"/>
                    <a:pt x="199" y="335"/>
                    <a:pt x="198" y="332"/>
                  </a:cubicBezTo>
                  <a:cubicBezTo>
                    <a:pt x="198" y="331"/>
                    <a:pt x="198" y="331"/>
                    <a:pt x="197" y="330"/>
                  </a:cubicBezTo>
                  <a:cubicBezTo>
                    <a:pt x="196" y="327"/>
                    <a:pt x="195" y="324"/>
                    <a:pt x="194" y="322"/>
                  </a:cubicBezTo>
                  <a:cubicBezTo>
                    <a:pt x="194" y="321"/>
                    <a:pt x="193" y="321"/>
                    <a:pt x="193" y="321"/>
                  </a:cubicBezTo>
                  <a:cubicBezTo>
                    <a:pt x="192" y="318"/>
                    <a:pt x="191" y="316"/>
                    <a:pt x="189" y="313"/>
                  </a:cubicBezTo>
                  <a:cubicBezTo>
                    <a:pt x="189" y="313"/>
                    <a:pt x="189" y="312"/>
                    <a:pt x="188" y="312"/>
                  </a:cubicBezTo>
                  <a:cubicBezTo>
                    <a:pt x="187" y="309"/>
                    <a:pt x="185" y="306"/>
                    <a:pt x="183" y="304"/>
                  </a:cubicBezTo>
                  <a:cubicBezTo>
                    <a:pt x="183" y="303"/>
                    <a:pt x="183" y="303"/>
                    <a:pt x="182" y="302"/>
                  </a:cubicBezTo>
                  <a:cubicBezTo>
                    <a:pt x="181" y="300"/>
                    <a:pt x="179" y="298"/>
                    <a:pt x="177" y="296"/>
                  </a:cubicBezTo>
                  <a:cubicBezTo>
                    <a:pt x="177" y="295"/>
                    <a:pt x="177" y="295"/>
                    <a:pt x="177" y="295"/>
                  </a:cubicBezTo>
                  <a:cubicBezTo>
                    <a:pt x="175" y="292"/>
                    <a:pt x="173" y="290"/>
                    <a:pt x="171" y="288"/>
                  </a:cubicBezTo>
                  <a:cubicBezTo>
                    <a:pt x="170" y="287"/>
                    <a:pt x="170" y="287"/>
                    <a:pt x="169" y="286"/>
                  </a:cubicBezTo>
                  <a:cubicBezTo>
                    <a:pt x="167" y="284"/>
                    <a:pt x="165" y="282"/>
                    <a:pt x="163" y="280"/>
                  </a:cubicBezTo>
                  <a:cubicBezTo>
                    <a:pt x="162" y="279"/>
                    <a:pt x="162" y="279"/>
                    <a:pt x="162" y="279"/>
                  </a:cubicBezTo>
                  <a:cubicBezTo>
                    <a:pt x="160" y="277"/>
                    <a:pt x="158" y="275"/>
                    <a:pt x="155" y="274"/>
                  </a:cubicBezTo>
                  <a:cubicBezTo>
                    <a:pt x="155" y="273"/>
                    <a:pt x="154" y="273"/>
                    <a:pt x="154" y="272"/>
                  </a:cubicBezTo>
                  <a:cubicBezTo>
                    <a:pt x="151" y="271"/>
                    <a:pt x="149" y="269"/>
                    <a:pt x="146" y="267"/>
                  </a:cubicBezTo>
                  <a:cubicBezTo>
                    <a:pt x="146" y="267"/>
                    <a:pt x="145" y="266"/>
                    <a:pt x="145" y="266"/>
                  </a:cubicBezTo>
                  <a:cubicBezTo>
                    <a:pt x="142" y="264"/>
                    <a:pt x="140" y="263"/>
                    <a:pt x="137" y="262"/>
                  </a:cubicBezTo>
                  <a:cubicBezTo>
                    <a:pt x="137" y="261"/>
                    <a:pt x="137" y="261"/>
                    <a:pt x="136" y="261"/>
                  </a:cubicBezTo>
                  <a:cubicBezTo>
                    <a:pt x="133" y="259"/>
                    <a:pt x="130" y="258"/>
                    <a:pt x="128" y="256"/>
                  </a:cubicBezTo>
                  <a:cubicBezTo>
                    <a:pt x="127" y="256"/>
                    <a:pt x="126" y="256"/>
                    <a:pt x="126" y="256"/>
                  </a:cubicBezTo>
                  <a:cubicBezTo>
                    <a:pt x="123" y="254"/>
                    <a:pt x="120" y="253"/>
                    <a:pt x="116" y="252"/>
                  </a:cubicBezTo>
                  <a:cubicBezTo>
                    <a:pt x="129" y="196"/>
                    <a:pt x="154" y="120"/>
                    <a:pt x="204" y="44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43" y="13"/>
                    <a:pt x="74" y="113"/>
                    <a:pt x="21" y="252"/>
                  </a:cubicBezTo>
                  <a:cubicBezTo>
                    <a:pt x="15" y="266"/>
                    <a:pt x="10" y="281"/>
                    <a:pt x="5" y="296"/>
                  </a:cubicBezTo>
                  <a:cubicBezTo>
                    <a:pt x="5" y="296"/>
                    <a:pt x="5" y="296"/>
                    <a:pt x="5" y="296"/>
                  </a:cubicBezTo>
                  <a:cubicBezTo>
                    <a:pt x="6" y="297"/>
                    <a:pt x="8" y="298"/>
                    <a:pt x="9" y="299"/>
                  </a:cubicBezTo>
                  <a:cubicBezTo>
                    <a:pt x="10" y="300"/>
                    <a:pt x="12" y="301"/>
                    <a:pt x="13" y="303"/>
                  </a:cubicBezTo>
                  <a:cubicBezTo>
                    <a:pt x="15" y="304"/>
                    <a:pt x="17" y="306"/>
                    <a:pt x="19" y="308"/>
                  </a:cubicBezTo>
                  <a:cubicBezTo>
                    <a:pt x="19" y="308"/>
                    <a:pt x="20" y="309"/>
                    <a:pt x="20" y="310"/>
                  </a:cubicBezTo>
                  <a:cubicBezTo>
                    <a:pt x="21" y="311"/>
                    <a:pt x="22" y="312"/>
                    <a:pt x="24" y="313"/>
                  </a:cubicBezTo>
                  <a:cubicBezTo>
                    <a:pt x="24" y="314"/>
                    <a:pt x="25" y="315"/>
                    <a:pt x="25" y="315"/>
                  </a:cubicBezTo>
                  <a:cubicBezTo>
                    <a:pt x="26" y="317"/>
                    <a:pt x="27" y="318"/>
                    <a:pt x="28" y="319"/>
                  </a:cubicBezTo>
                  <a:cubicBezTo>
                    <a:pt x="29" y="320"/>
                    <a:pt x="29" y="320"/>
                    <a:pt x="30" y="321"/>
                  </a:cubicBezTo>
                  <a:cubicBezTo>
                    <a:pt x="31" y="322"/>
                    <a:pt x="32" y="323"/>
                    <a:pt x="32" y="324"/>
                  </a:cubicBezTo>
                  <a:cubicBezTo>
                    <a:pt x="33" y="325"/>
                    <a:pt x="34" y="326"/>
                    <a:pt x="34" y="327"/>
                  </a:cubicBezTo>
                  <a:cubicBezTo>
                    <a:pt x="35" y="328"/>
                    <a:pt x="36" y="329"/>
                    <a:pt x="36" y="330"/>
                  </a:cubicBezTo>
                  <a:cubicBezTo>
                    <a:pt x="37" y="331"/>
                    <a:pt x="37" y="332"/>
                    <a:pt x="38" y="333"/>
                  </a:cubicBezTo>
                  <a:cubicBezTo>
                    <a:pt x="39" y="334"/>
                    <a:pt x="39" y="335"/>
                    <a:pt x="40" y="336"/>
                  </a:cubicBezTo>
                  <a:cubicBezTo>
                    <a:pt x="40" y="337"/>
                    <a:pt x="41" y="338"/>
                    <a:pt x="41" y="339"/>
                  </a:cubicBezTo>
                  <a:cubicBezTo>
                    <a:pt x="42" y="340"/>
                    <a:pt x="43" y="341"/>
                    <a:pt x="43" y="342"/>
                  </a:cubicBezTo>
                  <a:cubicBezTo>
                    <a:pt x="44" y="343"/>
                    <a:pt x="44" y="344"/>
                    <a:pt x="45" y="345"/>
                  </a:cubicBezTo>
                  <a:cubicBezTo>
                    <a:pt x="45" y="347"/>
                    <a:pt x="46" y="348"/>
                    <a:pt x="46" y="349"/>
                  </a:cubicBezTo>
                  <a:cubicBezTo>
                    <a:pt x="47" y="350"/>
                    <a:pt x="47" y="351"/>
                    <a:pt x="47" y="352"/>
                  </a:cubicBezTo>
                  <a:cubicBezTo>
                    <a:pt x="48" y="353"/>
                    <a:pt x="48" y="354"/>
                    <a:pt x="49" y="355"/>
                  </a:cubicBezTo>
                  <a:cubicBezTo>
                    <a:pt x="49" y="356"/>
                    <a:pt x="49" y="357"/>
                    <a:pt x="50" y="358"/>
                  </a:cubicBezTo>
                  <a:cubicBezTo>
                    <a:pt x="50" y="359"/>
                    <a:pt x="51" y="361"/>
                    <a:pt x="51" y="362"/>
                  </a:cubicBezTo>
                  <a:cubicBezTo>
                    <a:pt x="51" y="363"/>
                    <a:pt x="52" y="364"/>
                    <a:pt x="52" y="365"/>
                  </a:cubicBezTo>
                  <a:cubicBezTo>
                    <a:pt x="52" y="366"/>
                    <a:pt x="53" y="367"/>
                    <a:pt x="53" y="368"/>
                  </a:cubicBezTo>
                  <a:cubicBezTo>
                    <a:pt x="53" y="369"/>
                    <a:pt x="53" y="370"/>
                    <a:pt x="54" y="371"/>
                  </a:cubicBezTo>
                  <a:cubicBezTo>
                    <a:pt x="54" y="373"/>
                    <a:pt x="54" y="374"/>
                    <a:pt x="55" y="375"/>
                  </a:cubicBezTo>
                  <a:cubicBezTo>
                    <a:pt x="55" y="376"/>
                    <a:pt x="55" y="377"/>
                    <a:pt x="55" y="378"/>
                  </a:cubicBezTo>
                  <a:cubicBezTo>
                    <a:pt x="55" y="379"/>
                    <a:pt x="56" y="381"/>
                    <a:pt x="56" y="382"/>
                  </a:cubicBezTo>
                  <a:cubicBezTo>
                    <a:pt x="56" y="383"/>
                    <a:pt x="56" y="384"/>
                    <a:pt x="56" y="385"/>
                  </a:cubicBezTo>
                  <a:cubicBezTo>
                    <a:pt x="57" y="386"/>
                    <a:pt x="57" y="387"/>
                    <a:pt x="57" y="389"/>
                  </a:cubicBezTo>
                  <a:cubicBezTo>
                    <a:pt x="57" y="390"/>
                    <a:pt x="57" y="391"/>
                    <a:pt x="57" y="392"/>
                  </a:cubicBezTo>
                  <a:cubicBezTo>
                    <a:pt x="57" y="393"/>
                    <a:pt x="57" y="394"/>
                    <a:pt x="57" y="396"/>
                  </a:cubicBezTo>
                  <a:cubicBezTo>
                    <a:pt x="58" y="397"/>
                    <a:pt x="58" y="397"/>
                    <a:pt x="58" y="398"/>
                  </a:cubicBezTo>
                  <a:cubicBezTo>
                    <a:pt x="58" y="400"/>
                    <a:pt x="58" y="401"/>
                    <a:pt x="58" y="403"/>
                  </a:cubicBezTo>
                  <a:cubicBezTo>
                    <a:pt x="58" y="403"/>
                    <a:pt x="58" y="404"/>
                    <a:pt x="58" y="405"/>
                  </a:cubicBezTo>
                  <a:cubicBezTo>
                    <a:pt x="58" y="405"/>
                    <a:pt x="58" y="405"/>
                    <a:pt x="58" y="405"/>
                  </a:cubicBezTo>
                  <a:cubicBezTo>
                    <a:pt x="58" y="406"/>
                    <a:pt x="58" y="407"/>
                    <a:pt x="58" y="408"/>
                  </a:cubicBezTo>
                  <a:cubicBezTo>
                    <a:pt x="58" y="410"/>
                    <a:pt x="58" y="411"/>
                    <a:pt x="58" y="412"/>
                  </a:cubicBezTo>
                  <a:cubicBezTo>
                    <a:pt x="58" y="413"/>
                    <a:pt x="57" y="414"/>
                    <a:pt x="57" y="415"/>
                  </a:cubicBezTo>
                  <a:cubicBezTo>
                    <a:pt x="57" y="416"/>
                    <a:pt x="57" y="417"/>
                    <a:pt x="57" y="418"/>
                  </a:cubicBezTo>
                  <a:cubicBezTo>
                    <a:pt x="57" y="419"/>
                    <a:pt x="57" y="420"/>
                    <a:pt x="57" y="421"/>
                  </a:cubicBezTo>
                  <a:cubicBezTo>
                    <a:pt x="57" y="423"/>
                    <a:pt x="56" y="424"/>
                    <a:pt x="56" y="425"/>
                  </a:cubicBezTo>
                  <a:cubicBezTo>
                    <a:pt x="56" y="426"/>
                    <a:pt x="56" y="427"/>
                    <a:pt x="56" y="428"/>
                  </a:cubicBezTo>
                  <a:cubicBezTo>
                    <a:pt x="56" y="429"/>
                    <a:pt x="55" y="430"/>
                    <a:pt x="55" y="431"/>
                  </a:cubicBezTo>
                  <a:cubicBezTo>
                    <a:pt x="55" y="432"/>
                    <a:pt x="55" y="433"/>
                    <a:pt x="55" y="434"/>
                  </a:cubicBezTo>
                  <a:cubicBezTo>
                    <a:pt x="54" y="435"/>
                    <a:pt x="54" y="436"/>
                    <a:pt x="54" y="438"/>
                  </a:cubicBezTo>
                  <a:cubicBezTo>
                    <a:pt x="54" y="439"/>
                    <a:pt x="53" y="440"/>
                    <a:pt x="53" y="441"/>
                  </a:cubicBezTo>
                  <a:cubicBezTo>
                    <a:pt x="53" y="442"/>
                    <a:pt x="52" y="443"/>
                    <a:pt x="52" y="444"/>
                  </a:cubicBezTo>
                  <a:cubicBezTo>
                    <a:pt x="52" y="445"/>
                    <a:pt x="51" y="446"/>
                    <a:pt x="51" y="447"/>
                  </a:cubicBezTo>
                  <a:cubicBezTo>
                    <a:pt x="51" y="448"/>
                    <a:pt x="50" y="449"/>
                    <a:pt x="50" y="450"/>
                  </a:cubicBezTo>
                  <a:cubicBezTo>
                    <a:pt x="50" y="451"/>
                    <a:pt x="49" y="452"/>
                    <a:pt x="49" y="453"/>
                  </a:cubicBezTo>
                  <a:cubicBezTo>
                    <a:pt x="49" y="454"/>
                    <a:pt x="48" y="455"/>
                    <a:pt x="48" y="456"/>
                  </a:cubicBezTo>
                  <a:cubicBezTo>
                    <a:pt x="47" y="457"/>
                    <a:pt x="47" y="458"/>
                    <a:pt x="47" y="459"/>
                  </a:cubicBezTo>
                  <a:cubicBezTo>
                    <a:pt x="46" y="460"/>
                    <a:pt x="46" y="461"/>
                    <a:pt x="45" y="463"/>
                  </a:cubicBezTo>
                  <a:cubicBezTo>
                    <a:pt x="45" y="463"/>
                    <a:pt x="44" y="464"/>
                    <a:pt x="44" y="465"/>
                  </a:cubicBezTo>
                  <a:cubicBezTo>
                    <a:pt x="43" y="466"/>
                    <a:pt x="43" y="467"/>
                    <a:pt x="42" y="469"/>
                  </a:cubicBezTo>
                  <a:cubicBezTo>
                    <a:pt x="42" y="469"/>
                    <a:pt x="41" y="470"/>
                    <a:pt x="41" y="471"/>
                  </a:cubicBezTo>
                  <a:cubicBezTo>
                    <a:pt x="40" y="472"/>
                    <a:pt x="39" y="473"/>
                    <a:pt x="39" y="475"/>
                  </a:cubicBezTo>
                  <a:cubicBezTo>
                    <a:pt x="38" y="475"/>
                    <a:pt x="38" y="476"/>
                    <a:pt x="37" y="477"/>
                  </a:cubicBezTo>
                  <a:cubicBezTo>
                    <a:pt x="37" y="478"/>
                    <a:pt x="36" y="479"/>
                    <a:pt x="35" y="480"/>
                  </a:cubicBezTo>
                  <a:cubicBezTo>
                    <a:pt x="35" y="481"/>
                    <a:pt x="34" y="482"/>
                    <a:pt x="34" y="483"/>
                  </a:cubicBezTo>
                  <a:cubicBezTo>
                    <a:pt x="33" y="484"/>
                    <a:pt x="32" y="485"/>
                    <a:pt x="31" y="486"/>
                  </a:cubicBezTo>
                  <a:cubicBezTo>
                    <a:pt x="31" y="487"/>
                    <a:pt x="30" y="488"/>
                    <a:pt x="30" y="488"/>
                  </a:cubicBezTo>
                  <a:cubicBezTo>
                    <a:pt x="29" y="490"/>
                    <a:pt x="28" y="491"/>
                    <a:pt x="27" y="492"/>
                  </a:cubicBezTo>
                  <a:cubicBezTo>
                    <a:pt x="26" y="492"/>
                    <a:pt x="26" y="493"/>
                    <a:pt x="25" y="494"/>
                  </a:cubicBezTo>
                  <a:cubicBezTo>
                    <a:pt x="24" y="495"/>
                    <a:pt x="22" y="497"/>
                    <a:pt x="21" y="499"/>
                  </a:cubicBezTo>
                  <a:cubicBezTo>
                    <a:pt x="19" y="501"/>
                    <a:pt x="18" y="502"/>
                    <a:pt x="16" y="504"/>
                  </a:cubicBezTo>
                  <a:cubicBezTo>
                    <a:pt x="16" y="504"/>
                    <a:pt x="15" y="505"/>
                    <a:pt x="14" y="505"/>
                  </a:cubicBezTo>
                  <a:cubicBezTo>
                    <a:pt x="14" y="506"/>
                    <a:pt x="13" y="507"/>
                    <a:pt x="12" y="508"/>
                  </a:cubicBezTo>
                  <a:cubicBezTo>
                    <a:pt x="11" y="509"/>
                    <a:pt x="10" y="509"/>
                    <a:pt x="9" y="510"/>
                  </a:cubicBezTo>
                  <a:cubicBezTo>
                    <a:pt x="9" y="511"/>
                    <a:pt x="8" y="511"/>
                    <a:pt x="7" y="512"/>
                  </a:cubicBezTo>
                  <a:cubicBezTo>
                    <a:pt x="6" y="513"/>
                    <a:pt x="5" y="513"/>
                    <a:pt x="4" y="514"/>
                  </a:cubicBezTo>
                  <a:cubicBezTo>
                    <a:pt x="4" y="514"/>
                    <a:pt x="3" y="515"/>
                    <a:pt x="3" y="515"/>
                  </a:cubicBezTo>
                  <a:cubicBezTo>
                    <a:pt x="3" y="515"/>
                    <a:pt x="3" y="515"/>
                    <a:pt x="3" y="515"/>
                  </a:cubicBezTo>
                  <a:cubicBezTo>
                    <a:pt x="3" y="515"/>
                    <a:pt x="3" y="515"/>
                    <a:pt x="3" y="515"/>
                  </a:cubicBezTo>
                  <a:cubicBezTo>
                    <a:pt x="2" y="516"/>
                    <a:pt x="1" y="516"/>
                    <a:pt x="0" y="517"/>
                  </a:cubicBezTo>
                  <a:cubicBezTo>
                    <a:pt x="11" y="521"/>
                    <a:pt x="21" y="528"/>
                    <a:pt x="29" y="536"/>
                  </a:cubicBezTo>
                  <a:cubicBezTo>
                    <a:pt x="31" y="537"/>
                    <a:pt x="32" y="539"/>
                    <a:pt x="34" y="540"/>
                  </a:cubicBezTo>
                  <a:cubicBezTo>
                    <a:pt x="34" y="541"/>
                    <a:pt x="35" y="541"/>
                    <a:pt x="35" y="542"/>
                  </a:cubicBezTo>
                  <a:cubicBezTo>
                    <a:pt x="36" y="543"/>
                    <a:pt x="37" y="544"/>
                    <a:pt x="38" y="545"/>
                  </a:cubicBezTo>
                  <a:cubicBezTo>
                    <a:pt x="39" y="546"/>
                    <a:pt x="39" y="546"/>
                    <a:pt x="39" y="547"/>
                  </a:cubicBezTo>
                  <a:cubicBezTo>
                    <a:pt x="41" y="548"/>
                    <a:pt x="42" y="549"/>
                    <a:pt x="43" y="551"/>
                  </a:cubicBezTo>
                  <a:cubicBezTo>
                    <a:pt x="43" y="552"/>
                    <a:pt x="43" y="552"/>
                    <a:pt x="43" y="552"/>
                  </a:cubicBezTo>
                  <a:cubicBezTo>
                    <a:pt x="44" y="553"/>
                    <a:pt x="46" y="555"/>
                    <a:pt x="47" y="557"/>
                  </a:cubicBezTo>
                  <a:cubicBezTo>
                    <a:pt x="47" y="557"/>
                    <a:pt x="47" y="558"/>
                    <a:pt x="48" y="559"/>
                  </a:cubicBezTo>
                  <a:cubicBezTo>
                    <a:pt x="48" y="560"/>
                    <a:pt x="49" y="561"/>
                    <a:pt x="50" y="562"/>
                  </a:cubicBezTo>
                  <a:cubicBezTo>
                    <a:pt x="50" y="563"/>
                    <a:pt x="50" y="564"/>
                    <a:pt x="51" y="564"/>
                  </a:cubicBezTo>
                  <a:cubicBezTo>
                    <a:pt x="51" y="566"/>
                    <a:pt x="52" y="567"/>
                    <a:pt x="53" y="568"/>
                  </a:cubicBezTo>
                  <a:cubicBezTo>
                    <a:pt x="53" y="569"/>
                    <a:pt x="53" y="569"/>
                    <a:pt x="53" y="570"/>
                  </a:cubicBezTo>
                  <a:cubicBezTo>
                    <a:pt x="54" y="572"/>
                    <a:pt x="55" y="573"/>
                    <a:pt x="56" y="575"/>
                  </a:cubicBezTo>
                  <a:cubicBezTo>
                    <a:pt x="56" y="576"/>
                    <a:pt x="56" y="576"/>
                    <a:pt x="56" y="577"/>
                  </a:cubicBezTo>
                  <a:cubicBezTo>
                    <a:pt x="57" y="578"/>
                    <a:pt x="57" y="580"/>
                    <a:pt x="57" y="581"/>
                  </a:cubicBezTo>
                  <a:cubicBezTo>
                    <a:pt x="58" y="582"/>
                    <a:pt x="58" y="582"/>
                    <a:pt x="58" y="583"/>
                  </a:cubicBezTo>
                  <a:cubicBezTo>
                    <a:pt x="58" y="585"/>
                    <a:pt x="59" y="586"/>
                    <a:pt x="59" y="587"/>
                  </a:cubicBezTo>
                  <a:cubicBezTo>
                    <a:pt x="59" y="588"/>
                    <a:pt x="59" y="589"/>
                    <a:pt x="59" y="589"/>
                  </a:cubicBezTo>
                  <a:cubicBezTo>
                    <a:pt x="60" y="591"/>
                    <a:pt x="60" y="593"/>
                    <a:pt x="60" y="595"/>
                  </a:cubicBezTo>
                  <a:cubicBezTo>
                    <a:pt x="61" y="595"/>
                    <a:pt x="61" y="596"/>
                    <a:pt x="61" y="596"/>
                  </a:cubicBezTo>
                  <a:cubicBezTo>
                    <a:pt x="61" y="598"/>
                    <a:pt x="61" y="599"/>
                    <a:pt x="61" y="601"/>
                  </a:cubicBezTo>
                  <a:cubicBezTo>
                    <a:pt x="61" y="602"/>
                    <a:pt x="61" y="602"/>
                    <a:pt x="61" y="603"/>
                  </a:cubicBezTo>
                  <a:cubicBezTo>
                    <a:pt x="61" y="604"/>
                    <a:pt x="61" y="606"/>
                    <a:pt x="61" y="607"/>
                  </a:cubicBezTo>
                  <a:cubicBezTo>
                    <a:pt x="61" y="608"/>
                    <a:pt x="61" y="609"/>
                    <a:pt x="62" y="609"/>
                  </a:cubicBezTo>
                  <a:cubicBezTo>
                    <a:pt x="62" y="610"/>
                    <a:pt x="62" y="610"/>
                    <a:pt x="62" y="610"/>
                  </a:cubicBezTo>
                  <a:cubicBezTo>
                    <a:pt x="62" y="611"/>
                    <a:pt x="61" y="612"/>
                    <a:pt x="61" y="613"/>
                  </a:cubicBezTo>
                  <a:cubicBezTo>
                    <a:pt x="61" y="614"/>
                    <a:pt x="61" y="615"/>
                    <a:pt x="61" y="616"/>
                  </a:cubicBezTo>
                  <a:cubicBezTo>
                    <a:pt x="61" y="617"/>
                    <a:pt x="61" y="618"/>
                    <a:pt x="61" y="619"/>
                  </a:cubicBezTo>
                  <a:cubicBezTo>
                    <a:pt x="61" y="620"/>
                    <a:pt x="61" y="621"/>
                    <a:pt x="61" y="622"/>
                  </a:cubicBezTo>
                  <a:cubicBezTo>
                    <a:pt x="61" y="624"/>
                    <a:pt x="60" y="625"/>
                    <a:pt x="60" y="626"/>
                  </a:cubicBezTo>
                  <a:cubicBezTo>
                    <a:pt x="60" y="627"/>
                    <a:pt x="60" y="628"/>
                    <a:pt x="60" y="629"/>
                  </a:cubicBezTo>
                  <a:cubicBezTo>
                    <a:pt x="59" y="631"/>
                    <a:pt x="59" y="633"/>
                    <a:pt x="58" y="635"/>
                  </a:cubicBezTo>
                  <a:cubicBezTo>
                    <a:pt x="65" y="634"/>
                    <a:pt x="72" y="633"/>
                    <a:pt x="78" y="634"/>
                  </a:cubicBezTo>
                  <a:cubicBezTo>
                    <a:pt x="79" y="634"/>
                    <a:pt x="79" y="634"/>
                    <a:pt x="79" y="634"/>
                  </a:cubicBezTo>
                  <a:cubicBezTo>
                    <a:pt x="83" y="634"/>
                    <a:pt x="86" y="635"/>
                    <a:pt x="89" y="635"/>
                  </a:cubicBezTo>
                  <a:cubicBezTo>
                    <a:pt x="90" y="636"/>
                    <a:pt x="90" y="636"/>
                    <a:pt x="91" y="636"/>
                  </a:cubicBezTo>
                  <a:cubicBezTo>
                    <a:pt x="92" y="636"/>
                    <a:pt x="94" y="637"/>
                    <a:pt x="95" y="637"/>
                  </a:cubicBezTo>
                  <a:cubicBezTo>
                    <a:pt x="95" y="637"/>
                    <a:pt x="95" y="637"/>
                    <a:pt x="95" y="637"/>
                  </a:cubicBezTo>
                  <a:cubicBezTo>
                    <a:pt x="97" y="638"/>
                    <a:pt x="99" y="639"/>
                    <a:pt x="100" y="639"/>
                  </a:cubicBezTo>
                  <a:cubicBezTo>
                    <a:pt x="100" y="640"/>
                    <a:pt x="101" y="640"/>
                    <a:pt x="101" y="640"/>
                  </a:cubicBezTo>
                  <a:cubicBezTo>
                    <a:pt x="103" y="641"/>
                    <a:pt x="104" y="642"/>
                    <a:pt x="106" y="643"/>
                  </a:cubicBezTo>
                  <a:cubicBezTo>
                    <a:pt x="106" y="643"/>
                    <a:pt x="106" y="643"/>
                    <a:pt x="106" y="643"/>
                  </a:cubicBezTo>
                  <a:cubicBezTo>
                    <a:pt x="107" y="643"/>
                    <a:pt x="109" y="644"/>
                    <a:pt x="110" y="645"/>
                  </a:cubicBezTo>
                  <a:cubicBezTo>
                    <a:pt x="111" y="646"/>
                    <a:pt x="111" y="646"/>
                    <a:pt x="111" y="646"/>
                  </a:cubicBezTo>
                  <a:cubicBezTo>
                    <a:pt x="112" y="647"/>
                    <a:pt x="114" y="648"/>
                    <a:pt x="115" y="650"/>
                  </a:cubicBezTo>
                  <a:cubicBezTo>
                    <a:pt x="117" y="651"/>
                    <a:pt x="118" y="653"/>
                    <a:pt x="120" y="654"/>
                  </a:cubicBezTo>
                  <a:cubicBezTo>
                    <a:pt x="120" y="655"/>
                    <a:pt x="121" y="656"/>
                    <a:pt x="121" y="656"/>
                  </a:cubicBezTo>
                  <a:cubicBezTo>
                    <a:pt x="122" y="657"/>
                    <a:pt x="123" y="658"/>
                    <a:pt x="124" y="659"/>
                  </a:cubicBezTo>
                  <a:cubicBezTo>
                    <a:pt x="124" y="660"/>
                    <a:pt x="125" y="661"/>
                    <a:pt x="125" y="662"/>
                  </a:cubicBezTo>
                  <a:cubicBezTo>
                    <a:pt x="126" y="663"/>
                    <a:pt x="126" y="664"/>
                    <a:pt x="127" y="665"/>
                  </a:cubicBezTo>
                  <a:cubicBezTo>
                    <a:pt x="127" y="665"/>
                    <a:pt x="128" y="666"/>
                    <a:pt x="128" y="667"/>
                  </a:cubicBezTo>
                  <a:cubicBezTo>
                    <a:pt x="129" y="668"/>
                    <a:pt x="129" y="669"/>
                    <a:pt x="130" y="670"/>
                  </a:cubicBezTo>
                  <a:cubicBezTo>
                    <a:pt x="130" y="671"/>
                    <a:pt x="130" y="672"/>
                    <a:pt x="131" y="673"/>
                  </a:cubicBezTo>
                  <a:cubicBezTo>
                    <a:pt x="131" y="674"/>
                    <a:pt x="132" y="675"/>
                    <a:pt x="132" y="676"/>
                  </a:cubicBezTo>
                  <a:cubicBezTo>
                    <a:pt x="132" y="677"/>
                    <a:pt x="132" y="678"/>
                    <a:pt x="133" y="679"/>
                  </a:cubicBezTo>
                  <a:cubicBezTo>
                    <a:pt x="133" y="680"/>
                    <a:pt x="133" y="681"/>
                    <a:pt x="133" y="682"/>
                  </a:cubicBezTo>
                  <a:cubicBezTo>
                    <a:pt x="134" y="683"/>
                    <a:pt x="134" y="684"/>
                    <a:pt x="134" y="685"/>
                  </a:cubicBezTo>
                  <a:cubicBezTo>
                    <a:pt x="134" y="686"/>
                    <a:pt x="134" y="687"/>
                    <a:pt x="134" y="688"/>
                  </a:cubicBezTo>
                  <a:cubicBezTo>
                    <a:pt x="135" y="689"/>
                    <a:pt x="135" y="690"/>
                    <a:pt x="135" y="691"/>
                  </a:cubicBezTo>
                  <a:cubicBezTo>
                    <a:pt x="135" y="692"/>
                    <a:pt x="135" y="693"/>
                    <a:pt x="135" y="694"/>
                  </a:cubicBezTo>
                  <a:cubicBezTo>
                    <a:pt x="135" y="694"/>
                    <a:pt x="135" y="695"/>
                    <a:pt x="135" y="695"/>
                  </a:cubicBezTo>
                  <a:cubicBezTo>
                    <a:pt x="135" y="696"/>
                    <a:pt x="135" y="696"/>
                    <a:pt x="135" y="697"/>
                  </a:cubicBezTo>
                  <a:cubicBezTo>
                    <a:pt x="135" y="698"/>
                    <a:pt x="135" y="699"/>
                    <a:pt x="135" y="700"/>
                  </a:cubicBezTo>
                  <a:cubicBezTo>
                    <a:pt x="135" y="701"/>
                    <a:pt x="134" y="702"/>
                    <a:pt x="134" y="703"/>
                  </a:cubicBezTo>
                  <a:cubicBezTo>
                    <a:pt x="134" y="703"/>
                    <a:pt x="134" y="704"/>
                    <a:pt x="134" y="705"/>
                  </a:cubicBezTo>
                  <a:cubicBezTo>
                    <a:pt x="134" y="706"/>
                    <a:pt x="134" y="707"/>
                    <a:pt x="133" y="708"/>
                  </a:cubicBezTo>
                  <a:cubicBezTo>
                    <a:pt x="133" y="709"/>
                    <a:pt x="133" y="710"/>
                    <a:pt x="133" y="711"/>
                  </a:cubicBezTo>
                  <a:cubicBezTo>
                    <a:pt x="132" y="712"/>
                    <a:pt x="132" y="713"/>
                    <a:pt x="132" y="714"/>
                  </a:cubicBezTo>
                  <a:cubicBezTo>
                    <a:pt x="132" y="715"/>
                    <a:pt x="131" y="716"/>
                    <a:pt x="131" y="717"/>
                  </a:cubicBezTo>
                  <a:cubicBezTo>
                    <a:pt x="131" y="718"/>
                    <a:pt x="130" y="719"/>
                    <a:pt x="130" y="720"/>
                  </a:cubicBezTo>
                  <a:cubicBezTo>
                    <a:pt x="129" y="720"/>
                    <a:pt x="129" y="721"/>
                    <a:pt x="129" y="722"/>
                  </a:cubicBezTo>
                  <a:cubicBezTo>
                    <a:pt x="128" y="723"/>
                    <a:pt x="128" y="724"/>
                    <a:pt x="127" y="725"/>
                  </a:cubicBezTo>
                  <a:cubicBezTo>
                    <a:pt x="127" y="726"/>
                    <a:pt x="126" y="726"/>
                    <a:pt x="126" y="727"/>
                  </a:cubicBezTo>
                  <a:cubicBezTo>
                    <a:pt x="125" y="728"/>
                    <a:pt x="124" y="729"/>
                    <a:pt x="124" y="730"/>
                  </a:cubicBezTo>
                  <a:cubicBezTo>
                    <a:pt x="123" y="731"/>
                    <a:pt x="123" y="732"/>
                    <a:pt x="122" y="732"/>
                  </a:cubicBezTo>
                  <a:cubicBezTo>
                    <a:pt x="121" y="734"/>
                    <a:pt x="120" y="735"/>
                    <a:pt x="118" y="737"/>
                  </a:cubicBezTo>
                  <a:cubicBezTo>
                    <a:pt x="109" y="747"/>
                    <a:pt x="96" y="754"/>
                    <a:pt x="83" y="756"/>
                  </a:cubicBezTo>
                  <a:cubicBezTo>
                    <a:pt x="86" y="758"/>
                    <a:pt x="89" y="760"/>
                    <a:pt x="92" y="763"/>
                  </a:cubicBezTo>
                  <a:cubicBezTo>
                    <a:pt x="93" y="764"/>
                    <a:pt x="95" y="766"/>
                    <a:pt x="97" y="768"/>
                  </a:cubicBezTo>
                  <a:cubicBezTo>
                    <a:pt x="97" y="768"/>
                    <a:pt x="98" y="769"/>
                    <a:pt x="98" y="769"/>
                  </a:cubicBezTo>
                  <a:cubicBezTo>
                    <a:pt x="100" y="771"/>
                    <a:pt x="101" y="773"/>
                    <a:pt x="103" y="775"/>
                  </a:cubicBezTo>
                  <a:cubicBezTo>
                    <a:pt x="103" y="775"/>
                    <a:pt x="103" y="775"/>
                    <a:pt x="103" y="775"/>
                  </a:cubicBezTo>
                  <a:cubicBezTo>
                    <a:pt x="104" y="777"/>
                    <a:pt x="106" y="779"/>
                    <a:pt x="107" y="781"/>
                  </a:cubicBezTo>
                  <a:cubicBezTo>
                    <a:pt x="107" y="781"/>
                    <a:pt x="107" y="781"/>
                    <a:pt x="108" y="782"/>
                  </a:cubicBezTo>
                  <a:cubicBezTo>
                    <a:pt x="109" y="784"/>
                    <a:pt x="110" y="786"/>
                    <a:pt x="111" y="788"/>
                  </a:cubicBezTo>
                  <a:cubicBezTo>
                    <a:pt x="112" y="789"/>
                    <a:pt x="112" y="789"/>
                    <a:pt x="112" y="789"/>
                  </a:cubicBezTo>
                  <a:cubicBezTo>
                    <a:pt x="113" y="791"/>
                    <a:pt x="114" y="792"/>
                    <a:pt x="115" y="794"/>
                  </a:cubicBezTo>
                  <a:cubicBezTo>
                    <a:pt x="115" y="795"/>
                    <a:pt x="115" y="795"/>
                    <a:pt x="115" y="796"/>
                  </a:cubicBezTo>
                  <a:cubicBezTo>
                    <a:pt x="116" y="798"/>
                    <a:pt x="117" y="800"/>
                    <a:pt x="118" y="802"/>
                  </a:cubicBezTo>
                  <a:cubicBezTo>
                    <a:pt x="118" y="803"/>
                    <a:pt x="118" y="803"/>
                    <a:pt x="118" y="803"/>
                  </a:cubicBezTo>
                  <a:cubicBezTo>
                    <a:pt x="119" y="805"/>
                    <a:pt x="119" y="807"/>
                    <a:pt x="120" y="809"/>
                  </a:cubicBezTo>
                  <a:cubicBezTo>
                    <a:pt x="120" y="810"/>
                    <a:pt x="120" y="810"/>
                    <a:pt x="120" y="810"/>
                  </a:cubicBezTo>
                  <a:cubicBezTo>
                    <a:pt x="121" y="813"/>
                    <a:pt x="122" y="815"/>
                    <a:pt x="122" y="817"/>
                  </a:cubicBezTo>
                  <a:cubicBezTo>
                    <a:pt x="122" y="818"/>
                    <a:pt x="122" y="818"/>
                    <a:pt x="122" y="818"/>
                  </a:cubicBezTo>
                  <a:cubicBezTo>
                    <a:pt x="123" y="820"/>
                    <a:pt x="123" y="822"/>
                    <a:pt x="123" y="824"/>
                  </a:cubicBezTo>
                  <a:cubicBezTo>
                    <a:pt x="123" y="825"/>
                    <a:pt x="123" y="825"/>
                    <a:pt x="123" y="826"/>
                  </a:cubicBezTo>
                  <a:cubicBezTo>
                    <a:pt x="123" y="828"/>
                    <a:pt x="124" y="830"/>
                    <a:pt x="124" y="832"/>
                  </a:cubicBezTo>
                  <a:cubicBezTo>
                    <a:pt x="124" y="833"/>
                    <a:pt x="124" y="833"/>
                    <a:pt x="124" y="834"/>
                  </a:cubicBezTo>
                  <a:cubicBezTo>
                    <a:pt x="124" y="835"/>
                    <a:pt x="124" y="836"/>
                    <a:pt x="124" y="837"/>
                  </a:cubicBezTo>
                  <a:cubicBezTo>
                    <a:pt x="124" y="838"/>
                    <a:pt x="124" y="839"/>
                    <a:pt x="124" y="840"/>
                  </a:cubicBezTo>
                  <a:cubicBezTo>
                    <a:pt x="124" y="840"/>
                    <a:pt x="124" y="841"/>
                    <a:pt x="124" y="841"/>
                  </a:cubicBezTo>
                  <a:cubicBezTo>
                    <a:pt x="124" y="843"/>
                    <a:pt x="123" y="846"/>
                    <a:pt x="123" y="848"/>
                  </a:cubicBezTo>
                  <a:cubicBezTo>
                    <a:pt x="123" y="849"/>
                    <a:pt x="123" y="849"/>
                    <a:pt x="123" y="849"/>
                  </a:cubicBezTo>
                  <a:cubicBezTo>
                    <a:pt x="123" y="851"/>
                    <a:pt x="122" y="853"/>
                    <a:pt x="122" y="855"/>
                  </a:cubicBezTo>
                  <a:cubicBezTo>
                    <a:pt x="122" y="856"/>
                    <a:pt x="122" y="856"/>
                    <a:pt x="122" y="857"/>
                  </a:cubicBezTo>
                  <a:cubicBezTo>
                    <a:pt x="121" y="859"/>
                    <a:pt x="121" y="861"/>
                    <a:pt x="120" y="864"/>
                  </a:cubicBezTo>
                  <a:cubicBezTo>
                    <a:pt x="120" y="864"/>
                    <a:pt x="120" y="864"/>
                    <a:pt x="120" y="864"/>
                  </a:cubicBezTo>
                  <a:cubicBezTo>
                    <a:pt x="119" y="866"/>
                    <a:pt x="119" y="868"/>
                    <a:pt x="118" y="870"/>
                  </a:cubicBezTo>
                  <a:cubicBezTo>
                    <a:pt x="118" y="871"/>
                    <a:pt x="118" y="871"/>
                    <a:pt x="117" y="872"/>
                  </a:cubicBezTo>
                  <a:cubicBezTo>
                    <a:pt x="117" y="874"/>
                    <a:pt x="116" y="876"/>
                    <a:pt x="115" y="879"/>
                  </a:cubicBezTo>
                  <a:cubicBezTo>
                    <a:pt x="133" y="884"/>
                    <a:pt x="150" y="893"/>
                    <a:pt x="165" y="907"/>
                  </a:cubicBezTo>
                  <a:cubicBezTo>
                    <a:pt x="166" y="908"/>
                    <a:pt x="168" y="910"/>
                    <a:pt x="169" y="911"/>
                  </a:cubicBezTo>
                  <a:cubicBezTo>
                    <a:pt x="170" y="912"/>
                    <a:pt x="170" y="912"/>
                    <a:pt x="171" y="913"/>
                  </a:cubicBezTo>
                  <a:cubicBezTo>
                    <a:pt x="172" y="914"/>
                    <a:pt x="173" y="915"/>
                    <a:pt x="173" y="916"/>
                  </a:cubicBezTo>
                  <a:cubicBezTo>
                    <a:pt x="174" y="916"/>
                    <a:pt x="175" y="917"/>
                    <a:pt x="175" y="918"/>
                  </a:cubicBezTo>
                  <a:cubicBezTo>
                    <a:pt x="176" y="918"/>
                    <a:pt x="177" y="919"/>
                    <a:pt x="177" y="920"/>
                  </a:cubicBezTo>
                  <a:cubicBezTo>
                    <a:pt x="178" y="921"/>
                    <a:pt x="178" y="922"/>
                    <a:pt x="179" y="922"/>
                  </a:cubicBezTo>
                  <a:cubicBezTo>
                    <a:pt x="180" y="923"/>
                    <a:pt x="180" y="924"/>
                    <a:pt x="181" y="925"/>
                  </a:cubicBezTo>
                  <a:cubicBezTo>
                    <a:pt x="182" y="926"/>
                    <a:pt x="182" y="926"/>
                    <a:pt x="183" y="927"/>
                  </a:cubicBezTo>
                  <a:cubicBezTo>
                    <a:pt x="183" y="928"/>
                    <a:pt x="184" y="929"/>
                    <a:pt x="184" y="930"/>
                  </a:cubicBezTo>
                  <a:cubicBezTo>
                    <a:pt x="185" y="931"/>
                    <a:pt x="185" y="931"/>
                    <a:pt x="186" y="932"/>
                  </a:cubicBezTo>
                  <a:cubicBezTo>
                    <a:pt x="186" y="933"/>
                    <a:pt x="187" y="934"/>
                    <a:pt x="188" y="935"/>
                  </a:cubicBezTo>
                  <a:cubicBezTo>
                    <a:pt x="188" y="936"/>
                    <a:pt x="188" y="936"/>
                    <a:pt x="189" y="937"/>
                  </a:cubicBezTo>
                  <a:cubicBezTo>
                    <a:pt x="189" y="938"/>
                    <a:pt x="190" y="939"/>
                    <a:pt x="190" y="940"/>
                  </a:cubicBezTo>
                  <a:cubicBezTo>
                    <a:pt x="191" y="941"/>
                    <a:pt x="191" y="942"/>
                    <a:pt x="192" y="942"/>
                  </a:cubicBezTo>
                  <a:cubicBezTo>
                    <a:pt x="192" y="943"/>
                    <a:pt x="193" y="944"/>
                    <a:pt x="193" y="946"/>
                  </a:cubicBezTo>
                  <a:cubicBezTo>
                    <a:pt x="193" y="946"/>
                    <a:pt x="194" y="947"/>
                    <a:pt x="194" y="948"/>
                  </a:cubicBezTo>
                  <a:cubicBezTo>
                    <a:pt x="195" y="949"/>
                    <a:pt x="195" y="950"/>
                    <a:pt x="196" y="951"/>
                  </a:cubicBezTo>
                  <a:cubicBezTo>
                    <a:pt x="196" y="952"/>
                    <a:pt x="196" y="952"/>
                    <a:pt x="196" y="953"/>
                  </a:cubicBezTo>
                  <a:cubicBezTo>
                    <a:pt x="197" y="955"/>
                    <a:pt x="198" y="957"/>
                    <a:pt x="198" y="958"/>
                  </a:cubicBezTo>
                  <a:cubicBezTo>
                    <a:pt x="198" y="959"/>
                    <a:pt x="199" y="959"/>
                    <a:pt x="199" y="960"/>
                  </a:cubicBezTo>
                  <a:cubicBezTo>
                    <a:pt x="199" y="961"/>
                    <a:pt x="200" y="962"/>
                    <a:pt x="200" y="964"/>
                  </a:cubicBezTo>
                  <a:cubicBezTo>
                    <a:pt x="200" y="965"/>
                    <a:pt x="200" y="965"/>
                    <a:pt x="201" y="966"/>
                  </a:cubicBezTo>
                  <a:cubicBezTo>
                    <a:pt x="201" y="967"/>
                    <a:pt x="201" y="968"/>
                    <a:pt x="201" y="969"/>
                  </a:cubicBezTo>
                  <a:cubicBezTo>
                    <a:pt x="202" y="970"/>
                    <a:pt x="202" y="971"/>
                    <a:pt x="202" y="972"/>
                  </a:cubicBezTo>
                  <a:cubicBezTo>
                    <a:pt x="202" y="973"/>
                    <a:pt x="202" y="974"/>
                    <a:pt x="203" y="975"/>
                  </a:cubicBezTo>
                  <a:cubicBezTo>
                    <a:pt x="203" y="976"/>
                    <a:pt x="203" y="977"/>
                    <a:pt x="203" y="978"/>
                  </a:cubicBezTo>
                  <a:cubicBezTo>
                    <a:pt x="203" y="979"/>
                    <a:pt x="203" y="980"/>
                    <a:pt x="204" y="981"/>
                  </a:cubicBezTo>
                  <a:cubicBezTo>
                    <a:pt x="204" y="982"/>
                    <a:pt x="204" y="982"/>
                    <a:pt x="204" y="983"/>
                  </a:cubicBezTo>
                  <a:cubicBezTo>
                    <a:pt x="204" y="984"/>
                    <a:pt x="204" y="985"/>
                    <a:pt x="204" y="986"/>
                  </a:cubicBezTo>
                  <a:cubicBezTo>
                    <a:pt x="204" y="987"/>
                    <a:pt x="204" y="988"/>
                    <a:pt x="205" y="989"/>
                  </a:cubicBezTo>
                  <a:cubicBezTo>
                    <a:pt x="205" y="990"/>
                    <a:pt x="205" y="991"/>
                    <a:pt x="205" y="992"/>
                  </a:cubicBezTo>
                  <a:cubicBezTo>
                    <a:pt x="205" y="993"/>
                    <a:pt x="205" y="994"/>
                    <a:pt x="205" y="995"/>
                  </a:cubicBezTo>
                  <a:cubicBezTo>
                    <a:pt x="205" y="996"/>
                    <a:pt x="205" y="997"/>
                    <a:pt x="205" y="998"/>
                  </a:cubicBezTo>
                  <a:cubicBezTo>
                    <a:pt x="205" y="999"/>
                    <a:pt x="205" y="999"/>
                    <a:pt x="205" y="1000"/>
                  </a:cubicBezTo>
                  <a:cubicBezTo>
                    <a:pt x="205" y="1000"/>
                    <a:pt x="205" y="1000"/>
                    <a:pt x="205" y="1000"/>
                  </a:cubicBezTo>
                  <a:cubicBezTo>
                    <a:pt x="205" y="1002"/>
                    <a:pt x="205" y="1003"/>
                    <a:pt x="205" y="1004"/>
                  </a:cubicBezTo>
                  <a:cubicBezTo>
                    <a:pt x="205" y="1005"/>
                    <a:pt x="205" y="1005"/>
                    <a:pt x="205" y="1006"/>
                  </a:cubicBezTo>
                  <a:cubicBezTo>
                    <a:pt x="205" y="1007"/>
                    <a:pt x="204" y="1009"/>
                    <a:pt x="204" y="1010"/>
                  </a:cubicBezTo>
                  <a:cubicBezTo>
                    <a:pt x="204" y="1011"/>
                    <a:pt x="204" y="1011"/>
                    <a:pt x="204" y="1012"/>
                  </a:cubicBezTo>
                  <a:cubicBezTo>
                    <a:pt x="204" y="1014"/>
                    <a:pt x="204" y="1015"/>
                    <a:pt x="204" y="1017"/>
                  </a:cubicBezTo>
                  <a:cubicBezTo>
                    <a:pt x="344" y="992"/>
                    <a:pt x="473" y="934"/>
                    <a:pt x="583" y="852"/>
                  </a:cubicBezTo>
                  <a:cubicBezTo>
                    <a:pt x="580" y="803"/>
                    <a:pt x="548" y="758"/>
                    <a:pt x="498" y="74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69" name="Freeform 356"/>
            <p:cNvSpPr/>
            <p:nvPr/>
          </p:nvSpPr>
          <p:spPr bwMode="auto">
            <a:xfrm>
              <a:off x="4683125" y="6063666"/>
              <a:ext cx="11113" cy="0"/>
            </a:xfrm>
            <a:custGeom>
              <a:gdLst>
                <a:gd name="T0" fmla="*/ 4 w 4"/>
                <a:gd name="T1" fmla="*/ 0 w 4"/>
                <a:gd name="T2" fmla="*/ 4 w 4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4">
                  <a:moveTo>
                    <a:pt x="4" y="0"/>
                  </a:moveTo>
                  <a:cubicBezTo>
                    <a:pt x="3" y="0"/>
                    <a:pt x="1" y="0"/>
                    <a:pt x="0" y="0"/>
                  </a:cubicBezTo>
                  <a:cubicBezTo>
                    <a:pt x="1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70" name="Freeform 357"/>
            <p:cNvSpPr/>
            <p:nvPr/>
          </p:nvSpPr>
          <p:spPr bwMode="auto">
            <a:xfrm>
              <a:off x="3444875" y="5465178"/>
              <a:ext cx="9525" cy="7938"/>
            </a:xfrm>
            <a:custGeom>
              <a:gdLst>
                <a:gd name="T0" fmla="*/ 4 w 4"/>
                <a:gd name="T1" fmla="*/ 0 h 3"/>
                <a:gd name="T2" fmla="*/ 0 w 4"/>
                <a:gd name="T3" fmla="*/ 3 h 3"/>
                <a:gd name="T4" fmla="*/ 4 w 4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4" y="0"/>
                  </a:moveTo>
                  <a:cubicBezTo>
                    <a:pt x="3" y="1"/>
                    <a:pt x="2" y="2"/>
                    <a:pt x="0" y="3"/>
                  </a:cubicBezTo>
                  <a:cubicBezTo>
                    <a:pt x="2" y="2"/>
                    <a:pt x="3" y="1"/>
                    <a:pt x="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71" name="Freeform 358"/>
            <p:cNvSpPr/>
            <p:nvPr/>
          </p:nvSpPr>
          <p:spPr bwMode="auto">
            <a:xfrm>
              <a:off x="3454400" y="5458828"/>
              <a:ext cx="9525" cy="6350"/>
            </a:xfrm>
            <a:custGeom>
              <a:gdLst>
                <a:gd name="T0" fmla="*/ 1 w 3"/>
                <a:gd name="T1" fmla="*/ 2 h 2"/>
                <a:gd name="T2" fmla="*/ 0 w 3"/>
                <a:gd name="T3" fmla="*/ 2 h 2"/>
                <a:gd name="T4" fmla="*/ 3 w 3"/>
                <a:gd name="T5" fmla="*/ 0 h 2"/>
                <a:gd name="T6" fmla="*/ 3 w 3"/>
                <a:gd name="T7" fmla="*/ 0 h 2"/>
                <a:gd name="T8" fmla="*/ 1 w 3"/>
                <a:gd name="T9" fmla="*/ 2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1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1"/>
                    <a:pt x="1" y="1"/>
                    <a:pt x="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72" name="Freeform 359"/>
            <p:cNvSpPr/>
            <p:nvPr/>
          </p:nvSpPr>
          <p:spPr bwMode="auto">
            <a:xfrm>
              <a:off x="3482975" y="5436603"/>
              <a:ext cx="4763" cy="3175"/>
            </a:xfrm>
            <a:custGeom>
              <a:gdLst>
                <a:gd name="T0" fmla="*/ 1 w 2"/>
                <a:gd name="T1" fmla="*/ 1 h 1"/>
                <a:gd name="T2" fmla="*/ 0 w 2"/>
                <a:gd name="T3" fmla="*/ 1 h 1"/>
                <a:gd name="T4" fmla="*/ 2 w 2"/>
                <a:gd name="T5" fmla="*/ 0 h 1"/>
                <a:gd name="T6" fmla="*/ 2 w 2"/>
                <a:gd name="T7" fmla="*/ 0 h 1"/>
                <a:gd name="T8" fmla="*/ 1 w 2"/>
                <a:gd name="T9" fmla="*/ 1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0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73" name="Freeform 360"/>
            <p:cNvSpPr/>
            <p:nvPr/>
          </p:nvSpPr>
          <p:spPr bwMode="auto">
            <a:xfrm>
              <a:off x="3468688" y="5447716"/>
              <a:ext cx="7938" cy="6350"/>
            </a:xfrm>
            <a:custGeom>
              <a:gdLst>
                <a:gd name="T0" fmla="*/ 2 w 3"/>
                <a:gd name="T1" fmla="*/ 0 h 2"/>
                <a:gd name="T2" fmla="*/ 1 w 3"/>
                <a:gd name="T3" fmla="*/ 1 h 2"/>
                <a:gd name="T4" fmla="*/ 0 w 3"/>
                <a:gd name="T5" fmla="*/ 2 h 2"/>
                <a:gd name="T6" fmla="*/ 3 w 3"/>
                <a:gd name="T7" fmla="*/ 0 h 2"/>
                <a:gd name="T8" fmla="*/ 2 w 3"/>
                <a:gd name="T9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2" y="1"/>
                    <a:pt x="1" y="1"/>
                    <a:pt x="1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1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74" name="Freeform 361"/>
            <p:cNvSpPr/>
            <p:nvPr/>
          </p:nvSpPr>
          <p:spPr bwMode="auto">
            <a:xfrm>
              <a:off x="3454400" y="5450891"/>
              <a:ext cx="17463" cy="14288"/>
            </a:xfrm>
            <a:custGeom>
              <a:gdLst>
                <a:gd name="T0" fmla="*/ 3 w 6"/>
                <a:gd name="T1" fmla="*/ 3 h 5"/>
                <a:gd name="T2" fmla="*/ 6 w 6"/>
                <a:gd name="T3" fmla="*/ 0 h 5"/>
                <a:gd name="T4" fmla="*/ 6 w 6"/>
                <a:gd name="T5" fmla="*/ 0 h 5"/>
                <a:gd name="T6" fmla="*/ 0 w 6"/>
                <a:gd name="T7" fmla="*/ 5 h 5"/>
                <a:gd name="T8" fmla="*/ 1 w 6"/>
                <a:gd name="T9" fmla="*/ 5 h 5"/>
                <a:gd name="T10" fmla="*/ 3 w 6"/>
                <a:gd name="T11" fmla="*/ 3 h 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5">
                  <a:moveTo>
                    <a:pt x="3" y="3"/>
                  </a:moveTo>
                  <a:cubicBezTo>
                    <a:pt x="4" y="2"/>
                    <a:pt x="5" y="1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2"/>
                    <a:pt x="2" y="4"/>
                    <a:pt x="0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4"/>
                    <a:pt x="2" y="4"/>
                    <a:pt x="3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75" name="Freeform 362"/>
            <p:cNvSpPr/>
            <p:nvPr/>
          </p:nvSpPr>
          <p:spPr bwMode="auto">
            <a:xfrm>
              <a:off x="3487738" y="5423903"/>
              <a:ext cx="14288" cy="12700"/>
            </a:xfrm>
            <a:custGeom>
              <a:gdLst>
                <a:gd name="T0" fmla="*/ 5 w 5"/>
                <a:gd name="T1" fmla="*/ 0 h 5"/>
                <a:gd name="T2" fmla="*/ 0 w 5"/>
                <a:gd name="T3" fmla="*/ 5 h 5"/>
                <a:gd name="T4" fmla="*/ 5 w 5"/>
                <a:gd name="T5" fmla="*/ 0 h 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5">
                  <a:moveTo>
                    <a:pt x="5" y="0"/>
                  </a:moveTo>
                  <a:cubicBezTo>
                    <a:pt x="3" y="2"/>
                    <a:pt x="2" y="3"/>
                    <a:pt x="0" y="5"/>
                  </a:cubicBezTo>
                  <a:cubicBezTo>
                    <a:pt x="2" y="3"/>
                    <a:pt x="3" y="2"/>
                    <a:pt x="5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76" name="Freeform 363"/>
            <p:cNvSpPr/>
            <p:nvPr/>
          </p:nvSpPr>
          <p:spPr bwMode="auto">
            <a:xfrm>
              <a:off x="3476625" y="5439778"/>
              <a:ext cx="6350" cy="7938"/>
            </a:xfrm>
            <a:custGeom>
              <a:gdLst>
                <a:gd name="T0" fmla="*/ 2 w 2"/>
                <a:gd name="T1" fmla="*/ 0 h 3"/>
                <a:gd name="T2" fmla="*/ 0 w 2"/>
                <a:gd name="T3" fmla="*/ 3 h 3"/>
                <a:gd name="T4" fmla="*/ 2 w 2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cubicBezTo>
                    <a:pt x="2" y="1"/>
                    <a:pt x="1" y="2"/>
                    <a:pt x="0" y="3"/>
                  </a:cubicBezTo>
                  <a:cubicBezTo>
                    <a:pt x="1" y="2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77" name="Freeform 364"/>
            <p:cNvSpPr/>
            <p:nvPr/>
          </p:nvSpPr>
          <p:spPr bwMode="auto">
            <a:xfrm>
              <a:off x="3452813" y="5465178"/>
              <a:ext cx="1588" cy="1588"/>
            </a:xfrm>
            <a:custGeom>
              <a:gdLst>
                <a:gd name="T0" fmla="*/ 0 w 1"/>
                <a:gd name="T1" fmla="*/ 1 h 1"/>
                <a:gd name="T2" fmla="*/ 1 w 1"/>
                <a:gd name="T3" fmla="*/ 0 h 1"/>
                <a:gd name="T4" fmla="*/ 1 w 1"/>
                <a:gd name="T5" fmla="*/ 0 h 1"/>
                <a:gd name="T6" fmla="*/ 0 w 1"/>
                <a:gd name="T7" fmla="*/ 1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78" name="Freeform 365"/>
            <p:cNvSpPr/>
            <p:nvPr/>
          </p:nvSpPr>
          <p:spPr bwMode="auto">
            <a:xfrm>
              <a:off x="3463925" y="5454066"/>
              <a:ext cx="4763" cy="4763"/>
            </a:xfrm>
            <a:custGeom>
              <a:gdLst>
                <a:gd name="T0" fmla="*/ 2 w 2"/>
                <a:gd name="T1" fmla="*/ 0 h 2"/>
                <a:gd name="T2" fmla="*/ 0 w 2"/>
                <a:gd name="T3" fmla="*/ 2 h 2"/>
                <a:gd name="T4" fmla="*/ 2 w 2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1" y="1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79" name="Freeform 366"/>
            <p:cNvSpPr/>
            <p:nvPr/>
          </p:nvSpPr>
          <p:spPr bwMode="auto">
            <a:xfrm>
              <a:off x="3484563" y="5436603"/>
              <a:ext cx="3175" cy="3175"/>
            </a:xfrm>
            <a:custGeom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80" name="Freeform 367"/>
            <p:cNvSpPr/>
            <p:nvPr/>
          </p:nvSpPr>
          <p:spPr bwMode="auto">
            <a:xfrm>
              <a:off x="3471863" y="5447716"/>
              <a:ext cx="3175" cy="3175"/>
            </a:xfrm>
            <a:custGeom>
              <a:gdLst>
                <a:gd name="T0" fmla="*/ 2 w 2"/>
                <a:gd name="T1" fmla="*/ 0 h 2"/>
                <a:gd name="T2" fmla="*/ 0 w 2"/>
                <a:gd name="T3" fmla="*/ 2 h 2"/>
                <a:gd name="T4" fmla="*/ 2 w 2"/>
                <a:gd name="T5" fmla="*/ 0 h 2"/>
                <a:gd name="T6" fmla="*/ 2 w 2"/>
                <a:gd name="T7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81" name="Freeform 368"/>
            <p:cNvSpPr/>
            <p:nvPr/>
          </p:nvSpPr>
          <p:spPr bwMode="auto">
            <a:xfrm>
              <a:off x="3454400" y="5465178"/>
              <a:ext cx="3175" cy="0"/>
            </a:xfrm>
            <a:custGeom>
              <a:gdLst>
                <a:gd name="T0" fmla="*/ 0 w 2"/>
                <a:gd name="T1" fmla="*/ 0 w 2"/>
                <a:gd name="T2" fmla="*/ 0 w 2"/>
                <a:gd name="T3" fmla="*/ 2 w 2"/>
                <a:gd name="T4" fmla="*/ 0 w 2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82" name="Freeform 369"/>
            <p:cNvSpPr/>
            <p:nvPr/>
          </p:nvSpPr>
          <p:spPr bwMode="auto">
            <a:xfrm>
              <a:off x="3463925" y="5450891"/>
              <a:ext cx="7938" cy="7938"/>
            </a:xfrm>
            <a:custGeom>
              <a:gdLst>
                <a:gd name="T0" fmla="*/ 0 w 3"/>
                <a:gd name="T1" fmla="*/ 3 h 3"/>
                <a:gd name="T2" fmla="*/ 0 w 3"/>
                <a:gd name="T3" fmla="*/ 3 h 3"/>
                <a:gd name="T4" fmla="*/ 2 w 3"/>
                <a:gd name="T5" fmla="*/ 1 h 3"/>
                <a:gd name="T6" fmla="*/ 3 w 3"/>
                <a:gd name="T7" fmla="*/ 0 h 3"/>
                <a:gd name="T8" fmla="*/ 0 w 3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2" y="2"/>
                    <a:pt x="2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1"/>
                    <a:pt x="1" y="2"/>
                    <a:pt x="0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83" name="Freeform 370"/>
            <p:cNvSpPr/>
            <p:nvPr/>
          </p:nvSpPr>
          <p:spPr bwMode="auto">
            <a:xfrm>
              <a:off x="3487738" y="5423903"/>
              <a:ext cx="14288" cy="12700"/>
            </a:xfrm>
            <a:custGeom>
              <a:gdLst>
                <a:gd name="T0" fmla="*/ 0 w 5"/>
                <a:gd name="T1" fmla="*/ 5 h 5"/>
                <a:gd name="T2" fmla="*/ 5 w 5"/>
                <a:gd name="T3" fmla="*/ 0 h 5"/>
                <a:gd name="T4" fmla="*/ 0 w 5"/>
                <a:gd name="T5" fmla="*/ 5 h 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5">
                  <a:moveTo>
                    <a:pt x="0" y="5"/>
                  </a:moveTo>
                  <a:cubicBezTo>
                    <a:pt x="2" y="3"/>
                    <a:pt x="3" y="2"/>
                    <a:pt x="5" y="0"/>
                  </a:cubicBezTo>
                  <a:cubicBezTo>
                    <a:pt x="3" y="2"/>
                    <a:pt x="2" y="3"/>
                    <a:pt x="0" y="5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84" name="Freeform 371"/>
            <p:cNvSpPr/>
            <p:nvPr/>
          </p:nvSpPr>
          <p:spPr bwMode="auto">
            <a:xfrm>
              <a:off x="3475038" y="5439778"/>
              <a:ext cx="9525" cy="7938"/>
            </a:xfrm>
            <a:custGeom>
              <a:gdLst>
                <a:gd name="T0" fmla="*/ 0 w 4"/>
                <a:gd name="T1" fmla="*/ 3 h 3"/>
                <a:gd name="T2" fmla="*/ 1 w 4"/>
                <a:gd name="T3" fmla="*/ 3 h 3"/>
                <a:gd name="T4" fmla="*/ 3 w 4"/>
                <a:gd name="T5" fmla="*/ 0 h 3"/>
                <a:gd name="T6" fmla="*/ 4 w 4"/>
                <a:gd name="T7" fmla="*/ 0 h 3"/>
                <a:gd name="T8" fmla="*/ 0 w 4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2" y="2"/>
                    <a:pt x="3" y="1"/>
                    <a:pt x="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2" y="2"/>
                    <a:pt x="0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85" name="Freeform 372"/>
            <p:cNvSpPr/>
            <p:nvPr/>
          </p:nvSpPr>
          <p:spPr bwMode="auto">
            <a:xfrm>
              <a:off x="1463675" y="2094916"/>
              <a:ext cx="2271713" cy="2262188"/>
            </a:xfrm>
            <a:custGeom>
              <a:gdLst>
                <a:gd name="T0" fmla="*/ 292 w 834"/>
                <a:gd name="T1" fmla="*/ 599 h 830"/>
                <a:gd name="T2" fmla="*/ 483 w 834"/>
                <a:gd name="T3" fmla="*/ 740 h 830"/>
                <a:gd name="T4" fmla="*/ 640 w 834"/>
                <a:gd name="T5" fmla="*/ 799 h 830"/>
                <a:gd name="T6" fmla="*/ 635 w 834"/>
                <a:gd name="T7" fmla="*/ 797 h 830"/>
                <a:gd name="T8" fmla="*/ 622 w 834"/>
                <a:gd name="T9" fmla="*/ 796 h 830"/>
                <a:gd name="T10" fmla="*/ 616 w 834"/>
                <a:gd name="T11" fmla="*/ 796 h 830"/>
                <a:gd name="T12" fmla="*/ 611 w 834"/>
                <a:gd name="T13" fmla="*/ 793 h 830"/>
                <a:gd name="T14" fmla="*/ 611 w 834"/>
                <a:gd name="T15" fmla="*/ 785 h 830"/>
                <a:gd name="T16" fmla="*/ 609 w 834"/>
                <a:gd name="T17" fmla="*/ 779 h 830"/>
                <a:gd name="T18" fmla="*/ 606 w 834"/>
                <a:gd name="T19" fmla="*/ 772 h 830"/>
                <a:gd name="T20" fmla="*/ 602 w 834"/>
                <a:gd name="T21" fmla="*/ 766 h 830"/>
                <a:gd name="T22" fmla="*/ 599 w 834"/>
                <a:gd name="T23" fmla="*/ 762 h 830"/>
                <a:gd name="T24" fmla="*/ 592 w 834"/>
                <a:gd name="T25" fmla="*/ 756 h 830"/>
                <a:gd name="T26" fmla="*/ 586 w 834"/>
                <a:gd name="T27" fmla="*/ 728 h 830"/>
                <a:gd name="T28" fmla="*/ 587 w 834"/>
                <a:gd name="T29" fmla="*/ 722 h 830"/>
                <a:gd name="T30" fmla="*/ 586 w 834"/>
                <a:gd name="T31" fmla="*/ 714 h 830"/>
                <a:gd name="T32" fmla="*/ 584 w 834"/>
                <a:gd name="T33" fmla="*/ 708 h 830"/>
                <a:gd name="T34" fmla="*/ 579 w 834"/>
                <a:gd name="T35" fmla="*/ 702 h 830"/>
                <a:gd name="T36" fmla="*/ 574 w 834"/>
                <a:gd name="T37" fmla="*/ 697 h 830"/>
                <a:gd name="T38" fmla="*/ 566 w 834"/>
                <a:gd name="T39" fmla="*/ 693 h 830"/>
                <a:gd name="T40" fmla="*/ 562 w 834"/>
                <a:gd name="T41" fmla="*/ 692 h 830"/>
                <a:gd name="T42" fmla="*/ 556 w 834"/>
                <a:gd name="T43" fmla="*/ 697 h 830"/>
                <a:gd name="T44" fmla="*/ 554 w 834"/>
                <a:gd name="T45" fmla="*/ 692 h 830"/>
                <a:gd name="T46" fmla="*/ 549 w 834"/>
                <a:gd name="T47" fmla="*/ 692 h 830"/>
                <a:gd name="T48" fmla="*/ 542 w 834"/>
                <a:gd name="T49" fmla="*/ 695 h 830"/>
                <a:gd name="T50" fmla="*/ 538 w 834"/>
                <a:gd name="T51" fmla="*/ 697 h 830"/>
                <a:gd name="T52" fmla="*/ 494 w 834"/>
                <a:gd name="T53" fmla="*/ 656 h 830"/>
                <a:gd name="T54" fmla="*/ 495 w 834"/>
                <a:gd name="T55" fmla="*/ 638 h 830"/>
                <a:gd name="T56" fmla="*/ 496 w 834"/>
                <a:gd name="T57" fmla="*/ 630 h 830"/>
                <a:gd name="T58" fmla="*/ 497 w 834"/>
                <a:gd name="T59" fmla="*/ 622 h 830"/>
                <a:gd name="T60" fmla="*/ 496 w 834"/>
                <a:gd name="T61" fmla="*/ 611 h 830"/>
                <a:gd name="T62" fmla="*/ 492 w 834"/>
                <a:gd name="T63" fmla="*/ 597 h 830"/>
                <a:gd name="T64" fmla="*/ 487 w 834"/>
                <a:gd name="T65" fmla="*/ 587 h 830"/>
                <a:gd name="T66" fmla="*/ 478 w 834"/>
                <a:gd name="T67" fmla="*/ 575 h 830"/>
                <a:gd name="T68" fmla="*/ 470 w 834"/>
                <a:gd name="T69" fmla="*/ 567 h 830"/>
                <a:gd name="T70" fmla="*/ 457 w 834"/>
                <a:gd name="T71" fmla="*/ 559 h 830"/>
                <a:gd name="T72" fmla="*/ 534 w 834"/>
                <a:gd name="T73" fmla="*/ 463 h 830"/>
                <a:gd name="T74" fmla="*/ 616 w 834"/>
                <a:gd name="T75" fmla="*/ 412 h 830"/>
                <a:gd name="T76" fmla="*/ 713 w 834"/>
                <a:gd name="T77" fmla="*/ 319 h 830"/>
                <a:gd name="T78" fmla="*/ 732 w 834"/>
                <a:gd name="T79" fmla="*/ 295 h 830"/>
                <a:gd name="T80" fmla="*/ 748 w 834"/>
                <a:gd name="T81" fmla="*/ 273 h 830"/>
                <a:gd name="T82" fmla="*/ 832 w 834"/>
                <a:gd name="T83" fmla="*/ 28 h 830"/>
                <a:gd name="T84" fmla="*/ 831 w 834"/>
                <a:gd name="T85" fmla="*/ 9 h 830"/>
                <a:gd name="T86" fmla="*/ 811 w 834"/>
                <a:gd name="T87" fmla="*/ 2 h 830"/>
                <a:gd name="T88" fmla="*/ 594 w 834"/>
                <a:gd name="T89" fmla="*/ 112 h 830"/>
                <a:gd name="T90" fmla="*/ 575 w 834"/>
                <a:gd name="T91" fmla="*/ 130 h 830"/>
                <a:gd name="T92" fmla="*/ 557 w 834"/>
                <a:gd name="T93" fmla="*/ 148 h 830"/>
                <a:gd name="T94" fmla="*/ 493 w 834"/>
                <a:gd name="T95" fmla="*/ 217 h 830"/>
                <a:gd name="T96" fmla="*/ 432 w 834"/>
                <a:gd name="T97" fmla="*/ 360 h 830"/>
                <a:gd name="T98" fmla="*/ 273 w 834"/>
                <a:gd name="T99" fmla="*/ 441 h 830"/>
                <a:gd name="T100" fmla="*/ 178 w 834"/>
                <a:gd name="T101" fmla="*/ 372 h 830"/>
                <a:gd name="T102" fmla="*/ 75 w 834"/>
                <a:gd name="T103" fmla="*/ 293 h 83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34" h="830">
                  <a:moveTo>
                    <a:pt x="124" y="539"/>
                  </a:moveTo>
                  <a:cubicBezTo>
                    <a:pt x="124" y="548"/>
                    <a:pt x="123" y="557"/>
                    <a:pt x="121" y="566"/>
                  </a:cubicBezTo>
                  <a:cubicBezTo>
                    <a:pt x="132" y="562"/>
                    <a:pt x="143" y="560"/>
                    <a:pt x="155" y="560"/>
                  </a:cubicBezTo>
                  <a:cubicBezTo>
                    <a:pt x="196" y="560"/>
                    <a:pt x="231" y="584"/>
                    <a:pt x="247" y="619"/>
                  </a:cubicBezTo>
                  <a:cubicBezTo>
                    <a:pt x="258" y="607"/>
                    <a:pt x="274" y="599"/>
                    <a:pt x="292" y="599"/>
                  </a:cubicBezTo>
                  <a:cubicBezTo>
                    <a:pt x="326" y="599"/>
                    <a:pt x="354" y="627"/>
                    <a:pt x="354" y="661"/>
                  </a:cubicBezTo>
                  <a:cubicBezTo>
                    <a:pt x="354" y="669"/>
                    <a:pt x="352" y="677"/>
                    <a:pt x="349" y="685"/>
                  </a:cubicBezTo>
                  <a:cubicBezTo>
                    <a:pt x="351" y="684"/>
                    <a:pt x="353" y="684"/>
                    <a:pt x="355" y="684"/>
                  </a:cubicBezTo>
                  <a:cubicBezTo>
                    <a:pt x="397" y="684"/>
                    <a:pt x="433" y="710"/>
                    <a:pt x="448" y="747"/>
                  </a:cubicBezTo>
                  <a:cubicBezTo>
                    <a:pt x="459" y="743"/>
                    <a:pt x="471" y="740"/>
                    <a:pt x="483" y="740"/>
                  </a:cubicBezTo>
                  <a:cubicBezTo>
                    <a:pt x="535" y="740"/>
                    <a:pt x="578" y="779"/>
                    <a:pt x="583" y="830"/>
                  </a:cubicBezTo>
                  <a:cubicBezTo>
                    <a:pt x="604" y="821"/>
                    <a:pt x="624" y="811"/>
                    <a:pt x="644" y="800"/>
                  </a:cubicBezTo>
                  <a:cubicBezTo>
                    <a:pt x="643" y="800"/>
                    <a:pt x="642" y="800"/>
                    <a:pt x="641" y="799"/>
                  </a:cubicBezTo>
                  <a:cubicBezTo>
                    <a:pt x="641" y="799"/>
                    <a:pt x="641" y="799"/>
                    <a:pt x="641" y="799"/>
                  </a:cubicBezTo>
                  <a:cubicBezTo>
                    <a:pt x="640" y="799"/>
                    <a:pt x="640" y="799"/>
                    <a:pt x="640" y="799"/>
                  </a:cubicBezTo>
                  <a:cubicBezTo>
                    <a:pt x="640" y="799"/>
                    <a:pt x="640" y="799"/>
                    <a:pt x="640" y="799"/>
                  </a:cubicBezTo>
                  <a:cubicBezTo>
                    <a:pt x="640" y="799"/>
                    <a:pt x="640" y="799"/>
                    <a:pt x="640" y="799"/>
                  </a:cubicBezTo>
                  <a:cubicBezTo>
                    <a:pt x="639" y="799"/>
                    <a:pt x="639" y="799"/>
                    <a:pt x="639" y="799"/>
                  </a:cubicBezTo>
                  <a:cubicBezTo>
                    <a:pt x="638" y="798"/>
                    <a:pt x="636" y="798"/>
                    <a:pt x="635" y="798"/>
                  </a:cubicBezTo>
                  <a:cubicBezTo>
                    <a:pt x="635" y="797"/>
                    <a:pt x="635" y="797"/>
                    <a:pt x="635" y="797"/>
                  </a:cubicBezTo>
                  <a:cubicBezTo>
                    <a:pt x="633" y="797"/>
                    <a:pt x="632" y="797"/>
                    <a:pt x="630" y="797"/>
                  </a:cubicBezTo>
                  <a:cubicBezTo>
                    <a:pt x="630" y="797"/>
                    <a:pt x="630" y="797"/>
                    <a:pt x="630" y="797"/>
                  </a:cubicBezTo>
                  <a:cubicBezTo>
                    <a:pt x="629" y="796"/>
                    <a:pt x="627" y="796"/>
                    <a:pt x="626" y="796"/>
                  </a:cubicBezTo>
                  <a:cubicBezTo>
                    <a:pt x="625" y="796"/>
                    <a:pt x="625" y="796"/>
                    <a:pt x="625" y="796"/>
                  </a:cubicBezTo>
                  <a:cubicBezTo>
                    <a:pt x="624" y="796"/>
                    <a:pt x="623" y="796"/>
                    <a:pt x="622" y="796"/>
                  </a:cubicBezTo>
                  <a:cubicBezTo>
                    <a:pt x="621" y="798"/>
                    <a:pt x="621" y="798"/>
                    <a:pt x="621" y="798"/>
                  </a:cubicBezTo>
                  <a:cubicBezTo>
                    <a:pt x="621" y="801"/>
                    <a:pt x="621" y="801"/>
                    <a:pt x="621" y="801"/>
                  </a:cubicBezTo>
                  <a:cubicBezTo>
                    <a:pt x="617" y="801"/>
                    <a:pt x="617" y="801"/>
                    <a:pt x="617" y="801"/>
                  </a:cubicBezTo>
                  <a:cubicBezTo>
                    <a:pt x="617" y="797"/>
                    <a:pt x="617" y="797"/>
                    <a:pt x="617" y="797"/>
                  </a:cubicBezTo>
                  <a:cubicBezTo>
                    <a:pt x="617" y="797"/>
                    <a:pt x="616" y="796"/>
                    <a:pt x="616" y="796"/>
                  </a:cubicBezTo>
                  <a:cubicBezTo>
                    <a:pt x="615" y="796"/>
                    <a:pt x="614" y="796"/>
                    <a:pt x="614" y="796"/>
                  </a:cubicBezTo>
                  <a:cubicBezTo>
                    <a:pt x="613" y="796"/>
                    <a:pt x="611" y="796"/>
                    <a:pt x="609" y="796"/>
                  </a:cubicBezTo>
                  <a:cubicBezTo>
                    <a:pt x="609" y="796"/>
                    <a:pt x="609" y="796"/>
                    <a:pt x="609" y="796"/>
                  </a:cubicBezTo>
                  <a:cubicBezTo>
                    <a:pt x="609" y="796"/>
                    <a:pt x="611" y="795"/>
                    <a:pt x="611" y="795"/>
                  </a:cubicBezTo>
                  <a:cubicBezTo>
                    <a:pt x="611" y="794"/>
                    <a:pt x="611" y="794"/>
                    <a:pt x="611" y="793"/>
                  </a:cubicBezTo>
                  <a:cubicBezTo>
                    <a:pt x="611" y="793"/>
                    <a:pt x="612" y="792"/>
                    <a:pt x="612" y="792"/>
                  </a:cubicBezTo>
                  <a:cubicBezTo>
                    <a:pt x="612" y="791"/>
                    <a:pt x="612" y="791"/>
                    <a:pt x="612" y="791"/>
                  </a:cubicBezTo>
                  <a:cubicBezTo>
                    <a:pt x="612" y="790"/>
                    <a:pt x="612" y="789"/>
                    <a:pt x="611" y="788"/>
                  </a:cubicBezTo>
                  <a:cubicBezTo>
                    <a:pt x="611" y="787"/>
                    <a:pt x="611" y="787"/>
                    <a:pt x="611" y="787"/>
                  </a:cubicBezTo>
                  <a:cubicBezTo>
                    <a:pt x="611" y="786"/>
                    <a:pt x="611" y="786"/>
                    <a:pt x="611" y="785"/>
                  </a:cubicBezTo>
                  <a:cubicBezTo>
                    <a:pt x="611" y="785"/>
                    <a:pt x="611" y="784"/>
                    <a:pt x="611" y="784"/>
                  </a:cubicBezTo>
                  <a:cubicBezTo>
                    <a:pt x="611" y="783"/>
                    <a:pt x="610" y="783"/>
                    <a:pt x="610" y="782"/>
                  </a:cubicBezTo>
                  <a:cubicBezTo>
                    <a:pt x="610" y="782"/>
                    <a:pt x="610" y="782"/>
                    <a:pt x="610" y="781"/>
                  </a:cubicBezTo>
                  <a:cubicBezTo>
                    <a:pt x="610" y="781"/>
                    <a:pt x="610" y="780"/>
                    <a:pt x="609" y="780"/>
                  </a:cubicBezTo>
                  <a:cubicBezTo>
                    <a:pt x="609" y="779"/>
                    <a:pt x="609" y="779"/>
                    <a:pt x="609" y="779"/>
                  </a:cubicBezTo>
                  <a:cubicBezTo>
                    <a:pt x="609" y="778"/>
                    <a:pt x="609" y="778"/>
                    <a:pt x="608" y="777"/>
                  </a:cubicBezTo>
                  <a:cubicBezTo>
                    <a:pt x="608" y="777"/>
                    <a:pt x="608" y="776"/>
                    <a:pt x="608" y="776"/>
                  </a:cubicBezTo>
                  <a:cubicBezTo>
                    <a:pt x="608" y="775"/>
                    <a:pt x="608" y="775"/>
                    <a:pt x="607" y="775"/>
                  </a:cubicBezTo>
                  <a:cubicBezTo>
                    <a:pt x="607" y="774"/>
                    <a:pt x="607" y="774"/>
                    <a:pt x="607" y="773"/>
                  </a:cubicBezTo>
                  <a:cubicBezTo>
                    <a:pt x="607" y="773"/>
                    <a:pt x="606" y="773"/>
                    <a:pt x="606" y="772"/>
                  </a:cubicBezTo>
                  <a:cubicBezTo>
                    <a:pt x="606" y="772"/>
                    <a:pt x="606" y="771"/>
                    <a:pt x="605" y="771"/>
                  </a:cubicBezTo>
                  <a:cubicBezTo>
                    <a:pt x="605" y="771"/>
                    <a:pt x="605" y="770"/>
                    <a:pt x="605" y="770"/>
                  </a:cubicBezTo>
                  <a:cubicBezTo>
                    <a:pt x="604" y="769"/>
                    <a:pt x="604" y="769"/>
                    <a:pt x="604" y="769"/>
                  </a:cubicBezTo>
                  <a:cubicBezTo>
                    <a:pt x="604" y="768"/>
                    <a:pt x="603" y="768"/>
                    <a:pt x="603" y="767"/>
                  </a:cubicBezTo>
                  <a:cubicBezTo>
                    <a:pt x="602" y="766"/>
                    <a:pt x="602" y="766"/>
                    <a:pt x="602" y="766"/>
                  </a:cubicBezTo>
                  <a:cubicBezTo>
                    <a:pt x="602" y="766"/>
                    <a:pt x="602" y="765"/>
                    <a:pt x="601" y="765"/>
                  </a:cubicBezTo>
                  <a:cubicBezTo>
                    <a:pt x="601" y="764"/>
                    <a:pt x="601" y="764"/>
                    <a:pt x="601" y="764"/>
                  </a:cubicBezTo>
                  <a:cubicBezTo>
                    <a:pt x="600" y="764"/>
                    <a:pt x="600" y="763"/>
                    <a:pt x="600" y="763"/>
                  </a:cubicBezTo>
                  <a:cubicBezTo>
                    <a:pt x="599" y="762"/>
                    <a:pt x="599" y="762"/>
                    <a:pt x="599" y="762"/>
                  </a:cubicBezTo>
                  <a:cubicBezTo>
                    <a:pt x="599" y="762"/>
                    <a:pt x="599" y="762"/>
                    <a:pt x="599" y="762"/>
                  </a:cubicBezTo>
                  <a:cubicBezTo>
                    <a:pt x="598" y="761"/>
                    <a:pt x="598" y="761"/>
                    <a:pt x="597" y="760"/>
                  </a:cubicBezTo>
                  <a:cubicBezTo>
                    <a:pt x="597" y="760"/>
                    <a:pt x="597" y="760"/>
                    <a:pt x="597" y="760"/>
                  </a:cubicBezTo>
                  <a:cubicBezTo>
                    <a:pt x="596" y="759"/>
                    <a:pt x="596" y="759"/>
                    <a:pt x="595" y="758"/>
                  </a:cubicBezTo>
                  <a:cubicBezTo>
                    <a:pt x="595" y="758"/>
                    <a:pt x="595" y="758"/>
                    <a:pt x="595" y="758"/>
                  </a:cubicBezTo>
                  <a:cubicBezTo>
                    <a:pt x="594" y="757"/>
                    <a:pt x="593" y="757"/>
                    <a:pt x="592" y="756"/>
                  </a:cubicBezTo>
                  <a:cubicBezTo>
                    <a:pt x="588" y="753"/>
                    <a:pt x="584" y="750"/>
                    <a:pt x="578" y="749"/>
                  </a:cubicBezTo>
                  <a:cubicBezTo>
                    <a:pt x="577" y="748"/>
                    <a:pt x="575" y="748"/>
                    <a:pt x="573" y="747"/>
                  </a:cubicBezTo>
                  <a:cubicBezTo>
                    <a:pt x="579" y="744"/>
                    <a:pt x="583" y="738"/>
                    <a:pt x="585" y="732"/>
                  </a:cubicBezTo>
                  <a:cubicBezTo>
                    <a:pt x="586" y="731"/>
                    <a:pt x="586" y="730"/>
                    <a:pt x="586" y="729"/>
                  </a:cubicBezTo>
                  <a:cubicBezTo>
                    <a:pt x="586" y="728"/>
                    <a:pt x="586" y="728"/>
                    <a:pt x="586" y="728"/>
                  </a:cubicBezTo>
                  <a:cubicBezTo>
                    <a:pt x="586" y="727"/>
                    <a:pt x="587" y="727"/>
                    <a:pt x="587" y="726"/>
                  </a:cubicBezTo>
                  <a:cubicBezTo>
                    <a:pt x="587" y="725"/>
                    <a:pt x="587" y="725"/>
                    <a:pt x="587" y="725"/>
                  </a:cubicBezTo>
                  <a:cubicBezTo>
                    <a:pt x="587" y="724"/>
                    <a:pt x="587" y="724"/>
                    <a:pt x="587" y="723"/>
                  </a:cubicBezTo>
                  <a:cubicBezTo>
                    <a:pt x="587" y="722"/>
                    <a:pt x="587" y="722"/>
                    <a:pt x="587" y="722"/>
                  </a:cubicBezTo>
                  <a:cubicBezTo>
                    <a:pt x="587" y="722"/>
                    <a:pt x="587" y="722"/>
                    <a:pt x="587" y="722"/>
                  </a:cubicBezTo>
                  <a:cubicBezTo>
                    <a:pt x="587" y="721"/>
                    <a:pt x="587" y="721"/>
                    <a:pt x="587" y="720"/>
                  </a:cubicBezTo>
                  <a:cubicBezTo>
                    <a:pt x="587" y="720"/>
                    <a:pt x="587" y="720"/>
                    <a:pt x="587" y="720"/>
                  </a:cubicBezTo>
                  <a:cubicBezTo>
                    <a:pt x="587" y="719"/>
                    <a:pt x="587" y="718"/>
                    <a:pt x="587" y="717"/>
                  </a:cubicBezTo>
                  <a:cubicBezTo>
                    <a:pt x="586" y="716"/>
                    <a:pt x="586" y="716"/>
                    <a:pt x="586" y="716"/>
                  </a:cubicBezTo>
                  <a:cubicBezTo>
                    <a:pt x="586" y="715"/>
                    <a:pt x="586" y="715"/>
                    <a:pt x="586" y="714"/>
                  </a:cubicBezTo>
                  <a:cubicBezTo>
                    <a:pt x="586" y="713"/>
                    <a:pt x="586" y="713"/>
                    <a:pt x="586" y="713"/>
                  </a:cubicBezTo>
                  <a:cubicBezTo>
                    <a:pt x="586" y="713"/>
                    <a:pt x="585" y="712"/>
                    <a:pt x="585" y="712"/>
                  </a:cubicBezTo>
                  <a:cubicBezTo>
                    <a:pt x="585" y="711"/>
                    <a:pt x="585" y="711"/>
                    <a:pt x="585" y="711"/>
                  </a:cubicBezTo>
                  <a:cubicBezTo>
                    <a:pt x="585" y="710"/>
                    <a:pt x="584" y="709"/>
                    <a:pt x="584" y="709"/>
                  </a:cubicBezTo>
                  <a:cubicBezTo>
                    <a:pt x="584" y="708"/>
                    <a:pt x="584" y="708"/>
                    <a:pt x="584" y="708"/>
                  </a:cubicBezTo>
                  <a:cubicBezTo>
                    <a:pt x="583" y="707"/>
                    <a:pt x="583" y="707"/>
                    <a:pt x="582" y="706"/>
                  </a:cubicBezTo>
                  <a:cubicBezTo>
                    <a:pt x="582" y="705"/>
                    <a:pt x="582" y="705"/>
                    <a:pt x="582" y="705"/>
                  </a:cubicBezTo>
                  <a:cubicBezTo>
                    <a:pt x="582" y="705"/>
                    <a:pt x="581" y="704"/>
                    <a:pt x="581" y="704"/>
                  </a:cubicBezTo>
                  <a:cubicBezTo>
                    <a:pt x="580" y="703"/>
                    <a:pt x="580" y="703"/>
                    <a:pt x="580" y="703"/>
                  </a:cubicBezTo>
                  <a:cubicBezTo>
                    <a:pt x="580" y="702"/>
                    <a:pt x="580" y="702"/>
                    <a:pt x="579" y="702"/>
                  </a:cubicBezTo>
                  <a:cubicBezTo>
                    <a:pt x="579" y="701"/>
                    <a:pt x="579" y="701"/>
                    <a:pt x="579" y="701"/>
                  </a:cubicBezTo>
                  <a:cubicBezTo>
                    <a:pt x="578" y="700"/>
                    <a:pt x="577" y="700"/>
                    <a:pt x="577" y="699"/>
                  </a:cubicBezTo>
                  <a:cubicBezTo>
                    <a:pt x="577" y="699"/>
                    <a:pt x="577" y="699"/>
                    <a:pt x="577" y="699"/>
                  </a:cubicBezTo>
                  <a:cubicBezTo>
                    <a:pt x="576" y="698"/>
                    <a:pt x="575" y="698"/>
                    <a:pt x="575" y="697"/>
                  </a:cubicBezTo>
                  <a:cubicBezTo>
                    <a:pt x="574" y="697"/>
                    <a:pt x="574" y="697"/>
                    <a:pt x="574" y="697"/>
                  </a:cubicBezTo>
                  <a:cubicBezTo>
                    <a:pt x="573" y="696"/>
                    <a:pt x="573" y="696"/>
                    <a:pt x="572" y="696"/>
                  </a:cubicBezTo>
                  <a:cubicBezTo>
                    <a:pt x="571" y="695"/>
                    <a:pt x="571" y="695"/>
                    <a:pt x="571" y="695"/>
                  </a:cubicBezTo>
                  <a:cubicBezTo>
                    <a:pt x="571" y="695"/>
                    <a:pt x="570" y="695"/>
                    <a:pt x="570" y="694"/>
                  </a:cubicBezTo>
                  <a:cubicBezTo>
                    <a:pt x="569" y="694"/>
                    <a:pt x="569" y="694"/>
                    <a:pt x="569" y="694"/>
                  </a:cubicBezTo>
                  <a:cubicBezTo>
                    <a:pt x="568" y="694"/>
                    <a:pt x="567" y="693"/>
                    <a:pt x="566" y="693"/>
                  </a:cubicBezTo>
                  <a:cubicBezTo>
                    <a:pt x="566" y="693"/>
                    <a:pt x="566" y="693"/>
                    <a:pt x="566" y="693"/>
                  </a:cubicBezTo>
                  <a:cubicBezTo>
                    <a:pt x="566" y="693"/>
                    <a:pt x="566" y="693"/>
                    <a:pt x="566" y="693"/>
                  </a:cubicBezTo>
                  <a:cubicBezTo>
                    <a:pt x="565" y="693"/>
                    <a:pt x="565" y="692"/>
                    <a:pt x="564" y="692"/>
                  </a:cubicBezTo>
                  <a:cubicBezTo>
                    <a:pt x="563" y="692"/>
                    <a:pt x="563" y="692"/>
                    <a:pt x="563" y="692"/>
                  </a:cubicBezTo>
                  <a:cubicBezTo>
                    <a:pt x="563" y="692"/>
                    <a:pt x="562" y="692"/>
                    <a:pt x="562" y="692"/>
                  </a:cubicBezTo>
                  <a:cubicBezTo>
                    <a:pt x="561" y="692"/>
                    <a:pt x="561" y="692"/>
                    <a:pt x="561" y="692"/>
                  </a:cubicBezTo>
                  <a:cubicBezTo>
                    <a:pt x="560" y="692"/>
                    <a:pt x="560" y="691"/>
                    <a:pt x="559" y="691"/>
                  </a:cubicBezTo>
                  <a:cubicBezTo>
                    <a:pt x="559" y="691"/>
                    <a:pt x="559" y="691"/>
                    <a:pt x="559" y="691"/>
                  </a:cubicBezTo>
                  <a:cubicBezTo>
                    <a:pt x="558" y="691"/>
                    <a:pt x="557" y="694"/>
                    <a:pt x="557" y="694"/>
                  </a:cubicBezTo>
                  <a:cubicBezTo>
                    <a:pt x="556" y="697"/>
                    <a:pt x="556" y="697"/>
                    <a:pt x="556" y="697"/>
                  </a:cubicBezTo>
                  <a:cubicBezTo>
                    <a:pt x="556" y="697"/>
                    <a:pt x="556" y="697"/>
                    <a:pt x="556" y="697"/>
                  </a:cubicBezTo>
                  <a:cubicBezTo>
                    <a:pt x="556" y="694"/>
                    <a:pt x="556" y="694"/>
                    <a:pt x="556" y="694"/>
                  </a:cubicBezTo>
                  <a:cubicBezTo>
                    <a:pt x="556" y="694"/>
                    <a:pt x="555" y="694"/>
                    <a:pt x="555" y="693"/>
                  </a:cubicBezTo>
                  <a:cubicBezTo>
                    <a:pt x="555" y="693"/>
                    <a:pt x="555" y="693"/>
                    <a:pt x="554" y="693"/>
                  </a:cubicBezTo>
                  <a:cubicBezTo>
                    <a:pt x="554" y="692"/>
                    <a:pt x="554" y="692"/>
                    <a:pt x="554" y="692"/>
                  </a:cubicBezTo>
                  <a:cubicBezTo>
                    <a:pt x="553" y="692"/>
                    <a:pt x="553" y="692"/>
                    <a:pt x="553" y="692"/>
                  </a:cubicBezTo>
                  <a:cubicBezTo>
                    <a:pt x="552" y="692"/>
                    <a:pt x="552" y="692"/>
                    <a:pt x="552" y="692"/>
                  </a:cubicBezTo>
                  <a:cubicBezTo>
                    <a:pt x="551" y="692"/>
                    <a:pt x="551" y="692"/>
                    <a:pt x="551" y="692"/>
                  </a:cubicBezTo>
                  <a:cubicBezTo>
                    <a:pt x="551" y="692"/>
                    <a:pt x="550" y="692"/>
                    <a:pt x="549" y="692"/>
                  </a:cubicBezTo>
                  <a:cubicBezTo>
                    <a:pt x="549" y="692"/>
                    <a:pt x="549" y="692"/>
                    <a:pt x="549" y="692"/>
                  </a:cubicBezTo>
                  <a:cubicBezTo>
                    <a:pt x="548" y="692"/>
                    <a:pt x="548" y="693"/>
                    <a:pt x="547" y="693"/>
                  </a:cubicBezTo>
                  <a:cubicBezTo>
                    <a:pt x="546" y="693"/>
                    <a:pt x="546" y="693"/>
                    <a:pt x="546" y="693"/>
                  </a:cubicBezTo>
                  <a:cubicBezTo>
                    <a:pt x="546" y="693"/>
                    <a:pt x="545" y="693"/>
                    <a:pt x="545" y="694"/>
                  </a:cubicBezTo>
                  <a:cubicBezTo>
                    <a:pt x="544" y="694"/>
                    <a:pt x="544" y="694"/>
                    <a:pt x="544" y="694"/>
                  </a:cubicBezTo>
                  <a:cubicBezTo>
                    <a:pt x="544" y="694"/>
                    <a:pt x="543" y="694"/>
                    <a:pt x="542" y="695"/>
                  </a:cubicBezTo>
                  <a:cubicBezTo>
                    <a:pt x="542" y="695"/>
                    <a:pt x="542" y="695"/>
                    <a:pt x="542" y="695"/>
                  </a:cubicBezTo>
                  <a:cubicBezTo>
                    <a:pt x="542" y="695"/>
                    <a:pt x="541" y="695"/>
                    <a:pt x="540" y="696"/>
                  </a:cubicBezTo>
                  <a:cubicBezTo>
                    <a:pt x="540" y="696"/>
                    <a:pt x="540" y="696"/>
                    <a:pt x="540" y="696"/>
                  </a:cubicBezTo>
                  <a:cubicBezTo>
                    <a:pt x="539" y="696"/>
                    <a:pt x="539" y="697"/>
                    <a:pt x="538" y="697"/>
                  </a:cubicBezTo>
                  <a:cubicBezTo>
                    <a:pt x="538" y="697"/>
                    <a:pt x="538" y="697"/>
                    <a:pt x="538" y="697"/>
                  </a:cubicBezTo>
                  <a:cubicBezTo>
                    <a:pt x="538" y="697"/>
                    <a:pt x="538" y="697"/>
                    <a:pt x="538" y="697"/>
                  </a:cubicBezTo>
                  <a:cubicBezTo>
                    <a:pt x="538" y="697"/>
                    <a:pt x="538" y="697"/>
                    <a:pt x="538" y="697"/>
                  </a:cubicBezTo>
                  <a:cubicBezTo>
                    <a:pt x="538" y="698"/>
                    <a:pt x="538" y="698"/>
                    <a:pt x="538" y="698"/>
                  </a:cubicBezTo>
                  <a:cubicBezTo>
                    <a:pt x="535" y="680"/>
                    <a:pt x="522" y="665"/>
                    <a:pt x="504" y="659"/>
                  </a:cubicBezTo>
                  <a:cubicBezTo>
                    <a:pt x="501" y="657"/>
                    <a:pt x="497" y="657"/>
                    <a:pt x="494" y="656"/>
                  </a:cubicBezTo>
                  <a:cubicBezTo>
                    <a:pt x="490" y="652"/>
                    <a:pt x="490" y="652"/>
                    <a:pt x="490" y="652"/>
                  </a:cubicBezTo>
                  <a:cubicBezTo>
                    <a:pt x="491" y="649"/>
                    <a:pt x="492" y="647"/>
                    <a:pt x="493" y="644"/>
                  </a:cubicBezTo>
                  <a:cubicBezTo>
                    <a:pt x="493" y="643"/>
                    <a:pt x="494" y="642"/>
                    <a:pt x="494" y="641"/>
                  </a:cubicBezTo>
                  <a:cubicBezTo>
                    <a:pt x="494" y="640"/>
                    <a:pt x="494" y="640"/>
                    <a:pt x="494" y="640"/>
                  </a:cubicBezTo>
                  <a:cubicBezTo>
                    <a:pt x="494" y="639"/>
                    <a:pt x="495" y="638"/>
                    <a:pt x="495" y="638"/>
                  </a:cubicBezTo>
                  <a:cubicBezTo>
                    <a:pt x="495" y="637"/>
                    <a:pt x="495" y="637"/>
                    <a:pt x="495" y="636"/>
                  </a:cubicBezTo>
                  <a:cubicBezTo>
                    <a:pt x="495" y="636"/>
                    <a:pt x="495" y="635"/>
                    <a:pt x="496" y="634"/>
                  </a:cubicBezTo>
                  <a:cubicBezTo>
                    <a:pt x="496" y="633"/>
                    <a:pt x="496" y="633"/>
                    <a:pt x="496" y="633"/>
                  </a:cubicBezTo>
                  <a:cubicBezTo>
                    <a:pt x="496" y="633"/>
                    <a:pt x="496" y="632"/>
                    <a:pt x="496" y="631"/>
                  </a:cubicBezTo>
                  <a:cubicBezTo>
                    <a:pt x="496" y="630"/>
                    <a:pt x="496" y="630"/>
                    <a:pt x="496" y="630"/>
                  </a:cubicBezTo>
                  <a:cubicBezTo>
                    <a:pt x="496" y="629"/>
                    <a:pt x="496" y="628"/>
                    <a:pt x="497" y="627"/>
                  </a:cubicBezTo>
                  <a:cubicBezTo>
                    <a:pt x="497" y="627"/>
                    <a:pt x="497" y="627"/>
                    <a:pt x="497" y="627"/>
                  </a:cubicBezTo>
                  <a:cubicBezTo>
                    <a:pt x="497" y="626"/>
                    <a:pt x="497" y="625"/>
                    <a:pt x="497" y="624"/>
                  </a:cubicBezTo>
                  <a:cubicBezTo>
                    <a:pt x="497" y="623"/>
                    <a:pt x="497" y="623"/>
                    <a:pt x="497" y="623"/>
                  </a:cubicBezTo>
                  <a:cubicBezTo>
                    <a:pt x="497" y="623"/>
                    <a:pt x="497" y="622"/>
                    <a:pt x="497" y="622"/>
                  </a:cubicBezTo>
                  <a:cubicBezTo>
                    <a:pt x="497" y="621"/>
                    <a:pt x="497" y="621"/>
                    <a:pt x="497" y="621"/>
                  </a:cubicBezTo>
                  <a:cubicBezTo>
                    <a:pt x="497" y="620"/>
                    <a:pt x="497" y="618"/>
                    <a:pt x="497" y="617"/>
                  </a:cubicBezTo>
                  <a:cubicBezTo>
                    <a:pt x="496" y="616"/>
                    <a:pt x="496" y="616"/>
                    <a:pt x="496" y="616"/>
                  </a:cubicBezTo>
                  <a:cubicBezTo>
                    <a:pt x="496" y="614"/>
                    <a:pt x="496" y="613"/>
                    <a:pt x="496" y="612"/>
                  </a:cubicBezTo>
                  <a:cubicBezTo>
                    <a:pt x="496" y="611"/>
                    <a:pt x="496" y="611"/>
                    <a:pt x="496" y="611"/>
                  </a:cubicBezTo>
                  <a:cubicBezTo>
                    <a:pt x="496" y="609"/>
                    <a:pt x="495" y="608"/>
                    <a:pt x="495" y="607"/>
                  </a:cubicBezTo>
                  <a:cubicBezTo>
                    <a:pt x="495" y="606"/>
                    <a:pt x="495" y="606"/>
                    <a:pt x="495" y="606"/>
                  </a:cubicBezTo>
                  <a:cubicBezTo>
                    <a:pt x="494" y="604"/>
                    <a:pt x="494" y="603"/>
                    <a:pt x="494" y="601"/>
                  </a:cubicBezTo>
                  <a:cubicBezTo>
                    <a:pt x="494" y="601"/>
                    <a:pt x="494" y="601"/>
                    <a:pt x="494" y="601"/>
                  </a:cubicBezTo>
                  <a:cubicBezTo>
                    <a:pt x="493" y="600"/>
                    <a:pt x="493" y="598"/>
                    <a:pt x="492" y="597"/>
                  </a:cubicBezTo>
                  <a:cubicBezTo>
                    <a:pt x="492" y="596"/>
                    <a:pt x="492" y="596"/>
                    <a:pt x="492" y="596"/>
                  </a:cubicBezTo>
                  <a:cubicBezTo>
                    <a:pt x="491" y="594"/>
                    <a:pt x="490" y="593"/>
                    <a:pt x="490" y="592"/>
                  </a:cubicBezTo>
                  <a:cubicBezTo>
                    <a:pt x="490" y="591"/>
                    <a:pt x="490" y="591"/>
                    <a:pt x="490" y="591"/>
                  </a:cubicBezTo>
                  <a:cubicBezTo>
                    <a:pt x="489" y="590"/>
                    <a:pt x="488" y="589"/>
                    <a:pt x="488" y="587"/>
                  </a:cubicBezTo>
                  <a:cubicBezTo>
                    <a:pt x="487" y="587"/>
                    <a:pt x="487" y="587"/>
                    <a:pt x="487" y="587"/>
                  </a:cubicBezTo>
                  <a:cubicBezTo>
                    <a:pt x="486" y="585"/>
                    <a:pt x="486" y="584"/>
                    <a:pt x="485" y="583"/>
                  </a:cubicBezTo>
                  <a:cubicBezTo>
                    <a:pt x="484" y="582"/>
                    <a:pt x="484" y="582"/>
                    <a:pt x="484" y="582"/>
                  </a:cubicBezTo>
                  <a:cubicBezTo>
                    <a:pt x="483" y="581"/>
                    <a:pt x="483" y="580"/>
                    <a:pt x="482" y="579"/>
                  </a:cubicBezTo>
                  <a:cubicBezTo>
                    <a:pt x="481" y="578"/>
                    <a:pt x="481" y="578"/>
                    <a:pt x="481" y="578"/>
                  </a:cubicBezTo>
                  <a:cubicBezTo>
                    <a:pt x="480" y="577"/>
                    <a:pt x="479" y="576"/>
                    <a:pt x="478" y="575"/>
                  </a:cubicBezTo>
                  <a:cubicBezTo>
                    <a:pt x="478" y="574"/>
                    <a:pt x="478" y="574"/>
                    <a:pt x="478" y="574"/>
                  </a:cubicBezTo>
                  <a:cubicBezTo>
                    <a:pt x="477" y="573"/>
                    <a:pt x="476" y="572"/>
                    <a:pt x="474" y="571"/>
                  </a:cubicBezTo>
                  <a:cubicBezTo>
                    <a:pt x="474" y="571"/>
                    <a:pt x="474" y="571"/>
                    <a:pt x="474" y="571"/>
                  </a:cubicBezTo>
                  <a:cubicBezTo>
                    <a:pt x="473" y="570"/>
                    <a:pt x="472" y="569"/>
                    <a:pt x="471" y="568"/>
                  </a:cubicBezTo>
                  <a:cubicBezTo>
                    <a:pt x="470" y="567"/>
                    <a:pt x="470" y="567"/>
                    <a:pt x="470" y="567"/>
                  </a:cubicBezTo>
                  <a:cubicBezTo>
                    <a:pt x="469" y="566"/>
                    <a:pt x="468" y="565"/>
                    <a:pt x="466" y="565"/>
                  </a:cubicBezTo>
                  <a:cubicBezTo>
                    <a:pt x="466" y="564"/>
                    <a:pt x="466" y="564"/>
                    <a:pt x="466" y="564"/>
                  </a:cubicBezTo>
                  <a:cubicBezTo>
                    <a:pt x="464" y="563"/>
                    <a:pt x="463" y="563"/>
                    <a:pt x="462" y="562"/>
                  </a:cubicBezTo>
                  <a:cubicBezTo>
                    <a:pt x="461" y="562"/>
                    <a:pt x="461" y="562"/>
                    <a:pt x="461" y="562"/>
                  </a:cubicBezTo>
                  <a:cubicBezTo>
                    <a:pt x="460" y="561"/>
                    <a:pt x="458" y="560"/>
                    <a:pt x="457" y="559"/>
                  </a:cubicBezTo>
                  <a:cubicBezTo>
                    <a:pt x="456" y="559"/>
                    <a:pt x="456" y="559"/>
                    <a:pt x="456" y="559"/>
                  </a:cubicBezTo>
                  <a:cubicBezTo>
                    <a:pt x="455" y="558"/>
                    <a:pt x="453" y="558"/>
                    <a:pt x="452" y="557"/>
                  </a:cubicBezTo>
                  <a:cubicBezTo>
                    <a:pt x="457" y="531"/>
                    <a:pt x="469" y="495"/>
                    <a:pt x="492" y="459"/>
                  </a:cubicBezTo>
                  <a:cubicBezTo>
                    <a:pt x="500" y="469"/>
                    <a:pt x="508" y="480"/>
                    <a:pt x="514" y="492"/>
                  </a:cubicBezTo>
                  <a:cubicBezTo>
                    <a:pt x="521" y="482"/>
                    <a:pt x="528" y="473"/>
                    <a:pt x="534" y="463"/>
                  </a:cubicBezTo>
                  <a:cubicBezTo>
                    <a:pt x="534" y="463"/>
                    <a:pt x="534" y="462"/>
                    <a:pt x="533" y="462"/>
                  </a:cubicBezTo>
                  <a:cubicBezTo>
                    <a:pt x="538" y="460"/>
                    <a:pt x="542" y="458"/>
                    <a:pt x="547" y="455"/>
                  </a:cubicBezTo>
                  <a:cubicBezTo>
                    <a:pt x="555" y="482"/>
                    <a:pt x="555" y="511"/>
                    <a:pt x="546" y="539"/>
                  </a:cubicBezTo>
                  <a:cubicBezTo>
                    <a:pt x="560" y="531"/>
                    <a:pt x="573" y="520"/>
                    <a:pt x="585" y="507"/>
                  </a:cubicBezTo>
                  <a:cubicBezTo>
                    <a:pt x="608" y="479"/>
                    <a:pt x="618" y="445"/>
                    <a:pt x="616" y="412"/>
                  </a:cubicBezTo>
                  <a:cubicBezTo>
                    <a:pt x="634" y="398"/>
                    <a:pt x="652" y="383"/>
                    <a:pt x="670" y="366"/>
                  </a:cubicBezTo>
                  <a:cubicBezTo>
                    <a:pt x="672" y="368"/>
                    <a:pt x="674" y="370"/>
                    <a:pt x="676" y="372"/>
                  </a:cubicBezTo>
                  <a:cubicBezTo>
                    <a:pt x="678" y="367"/>
                    <a:pt x="681" y="361"/>
                    <a:pt x="683" y="355"/>
                  </a:cubicBezTo>
                  <a:cubicBezTo>
                    <a:pt x="683" y="355"/>
                    <a:pt x="682" y="354"/>
                    <a:pt x="682" y="354"/>
                  </a:cubicBezTo>
                  <a:cubicBezTo>
                    <a:pt x="693" y="343"/>
                    <a:pt x="703" y="331"/>
                    <a:pt x="713" y="319"/>
                  </a:cubicBezTo>
                  <a:cubicBezTo>
                    <a:pt x="717" y="315"/>
                    <a:pt x="721" y="310"/>
                    <a:pt x="724" y="306"/>
                  </a:cubicBezTo>
                  <a:cubicBezTo>
                    <a:pt x="724" y="306"/>
                    <a:pt x="724" y="306"/>
                    <a:pt x="724" y="306"/>
                  </a:cubicBezTo>
                  <a:cubicBezTo>
                    <a:pt x="724" y="305"/>
                    <a:pt x="724" y="305"/>
                    <a:pt x="724" y="305"/>
                  </a:cubicBezTo>
                  <a:cubicBezTo>
                    <a:pt x="727" y="302"/>
                    <a:pt x="730" y="299"/>
                    <a:pt x="732" y="295"/>
                  </a:cubicBezTo>
                  <a:cubicBezTo>
                    <a:pt x="732" y="295"/>
                    <a:pt x="732" y="295"/>
                    <a:pt x="732" y="295"/>
                  </a:cubicBezTo>
                  <a:cubicBezTo>
                    <a:pt x="732" y="295"/>
                    <a:pt x="732" y="295"/>
                    <a:pt x="732" y="295"/>
                  </a:cubicBezTo>
                  <a:cubicBezTo>
                    <a:pt x="735" y="292"/>
                    <a:pt x="738" y="288"/>
                    <a:pt x="740" y="285"/>
                  </a:cubicBezTo>
                  <a:cubicBezTo>
                    <a:pt x="740" y="284"/>
                    <a:pt x="740" y="284"/>
                    <a:pt x="740" y="284"/>
                  </a:cubicBezTo>
                  <a:cubicBezTo>
                    <a:pt x="743" y="281"/>
                    <a:pt x="745" y="277"/>
                    <a:pt x="748" y="274"/>
                  </a:cubicBezTo>
                  <a:cubicBezTo>
                    <a:pt x="748" y="273"/>
                    <a:pt x="748" y="273"/>
                    <a:pt x="748" y="273"/>
                  </a:cubicBezTo>
                  <a:cubicBezTo>
                    <a:pt x="750" y="270"/>
                    <a:pt x="753" y="266"/>
                    <a:pt x="755" y="263"/>
                  </a:cubicBezTo>
                  <a:cubicBezTo>
                    <a:pt x="755" y="263"/>
                    <a:pt x="755" y="263"/>
                    <a:pt x="755" y="263"/>
                  </a:cubicBezTo>
                  <a:cubicBezTo>
                    <a:pt x="773" y="236"/>
                    <a:pt x="788" y="208"/>
                    <a:pt x="799" y="181"/>
                  </a:cubicBezTo>
                  <a:cubicBezTo>
                    <a:pt x="800" y="180"/>
                    <a:pt x="801" y="178"/>
                    <a:pt x="801" y="177"/>
                  </a:cubicBezTo>
                  <a:cubicBezTo>
                    <a:pt x="823" y="124"/>
                    <a:pt x="834" y="73"/>
                    <a:pt x="832" y="28"/>
                  </a:cubicBezTo>
                  <a:cubicBezTo>
                    <a:pt x="832" y="27"/>
                    <a:pt x="832" y="27"/>
                    <a:pt x="832" y="27"/>
                  </a:cubicBezTo>
                  <a:cubicBezTo>
                    <a:pt x="832" y="24"/>
                    <a:pt x="832" y="22"/>
                    <a:pt x="832" y="19"/>
                  </a:cubicBezTo>
                  <a:cubicBezTo>
                    <a:pt x="832" y="19"/>
                    <a:pt x="832" y="18"/>
                    <a:pt x="832" y="18"/>
                  </a:cubicBezTo>
                  <a:cubicBezTo>
                    <a:pt x="832" y="15"/>
                    <a:pt x="831" y="13"/>
                    <a:pt x="831" y="11"/>
                  </a:cubicBezTo>
                  <a:cubicBezTo>
                    <a:pt x="831" y="10"/>
                    <a:pt x="831" y="9"/>
                    <a:pt x="831" y="9"/>
                  </a:cubicBezTo>
                  <a:cubicBezTo>
                    <a:pt x="831" y="6"/>
                    <a:pt x="830" y="3"/>
                    <a:pt x="830" y="0"/>
                  </a:cubicBezTo>
                  <a:cubicBezTo>
                    <a:pt x="827" y="0"/>
                    <a:pt x="824" y="0"/>
                    <a:pt x="821" y="1"/>
                  </a:cubicBezTo>
                  <a:cubicBezTo>
                    <a:pt x="821" y="1"/>
                    <a:pt x="820" y="1"/>
                    <a:pt x="819" y="1"/>
                  </a:cubicBezTo>
                  <a:cubicBezTo>
                    <a:pt x="817" y="1"/>
                    <a:pt x="815" y="1"/>
                    <a:pt x="812" y="1"/>
                  </a:cubicBezTo>
                  <a:cubicBezTo>
                    <a:pt x="812" y="1"/>
                    <a:pt x="811" y="1"/>
                    <a:pt x="811" y="2"/>
                  </a:cubicBezTo>
                  <a:cubicBezTo>
                    <a:pt x="808" y="2"/>
                    <a:pt x="806" y="2"/>
                    <a:pt x="803" y="2"/>
                  </a:cubicBezTo>
                  <a:cubicBezTo>
                    <a:pt x="802" y="3"/>
                    <a:pt x="802" y="3"/>
                    <a:pt x="802" y="3"/>
                  </a:cubicBezTo>
                  <a:cubicBezTo>
                    <a:pt x="758" y="9"/>
                    <a:pt x="709" y="29"/>
                    <a:pt x="661" y="60"/>
                  </a:cubicBezTo>
                  <a:cubicBezTo>
                    <a:pt x="660" y="61"/>
                    <a:pt x="658" y="62"/>
                    <a:pt x="657" y="63"/>
                  </a:cubicBezTo>
                  <a:cubicBezTo>
                    <a:pt x="636" y="77"/>
                    <a:pt x="614" y="93"/>
                    <a:pt x="594" y="112"/>
                  </a:cubicBezTo>
                  <a:cubicBezTo>
                    <a:pt x="594" y="112"/>
                    <a:pt x="594" y="112"/>
                    <a:pt x="594" y="112"/>
                  </a:cubicBezTo>
                  <a:cubicBezTo>
                    <a:pt x="594" y="112"/>
                    <a:pt x="594" y="112"/>
                    <a:pt x="594" y="112"/>
                  </a:cubicBezTo>
                  <a:cubicBezTo>
                    <a:pt x="591" y="115"/>
                    <a:pt x="588" y="118"/>
                    <a:pt x="585" y="121"/>
                  </a:cubicBezTo>
                  <a:cubicBezTo>
                    <a:pt x="585" y="121"/>
                    <a:pt x="585" y="121"/>
                    <a:pt x="585" y="121"/>
                  </a:cubicBezTo>
                  <a:cubicBezTo>
                    <a:pt x="581" y="124"/>
                    <a:pt x="578" y="127"/>
                    <a:pt x="575" y="130"/>
                  </a:cubicBezTo>
                  <a:cubicBezTo>
                    <a:pt x="575" y="130"/>
                    <a:pt x="575" y="130"/>
                    <a:pt x="575" y="130"/>
                  </a:cubicBezTo>
                  <a:cubicBezTo>
                    <a:pt x="572" y="133"/>
                    <a:pt x="569" y="136"/>
                    <a:pt x="566" y="139"/>
                  </a:cubicBezTo>
                  <a:cubicBezTo>
                    <a:pt x="566" y="139"/>
                    <a:pt x="566" y="139"/>
                    <a:pt x="566" y="139"/>
                  </a:cubicBezTo>
                  <a:cubicBezTo>
                    <a:pt x="563" y="142"/>
                    <a:pt x="560" y="145"/>
                    <a:pt x="557" y="148"/>
                  </a:cubicBezTo>
                  <a:cubicBezTo>
                    <a:pt x="557" y="148"/>
                    <a:pt x="557" y="148"/>
                    <a:pt x="557" y="148"/>
                  </a:cubicBezTo>
                  <a:cubicBezTo>
                    <a:pt x="557" y="148"/>
                    <a:pt x="557" y="148"/>
                    <a:pt x="557" y="148"/>
                  </a:cubicBezTo>
                  <a:cubicBezTo>
                    <a:pt x="550" y="156"/>
                    <a:pt x="543" y="164"/>
                    <a:pt x="537" y="172"/>
                  </a:cubicBezTo>
                  <a:cubicBezTo>
                    <a:pt x="527" y="183"/>
                    <a:pt x="518" y="195"/>
                    <a:pt x="509" y="207"/>
                  </a:cubicBezTo>
                  <a:cubicBezTo>
                    <a:pt x="508" y="206"/>
                    <a:pt x="508" y="206"/>
                    <a:pt x="508" y="206"/>
                  </a:cubicBezTo>
                  <a:cubicBezTo>
                    <a:pt x="503" y="210"/>
                    <a:pt x="498" y="213"/>
                    <a:pt x="493" y="217"/>
                  </a:cubicBezTo>
                  <a:cubicBezTo>
                    <a:pt x="495" y="218"/>
                    <a:pt x="497" y="220"/>
                    <a:pt x="499" y="221"/>
                  </a:cubicBezTo>
                  <a:cubicBezTo>
                    <a:pt x="485" y="242"/>
                    <a:pt x="473" y="263"/>
                    <a:pt x="463" y="284"/>
                  </a:cubicBezTo>
                  <a:cubicBezTo>
                    <a:pt x="430" y="288"/>
                    <a:pt x="398" y="304"/>
                    <a:pt x="375" y="332"/>
                  </a:cubicBezTo>
                  <a:cubicBezTo>
                    <a:pt x="364" y="345"/>
                    <a:pt x="356" y="360"/>
                    <a:pt x="351" y="376"/>
                  </a:cubicBezTo>
                  <a:cubicBezTo>
                    <a:pt x="376" y="362"/>
                    <a:pt x="404" y="356"/>
                    <a:pt x="432" y="360"/>
                  </a:cubicBezTo>
                  <a:cubicBezTo>
                    <a:pt x="431" y="364"/>
                    <a:pt x="430" y="367"/>
                    <a:pt x="429" y="371"/>
                  </a:cubicBezTo>
                  <a:cubicBezTo>
                    <a:pt x="421" y="379"/>
                    <a:pt x="413" y="387"/>
                    <a:pt x="405" y="395"/>
                  </a:cubicBezTo>
                  <a:cubicBezTo>
                    <a:pt x="414" y="399"/>
                    <a:pt x="426" y="405"/>
                    <a:pt x="440" y="414"/>
                  </a:cubicBezTo>
                  <a:cubicBezTo>
                    <a:pt x="426" y="426"/>
                    <a:pt x="374" y="464"/>
                    <a:pt x="323" y="486"/>
                  </a:cubicBezTo>
                  <a:cubicBezTo>
                    <a:pt x="320" y="461"/>
                    <a:pt x="299" y="441"/>
                    <a:pt x="273" y="441"/>
                  </a:cubicBezTo>
                  <a:cubicBezTo>
                    <a:pt x="267" y="441"/>
                    <a:pt x="261" y="443"/>
                    <a:pt x="256" y="445"/>
                  </a:cubicBezTo>
                  <a:cubicBezTo>
                    <a:pt x="248" y="426"/>
                    <a:pt x="231" y="414"/>
                    <a:pt x="210" y="414"/>
                  </a:cubicBezTo>
                  <a:cubicBezTo>
                    <a:pt x="209" y="414"/>
                    <a:pt x="208" y="414"/>
                    <a:pt x="207" y="414"/>
                  </a:cubicBezTo>
                  <a:cubicBezTo>
                    <a:pt x="208" y="410"/>
                    <a:pt x="209" y="406"/>
                    <a:pt x="209" y="402"/>
                  </a:cubicBezTo>
                  <a:cubicBezTo>
                    <a:pt x="209" y="385"/>
                    <a:pt x="195" y="372"/>
                    <a:pt x="178" y="372"/>
                  </a:cubicBezTo>
                  <a:cubicBezTo>
                    <a:pt x="170" y="372"/>
                    <a:pt x="162" y="375"/>
                    <a:pt x="156" y="381"/>
                  </a:cubicBezTo>
                  <a:cubicBezTo>
                    <a:pt x="148" y="364"/>
                    <a:pt x="131" y="352"/>
                    <a:pt x="111" y="352"/>
                  </a:cubicBezTo>
                  <a:cubicBezTo>
                    <a:pt x="105" y="352"/>
                    <a:pt x="99" y="353"/>
                    <a:pt x="94" y="355"/>
                  </a:cubicBezTo>
                  <a:cubicBezTo>
                    <a:pt x="95" y="351"/>
                    <a:pt x="95" y="346"/>
                    <a:pt x="95" y="342"/>
                  </a:cubicBezTo>
                  <a:cubicBezTo>
                    <a:pt x="95" y="323"/>
                    <a:pt x="87" y="305"/>
                    <a:pt x="75" y="293"/>
                  </a:cubicBezTo>
                  <a:cubicBezTo>
                    <a:pt x="47" y="327"/>
                    <a:pt x="22" y="363"/>
                    <a:pt x="0" y="401"/>
                  </a:cubicBezTo>
                  <a:cubicBezTo>
                    <a:pt x="70" y="408"/>
                    <a:pt x="124" y="467"/>
                    <a:pt x="124" y="539"/>
                  </a:cubicBezTo>
                </a:path>
              </a:pathLst>
            </a:custGeom>
            <a:solidFill>
              <a:srgbClr val="00B1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86" name="Freeform 373"/>
            <p:cNvSpPr/>
            <p:nvPr/>
          </p:nvSpPr>
          <p:spPr bwMode="auto">
            <a:xfrm>
              <a:off x="1463675" y="2094916"/>
              <a:ext cx="2270125" cy="2262188"/>
            </a:xfrm>
            <a:custGeom>
              <a:gdLst>
                <a:gd name="T0" fmla="*/ 803 w 833"/>
                <a:gd name="T1" fmla="*/ 2 h 830"/>
                <a:gd name="T2" fmla="*/ 594 w 833"/>
                <a:gd name="T3" fmla="*/ 112 h 830"/>
                <a:gd name="T4" fmla="*/ 566 w 833"/>
                <a:gd name="T5" fmla="*/ 139 h 830"/>
                <a:gd name="T6" fmla="*/ 508 w 833"/>
                <a:gd name="T7" fmla="*/ 206 h 830"/>
                <a:gd name="T8" fmla="*/ 463 w 833"/>
                <a:gd name="T9" fmla="*/ 284 h 830"/>
                <a:gd name="T10" fmla="*/ 432 w 833"/>
                <a:gd name="T11" fmla="*/ 360 h 830"/>
                <a:gd name="T12" fmla="*/ 440 w 833"/>
                <a:gd name="T13" fmla="*/ 414 h 830"/>
                <a:gd name="T14" fmla="*/ 207 w 833"/>
                <a:gd name="T15" fmla="*/ 414 h 830"/>
                <a:gd name="T16" fmla="*/ 111 w 833"/>
                <a:gd name="T17" fmla="*/ 352 h 830"/>
                <a:gd name="T18" fmla="*/ 75 w 833"/>
                <a:gd name="T19" fmla="*/ 293 h 830"/>
                <a:gd name="T20" fmla="*/ 155 w 833"/>
                <a:gd name="T21" fmla="*/ 560 h 830"/>
                <a:gd name="T22" fmla="*/ 349 w 833"/>
                <a:gd name="T23" fmla="*/ 685 h 830"/>
                <a:gd name="T24" fmla="*/ 641 w 833"/>
                <a:gd name="T25" fmla="*/ 799 h 830"/>
                <a:gd name="T26" fmla="*/ 635 w 833"/>
                <a:gd name="T27" fmla="*/ 798 h 830"/>
                <a:gd name="T28" fmla="*/ 622 w 833"/>
                <a:gd name="T29" fmla="*/ 796 h 830"/>
                <a:gd name="T30" fmla="*/ 616 w 833"/>
                <a:gd name="T31" fmla="*/ 796 h 830"/>
                <a:gd name="T32" fmla="*/ 615 w 833"/>
                <a:gd name="T33" fmla="*/ 796 h 830"/>
                <a:gd name="T34" fmla="*/ 612 w 833"/>
                <a:gd name="T35" fmla="*/ 796 h 830"/>
                <a:gd name="T36" fmla="*/ 609 w 833"/>
                <a:gd name="T37" fmla="*/ 796 h 830"/>
                <a:gd name="T38" fmla="*/ 611 w 833"/>
                <a:gd name="T39" fmla="*/ 795 h 830"/>
                <a:gd name="T40" fmla="*/ 612 w 833"/>
                <a:gd name="T41" fmla="*/ 792 h 830"/>
                <a:gd name="T42" fmla="*/ 611 w 833"/>
                <a:gd name="T43" fmla="*/ 785 h 830"/>
                <a:gd name="T44" fmla="*/ 608 w 833"/>
                <a:gd name="T45" fmla="*/ 777 h 830"/>
                <a:gd name="T46" fmla="*/ 605 w 833"/>
                <a:gd name="T47" fmla="*/ 770 h 830"/>
                <a:gd name="T48" fmla="*/ 600 w 833"/>
                <a:gd name="T49" fmla="*/ 763 h 830"/>
                <a:gd name="T50" fmla="*/ 595 w 833"/>
                <a:gd name="T51" fmla="*/ 758 h 830"/>
                <a:gd name="T52" fmla="*/ 573 w 833"/>
                <a:gd name="T53" fmla="*/ 747 h 830"/>
                <a:gd name="T54" fmla="*/ 587 w 833"/>
                <a:gd name="T55" fmla="*/ 723 h 830"/>
                <a:gd name="T56" fmla="*/ 586 w 833"/>
                <a:gd name="T57" fmla="*/ 716 h 830"/>
                <a:gd name="T58" fmla="*/ 584 w 833"/>
                <a:gd name="T59" fmla="*/ 708 h 830"/>
                <a:gd name="T60" fmla="*/ 579 w 833"/>
                <a:gd name="T61" fmla="*/ 701 h 830"/>
                <a:gd name="T62" fmla="*/ 571 w 833"/>
                <a:gd name="T63" fmla="*/ 695 h 830"/>
                <a:gd name="T64" fmla="*/ 564 w 833"/>
                <a:gd name="T65" fmla="*/ 692 h 830"/>
                <a:gd name="T66" fmla="*/ 559 w 833"/>
                <a:gd name="T67" fmla="*/ 691 h 830"/>
                <a:gd name="T68" fmla="*/ 556 w 833"/>
                <a:gd name="T69" fmla="*/ 697 h 830"/>
                <a:gd name="T70" fmla="*/ 555 w 833"/>
                <a:gd name="T71" fmla="*/ 693 h 830"/>
                <a:gd name="T72" fmla="*/ 553 w 833"/>
                <a:gd name="T73" fmla="*/ 692 h 830"/>
                <a:gd name="T74" fmla="*/ 552 w 833"/>
                <a:gd name="T75" fmla="*/ 692 h 830"/>
                <a:gd name="T76" fmla="*/ 545 w 833"/>
                <a:gd name="T77" fmla="*/ 694 h 830"/>
                <a:gd name="T78" fmla="*/ 538 w 833"/>
                <a:gd name="T79" fmla="*/ 697 h 830"/>
                <a:gd name="T80" fmla="*/ 494 w 833"/>
                <a:gd name="T81" fmla="*/ 656 h 830"/>
                <a:gd name="T82" fmla="*/ 495 w 833"/>
                <a:gd name="T83" fmla="*/ 638 h 830"/>
                <a:gd name="T84" fmla="*/ 497 w 833"/>
                <a:gd name="T85" fmla="*/ 627 h 830"/>
                <a:gd name="T86" fmla="*/ 497 w 833"/>
                <a:gd name="T87" fmla="*/ 617 h 830"/>
                <a:gd name="T88" fmla="*/ 494 w 833"/>
                <a:gd name="T89" fmla="*/ 601 h 830"/>
                <a:gd name="T90" fmla="*/ 488 w 833"/>
                <a:gd name="T91" fmla="*/ 587 h 830"/>
                <a:gd name="T92" fmla="*/ 478 w 833"/>
                <a:gd name="T93" fmla="*/ 575 h 830"/>
                <a:gd name="T94" fmla="*/ 466 w 833"/>
                <a:gd name="T95" fmla="*/ 565 h 830"/>
                <a:gd name="T96" fmla="*/ 452 w 833"/>
                <a:gd name="T97" fmla="*/ 557 h 830"/>
                <a:gd name="T98" fmla="*/ 534 w 833"/>
                <a:gd name="T99" fmla="*/ 463 h 830"/>
                <a:gd name="T100" fmla="*/ 553 w 833"/>
                <a:gd name="T101" fmla="*/ 495 h 830"/>
                <a:gd name="T102" fmla="*/ 616 w 833"/>
                <a:gd name="T103" fmla="*/ 412 h 830"/>
                <a:gd name="T104" fmla="*/ 682 w 833"/>
                <a:gd name="T105" fmla="*/ 354 h 830"/>
                <a:gd name="T106" fmla="*/ 724 w 833"/>
                <a:gd name="T107" fmla="*/ 306 h 830"/>
                <a:gd name="T108" fmla="*/ 740 w 833"/>
                <a:gd name="T109" fmla="*/ 284 h 830"/>
                <a:gd name="T110" fmla="*/ 801 w 833"/>
                <a:gd name="T111" fmla="*/ 177 h 830"/>
                <a:gd name="T112" fmla="*/ 831 w 833"/>
                <a:gd name="T113" fmla="*/ 11 h 83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33" h="830">
                  <a:moveTo>
                    <a:pt x="830" y="0"/>
                  </a:moveTo>
                  <a:cubicBezTo>
                    <a:pt x="827" y="0"/>
                    <a:pt x="824" y="0"/>
                    <a:pt x="821" y="1"/>
                  </a:cubicBezTo>
                  <a:cubicBezTo>
                    <a:pt x="821" y="1"/>
                    <a:pt x="820" y="1"/>
                    <a:pt x="819" y="1"/>
                  </a:cubicBezTo>
                  <a:cubicBezTo>
                    <a:pt x="817" y="1"/>
                    <a:pt x="815" y="1"/>
                    <a:pt x="812" y="1"/>
                  </a:cubicBezTo>
                  <a:cubicBezTo>
                    <a:pt x="812" y="1"/>
                    <a:pt x="811" y="1"/>
                    <a:pt x="811" y="2"/>
                  </a:cubicBezTo>
                  <a:cubicBezTo>
                    <a:pt x="808" y="2"/>
                    <a:pt x="806" y="2"/>
                    <a:pt x="803" y="2"/>
                  </a:cubicBezTo>
                  <a:cubicBezTo>
                    <a:pt x="802" y="3"/>
                    <a:pt x="802" y="3"/>
                    <a:pt x="802" y="3"/>
                  </a:cubicBezTo>
                  <a:cubicBezTo>
                    <a:pt x="758" y="9"/>
                    <a:pt x="709" y="29"/>
                    <a:pt x="661" y="60"/>
                  </a:cubicBezTo>
                  <a:cubicBezTo>
                    <a:pt x="660" y="61"/>
                    <a:pt x="658" y="62"/>
                    <a:pt x="657" y="63"/>
                  </a:cubicBezTo>
                  <a:cubicBezTo>
                    <a:pt x="636" y="77"/>
                    <a:pt x="614" y="93"/>
                    <a:pt x="594" y="112"/>
                  </a:cubicBezTo>
                  <a:cubicBezTo>
                    <a:pt x="594" y="112"/>
                    <a:pt x="594" y="112"/>
                    <a:pt x="594" y="112"/>
                  </a:cubicBezTo>
                  <a:cubicBezTo>
                    <a:pt x="594" y="112"/>
                    <a:pt x="594" y="112"/>
                    <a:pt x="594" y="112"/>
                  </a:cubicBezTo>
                  <a:cubicBezTo>
                    <a:pt x="591" y="115"/>
                    <a:pt x="588" y="118"/>
                    <a:pt x="585" y="121"/>
                  </a:cubicBezTo>
                  <a:cubicBezTo>
                    <a:pt x="585" y="121"/>
                    <a:pt x="585" y="121"/>
                    <a:pt x="585" y="121"/>
                  </a:cubicBezTo>
                  <a:cubicBezTo>
                    <a:pt x="581" y="124"/>
                    <a:pt x="578" y="127"/>
                    <a:pt x="575" y="130"/>
                  </a:cubicBezTo>
                  <a:cubicBezTo>
                    <a:pt x="575" y="130"/>
                    <a:pt x="575" y="130"/>
                    <a:pt x="575" y="130"/>
                  </a:cubicBezTo>
                  <a:cubicBezTo>
                    <a:pt x="572" y="133"/>
                    <a:pt x="569" y="136"/>
                    <a:pt x="566" y="139"/>
                  </a:cubicBezTo>
                  <a:cubicBezTo>
                    <a:pt x="566" y="139"/>
                    <a:pt x="566" y="139"/>
                    <a:pt x="566" y="139"/>
                  </a:cubicBezTo>
                  <a:cubicBezTo>
                    <a:pt x="563" y="142"/>
                    <a:pt x="560" y="145"/>
                    <a:pt x="557" y="148"/>
                  </a:cubicBezTo>
                  <a:cubicBezTo>
                    <a:pt x="557" y="148"/>
                    <a:pt x="557" y="148"/>
                    <a:pt x="557" y="148"/>
                  </a:cubicBezTo>
                  <a:cubicBezTo>
                    <a:pt x="557" y="148"/>
                    <a:pt x="557" y="148"/>
                    <a:pt x="557" y="148"/>
                  </a:cubicBezTo>
                  <a:cubicBezTo>
                    <a:pt x="550" y="156"/>
                    <a:pt x="543" y="164"/>
                    <a:pt x="537" y="172"/>
                  </a:cubicBezTo>
                  <a:cubicBezTo>
                    <a:pt x="527" y="183"/>
                    <a:pt x="518" y="195"/>
                    <a:pt x="509" y="207"/>
                  </a:cubicBezTo>
                  <a:cubicBezTo>
                    <a:pt x="508" y="206"/>
                    <a:pt x="508" y="206"/>
                    <a:pt x="508" y="206"/>
                  </a:cubicBezTo>
                  <a:cubicBezTo>
                    <a:pt x="503" y="210"/>
                    <a:pt x="498" y="213"/>
                    <a:pt x="493" y="217"/>
                  </a:cubicBezTo>
                  <a:cubicBezTo>
                    <a:pt x="495" y="218"/>
                    <a:pt x="497" y="220"/>
                    <a:pt x="499" y="221"/>
                  </a:cubicBezTo>
                  <a:cubicBezTo>
                    <a:pt x="499" y="221"/>
                    <a:pt x="499" y="221"/>
                    <a:pt x="499" y="221"/>
                  </a:cubicBezTo>
                  <a:cubicBezTo>
                    <a:pt x="499" y="221"/>
                    <a:pt x="499" y="221"/>
                    <a:pt x="499" y="221"/>
                  </a:cubicBezTo>
                  <a:cubicBezTo>
                    <a:pt x="499" y="221"/>
                    <a:pt x="499" y="221"/>
                    <a:pt x="499" y="221"/>
                  </a:cubicBezTo>
                  <a:cubicBezTo>
                    <a:pt x="485" y="242"/>
                    <a:pt x="473" y="263"/>
                    <a:pt x="463" y="284"/>
                  </a:cubicBezTo>
                  <a:cubicBezTo>
                    <a:pt x="430" y="288"/>
                    <a:pt x="398" y="304"/>
                    <a:pt x="375" y="332"/>
                  </a:cubicBezTo>
                  <a:cubicBezTo>
                    <a:pt x="364" y="345"/>
                    <a:pt x="356" y="360"/>
                    <a:pt x="351" y="376"/>
                  </a:cubicBezTo>
                  <a:cubicBezTo>
                    <a:pt x="371" y="364"/>
                    <a:pt x="394" y="359"/>
                    <a:pt x="416" y="359"/>
                  </a:cubicBezTo>
                  <a:cubicBezTo>
                    <a:pt x="422" y="359"/>
                    <a:pt x="427" y="359"/>
                    <a:pt x="432" y="360"/>
                  </a:cubicBezTo>
                  <a:cubicBezTo>
                    <a:pt x="432" y="360"/>
                    <a:pt x="432" y="360"/>
                    <a:pt x="432" y="360"/>
                  </a:cubicBezTo>
                  <a:cubicBezTo>
                    <a:pt x="432" y="360"/>
                    <a:pt x="432" y="360"/>
                    <a:pt x="432" y="360"/>
                  </a:cubicBezTo>
                  <a:cubicBezTo>
                    <a:pt x="431" y="364"/>
                    <a:pt x="430" y="367"/>
                    <a:pt x="429" y="371"/>
                  </a:cubicBezTo>
                  <a:cubicBezTo>
                    <a:pt x="421" y="379"/>
                    <a:pt x="413" y="387"/>
                    <a:pt x="405" y="395"/>
                  </a:cubicBezTo>
                  <a:cubicBezTo>
                    <a:pt x="414" y="399"/>
                    <a:pt x="426" y="405"/>
                    <a:pt x="440" y="414"/>
                  </a:cubicBezTo>
                  <a:cubicBezTo>
                    <a:pt x="440" y="414"/>
                    <a:pt x="440" y="414"/>
                    <a:pt x="440" y="414"/>
                  </a:cubicBezTo>
                  <a:cubicBezTo>
                    <a:pt x="440" y="414"/>
                    <a:pt x="440" y="414"/>
                    <a:pt x="440" y="414"/>
                  </a:cubicBezTo>
                  <a:cubicBezTo>
                    <a:pt x="440" y="414"/>
                    <a:pt x="440" y="414"/>
                    <a:pt x="440" y="414"/>
                  </a:cubicBezTo>
                  <a:cubicBezTo>
                    <a:pt x="426" y="426"/>
                    <a:pt x="374" y="464"/>
                    <a:pt x="323" y="486"/>
                  </a:cubicBezTo>
                  <a:cubicBezTo>
                    <a:pt x="320" y="461"/>
                    <a:pt x="299" y="441"/>
                    <a:pt x="273" y="441"/>
                  </a:cubicBezTo>
                  <a:cubicBezTo>
                    <a:pt x="267" y="441"/>
                    <a:pt x="261" y="443"/>
                    <a:pt x="256" y="445"/>
                  </a:cubicBezTo>
                  <a:cubicBezTo>
                    <a:pt x="248" y="426"/>
                    <a:pt x="231" y="414"/>
                    <a:pt x="210" y="414"/>
                  </a:cubicBezTo>
                  <a:cubicBezTo>
                    <a:pt x="209" y="414"/>
                    <a:pt x="208" y="414"/>
                    <a:pt x="207" y="414"/>
                  </a:cubicBezTo>
                  <a:cubicBezTo>
                    <a:pt x="207" y="414"/>
                    <a:pt x="207" y="414"/>
                    <a:pt x="207" y="414"/>
                  </a:cubicBezTo>
                  <a:cubicBezTo>
                    <a:pt x="207" y="414"/>
                    <a:pt x="207" y="414"/>
                    <a:pt x="207" y="414"/>
                  </a:cubicBezTo>
                  <a:cubicBezTo>
                    <a:pt x="207" y="414"/>
                    <a:pt x="207" y="414"/>
                    <a:pt x="207" y="414"/>
                  </a:cubicBezTo>
                  <a:cubicBezTo>
                    <a:pt x="208" y="410"/>
                    <a:pt x="209" y="406"/>
                    <a:pt x="209" y="402"/>
                  </a:cubicBezTo>
                  <a:cubicBezTo>
                    <a:pt x="209" y="385"/>
                    <a:pt x="195" y="372"/>
                    <a:pt x="178" y="372"/>
                  </a:cubicBezTo>
                  <a:cubicBezTo>
                    <a:pt x="170" y="372"/>
                    <a:pt x="162" y="375"/>
                    <a:pt x="156" y="381"/>
                  </a:cubicBezTo>
                  <a:cubicBezTo>
                    <a:pt x="148" y="364"/>
                    <a:pt x="131" y="352"/>
                    <a:pt x="111" y="352"/>
                  </a:cubicBezTo>
                  <a:cubicBezTo>
                    <a:pt x="105" y="352"/>
                    <a:pt x="99" y="353"/>
                    <a:pt x="94" y="355"/>
                  </a:cubicBezTo>
                  <a:cubicBezTo>
                    <a:pt x="94" y="355"/>
                    <a:pt x="94" y="355"/>
                    <a:pt x="94" y="355"/>
                  </a:cubicBezTo>
                  <a:cubicBezTo>
                    <a:pt x="94" y="355"/>
                    <a:pt x="94" y="355"/>
                    <a:pt x="94" y="355"/>
                  </a:cubicBezTo>
                  <a:cubicBezTo>
                    <a:pt x="95" y="351"/>
                    <a:pt x="95" y="346"/>
                    <a:pt x="95" y="342"/>
                  </a:cubicBezTo>
                  <a:cubicBezTo>
                    <a:pt x="95" y="323"/>
                    <a:pt x="87" y="305"/>
                    <a:pt x="75" y="293"/>
                  </a:cubicBezTo>
                  <a:cubicBezTo>
                    <a:pt x="75" y="293"/>
                    <a:pt x="75" y="293"/>
                    <a:pt x="75" y="293"/>
                  </a:cubicBezTo>
                  <a:cubicBezTo>
                    <a:pt x="47" y="327"/>
                    <a:pt x="22" y="363"/>
                    <a:pt x="0" y="401"/>
                  </a:cubicBezTo>
                  <a:cubicBezTo>
                    <a:pt x="70" y="408"/>
                    <a:pt x="124" y="467"/>
                    <a:pt x="124" y="539"/>
                  </a:cubicBezTo>
                  <a:cubicBezTo>
                    <a:pt x="124" y="539"/>
                    <a:pt x="124" y="539"/>
                    <a:pt x="124" y="539"/>
                  </a:cubicBezTo>
                  <a:cubicBezTo>
                    <a:pt x="124" y="539"/>
                    <a:pt x="124" y="539"/>
                    <a:pt x="124" y="539"/>
                  </a:cubicBezTo>
                  <a:cubicBezTo>
                    <a:pt x="124" y="548"/>
                    <a:pt x="123" y="557"/>
                    <a:pt x="121" y="566"/>
                  </a:cubicBezTo>
                  <a:cubicBezTo>
                    <a:pt x="132" y="562"/>
                    <a:pt x="143" y="560"/>
                    <a:pt x="155" y="560"/>
                  </a:cubicBezTo>
                  <a:cubicBezTo>
                    <a:pt x="196" y="560"/>
                    <a:pt x="231" y="584"/>
                    <a:pt x="247" y="619"/>
                  </a:cubicBezTo>
                  <a:cubicBezTo>
                    <a:pt x="258" y="607"/>
                    <a:pt x="274" y="599"/>
                    <a:pt x="292" y="599"/>
                  </a:cubicBezTo>
                  <a:cubicBezTo>
                    <a:pt x="326" y="599"/>
                    <a:pt x="354" y="627"/>
                    <a:pt x="354" y="661"/>
                  </a:cubicBezTo>
                  <a:cubicBezTo>
                    <a:pt x="354" y="661"/>
                    <a:pt x="354" y="661"/>
                    <a:pt x="354" y="661"/>
                  </a:cubicBezTo>
                  <a:cubicBezTo>
                    <a:pt x="354" y="661"/>
                    <a:pt x="354" y="661"/>
                    <a:pt x="354" y="661"/>
                  </a:cubicBezTo>
                  <a:cubicBezTo>
                    <a:pt x="354" y="669"/>
                    <a:pt x="352" y="677"/>
                    <a:pt x="349" y="685"/>
                  </a:cubicBezTo>
                  <a:cubicBezTo>
                    <a:pt x="351" y="684"/>
                    <a:pt x="353" y="684"/>
                    <a:pt x="355" y="684"/>
                  </a:cubicBezTo>
                  <a:cubicBezTo>
                    <a:pt x="397" y="684"/>
                    <a:pt x="433" y="710"/>
                    <a:pt x="448" y="747"/>
                  </a:cubicBezTo>
                  <a:cubicBezTo>
                    <a:pt x="459" y="743"/>
                    <a:pt x="471" y="740"/>
                    <a:pt x="483" y="740"/>
                  </a:cubicBezTo>
                  <a:cubicBezTo>
                    <a:pt x="535" y="740"/>
                    <a:pt x="578" y="779"/>
                    <a:pt x="583" y="830"/>
                  </a:cubicBezTo>
                  <a:cubicBezTo>
                    <a:pt x="604" y="821"/>
                    <a:pt x="624" y="811"/>
                    <a:pt x="644" y="800"/>
                  </a:cubicBezTo>
                  <a:cubicBezTo>
                    <a:pt x="643" y="800"/>
                    <a:pt x="642" y="800"/>
                    <a:pt x="641" y="799"/>
                  </a:cubicBezTo>
                  <a:cubicBezTo>
                    <a:pt x="641" y="799"/>
                    <a:pt x="641" y="799"/>
                    <a:pt x="641" y="799"/>
                  </a:cubicBezTo>
                  <a:cubicBezTo>
                    <a:pt x="640" y="799"/>
                    <a:pt x="640" y="799"/>
                    <a:pt x="640" y="799"/>
                  </a:cubicBezTo>
                  <a:cubicBezTo>
                    <a:pt x="640" y="799"/>
                    <a:pt x="640" y="799"/>
                    <a:pt x="640" y="799"/>
                  </a:cubicBezTo>
                  <a:cubicBezTo>
                    <a:pt x="640" y="799"/>
                    <a:pt x="640" y="799"/>
                    <a:pt x="640" y="799"/>
                  </a:cubicBezTo>
                  <a:cubicBezTo>
                    <a:pt x="639" y="799"/>
                    <a:pt x="639" y="799"/>
                    <a:pt x="639" y="799"/>
                  </a:cubicBezTo>
                  <a:cubicBezTo>
                    <a:pt x="638" y="798"/>
                    <a:pt x="636" y="798"/>
                    <a:pt x="635" y="798"/>
                  </a:cubicBezTo>
                  <a:cubicBezTo>
                    <a:pt x="635" y="797"/>
                    <a:pt x="635" y="797"/>
                    <a:pt x="635" y="797"/>
                  </a:cubicBezTo>
                  <a:cubicBezTo>
                    <a:pt x="633" y="797"/>
                    <a:pt x="632" y="797"/>
                    <a:pt x="630" y="797"/>
                  </a:cubicBezTo>
                  <a:cubicBezTo>
                    <a:pt x="630" y="797"/>
                    <a:pt x="630" y="797"/>
                    <a:pt x="630" y="797"/>
                  </a:cubicBezTo>
                  <a:cubicBezTo>
                    <a:pt x="629" y="796"/>
                    <a:pt x="627" y="796"/>
                    <a:pt x="626" y="796"/>
                  </a:cubicBezTo>
                  <a:cubicBezTo>
                    <a:pt x="625" y="796"/>
                    <a:pt x="625" y="796"/>
                    <a:pt x="625" y="796"/>
                  </a:cubicBezTo>
                  <a:cubicBezTo>
                    <a:pt x="624" y="796"/>
                    <a:pt x="623" y="796"/>
                    <a:pt x="622" y="796"/>
                  </a:cubicBezTo>
                  <a:cubicBezTo>
                    <a:pt x="621" y="798"/>
                    <a:pt x="621" y="798"/>
                    <a:pt x="621" y="798"/>
                  </a:cubicBezTo>
                  <a:cubicBezTo>
                    <a:pt x="621" y="801"/>
                    <a:pt x="621" y="801"/>
                    <a:pt x="621" y="801"/>
                  </a:cubicBezTo>
                  <a:cubicBezTo>
                    <a:pt x="617" y="801"/>
                    <a:pt x="617" y="801"/>
                    <a:pt x="617" y="801"/>
                  </a:cubicBezTo>
                  <a:cubicBezTo>
                    <a:pt x="617" y="797"/>
                    <a:pt x="617" y="797"/>
                    <a:pt x="617" y="797"/>
                  </a:cubicBezTo>
                  <a:cubicBezTo>
                    <a:pt x="617" y="797"/>
                    <a:pt x="616" y="796"/>
                    <a:pt x="616" y="796"/>
                  </a:cubicBezTo>
                  <a:cubicBezTo>
                    <a:pt x="616" y="796"/>
                    <a:pt x="616" y="796"/>
                    <a:pt x="616" y="796"/>
                  </a:cubicBezTo>
                  <a:cubicBezTo>
                    <a:pt x="616" y="796"/>
                    <a:pt x="616" y="796"/>
                    <a:pt x="616" y="796"/>
                  </a:cubicBezTo>
                  <a:cubicBezTo>
                    <a:pt x="616" y="796"/>
                    <a:pt x="616" y="796"/>
                    <a:pt x="616" y="796"/>
                  </a:cubicBezTo>
                  <a:cubicBezTo>
                    <a:pt x="616" y="796"/>
                    <a:pt x="616" y="796"/>
                    <a:pt x="616" y="796"/>
                  </a:cubicBezTo>
                  <a:cubicBezTo>
                    <a:pt x="615" y="796"/>
                    <a:pt x="615" y="796"/>
                    <a:pt x="615" y="796"/>
                  </a:cubicBezTo>
                  <a:cubicBezTo>
                    <a:pt x="615" y="796"/>
                    <a:pt x="615" y="796"/>
                    <a:pt x="615" y="796"/>
                  </a:cubicBezTo>
                  <a:cubicBezTo>
                    <a:pt x="615" y="796"/>
                    <a:pt x="615" y="796"/>
                    <a:pt x="615" y="796"/>
                  </a:cubicBezTo>
                  <a:cubicBezTo>
                    <a:pt x="615" y="796"/>
                    <a:pt x="615" y="796"/>
                    <a:pt x="615" y="796"/>
                  </a:cubicBezTo>
                  <a:cubicBezTo>
                    <a:pt x="615" y="796"/>
                    <a:pt x="614" y="796"/>
                    <a:pt x="614" y="796"/>
                  </a:cubicBezTo>
                  <a:cubicBezTo>
                    <a:pt x="614" y="796"/>
                    <a:pt x="614" y="796"/>
                    <a:pt x="614" y="796"/>
                  </a:cubicBezTo>
                  <a:cubicBezTo>
                    <a:pt x="613" y="796"/>
                    <a:pt x="613" y="796"/>
                    <a:pt x="613" y="796"/>
                  </a:cubicBezTo>
                  <a:cubicBezTo>
                    <a:pt x="613" y="796"/>
                    <a:pt x="612" y="796"/>
                    <a:pt x="612" y="796"/>
                  </a:cubicBezTo>
                  <a:cubicBezTo>
                    <a:pt x="612" y="796"/>
                    <a:pt x="612" y="796"/>
                    <a:pt x="612" y="796"/>
                  </a:cubicBezTo>
                  <a:cubicBezTo>
                    <a:pt x="612" y="796"/>
                    <a:pt x="612" y="796"/>
                    <a:pt x="611" y="796"/>
                  </a:cubicBezTo>
                  <a:cubicBezTo>
                    <a:pt x="611" y="796"/>
                    <a:pt x="611" y="796"/>
                    <a:pt x="611" y="796"/>
                  </a:cubicBezTo>
                  <a:cubicBezTo>
                    <a:pt x="611" y="796"/>
                    <a:pt x="610" y="796"/>
                    <a:pt x="609" y="796"/>
                  </a:cubicBezTo>
                  <a:cubicBezTo>
                    <a:pt x="609" y="796"/>
                    <a:pt x="609" y="796"/>
                    <a:pt x="609" y="796"/>
                  </a:cubicBezTo>
                  <a:cubicBezTo>
                    <a:pt x="609" y="796"/>
                    <a:pt x="609" y="796"/>
                    <a:pt x="609" y="796"/>
                  </a:cubicBezTo>
                  <a:cubicBezTo>
                    <a:pt x="609" y="796"/>
                    <a:pt x="609" y="796"/>
                    <a:pt x="609" y="796"/>
                  </a:cubicBezTo>
                  <a:cubicBezTo>
                    <a:pt x="609" y="796"/>
                    <a:pt x="609" y="796"/>
                    <a:pt x="609" y="796"/>
                  </a:cubicBezTo>
                  <a:cubicBezTo>
                    <a:pt x="609" y="796"/>
                    <a:pt x="609" y="796"/>
                    <a:pt x="609" y="796"/>
                  </a:cubicBezTo>
                  <a:cubicBezTo>
                    <a:pt x="609" y="796"/>
                    <a:pt x="609" y="796"/>
                    <a:pt x="609" y="796"/>
                  </a:cubicBezTo>
                  <a:cubicBezTo>
                    <a:pt x="609" y="796"/>
                    <a:pt x="611" y="795"/>
                    <a:pt x="611" y="795"/>
                  </a:cubicBezTo>
                  <a:cubicBezTo>
                    <a:pt x="611" y="795"/>
                    <a:pt x="611" y="795"/>
                    <a:pt x="611" y="795"/>
                  </a:cubicBezTo>
                  <a:cubicBezTo>
                    <a:pt x="611" y="795"/>
                    <a:pt x="611" y="795"/>
                    <a:pt x="611" y="795"/>
                  </a:cubicBezTo>
                  <a:cubicBezTo>
                    <a:pt x="611" y="794"/>
                    <a:pt x="611" y="794"/>
                    <a:pt x="611" y="793"/>
                  </a:cubicBezTo>
                  <a:cubicBezTo>
                    <a:pt x="611" y="793"/>
                    <a:pt x="611" y="793"/>
                    <a:pt x="611" y="793"/>
                  </a:cubicBezTo>
                  <a:cubicBezTo>
                    <a:pt x="611" y="793"/>
                    <a:pt x="611" y="793"/>
                    <a:pt x="611" y="793"/>
                  </a:cubicBezTo>
                  <a:cubicBezTo>
                    <a:pt x="611" y="793"/>
                    <a:pt x="611" y="793"/>
                    <a:pt x="611" y="793"/>
                  </a:cubicBezTo>
                  <a:cubicBezTo>
                    <a:pt x="611" y="793"/>
                    <a:pt x="612" y="792"/>
                    <a:pt x="612" y="792"/>
                  </a:cubicBezTo>
                  <a:cubicBezTo>
                    <a:pt x="612" y="792"/>
                    <a:pt x="612" y="792"/>
                    <a:pt x="612" y="792"/>
                  </a:cubicBezTo>
                  <a:cubicBezTo>
                    <a:pt x="612" y="792"/>
                    <a:pt x="612" y="792"/>
                    <a:pt x="612" y="792"/>
                  </a:cubicBezTo>
                  <a:cubicBezTo>
                    <a:pt x="612" y="792"/>
                    <a:pt x="612" y="792"/>
                    <a:pt x="612" y="792"/>
                  </a:cubicBezTo>
                  <a:cubicBezTo>
                    <a:pt x="612" y="791"/>
                    <a:pt x="612" y="791"/>
                    <a:pt x="612" y="791"/>
                  </a:cubicBezTo>
                  <a:cubicBezTo>
                    <a:pt x="612" y="790"/>
                    <a:pt x="612" y="789"/>
                    <a:pt x="611" y="788"/>
                  </a:cubicBezTo>
                  <a:cubicBezTo>
                    <a:pt x="611" y="787"/>
                    <a:pt x="611" y="787"/>
                    <a:pt x="611" y="787"/>
                  </a:cubicBezTo>
                  <a:cubicBezTo>
                    <a:pt x="611" y="786"/>
                    <a:pt x="611" y="786"/>
                    <a:pt x="611" y="785"/>
                  </a:cubicBezTo>
                  <a:cubicBezTo>
                    <a:pt x="611" y="785"/>
                    <a:pt x="611" y="784"/>
                    <a:pt x="611" y="784"/>
                  </a:cubicBezTo>
                  <a:cubicBezTo>
                    <a:pt x="611" y="783"/>
                    <a:pt x="610" y="783"/>
                    <a:pt x="610" y="782"/>
                  </a:cubicBezTo>
                  <a:cubicBezTo>
                    <a:pt x="610" y="782"/>
                    <a:pt x="610" y="782"/>
                    <a:pt x="610" y="781"/>
                  </a:cubicBezTo>
                  <a:cubicBezTo>
                    <a:pt x="610" y="781"/>
                    <a:pt x="610" y="780"/>
                    <a:pt x="609" y="780"/>
                  </a:cubicBezTo>
                  <a:cubicBezTo>
                    <a:pt x="609" y="779"/>
                    <a:pt x="609" y="779"/>
                    <a:pt x="609" y="779"/>
                  </a:cubicBezTo>
                  <a:cubicBezTo>
                    <a:pt x="609" y="778"/>
                    <a:pt x="609" y="778"/>
                    <a:pt x="608" y="777"/>
                  </a:cubicBezTo>
                  <a:cubicBezTo>
                    <a:pt x="608" y="777"/>
                    <a:pt x="608" y="776"/>
                    <a:pt x="608" y="776"/>
                  </a:cubicBezTo>
                  <a:cubicBezTo>
                    <a:pt x="608" y="775"/>
                    <a:pt x="608" y="775"/>
                    <a:pt x="607" y="775"/>
                  </a:cubicBezTo>
                  <a:cubicBezTo>
                    <a:pt x="607" y="774"/>
                    <a:pt x="607" y="774"/>
                    <a:pt x="607" y="773"/>
                  </a:cubicBezTo>
                  <a:cubicBezTo>
                    <a:pt x="607" y="773"/>
                    <a:pt x="606" y="773"/>
                    <a:pt x="606" y="772"/>
                  </a:cubicBezTo>
                  <a:cubicBezTo>
                    <a:pt x="606" y="772"/>
                    <a:pt x="606" y="771"/>
                    <a:pt x="605" y="771"/>
                  </a:cubicBezTo>
                  <a:cubicBezTo>
                    <a:pt x="605" y="771"/>
                    <a:pt x="605" y="770"/>
                    <a:pt x="605" y="770"/>
                  </a:cubicBezTo>
                  <a:cubicBezTo>
                    <a:pt x="604" y="769"/>
                    <a:pt x="604" y="769"/>
                    <a:pt x="604" y="769"/>
                  </a:cubicBezTo>
                  <a:cubicBezTo>
                    <a:pt x="604" y="768"/>
                    <a:pt x="603" y="768"/>
                    <a:pt x="603" y="767"/>
                  </a:cubicBezTo>
                  <a:cubicBezTo>
                    <a:pt x="602" y="766"/>
                    <a:pt x="602" y="766"/>
                    <a:pt x="602" y="766"/>
                  </a:cubicBezTo>
                  <a:cubicBezTo>
                    <a:pt x="602" y="766"/>
                    <a:pt x="602" y="765"/>
                    <a:pt x="601" y="765"/>
                  </a:cubicBezTo>
                  <a:cubicBezTo>
                    <a:pt x="601" y="764"/>
                    <a:pt x="601" y="764"/>
                    <a:pt x="601" y="764"/>
                  </a:cubicBezTo>
                  <a:cubicBezTo>
                    <a:pt x="600" y="764"/>
                    <a:pt x="600" y="763"/>
                    <a:pt x="600" y="763"/>
                  </a:cubicBezTo>
                  <a:cubicBezTo>
                    <a:pt x="599" y="762"/>
                    <a:pt x="599" y="762"/>
                    <a:pt x="599" y="762"/>
                  </a:cubicBezTo>
                  <a:cubicBezTo>
                    <a:pt x="599" y="762"/>
                    <a:pt x="599" y="762"/>
                    <a:pt x="599" y="762"/>
                  </a:cubicBezTo>
                  <a:cubicBezTo>
                    <a:pt x="598" y="761"/>
                    <a:pt x="598" y="761"/>
                    <a:pt x="597" y="760"/>
                  </a:cubicBezTo>
                  <a:cubicBezTo>
                    <a:pt x="597" y="760"/>
                    <a:pt x="597" y="760"/>
                    <a:pt x="597" y="760"/>
                  </a:cubicBezTo>
                  <a:cubicBezTo>
                    <a:pt x="596" y="759"/>
                    <a:pt x="596" y="759"/>
                    <a:pt x="595" y="758"/>
                  </a:cubicBezTo>
                  <a:cubicBezTo>
                    <a:pt x="595" y="758"/>
                    <a:pt x="595" y="758"/>
                    <a:pt x="595" y="758"/>
                  </a:cubicBezTo>
                  <a:cubicBezTo>
                    <a:pt x="594" y="757"/>
                    <a:pt x="593" y="757"/>
                    <a:pt x="592" y="756"/>
                  </a:cubicBezTo>
                  <a:cubicBezTo>
                    <a:pt x="588" y="753"/>
                    <a:pt x="584" y="750"/>
                    <a:pt x="578" y="749"/>
                  </a:cubicBezTo>
                  <a:cubicBezTo>
                    <a:pt x="577" y="748"/>
                    <a:pt x="575" y="748"/>
                    <a:pt x="573" y="747"/>
                  </a:cubicBezTo>
                  <a:cubicBezTo>
                    <a:pt x="573" y="747"/>
                    <a:pt x="573" y="747"/>
                    <a:pt x="573" y="747"/>
                  </a:cubicBezTo>
                  <a:cubicBezTo>
                    <a:pt x="573" y="747"/>
                    <a:pt x="573" y="747"/>
                    <a:pt x="573" y="747"/>
                  </a:cubicBezTo>
                  <a:cubicBezTo>
                    <a:pt x="573" y="747"/>
                    <a:pt x="573" y="747"/>
                    <a:pt x="573" y="747"/>
                  </a:cubicBezTo>
                  <a:cubicBezTo>
                    <a:pt x="579" y="744"/>
                    <a:pt x="583" y="738"/>
                    <a:pt x="585" y="732"/>
                  </a:cubicBezTo>
                  <a:cubicBezTo>
                    <a:pt x="586" y="731"/>
                    <a:pt x="586" y="730"/>
                    <a:pt x="586" y="729"/>
                  </a:cubicBezTo>
                  <a:cubicBezTo>
                    <a:pt x="586" y="728"/>
                    <a:pt x="586" y="728"/>
                    <a:pt x="586" y="728"/>
                  </a:cubicBezTo>
                  <a:cubicBezTo>
                    <a:pt x="586" y="727"/>
                    <a:pt x="587" y="727"/>
                    <a:pt x="587" y="726"/>
                  </a:cubicBezTo>
                  <a:cubicBezTo>
                    <a:pt x="587" y="725"/>
                    <a:pt x="587" y="725"/>
                    <a:pt x="587" y="725"/>
                  </a:cubicBezTo>
                  <a:cubicBezTo>
                    <a:pt x="587" y="724"/>
                    <a:pt x="587" y="724"/>
                    <a:pt x="587" y="723"/>
                  </a:cubicBezTo>
                  <a:cubicBezTo>
                    <a:pt x="587" y="722"/>
                    <a:pt x="587" y="722"/>
                    <a:pt x="587" y="722"/>
                  </a:cubicBezTo>
                  <a:cubicBezTo>
                    <a:pt x="587" y="722"/>
                    <a:pt x="587" y="722"/>
                    <a:pt x="587" y="722"/>
                  </a:cubicBezTo>
                  <a:cubicBezTo>
                    <a:pt x="587" y="721"/>
                    <a:pt x="587" y="721"/>
                    <a:pt x="587" y="720"/>
                  </a:cubicBezTo>
                  <a:cubicBezTo>
                    <a:pt x="587" y="720"/>
                    <a:pt x="587" y="720"/>
                    <a:pt x="587" y="720"/>
                  </a:cubicBezTo>
                  <a:cubicBezTo>
                    <a:pt x="587" y="719"/>
                    <a:pt x="587" y="718"/>
                    <a:pt x="587" y="717"/>
                  </a:cubicBezTo>
                  <a:cubicBezTo>
                    <a:pt x="586" y="716"/>
                    <a:pt x="586" y="716"/>
                    <a:pt x="586" y="716"/>
                  </a:cubicBezTo>
                  <a:cubicBezTo>
                    <a:pt x="586" y="715"/>
                    <a:pt x="586" y="715"/>
                    <a:pt x="586" y="714"/>
                  </a:cubicBezTo>
                  <a:cubicBezTo>
                    <a:pt x="586" y="713"/>
                    <a:pt x="586" y="713"/>
                    <a:pt x="586" y="713"/>
                  </a:cubicBezTo>
                  <a:cubicBezTo>
                    <a:pt x="586" y="713"/>
                    <a:pt x="585" y="712"/>
                    <a:pt x="585" y="712"/>
                  </a:cubicBezTo>
                  <a:cubicBezTo>
                    <a:pt x="585" y="711"/>
                    <a:pt x="585" y="711"/>
                    <a:pt x="585" y="711"/>
                  </a:cubicBezTo>
                  <a:cubicBezTo>
                    <a:pt x="585" y="710"/>
                    <a:pt x="584" y="709"/>
                    <a:pt x="584" y="709"/>
                  </a:cubicBezTo>
                  <a:cubicBezTo>
                    <a:pt x="584" y="708"/>
                    <a:pt x="584" y="708"/>
                    <a:pt x="584" y="708"/>
                  </a:cubicBezTo>
                  <a:cubicBezTo>
                    <a:pt x="583" y="707"/>
                    <a:pt x="583" y="707"/>
                    <a:pt x="582" y="706"/>
                  </a:cubicBezTo>
                  <a:cubicBezTo>
                    <a:pt x="582" y="705"/>
                    <a:pt x="582" y="705"/>
                    <a:pt x="582" y="705"/>
                  </a:cubicBezTo>
                  <a:cubicBezTo>
                    <a:pt x="582" y="705"/>
                    <a:pt x="581" y="704"/>
                    <a:pt x="581" y="704"/>
                  </a:cubicBezTo>
                  <a:cubicBezTo>
                    <a:pt x="580" y="703"/>
                    <a:pt x="580" y="703"/>
                    <a:pt x="580" y="703"/>
                  </a:cubicBezTo>
                  <a:cubicBezTo>
                    <a:pt x="580" y="702"/>
                    <a:pt x="580" y="702"/>
                    <a:pt x="579" y="702"/>
                  </a:cubicBezTo>
                  <a:cubicBezTo>
                    <a:pt x="579" y="701"/>
                    <a:pt x="579" y="701"/>
                    <a:pt x="579" y="701"/>
                  </a:cubicBezTo>
                  <a:cubicBezTo>
                    <a:pt x="578" y="700"/>
                    <a:pt x="577" y="700"/>
                    <a:pt x="577" y="699"/>
                  </a:cubicBezTo>
                  <a:cubicBezTo>
                    <a:pt x="577" y="699"/>
                    <a:pt x="577" y="699"/>
                    <a:pt x="577" y="699"/>
                  </a:cubicBezTo>
                  <a:cubicBezTo>
                    <a:pt x="576" y="698"/>
                    <a:pt x="575" y="698"/>
                    <a:pt x="575" y="697"/>
                  </a:cubicBezTo>
                  <a:cubicBezTo>
                    <a:pt x="574" y="697"/>
                    <a:pt x="574" y="697"/>
                    <a:pt x="574" y="697"/>
                  </a:cubicBezTo>
                  <a:cubicBezTo>
                    <a:pt x="573" y="696"/>
                    <a:pt x="573" y="696"/>
                    <a:pt x="572" y="696"/>
                  </a:cubicBezTo>
                  <a:cubicBezTo>
                    <a:pt x="571" y="695"/>
                    <a:pt x="571" y="695"/>
                    <a:pt x="571" y="695"/>
                  </a:cubicBezTo>
                  <a:cubicBezTo>
                    <a:pt x="571" y="695"/>
                    <a:pt x="570" y="695"/>
                    <a:pt x="570" y="694"/>
                  </a:cubicBezTo>
                  <a:cubicBezTo>
                    <a:pt x="569" y="694"/>
                    <a:pt x="569" y="694"/>
                    <a:pt x="569" y="694"/>
                  </a:cubicBezTo>
                  <a:cubicBezTo>
                    <a:pt x="568" y="694"/>
                    <a:pt x="567" y="693"/>
                    <a:pt x="566" y="693"/>
                  </a:cubicBezTo>
                  <a:cubicBezTo>
                    <a:pt x="566" y="693"/>
                    <a:pt x="566" y="693"/>
                    <a:pt x="566" y="693"/>
                  </a:cubicBezTo>
                  <a:cubicBezTo>
                    <a:pt x="566" y="693"/>
                    <a:pt x="566" y="693"/>
                    <a:pt x="566" y="693"/>
                  </a:cubicBezTo>
                  <a:cubicBezTo>
                    <a:pt x="565" y="693"/>
                    <a:pt x="565" y="692"/>
                    <a:pt x="564" y="692"/>
                  </a:cubicBezTo>
                  <a:cubicBezTo>
                    <a:pt x="563" y="692"/>
                    <a:pt x="563" y="692"/>
                    <a:pt x="563" y="692"/>
                  </a:cubicBezTo>
                  <a:cubicBezTo>
                    <a:pt x="563" y="692"/>
                    <a:pt x="562" y="692"/>
                    <a:pt x="562" y="692"/>
                  </a:cubicBezTo>
                  <a:cubicBezTo>
                    <a:pt x="561" y="692"/>
                    <a:pt x="561" y="692"/>
                    <a:pt x="561" y="692"/>
                  </a:cubicBezTo>
                  <a:cubicBezTo>
                    <a:pt x="560" y="692"/>
                    <a:pt x="560" y="691"/>
                    <a:pt x="559" y="691"/>
                  </a:cubicBezTo>
                  <a:cubicBezTo>
                    <a:pt x="559" y="691"/>
                    <a:pt x="559" y="691"/>
                    <a:pt x="559" y="691"/>
                  </a:cubicBezTo>
                  <a:cubicBezTo>
                    <a:pt x="559" y="691"/>
                    <a:pt x="559" y="691"/>
                    <a:pt x="559" y="691"/>
                  </a:cubicBezTo>
                  <a:cubicBezTo>
                    <a:pt x="559" y="691"/>
                    <a:pt x="559" y="691"/>
                    <a:pt x="559" y="691"/>
                  </a:cubicBezTo>
                  <a:cubicBezTo>
                    <a:pt x="558" y="691"/>
                    <a:pt x="558" y="692"/>
                    <a:pt x="558" y="693"/>
                  </a:cubicBezTo>
                  <a:cubicBezTo>
                    <a:pt x="557" y="693"/>
                    <a:pt x="557" y="694"/>
                    <a:pt x="557" y="694"/>
                  </a:cubicBezTo>
                  <a:cubicBezTo>
                    <a:pt x="557" y="694"/>
                    <a:pt x="557" y="694"/>
                    <a:pt x="557" y="694"/>
                  </a:cubicBezTo>
                  <a:cubicBezTo>
                    <a:pt x="556" y="697"/>
                    <a:pt x="556" y="697"/>
                    <a:pt x="556" y="697"/>
                  </a:cubicBezTo>
                  <a:cubicBezTo>
                    <a:pt x="556" y="697"/>
                    <a:pt x="556" y="697"/>
                    <a:pt x="556" y="697"/>
                  </a:cubicBezTo>
                  <a:cubicBezTo>
                    <a:pt x="556" y="694"/>
                    <a:pt x="556" y="694"/>
                    <a:pt x="556" y="694"/>
                  </a:cubicBezTo>
                  <a:cubicBezTo>
                    <a:pt x="556" y="694"/>
                    <a:pt x="556" y="694"/>
                    <a:pt x="556" y="694"/>
                  </a:cubicBezTo>
                  <a:cubicBezTo>
                    <a:pt x="556" y="694"/>
                    <a:pt x="556" y="694"/>
                    <a:pt x="556" y="694"/>
                  </a:cubicBezTo>
                  <a:cubicBezTo>
                    <a:pt x="556" y="694"/>
                    <a:pt x="556" y="694"/>
                    <a:pt x="556" y="694"/>
                  </a:cubicBezTo>
                  <a:cubicBezTo>
                    <a:pt x="556" y="694"/>
                    <a:pt x="556" y="694"/>
                    <a:pt x="556" y="694"/>
                  </a:cubicBezTo>
                  <a:cubicBezTo>
                    <a:pt x="556" y="694"/>
                    <a:pt x="555" y="694"/>
                    <a:pt x="555" y="693"/>
                  </a:cubicBezTo>
                  <a:cubicBezTo>
                    <a:pt x="555" y="693"/>
                    <a:pt x="555" y="693"/>
                    <a:pt x="554" y="693"/>
                  </a:cubicBezTo>
                  <a:cubicBezTo>
                    <a:pt x="554" y="693"/>
                    <a:pt x="554" y="693"/>
                    <a:pt x="554" y="693"/>
                  </a:cubicBezTo>
                  <a:cubicBezTo>
                    <a:pt x="554" y="693"/>
                    <a:pt x="554" y="693"/>
                    <a:pt x="554" y="693"/>
                  </a:cubicBezTo>
                  <a:cubicBezTo>
                    <a:pt x="554" y="692"/>
                    <a:pt x="554" y="692"/>
                    <a:pt x="554" y="692"/>
                  </a:cubicBezTo>
                  <a:cubicBezTo>
                    <a:pt x="554" y="692"/>
                    <a:pt x="554" y="692"/>
                    <a:pt x="554" y="692"/>
                  </a:cubicBezTo>
                  <a:cubicBezTo>
                    <a:pt x="553" y="692"/>
                    <a:pt x="553" y="692"/>
                    <a:pt x="553" y="692"/>
                  </a:cubicBezTo>
                  <a:cubicBezTo>
                    <a:pt x="553" y="692"/>
                    <a:pt x="553" y="692"/>
                    <a:pt x="553" y="692"/>
                  </a:cubicBezTo>
                  <a:cubicBezTo>
                    <a:pt x="553" y="692"/>
                    <a:pt x="553" y="692"/>
                    <a:pt x="553" y="692"/>
                  </a:cubicBezTo>
                  <a:cubicBezTo>
                    <a:pt x="553" y="692"/>
                    <a:pt x="553" y="692"/>
                    <a:pt x="553" y="692"/>
                  </a:cubicBezTo>
                  <a:cubicBezTo>
                    <a:pt x="553" y="692"/>
                    <a:pt x="552" y="692"/>
                    <a:pt x="552" y="692"/>
                  </a:cubicBezTo>
                  <a:cubicBezTo>
                    <a:pt x="552" y="692"/>
                    <a:pt x="552" y="692"/>
                    <a:pt x="552" y="692"/>
                  </a:cubicBezTo>
                  <a:cubicBezTo>
                    <a:pt x="552" y="692"/>
                    <a:pt x="552" y="692"/>
                    <a:pt x="552" y="692"/>
                  </a:cubicBezTo>
                  <a:cubicBezTo>
                    <a:pt x="551" y="692"/>
                    <a:pt x="551" y="692"/>
                    <a:pt x="551" y="692"/>
                  </a:cubicBezTo>
                  <a:cubicBezTo>
                    <a:pt x="551" y="692"/>
                    <a:pt x="550" y="692"/>
                    <a:pt x="549" y="692"/>
                  </a:cubicBezTo>
                  <a:cubicBezTo>
                    <a:pt x="549" y="692"/>
                    <a:pt x="549" y="692"/>
                    <a:pt x="549" y="692"/>
                  </a:cubicBezTo>
                  <a:cubicBezTo>
                    <a:pt x="548" y="692"/>
                    <a:pt x="548" y="693"/>
                    <a:pt x="547" y="693"/>
                  </a:cubicBezTo>
                  <a:cubicBezTo>
                    <a:pt x="546" y="693"/>
                    <a:pt x="546" y="693"/>
                    <a:pt x="546" y="693"/>
                  </a:cubicBezTo>
                  <a:cubicBezTo>
                    <a:pt x="546" y="693"/>
                    <a:pt x="545" y="693"/>
                    <a:pt x="545" y="694"/>
                  </a:cubicBezTo>
                  <a:cubicBezTo>
                    <a:pt x="544" y="694"/>
                    <a:pt x="544" y="694"/>
                    <a:pt x="544" y="694"/>
                  </a:cubicBezTo>
                  <a:cubicBezTo>
                    <a:pt x="544" y="694"/>
                    <a:pt x="543" y="694"/>
                    <a:pt x="542" y="695"/>
                  </a:cubicBezTo>
                  <a:cubicBezTo>
                    <a:pt x="542" y="695"/>
                    <a:pt x="542" y="695"/>
                    <a:pt x="542" y="695"/>
                  </a:cubicBezTo>
                  <a:cubicBezTo>
                    <a:pt x="542" y="695"/>
                    <a:pt x="541" y="695"/>
                    <a:pt x="540" y="696"/>
                  </a:cubicBezTo>
                  <a:cubicBezTo>
                    <a:pt x="540" y="696"/>
                    <a:pt x="540" y="696"/>
                    <a:pt x="540" y="696"/>
                  </a:cubicBezTo>
                  <a:cubicBezTo>
                    <a:pt x="539" y="696"/>
                    <a:pt x="539" y="697"/>
                    <a:pt x="538" y="697"/>
                  </a:cubicBezTo>
                  <a:cubicBezTo>
                    <a:pt x="538" y="697"/>
                    <a:pt x="538" y="697"/>
                    <a:pt x="538" y="697"/>
                  </a:cubicBezTo>
                  <a:cubicBezTo>
                    <a:pt x="538" y="697"/>
                    <a:pt x="538" y="697"/>
                    <a:pt x="538" y="697"/>
                  </a:cubicBezTo>
                  <a:cubicBezTo>
                    <a:pt x="538" y="697"/>
                    <a:pt x="538" y="697"/>
                    <a:pt x="538" y="697"/>
                  </a:cubicBezTo>
                  <a:cubicBezTo>
                    <a:pt x="538" y="698"/>
                    <a:pt x="538" y="698"/>
                    <a:pt x="538" y="698"/>
                  </a:cubicBezTo>
                  <a:cubicBezTo>
                    <a:pt x="535" y="680"/>
                    <a:pt x="522" y="665"/>
                    <a:pt x="504" y="659"/>
                  </a:cubicBezTo>
                  <a:cubicBezTo>
                    <a:pt x="501" y="657"/>
                    <a:pt x="497" y="657"/>
                    <a:pt x="494" y="656"/>
                  </a:cubicBezTo>
                  <a:cubicBezTo>
                    <a:pt x="490" y="652"/>
                    <a:pt x="490" y="652"/>
                    <a:pt x="490" y="652"/>
                  </a:cubicBezTo>
                  <a:cubicBezTo>
                    <a:pt x="490" y="652"/>
                    <a:pt x="490" y="652"/>
                    <a:pt x="490" y="652"/>
                  </a:cubicBezTo>
                  <a:cubicBezTo>
                    <a:pt x="491" y="649"/>
                    <a:pt x="492" y="647"/>
                    <a:pt x="493" y="644"/>
                  </a:cubicBezTo>
                  <a:cubicBezTo>
                    <a:pt x="493" y="643"/>
                    <a:pt x="494" y="642"/>
                    <a:pt x="494" y="641"/>
                  </a:cubicBezTo>
                  <a:cubicBezTo>
                    <a:pt x="494" y="640"/>
                    <a:pt x="494" y="640"/>
                    <a:pt x="494" y="640"/>
                  </a:cubicBezTo>
                  <a:cubicBezTo>
                    <a:pt x="494" y="639"/>
                    <a:pt x="495" y="638"/>
                    <a:pt x="495" y="638"/>
                  </a:cubicBezTo>
                  <a:cubicBezTo>
                    <a:pt x="495" y="637"/>
                    <a:pt x="495" y="637"/>
                    <a:pt x="495" y="636"/>
                  </a:cubicBezTo>
                  <a:cubicBezTo>
                    <a:pt x="495" y="636"/>
                    <a:pt x="495" y="635"/>
                    <a:pt x="496" y="634"/>
                  </a:cubicBezTo>
                  <a:cubicBezTo>
                    <a:pt x="496" y="633"/>
                    <a:pt x="496" y="633"/>
                    <a:pt x="496" y="633"/>
                  </a:cubicBezTo>
                  <a:cubicBezTo>
                    <a:pt x="496" y="633"/>
                    <a:pt x="496" y="632"/>
                    <a:pt x="496" y="631"/>
                  </a:cubicBezTo>
                  <a:cubicBezTo>
                    <a:pt x="496" y="630"/>
                    <a:pt x="496" y="630"/>
                    <a:pt x="496" y="630"/>
                  </a:cubicBezTo>
                  <a:cubicBezTo>
                    <a:pt x="496" y="629"/>
                    <a:pt x="496" y="628"/>
                    <a:pt x="497" y="627"/>
                  </a:cubicBezTo>
                  <a:cubicBezTo>
                    <a:pt x="497" y="627"/>
                    <a:pt x="497" y="627"/>
                    <a:pt x="497" y="627"/>
                  </a:cubicBezTo>
                  <a:cubicBezTo>
                    <a:pt x="497" y="626"/>
                    <a:pt x="497" y="625"/>
                    <a:pt x="497" y="624"/>
                  </a:cubicBezTo>
                  <a:cubicBezTo>
                    <a:pt x="497" y="623"/>
                    <a:pt x="497" y="623"/>
                    <a:pt x="497" y="623"/>
                  </a:cubicBezTo>
                  <a:cubicBezTo>
                    <a:pt x="497" y="623"/>
                    <a:pt x="497" y="622"/>
                    <a:pt x="497" y="622"/>
                  </a:cubicBezTo>
                  <a:cubicBezTo>
                    <a:pt x="497" y="621"/>
                    <a:pt x="497" y="621"/>
                    <a:pt x="497" y="621"/>
                  </a:cubicBezTo>
                  <a:cubicBezTo>
                    <a:pt x="497" y="620"/>
                    <a:pt x="497" y="618"/>
                    <a:pt x="497" y="617"/>
                  </a:cubicBezTo>
                  <a:cubicBezTo>
                    <a:pt x="496" y="616"/>
                    <a:pt x="496" y="616"/>
                    <a:pt x="496" y="616"/>
                  </a:cubicBezTo>
                  <a:cubicBezTo>
                    <a:pt x="496" y="614"/>
                    <a:pt x="496" y="613"/>
                    <a:pt x="496" y="612"/>
                  </a:cubicBezTo>
                  <a:cubicBezTo>
                    <a:pt x="496" y="611"/>
                    <a:pt x="496" y="611"/>
                    <a:pt x="496" y="611"/>
                  </a:cubicBezTo>
                  <a:cubicBezTo>
                    <a:pt x="496" y="609"/>
                    <a:pt x="495" y="608"/>
                    <a:pt x="495" y="607"/>
                  </a:cubicBezTo>
                  <a:cubicBezTo>
                    <a:pt x="495" y="606"/>
                    <a:pt x="495" y="606"/>
                    <a:pt x="495" y="606"/>
                  </a:cubicBezTo>
                  <a:cubicBezTo>
                    <a:pt x="494" y="604"/>
                    <a:pt x="494" y="603"/>
                    <a:pt x="494" y="601"/>
                  </a:cubicBezTo>
                  <a:cubicBezTo>
                    <a:pt x="494" y="601"/>
                    <a:pt x="494" y="601"/>
                    <a:pt x="494" y="601"/>
                  </a:cubicBezTo>
                  <a:cubicBezTo>
                    <a:pt x="493" y="600"/>
                    <a:pt x="493" y="598"/>
                    <a:pt x="492" y="597"/>
                  </a:cubicBezTo>
                  <a:cubicBezTo>
                    <a:pt x="492" y="596"/>
                    <a:pt x="492" y="596"/>
                    <a:pt x="492" y="596"/>
                  </a:cubicBezTo>
                  <a:cubicBezTo>
                    <a:pt x="491" y="594"/>
                    <a:pt x="490" y="593"/>
                    <a:pt x="490" y="592"/>
                  </a:cubicBezTo>
                  <a:cubicBezTo>
                    <a:pt x="490" y="591"/>
                    <a:pt x="490" y="591"/>
                    <a:pt x="490" y="591"/>
                  </a:cubicBezTo>
                  <a:cubicBezTo>
                    <a:pt x="489" y="590"/>
                    <a:pt x="488" y="589"/>
                    <a:pt x="488" y="587"/>
                  </a:cubicBezTo>
                  <a:cubicBezTo>
                    <a:pt x="487" y="587"/>
                    <a:pt x="487" y="587"/>
                    <a:pt x="487" y="587"/>
                  </a:cubicBezTo>
                  <a:cubicBezTo>
                    <a:pt x="486" y="585"/>
                    <a:pt x="486" y="584"/>
                    <a:pt x="485" y="583"/>
                  </a:cubicBezTo>
                  <a:cubicBezTo>
                    <a:pt x="484" y="582"/>
                    <a:pt x="484" y="582"/>
                    <a:pt x="484" y="582"/>
                  </a:cubicBezTo>
                  <a:cubicBezTo>
                    <a:pt x="483" y="581"/>
                    <a:pt x="483" y="580"/>
                    <a:pt x="482" y="579"/>
                  </a:cubicBezTo>
                  <a:cubicBezTo>
                    <a:pt x="481" y="578"/>
                    <a:pt x="481" y="578"/>
                    <a:pt x="481" y="578"/>
                  </a:cubicBezTo>
                  <a:cubicBezTo>
                    <a:pt x="480" y="577"/>
                    <a:pt x="479" y="576"/>
                    <a:pt x="478" y="575"/>
                  </a:cubicBezTo>
                  <a:cubicBezTo>
                    <a:pt x="478" y="574"/>
                    <a:pt x="478" y="574"/>
                    <a:pt x="478" y="574"/>
                  </a:cubicBezTo>
                  <a:cubicBezTo>
                    <a:pt x="477" y="573"/>
                    <a:pt x="476" y="572"/>
                    <a:pt x="474" y="571"/>
                  </a:cubicBezTo>
                  <a:cubicBezTo>
                    <a:pt x="474" y="571"/>
                    <a:pt x="474" y="571"/>
                    <a:pt x="474" y="571"/>
                  </a:cubicBezTo>
                  <a:cubicBezTo>
                    <a:pt x="473" y="570"/>
                    <a:pt x="472" y="569"/>
                    <a:pt x="471" y="568"/>
                  </a:cubicBezTo>
                  <a:cubicBezTo>
                    <a:pt x="470" y="567"/>
                    <a:pt x="470" y="567"/>
                    <a:pt x="470" y="567"/>
                  </a:cubicBezTo>
                  <a:cubicBezTo>
                    <a:pt x="469" y="566"/>
                    <a:pt x="468" y="565"/>
                    <a:pt x="466" y="565"/>
                  </a:cubicBezTo>
                  <a:cubicBezTo>
                    <a:pt x="466" y="564"/>
                    <a:pt x="466" y="564"/>
                    <a:pt x="466" y="564"/>
                  </a:cubicBezTo>
                  <a:cubicBezTo>
                    <a:pt x="464" y="563"/>
                    <a:pt x="463" y="563"/>
                    <a:pt x="462" y="562"/>
                  </a:cubicBezTo>
                  <a:cubicBezTo>
                    <a:pt x="461" y="562"/>
                    <a:pt x="461" y="562"/>
                    <a:pt x="461" y="562"/>
                  </a:cubicBezTo>
                  <a:cubicBezTo>
                    <a:pt x="460" y="561"/>
                    <a:pt x="458" y="560"/>
                    <a:pt x="457" y="559"/>
                  </a:cubicBezTo>
                  <a:cubicBezTo>
                    <a:pt x="456" y="559"/>
                    <a:pt x="456" y="559"/>
                    <a:pt x="456" y="559"/>
                  </a:cubicBezTo>
                  <a:cubicBezTo>
                    <a:pt x="455" y="558"/>
                    <a:pt x="453" y="558"/>
                    <a:pt x="452" y="557"/>
                  </a:cubicBezTo>
                  <a:cubicBezTo>
                    <a:pt x="452" y="557"/>
                    <a:pt x="452" y="557"/>
                    <a:pt x="452" y="557"/>
                  </a:cubicBezTo>
                  <a:cubicBezTo>
                    <a:pt x="452" y="557"/>
                    <a:pt x="452" y="557"/>
                    <a:pt x="452" y="557"/>
                  </a:cubicBezTo>
                  <a:cubicBezTo>
                    <a:pt x="452" y="557"/>
                    <a:pt x="452" y="557"/>
                    <a:pt x="452" y="557"/>
                  </a:cubicBezTo>
                  <a:cubicBezTo>
                    <a:pt x="457" y="531"/>
                    <a:pt x="469" y="495"/>
                    <a:pt x="492" y="459"/>
                  </a:cubicBezTo>
                  <a:cubicBezTo>
                    <a:pt x="500" y="469"/>
                    <a:pt x="508" y="480"/>
                    <a:pt x="514" y="492"/>
                  </a:cubicBezTo>
                  <a:cubicBezTo>
                    <a:pt x="521" y="482"/>
                    <a:pt x="528" y="473"/>
                    <a:pt x="534" y="463"/>
                  </a:cubicBezTo>
                  <a:cubicBezTo>
                    <a:pt x="534" y="463"/>
                    <a:pt x="534" y="462"/>
                    <a:pt x="533" y="462"/>
                  </a:cubicBezTo>
                  <a:cubicBezTo>
                    <a:pt x="533" y="462"/>
                    <a:pt x="533" y="462"/>
                    <a:pt x="533" y="462"/>
                  </a:cubicBezTo>
                  <a:cubicBezTo>
                    <a:pt x="533" y="462"/>
                    <a:pt x="533" y="462"/>
                    <a:pt x="533" y="462"/>
                  </a:cubicBezTo>
                  <a:cubicBezTo>
                    <a:pt x="533" y="462"/>
                    <a:pt x="533" y="462"/>
                    <a:pt x="533" y="462"/>
                  </a:cubicBezTo>
                  <a:cubicBezTo>
                    <a:pt x="538" y="460"/>
                    <a:pt x="542" y="458"/>
                    <a:pt x="547" y="455"/>
                  </a:cubicBezTo>
                  <a:cubicBezTo>
                    <a:pt x="551" y="468"/>
                    <a:pt x="553" y="482"/>
                    <a:pt x="553" y="495"/>
                  </a:cubicBezTo>
                  <a:cubicBezTo>
                    <a:pt x="553" y="495"/>
                    <a:pt x="553" y="495"/>
                    <a:pt x="553" y="495"/>
                  </a:cubicBezTo>
                  <a:cubicBezTo>
                    <a:pt x="553" y="510"/>
                    <a:pt x="550" y="524"/>
                    <a:pt x="546" y="539"/>
                  </a:cubicBezTo>
                  <a:cubicBezTo>
                    <a:pt x="560" y="531"/>
                    <a:pt x="573" y="520"/>
                    <a:pt x="585" y="507"/>
                  </a:cubicBezTo>
                  <a:cubicBezTo>
                    <a:pt x="606" y="481"/>
                    <a:pt x="616" y="450"/>
                    <a:pt x="616" y="419"/>
                  </a:cubicBezTo>
                  <a:cubicBezTo>
                    <a:pt x="616" y="417"/>
                    <a:pt x="616" y="414"/>
                    <a:pt x="616" y="412"/>
                  </a:cubicBezTo>
                  <a:cubicBezTo>
                    <a:pt x="616" y="412"/>
                    <a:pt x="616" y="412"/>
                    <a:pt x="616" y="412"/>
                  </a:cubicBezTo>
                  <a:cubicBezTo>
                    <a:pt x="616" y="412"/>
                    <a:pt x="616" y="412"/>
                    <a:pt x="616" y="412"/>
                  </a:cubicBezTo>
                  <a:cubicBezTo>
                    <a:pt x="616" y="412"/>
                    <a:pt x="616" y="412"/>
                    <a:pt x="616" y="412"/>
                  </a:cubicBezTo>
                  <a:cubicBezTo>
                    <a:pt x="634" y="398"/>
                    <a:pt x="652" y="383"/>
                    <a:pt x="670" y="366"/>
                  </a:cubicBezTo>
                  <a:cubicBezTo>
                    <a:pt x="672" y="368"/>
                    <a:pt x="674" y="370"/>
                    <a:pt x="676" y="372"/>
                  </a:cubicBezTo>
                  <a:cubicBezTo>
                    <a:pt x="678" y="367"/>
                    <a:pt x="681" y="361"/>
                    <a:pt x="683" y="355"/>
                  </a:cubicBezTo>
                  <a:cubicBezTo>
                    <a:pt x="683" y="355"/>
                    <a:pt x="682" y="354"/>
                    <a:pt x="682" y="354"/>
                  </a:cubicBezTo>
                  <a:cubicBezTo>
                    <a:pt x="682" y="354"/>
                    <a:pt x="682" y="354"/>
                    <a:pt x="682" y="354"/>
                  </a:cubicBezTo>
                  <a:cubicBezTo>
                    <a:pt x="682" y="354"/>
                    <a:pt x="682" y="354"/>
                    <a:pt x="682" y="354"/>
                  </a:cubicBezTo>
                  <a:cubicBezTo>
                    <a:pt x="682" y="354"/>
                    <a:pt x="682" y="354"/>
                    <a:pt x="682" y="354"/>
                  </a:cubicBezTo>
                  <a:cubicBezTo>
                    <a:pt x="693" y="343"/>
                    <a:pt x="703" y="331"/>
                    <a:pt x="713" y="319"/>
                  </a:cubicBezTo>
                  <a:cubicBezTo>
                    <a:pt x="717" y="315"/>
                    <a:pt x="721" y="310"/>
                    <a:pt x="724" y="306"/>
                  </a:cubicBezTo>
                  <a:cubicBezTo>
                    <a:pt x="724" y="306"/>
                    <a:pt x="724" y="306"/>
                    <a:pt x="724" y="306"/>
                  </a:cubicBezTo>
                  <a:cubicBezTo>
                    <a:pt x="724" y="305"/>
                    <a:pt x="724" y="305"/>
                    <a:pt x="724" y="305"/>
                  </a:cubicBezTo>
                  <a:cubicBezTo>
                    <a:pt x="727" y="302"/>
                    <a:pt x="730" y="299"/>
                    <a:pt x="732" y="295"/>
                  </a:cubicBezTo>
                  <a:cubicBezTo>
                    <a:pt x="732" y="295"/>
                    <a:pt x="732" y="295"/>
                    <a:pt x="732" y="295"/>
                  </a:cubicBezTo>
                  <a:cubicBezTo>
                    <a:pt x="732" y="295"/>
                    <a:pt x="732" y="295"/>
                    <a:pt x="732" y="295"/>
                  </a:cubicBezTo>
                  <a:cubicBezTo>
                    <a:pt x="735" y="292"/>
                    <a:pt x="738" y="288"/>
                    <a:pt x="740" y="285"/>
                  </a:cubicBezTo>
                  <a:cubicBezTo>
                    <a:pt x="740" y="284"/>
                    <a:pt x="740" y="284"/>
                    <a:pt x="740" y="284"/>
                  </a:cubicBezTo>
                  <a:cubicBezTo>
                    <a:pt x="743" y="281"/>
                    <a:pt x="745" y="277"/>
                    <a:pt x="748" y="274"/>
                  </a:cubicBezTo>
                  <a:cubicBezTo>
                    <a:pt x="748" y="273"/>
                    <a:pt x="748" y="273"/>
                    <a:pt x="748" y="273"/>
                  </a:cubicBezTo>
                  <a:cubicBezTo>
                    <a:pt x="750" y="270"/>
                    <a:pt x="753" y="266"/>
                    <a:pt x="755" y="263"/>
                  </a:cubicBezTo>
                  <a:cubicBezTo>
                    <a:pt x="755" y="263"/>
                    <a:pt x="755" y="263"/>
                    <a:pt x="755" y="263"/>
                  </a:cubicBezTo>
                  <a:cubicBezTo>
                    <a:pt x="773" y="236"/>
                    <a:pt x="788" y="208"/>
                    <a:pt x="799" y="181"/>
                  </a:cubicBezTo>
                  <a:cubicBezTo>
                    <a:pt x="800" y="180"/>
                    <a:pt x="801" y="178"/>
                    <a:pt x="801" y="177"/>
                  </a:cubicBezTo>
                  <a:cubicBezTo>
                    <a:pt x="822" y="128"/>
                    <a:pt x="833" y="79"/>
                    <a:pt x="833" y="37"/>
                  </a:cubicBezTo>
                  <a:cubicBezTo>
                    <a:pt x="833" y="34"/>
                    <a:pt x="833" y="31"/>
                    <a:pt x="832" y="28"/>
                  </a:cubicBezTo>
                  <a:cubicBezTo>
                    <a:pt x="832" y="27"/>
                    <a:pt x="832" y="27"/>
                    <a:pt x="832" y="27"/>
                  </a:cubicBezTo>
                  <a:cubicBezTo>
                    <a:pt x="832" y="24"/>
                    <a:pt x="832" y="22"/>
                    <a:pt x="832" y="19"/>
                  </a:cubicBezTo>
                  <a:cubicBezTo>
                    <a:pt x="832" y="19"/>
                    <a:pt x="832" y="18"/>
                    <a:pt x="832" y="18"/>
                  </a:cubicBezTo>
                  <a:cubicBezTo>
                    <a:pt x="832" y="15"/>
                    <a:pt x="831" y="13"/>
                    <a:pt x="831" y="11"/>
                  </a:cubicBezTo>
                  <a:cubicBezTo>
                    <a:pt x="831" y="10"/>
                    <a:pt x="831" y="9"/>
                    <a:pt x="831" y="9"/>
                  </a:cubicBezTo>
                  <a:cubicBezTo>
                    <a:pt x="831" y="6"/>
                    <a:pt x="830" y="3"/>
                    <a:pt x="830" y="0"/>
                  </a:cubicBezTo>
                </a:path>
              </a:pathLst>
            </a:custGeom>
            <a:solidFill>
              <a:srgbClr val="9BBB59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87" name="Freeform 374"/>
            <p:cNvSpPr/>
            <p:nvPr/>
          </p:nvSpPr>
          <p:spPr bwMode="auto">
            <a:xfrm>
              <a:off x="1125538" y="3188703"/>
              <a:ext cx="2876550" cy="3681413"/>
            </a:xfrm>
            <a:custGeom>
              <a:gdLst>
                <a:gd name="T0" fmla="*/ 1055 w 1056"/>
                <a:gd name="T1" fmla="*/ 1307 h 1351"/>
                <a:gd name="T2" fmla="*/ 1054 w 1056"/>
                <a:gd name="T3" fmla="*/ 1296 h 1351"/>
                <a:gd name="T4" fmla="*/ 1051 w 1056"/>
                <a:gd name="T5" fmla="*/ 1285 h 1351"/>
                <a:gd name="T6" fmla="*/ 1047 w 1056"/>
                <a:gd name="T7" fmla="*/ 1272 h 1351"/>
                <a:gd name="T8" fmla="*/ 1041 w 1056"/>
                <a:gd name="T9" fmla="*/ 1261 h 1351"/>
                <a:gd name="T10" fmla="*/ 1035 w 1056"/>
                <a:gd name="T11" fmla="*/ 1251 h 1351"/>
                <a:gd name="T12" fmla="*/ 1028 w 1056"/>
                <a:gd name="T13" fmla="*/ 1241 h 1351"/>
                <a:gd name="T14" fmla="*/ 1020 w 1056"/>
                <a:gd name="T15" fmla="*/ 1232 h 1351"/>
                <a:gd name="T16" fmla="*/ 969 w 1056"/>
                <a:gd name="T17" fmla="*/ 1191 h 1351"/>
                <a:gd name="T18" fmla="*/ 973 w 1056"/>
                <a:gd name="T19" fmla="*/ 1176 h 1351"/>
                <a:gd name="T20" fmla="*/ 975 w 1056"/>
                <a:gd name="T21" fmla="*/ 1161 h 1351"/>
                <a:gd name="T22" fmla="*/ 974 w 1056"/>
                <a:gd name="T23" fmla="*/ 1145 h 1351"/>
                <a:gd name="T24" fmla="*/ 971 w 1056"/>
                <a:gd name="T25" fmla="*/ 1130 h 1351"/>
                <a:gd name="T26" fmla="*/ 966 w 1056"/>
                <a:gd name="T27" fmla="*/ 1115 h 1351"/>
                <a:gd name="T28" fmla="*/ 958 w 1056"/>
                <a:gd name="T29" fmla="*/ 1102 h 1351"/>
                <a:gd name="T30" fmla="*/ 948 w 1056"/>
                <a:gd name="T31" fmla="*/ 1089 h 1351"/>
                <a:gd name="T32" fmla="*/ 973 w 1056"/>
                <a:gd name="T33" fmla="*/ 1053 h 1351"/>
                <a:gd name="T34" fmla="*/ 980 w 1056"/>
                <a:gd name="T35" fmla="*/ 1043 h 1351"/>
                <a:gd name="T36" fmla="*/ 984 w 1056"/>
                <a:gd name="T37" fmla="*/ 1032 h 1351"/>
                <a:gd name="T38" fmla="*/ 986 w 1056"/>
                <a:gd name="T39" fmla="*/ 1021 h 1351"/>
                <a:gd name="T40" fmla="*/ 985 w 1056"/>
                <a:gd name="T41" fmla="*/ 1009 h 1351"/>
                <a:gd name="T42" fmla="*/ 983 w 1056"/>
                <a:gd name="T43" fmla="*/ 997 h 1351"/>
                <a:gd name="T44" fmla="*/ 978 w 1056"/>
                <a:gd name="T45" fmla="*/ 986 h 1351"/>
                <a:gd name="T46" fmla="*/ 971 w 1056"/>
                <a:gd name="T47" fmla="*/ 975 h 1351"/>
                <a:gd name="T48" fmla="*/ 957 w 1056"/>
                <a:gd name="T49" fmla="*/ 964 h 1351"/>
                <a:gd name="T50" fmla="*/ 946 w 1056"/>
                <a:gd name="T51" fmla="*/ 958 h 1351"/>
                <a:gd name="T52" fmla="*/ 930 w 1056"/>
                <a:gd name="T53" fmla="*/ 955 h 1351"/>
                <a:gd name="T54" fmla="*/ 911 w 1056"/>
                <a:gd name="T55" fmla="*/ 950 h 1351"/>
                <a:gd name="T56" fmla="*/ 912 w 1056"/>
                <a:gd name="T57" fmla="*/ 937 h 1351"/>
                <a:gd name="T58" fmla="*/ 912 w 1056"/>
                <a:gd name="T59" fmla="*/ 924 h 1351"/>
                <a:gd name="T60" fmla="*/ 910 w 1056"/>
                <a:gd name="T61" fmla="*/ 910 h 1351"/>
                <a:gd name="T62" fmla="*/ 907 w 1056"/>
                <a:gd name="T63" fmla="*/ 898 h 1351"/>
                <a:gd name="T64" fmla="*/ 902 w 1056"/>
                <a:gd name="T65" fmla="*/ 885 h 1351"/>
                <a:gd name="T66" fmla="*/ 894 w 1056"/>
                <a:gd name="T67" fmla="*/ 873 h 1351"/>
                <a:gd name="T68" fmla="*/ 886 w 1056"/>
                <a:gd name="T69" fmla="*/ 863 h 1351"/>
                <a:gd name="T70" fmla="*/ 855 w 1056"/>
                <a:gd name="T71" fmla="*/ 835 h 1351"/>
                <a:gd name="T72" fmla="*/ 867 w 1056"/>
                <a:gd name="T73" fmla="*/ 825 h 1351"/>
                <a:gd name="T74" fmla="*/ 881 w 1056"/>
                <a:gd name="T75" fmla="*/ 809 h 1351"/>
                <a:gd name="T76" fmla="*/ 888 w 1056"/>
                <a:gd name="T77" fmla="*/ 798 h 1351"/>
                <a:gd name="T78" fmla="*/ 895 w 1056"/>
                <a:gd name="T79" fmla="*/ 786 h 1351"/>
                <a:gd name="T80" fmla="*/ 900 w 1056"/>
                <a:gd name="T81" fmla="*/ 774 h 1351"/>
                <a:gd name="T82" fmla="*/ 904 w 1056"/>
                <a:gd name="T83" fmla="*/ 762 h 1351"/>
                <a:gd name="T84" fmla="*/ 907 w 1056"/>
                <a:gd name="T85" fmla="*/ 749 h 1351"/>
                <a:gd name="T86" fmla="*/ 908 w 1056"/>
                <a:gd name="T87" fmla="*/ 736 h 1351"/>
                <a:gd name="T88" fmla="*/ 909 w 1056"/>
                <a:gd name="T89" fmla="*/ 724 h 1351"/>
                <a:gd name="T90" fmla="*/ 908 w 1056"/>
                <a:gd name="T91" fmla="*/ 710 h 1351"/>
                <a:gd name="T92" fmla="*/ 906 w 1056"/>
                <a:gd name="T93" fmla="*/ 696 h 1351"/>
                <a:gd name="T94" fmla="*/ 902 w 1056"/>
                <a:gd name="T95" fmla="*/ 683 h 1351"/>
                <a:gd name="T96" fmla="*/ 897 w 1056"/>
                <a:gd name="T97" fmla="*/ 670 h 1351"/>
                <a:gd name="T98" fmla="*/ 891 w 1056"/>
                <a:gd name="T99" fmla="*/ 657 h 1351"/>
                <a:gd name="T100" fmla="*/ 883 w 1056"/>
                <a:gd name="T101" fmla="*/ 645 h 1351"/>
                <a:gd name="T102" fmla="*/ 875 w 1056"/>
                <a:gd name="T103" fmla="*/ 634 h 1351"/>
                <a:gd name="T104" fmla="*/ 860 w 1056"/>
                <a:gd name="T105" fmla="*/ 620 h 1351"/>
                <a:gd name="T106" fmla="*/ 1003 w 1056"/>
                <a:gd name="T107" fmla="*/ 321 h 1351"/>
                <a:gd name="T108" fmla="*/ 707 w 1056"/>
                <a:gd name="T109" fmla="*/ 429 h 1351"/>
                <a:gd name="T110" fmla="*/ 473 w 1056"/>
                <a:gd name="T111" fmla="*/ 284 h 1351"/>
                <a:gd name="T112" fmla="*/ 279 w 1056"/>
                <a:gd name="T113" fmla="*/ 159 h 1351"/>
                <a:gd name="T114" fmla="*/ 100 w 1056"/>
                <a:gd name="T115" fmla="*/ 44 h 1351"/>
                <a:gd name="T116" fmla="*/ 1055 w 1056"/>
                <a:gd name="T117" fmla="*/ 1338 h 1351"/>
                <a:gd name="T118" fmla="*/ 1056 w 1056"/>
                <a:gd name="T119" fmla="*/ 1325 h 135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056" h="1351">
                  <a:moveTo>
                    <a:pt x="1056" y="1316"/>
                  </a:moveTo>
                  <a:cubicBezTo>
                    <a:pt x="1056" y="1315"/>
                    <a:pt x="1056" y="1314"/>
                    <a:pt x="1056" y="1313"/>
                  </a:cubicBezTo>
                  <a:cubicBezTo>
                    <a:pt x="1056" y="1312"/>
                    <a:pt x="1056" y="1311"/>
                    <a:pt x="1056" y="1310"/>
                  </a:cubicBezTo>
                  <a:cubicBezTo>
                    <a:pt x="1055" y="1309"/>
                    <a:pt x="1055" y="1308"/>
                    <a:pt x="1055" y="1307"/>
                  </a:cubicBezTo>
                  <a:cubicBezTo>
                    <a:pt x="1055" y="1306"/>
                    <a:pt x="1055" y="1305"/>
                    <a:pt x="1055" y="1304"/>
                  </a:cubicBezTo>
                  <a:cubicBezTo>
                    <a:pt x="1055" y="1303"/>
                    <a:pt x="1055" y="1303"/>
                    <a:pt x="1055" y="1302"/>
                  </a:cubicBezTo>
                  <a:cubicBezTo>
                    <a:pt x="1054" y="1301"/>
                    <a:pt x="1054" y="1300"/>
                    <a:pt x="1054" y="1299"/>
                  </a:cubicBezTo>
                  <a:cubicBezTo>
                    <a:pt x="1054" y="1298"/>
                    <a:pt x="1054" y="1297"/>
                    <a:pt x="1054" y="1296"/>
                  </a:cubicBezTo>
                  <a:cubicBezTo>
                    <a:pt x="1053" y="1295"/>
                    <a:pt x="1053" y="1294"/>
                    <a:pt x="1053" y="1293"/>
                  </a:cubicBezTo>
                  <a:cubicBezTo>
                    <a:pt x="1053" y="1292"/>
                    <a:pt x="1053" y="1291"/>
                    <a:pt x="1052" y="1290"/>
                  </a:cubicBezTo>
                  <a:cubicBezTo>
                    <a:pt x="1052" y="1289"/>
                    <a:pt x="1052" y="1288"/>
                    <a:pt x="1052" y="1287"/>
                  </a:cubicBezTo>
                  <a:cubicBezTo>
                    <a:pt x="1051" y="1286"/>
                    <a:pt x="1051" y="1286"/>
                    <a:pt x="1051" y="1285"/>
                  </a:cubicBezTo>
                  <a:cubicBezTo>
                    <a:pt x="1051" y="1283"/>
                    <a:pt x="1050" y="1282"/>
                    <a:pt x="1050" y="1281"/>
                  </a:cubicBezTo>
                  <a:cubicBezTo>
                    <a:pt x="1050" y="1280"/>
                    <a:pt x="1049" y="1280"/>
                    <a:pt x="1049" y="1279"/>
                  </a:cubicBezTo>
                  <a:cubicBezTo>
                    <a:pt x="1049" y="1278"/>
                    <a:pt x="1048" y="1276"/>
                    <a:pt x="1047" y="1274"/>
                  </a:cubicBezTo>
                  <a:cubicBezTo>
                    <a:pt x="1047" y="1273"/>
                    <a:pt x="1047" y="1273"/>
                    <a:pt x="1047" y="1272"/>
                  </a:cubicBezTo>
                  <a:cubicBezTo>
                    <a:pt x="1046" y="1271"/>
                    <a:pt x="1046" y="1270"/>
                    <a:pt x="1045" y="1269"/>
                  </a:cubicBezTo>
                  <a:cubicBezTo>
                    <a:pt x="1045" y="1268"/>
                    <a:pt x="1044" y="1267"/>
                    <a:pt x="1044" y="1267"/>
                  </a:cubicBezTo>
                  <a:cubicBezTo>
                    <a:pt x="1044" y="1265"/>
                    <a:pt x="1043" y="1264"/>
                    <a:pt x="1043" y="1263"/>
                  </a:cubicBezTo>
                  <a:cubicBezTo>
                    <a:pt x="1042" y="1263"/>
                    <a:pt x="1042" y="1262"/>
                    <a:pt x="1041" y="1261"/>
                  </a:cubicBezTo>
                  <a:cubicBezTo>
                    <a:pt x="1041" y="1260"/>
                    <a:pt x="1040" y="1259"/>
                    <a:pt x="1040" y="1258"/>
                  </a:cubicBezTo>
                  <a:cubicBezTo>
                    <a:pt x="1039" y="1257"/>
                    <a:pt x="1039" y="1257"/>
                    <a:pt x="1039" y="1256"/>
                  </a:cubicBezTo>
                  <a:cubicBezTo>
                    <a:pt x="1038" y="1255"/>
                    <a:pt x="1037" y="1254"/>
                    <a:pt x="1037" y="1253"/>
                  </a:cubicBezTo>
                  <a:cubicBezTo>
                    <a:pt x="1036" y="1252"/>
                    <a:pt x="1036" y="1252"/>
                    <a:pt x="1035" y="1251"/>
                  </a:cubicBezTo>
                  <a:cubicBezTo>
                    <a:pt x="1035" y="1250"/>
                    <a:pt x="1034" y="1249"/>
                    <a:pt x="1034" y="1248"/>
                  </a:cubicBezTo>
                  <a:cubicBezTo>
                    <a:pt x="1033" y="1247"/>
                    <a:pt x="1033" y="1247"/>
                    <a:pt x="1032" y="1246"/>
                  </a:cubicBezTo>
                  <a:cubicBezTo>
                    <a:pt x="1031" y="1245"/>
                    <a:pt x="1031" y="1244"/>
                    <a:pt x="1030" y="1243"/>
                  </a:cubicBezTo>
                  <a:cubicBezTo>
                    <a:pt x="1029" y="1243"/>
                    <a:pt x="1029" y="1242"/>
                    <a:pt x="1028" y="1241"/>
                  </a:cubicBezTo>
                  <a:cubicBezTo>
                    <a:pt x="1028" y="1240"/>
                    <a:pt x="1027" y="1239"/>
                    <a:pt x="1026" y="1239"/>
                  </a:cubicBezTo>
                  <a:cubicBezTo>
                    <a:pt x="1026" y="1238"/>
                    <a:pt x="1025" y="1237"/>
                    <a:pt x="1024" y="1237"/>
                  </a:cubicBezTo>
                  <a:cubicBezTo>
                    <a:pt x="1024" y="1236"/>
                    <a:pt x="1023" y="1235"/>
                    <a:pt x="1022" y="1234"/>
                  </a:cubicBezTo>
                  <a:cubicBezTo>
                    <a:pt x="1021" y="1233"/>
                    <a:pt x="1021" y="1233"/>
                    <a:pt x="1020" y="1232"/>
                  </a:cubicBezTo>
                  <a:cubicBezTo>
                    <a:pt x="1019" y="1231"/>
                    <a:pt x="1017" y="1229"/>
                    <a:pt x="1016" y="1228"/>
                  </a:cubicBezTo>
                  <a:cubicBezTo>
                    <a:pt x="1001" y="1214"/>
                    <a:pt x="984" y="1205"/>
                    <a:pt x="966" y="1200"/>
                  </a:cubicBezTo>
                  <a:cubicBezTo>
                    <a:pt x="967" y="1197"/>
                    <a:pt x="968" y="1195"/>
                    <a:pt x="968" y="1193"/>
                  </a:cubicBezTo>
                  <a:cubicBezTo>
                    <a:pt x="969" y="1192"/>
                    <a:pt x="969" y="1192"/>
                    <a:pt x="969" y="1191"/>
                  </a:cubicBezTo>
                  <a:cubicBezTo>
                    <a:pt x="970" y="1189"/>
                    <a:pt x="970" y="1187"/>
                    <a:pt x="971" y="1185"/>
                  </a:cubicBezTo>
                  <a:cubicBezTo>
                    <a:pt x="971" y="1185"/>
                    <a:pt x="971" y="1185"/>
                    <a:pt x="971" y="1185"/>
                  </a:cubicBezTo>
                  <a:cubicBezTo>
                    <a:pt x="972" y="1182"/>
                    <a:pt x="972" y="1180"/>
                    <a:pt x="973" y="1178"/>
                  </a:cubicBezTo>
                  <a:cubicBezTo>
                    <a:pt x="973" y="1177"/>
                    <a:pt x="973" y="1177"/>
                    <a:pt x="973" y="1176"/>
                  </a:cubicBezTo>
                  <a:cubicBezTo>
                    <a:pt x="973" y="1174"/>
                    <a:pt x="974" y="1172"/>
                    <a:pt x="974" y="1170"/>
                  </a:cubicBezTo>
                  <a:cubicBezTo>
                    <a:pt x="974" y="1170"/>
                    <a:pt x="974" y="1170"/>
                    <a:pt x="974" y="1169"/>
                  </a:cubicBezTo>
                  <a:cubicBezTo>
                    <a:pt x="974" y="1167"/>
                    <a:pt x="975" y="1164"/>
                    <a:pt x="975" y="1162"/>
                  </a:cubicBezTo>
                  <a:cubicBezTo>
                    <a:pt x="975" y="1162"/>
                    <a:pt x="975" y="1161"/>
                    <a:pt x="975" y="1161"/>
                  </a:cubicBezTo>
                  <a:cubicBezTo>
                    <a:pt x="975" y="1159"/>
                    <a:pt x="975" y="1157"/>
                    <a:pt x="975" y="1155"/>
                  </a:cubicBezTo>
                  <a:cubicBezTo>
                    <a:pt x="975" y="1154"/>
                    <a:pt x="975" y="1154"/>
                    <a:pt x="975" y="1153"/>
                  </a:cubicBezTo>
                  <a:cubicBezTo>
                    <a:pt x="975" y="1151"/>
                    <a:pt x="974" y="1149"/>
                    <a:pt x="974" y="1147"/>
                  </a:cubicBezTo>
                  <a:cubicBezTo>
                    <a:pt x="974" y="1146"/>
                    <a:pt x="974" y="1146"/>
                    <a:pt x="974" y="1145"/>
                  </a:cubicBezTo>
                  <a:cubicBezTo>
                    <a:pt x="974" y="1143"/>
                    <a:pt x="974" y="1141"/>
                    <a:pt x="973" y="1139"/>
                  </a:cubicBezTo>
                  <a:cubicBezTo>
                    <a:pt x="973" y="1139"/>
                    <a:pt x="973" y="1139"/>
                    <a:pt x="973" y="1138"/>
                  </a:cubicBezTo>
                  <a:cubicBezTo>
                    <a:pt x="973" y="1136"/>
                    <a:pt x="972" y="1134"/>
                    <a:pt x="971" y="1131"/>
                  </a:cubicBezTo>
                  <a:cubicBezTo>
                    <a:pt x="971" y="1131"/>
                    <a:pt x="971" y="1131"/>
                    <a:pt x="971" y="1130"/>
                  </a:cubicBezTo>
                  <a:cubicBezTo>
                    <a:pt x="970" y="1128"/>
                    <a:pt x="970" y="1126"/>
                    <a:pt x="969" y="1124"/>
                  </a:cubicBezTo>
                  <a:cubicBezTo>
                    <a:pt x="969" y="1123"/>
                    <a:pt x="969" y="1123"/>
                    <a:pt x="969" y="1123"/>
                  </a:cubicBezTo>
                  <a:cubicBezTo>
                    <a:pt x="968" y="1121"/>
                    <a:pt x="967" y="1119"/>
                    <a:pt x="966" y="1117"/>
                  </a:cubicBezTo>
                  <a:cubicBezTo>
                    <a:pt x="966" y="1116"/>
                    <a:pt x="966" y="1116"/>
                    <a:pt x="966" y="1115"/>
                  </a:cubicBezTo>
                  <a:cubicBezTo>
                    <a:pt x="965" y="1113"/>
                    <a:pt x="964" y="1112"/>
                    <a:pt x="963" y="1110"/>
                  </a:cubicBezTo>
                  <a:cubicBezTo>
                    <a:pt x="962" y="1109"/>
                    <a:pt x="962" y="1109"/>
                    <a:pt x="962" y="1109"/>
                  </a:cubicBezTo>
                  <a:cubicBezTo>
                    <a:pt x="961" y="1107"/>
                    <a:pt x="960" y="1105"/>
                    <a:pt x="959" y="1103"/>
                  </a:cubicBezTo>
                  <a:cubicBezTo>
                    <a:pt x="958" y="1102"/>
                    <a:pt x="958" y="1102"/>
                    <a:pt x="958" y="1102"/>
                  </a:cubicBezTo>
                  <a:cubicBezTo>
                    <a:pt x="957" y="1100"/>
                    <a:pt x="955" y="1098"/>
                    <a:pt x="954" y="1096"/>
                  </a:cubicBezTo>
                  <a:cubicBezTo>
                    <a:pt x="954" y="1096"/>
                    <a:pt x="954" y="1096"/>
                    <a:pt x="954" y="1096"/>
                  </a:cubicBezTo>
                  <a:cubicBezTo>
                    <a:pt x="952" y="1094"/>
                    <a:pt x="951" y="1092"/>
                    <a:pt x="949" y="1090"/>
                  </a:cubicBezTo>
                  <a:cubicBezTo>
                    <a:pt x="949" y="1090"/>
                    <a:pt x="948" y="1089"/>
                    <a:pt x="948" y="1089"/>
                  </a:cubicBezTo>
                  <a:cubicBezTo>
                    <a:pt x="946" y="1087"/>
                    <a:pt x="944" y="1085"/>
                    <a:pt x="943" y="1084"/>
                  </a:cubicBezTo>
                  <a:cubicBezTo>
                    <a:pt x="940" y="1081"/>
                    <a:pt x="937" y="1079"/>
                    <a:pt x="934" y="1077"/>
                  </a:cubicBezTo>
                  <a:cubicBezTo>
                    <a:pt x="947" y="1075"/>
                    <a:pt x="960" y="1068"/>
                    <a:pt x="969" y="1058"/>
                  </a:cubicBezTo>
                  <a:cubicBezTo>
                    <a:pt x="971" y="1056"/>
                    <a:pt x="972" y="1055"/>
                    <a:pt x="973" y="1053"/>
                  </a:cubicBezTo>
                  <a:cubicBezTo>
                    <a:pt x="974" y="1053"/>
                    <a:pt x="974" y="1052"/>
                    <a:pt x="975" y="1051"/>
                  </a:cubicBezTo>
                  <a:cubicBezTo>
                    <a:pt x="975" y="1050"/>
                    <a:pt x="976" y="1049"/>
                    <a:pt x="977" y="1048"/>
                  </a:cubicBezTo>
                  <a:cubicBezTo>
                    <a:pt x="977" y="1047"/>
                    <a:pt x="978" y="1047"/>
                    <a:pt x="978" y="1046"/>
                  </a:cubicBezTo>
                  <a:cubicBezTo>
                    <a:pt x="979" y="1045"/>
                    <a:pt x="979" y="1044"/>
                    <a:pt x="980" y="1043"/>
                  </a:cubicBezTo>
                  <a:cubicBezTo>
                    <a:pt x="980" y="1042"/>
                    <a:pt x="980" y="1041"/>
                    <a:pt x="981" y="1041"/>
                  </a:cubicBezTo>
                  <a:cubicBezTo>
                    <a:pt x="981" y="1040"/>
                    <a:pt x="982" y="1039"/>
                    <a:pt x="982" y="1038"/>
                  </a:cubicBezTo>
                  <a:cubicBezTo>
                    <a:pt x="982" y="1037"/>
                    <a:pt x="983" y="1036"/>
                    <a:pt x="983" y="1035"/>
                  </a:cubicBezTo>
                  <a:cubicBezTo>
                    <a:pt x="983" y="1034"/>
                    <a:pt x="983" y="1033"/>
                    <a:pt x="984" y="1032"/>
                  </a:cubicBezTo>
                  <a:cubicBezTo>
                    <a:pt x="984" y="1031"/>
                    <a:pt x="984" y="1030"/>
                    <a:pt x="984" y="1029"/>
                  </a:cubicBezTo>
                  <a:cubicBezTo>
                    <a:pt x="985" y="1028"/>
                    <a:pt x="985" y="1027"/>
                    <a:pt x="985" y="1026"/>
                  </a:cubicBezTo>
                  <a:cubicBezTo>
                    <a:pt x="985" y="1025"/>
                    <a:pt x="985" y="1024"/>
                    <a:pt x="985" y="1024"/>
                  </a:cubicBezTo>
                  <a:cubicBezTo>
                    <a:pt x="985" y="1023"/>
                    <a:pt x="986" y="1022"/>
                    <a:pt x="986" y="1021"/>
                  </a:cubicBezTo>
                  <a:cubicBezTo>
                    <a:pt x="986" y="1020"/>
                    <a:pt x="986" y="1019"/>
                    <a:pt x="986" y="1018"/>
                  </a:cubicBezTo>
                  <a:cubicBezTo>
                    <a:pt x="986" y="1017"/>
                    <a:pt x="986" y="1016"/>
                    <a:pt x="986" y="1015"/>
                  </a:cubicBezTo>
                  <a:cubicBezTo>
                    <a:pt x="986" y="1014"/>
                    <a:pt x="986" y="1013"/>
                    <a:pt x="986" y="1012"/>
                  </a:cubicBezTo>
                  <a:cubicBezTo>
                    <a:pt x="986" y="1011"/>
                    <a:pt x="986" y="1010"/>
                    <a:pt x="985" y="1009"/>
                  </a:cubicBezTo>
                  <a:cubicBezTo>
                    <a:pt x="985" y="1008"/>
                    <a:pt x="985" y="1007"/>
                    <a:pt x="985" y="1006"/>
                  </a:cubicBezTo>
                  <a:cubicBezTo>
                    <a:pt x="985" y="1005"/>
                    <a:pt x="985" y="1004"/>
                    <a:pt x="984" y="1003"/>
                  </a:cubicBezTo>
                  <a:cubicBezTo>
                    <a:pt x="984" y="1002"/>
                    <a:pt x="984" y="1001"/>
                    <a:pt x="984" y="1000"/>
                  </a:cubicBezTo>
                  <a:cubicBezTo>
                    <a:pt x="983" y="999"/>
                    <a:pt x="983" y="998"/>
                    <a:pt x="983" y="997"/>
                  </a:cubicBezTo>
                  <a:cubicBezTo>
                    <a:pt x="983" y="996"/>
                    <a:pt x="982" y="995"/>
                    <a:pt x="982" y="994"/>
                  </a:cubicBezTo>
                  <a:cubicBezTo>
                    <a:pt x="981" y="993"/>
                    <a:pt x="981" y="992"/>
                    <a:pt x="981" y="991"/>
                  </a:cubicBezTo>
                  <a:cubicBezTo>
                    <a:pt x="980" y="990"/>
                    <a:pt x="980" y="989"/>
                    <a:pt x="979" y="988"/>
                  </a:cubicBezTo>
                  <a:cubicBezTo>
                    <a:pt x="979" y="987"/>
                    <a:pt x="978" y="986"/>
                    <a:pt x="978" y="986"/>
                  </a:cubicBezTo>
                  <a:cubicBezTo>
                    <a:pt x="977" y="985"/>
                    <a:pt x="977" y="984"/>
                    <a:pt x="976" y="983"/>
                  </a:cubicBezTo>
                  <a:cubicBezTo>
                    <a:pt x="976" y="982"/>
                    <a:pt x="975" y="981"/>
                    <a:pt x="975" y="980"/>
                  </a:cubicBezTo>
                  <a:cubicBezTo>
                    <a:pt x="974" y="979"/>
                    <a:pt x="973" y="978"/>
                    <a:pt x="972" y="977"/>
                  </a:cubicBezTo>
                  <a:cubicBezTo>
                    <a:pt x="972" y="977"/>
                    <a:pt x="971" y="976"/>
                    <a:pt x="971" y="975"/>
                  </a:cubicBezTo>
                  <a:cubicBezTo>
                    <a:pt x="969" y="974"/>
                    <a:pt x="968" y="972"/>
                    <a:pt x="966" y="971"/>
                  </a:cubicBezTo>
                  <a:cubicBezTo>
                    <a:pt x="965" y="969"/>
                    <a:pt x="963" y="968"/>
                    <a:pt x="962" y="967"/>
                  </a:cubicBezTo>
                  <a:cubicBezTo>
                    <a:pt x="961" y="966"/>
                    <a:pt x="961" y="966"/>
                    <a:pt x="961" y="966"/>
                  </a:cubicBezTo>
                  <a:cubicBezTo>
                    <a:pt x="960" y="965"/>
                    <a:pt x="958" y="964"/>
                    <a:pt x="957" y="964"/>
                  </a:cubicBezTo>
                  <a:cubicBezTo>
                    <a:pt x="957" y="964"/>
                    <a:pt x="957" y="964"/>
                    <a:pt x="957" y="964"/>
                  </a:cubicBezTo>
                  <a:cubicBezTo>
                    <a:pt x="955" y="963"/>
                    <a:pt x="954" y="962"/>
                    <a:pt x="952" y="961"/>
                  </a:cubicBezTo>
                  <a:cubicBezTo>
                    <a:pt x="952" y="961"/>
                    <a:pt x="951" y="961"/>
                    <a:pt x="951" y="960"/>
                  </a:cubicBezTo>
                  <a:cubicBezTo>
                    <a:pt x="950" y="960"/>
                    <a:pt x="948" y="959"/>
                    <a:pt x="946" y="958"/>
                  </a:cubicBezTo>
                  <a:cubicBezTo>
                    <a:pt x="946" y="958"/>
                    <a:pt x="946" y="958"/>
                    <a:pt x="946" y="958"/>
                  </a:cubicBezTo>
                  <a:cubicBezTo>
                    <a:pt x="945" y="958"/>
                    <a:pt x="943" y="957"/>
                    <a:pt x="942" y="957"/>
                  </a:cubicBezTo>
                  <a:cubicBezTo>
                    <a:pt x="941" y="957"/>
                    <a:pt x="941" y="957"/>
                    <a:pt x="940" y="956"/>
                  </a:cubicBezTo>
                  <a:cubicBezTo>
                    <a:pt x="937" y="956"/>
                    <a:pt x="934" y="955"/>
                    <a:pt x="930" y="955"/>
                  </a:cubicBezTo>
                  <a:cubicBezTo>
                    <a:pt x="929" y="955"/>
                    <a:pt x="929" y="955"/>
                    <a:pt x="929" y="955"/>
                  </a:cubicBezTo>
                  <a:cubicBezTo>
                    <a:pt x="928" y="954"/>
                    <a:pt x="926" y="954"/>
                    <a:pt x="924" y="954"/>
                  </a:cubicBezTo>
                  <a:cubicBezTo>
                    <a:pt x="919" y="954"/>
                    <a:pt x="914" y="955"/>
                    <a:pt x="909" y="956"/>
                  </a:cubicBezTo>
                  <a:cubicBezTo>
                    <a:pt x="910" y="954"/>
                    <a:pt x="910" y="952"/>
                    <a:pt x="911" y="950"/>
                  </a:cubicBezTo>
                  <a:cubicBezTo>
                    <a:pt x="911" y="949"/>
                    <a:pt x="911" y="948"/>
                    <a:pt x="911" y="947"/>
                  </a:cubicBezTo>
                  <a:cubicBezTo>
                    <a:pt x="911" y="946"/>
                    <a:pt x="912" y="945"/>
                    <a:pt x="912" y="943"/>
                  </a:cubicBezTo>
                  <a:cubicBezTo>
                    <a:pt x="912" y="942"/>
                    <a:pt x="912" y="941"/>
                    <a:pt x="912" y="940"/>
                  </a:cubicBezTo>
                  <a:cubicBezTo>
                    <a:pt x="912" y="939"/>
                    <a:pt x="912" y="938"/>
                    <a:pt x="912" y="937"/>
                  </a:cubicBezTo>
                  <a:cubicBezTo>
                    <a:pt x="912" y="936"/>
                    <a:pt x="912" y="935"/>
                    <a:pt x="912" y="934"/>
                  </a:cubicBezTo>
                  <a:cubicBezTo>
                    <a:pt x="912" y="933"/>
                    <a:pt x="913" y="931"/>
                    <a:pt x="913" y="930"/>
                  </a:cubicBezTo>
                  <a:cubicBezTo>
                    <a:pt x="912" y="930"/>
                    <a:pt x="912" y="929"/>
                    <a:pt x="912" y="928"/>
                  </a:cubicBezTo>
                  <a:cubicBezTo>
                    <a:pt x="912" y="927"/>
                    <a:pt x="912" y="925"/>
                    <a:pt x="912" y="924"/>
                  </a:cubicBezTo>
                  <a:cubicBezTo>
                    <a:pt x="912" y="923"/>
                    <a:pt x="912" y="923"/>
                    <a:pt x="912" y="922"/>
                  </a:cubicBezTo>
                  <a:cubicBezTo>
                    <a:pt x="912" y="920"/>
                    <a:pt x="912" y="919"/>
                    <a:pt x="912" y="917"/>
                  </a:cubicBezTo>
                  <a:cubicBezTo>
                    <a:pt x="912" y="917"/>
                    <a:pt x="912" y="916"/>
                    <a:pt x="911" y="916"/>
                  </a:cubicBezTo>
                  <a:cubicBezTo>
                    <a:pt x="911" y="914"/>
                    <a:pt x="911" y="912"/>
                    <a:pt x="910" y="910"/>
                  </a:cubicBezTo>
                  <a:cubicBezTo>
                    <a:pt x="910" y="910"/>
                    <a:pt x="910" y="909"/>
                    <a:pt x="910" y="908"/>
                  </a:cubicBezTo>
                  <a:cubicBezTo>
                    <a:pt x="910" y="907"/>
                    <a:pt x="909" y="906"/>
                    <a:pt x="909" y="904"/>
                  </a:cubicBezTo>
                  <a:cubicBezTo>
                    <a:pt x="909" y="903"/>
                    <a:pt x="909" y="903"/>
                    <a:pt x="908" y="902"/>
                  </a:cubicBezTo>
                  <a:cubicBezTo>
                    <a:pt x="908" y="901"/>
                    <a:pt x="908" y="899"/>
                    <a:pt x="907" y="898"/>
                  </a:cubicBezTo>
                  <a:cubicBezTo>
                    <a:pt x="907" y="897"/>
                    <a:pt x="907" y="897"/>
                    <a:pt x="907" y="896"/>
                  </a:cubicBezTo>
                  <a:cubicBezTo>
                    <a:pt x="906" y="894"/>
                    <a:pt x="905" y="893"/>
                    <a:pt x="904" y="891"/>
                  </a:cubicBezTo>
                  <a:cubicBezTo>
                    <a:pt x="904" y="890"/>
                    <a:pt x="904" y="890"/>
                    <a:pt x="904" y="889"/>
                  </a:cubicBezTo>
                  <a:cubicBezTo>
                    <a:pt x="903" y="888"/>
                    <a:pt x="902" y="887"/>
                    <a:pt x="902" y="885"/>
                  </a:cubicBezTo>
                  <a:cubicBezTo>
                    <a:pt x="901" y="885"/>
                    <a:pt x="901" y="884"/>
                    <a:pt x="901" y="883"/>
                  </a:cubicBezTo>
                  <a:cubicBezTo>
                    <a:pt x="900" y="882"/>
                    <a:pt x="899" y="881"/>
                    <a:pt x="899" y="880"/>
                  </a:cubicBezTo>
                  <a:cubicBezTo>
                    <a:pt x="898" y="879"/>
                    <a:pt x="898" y="878"/>
                    <a:pt x="898" y="878"/>
                  </a:cubicBezTo>
                  <a:cubicBezTo>
                    <a:pt x="897" y="876"/>
                    <a:pt x="895" y="874"/>
                    <a:pt x="894" y="873"/>
                  </a:cubicBezTo>
                  <a:cubicBezTo>
                    <a:pt x="894" y="872"/>
                    <a:pt x="894" y="872"/>
                    <a:pt x="894" y="872"/>
                  </a:cubicBezTo>
                  <a:cubicBezTo>
                    <a:pt x="893" y="870"/>
                    <a:pt x="892" y="869"/>
                    <a:pt x="890" y="868"/>
                  </a:cubicBezTo>
                  <a:cubicBezTo>
                    <a:pt x="890" y="867"/>
                    <a:pt x="890" y="867"/>
                    <a:pt x="889" y="866"/>
                  </a:cubicBezTo>
                  <a:cubicBezTo>
                    <a:pt x="888" y="865"/>
                    <a:pt x="887" y="864"/>
                    <a:pt x="886" y="863"/>
                  </a:cubicBezTo>
                  <a:cubicBezTo>
                    <a:pt x="886" y="862"/>
                    <a:pt x="885" y="862"/>
                    <a:pt x="885" y="861"/>
                  </a:cubicBezTo>
                  <a:cubicBezTo>
                    <a:pt x="883" y="860"/>
                    <a:pt x="882" y="858"/>
                    <a:pt x="880" y="857"/>
                  </a:cubicBezTo>
                  <a:cubicBezTo>
                    <a:pt x="872" y="849"/>
                    <a:pt x="862" y="842"/>
                    <a:pt x="851" y="838"/>
                  </a:cubicBezTo>
                  <a:cubicBezTo>
                    <a:pt x="853" y="837"/>
                    <a:pt x="854" y="836"/>
                    <a:pt x="855" y="835"/>
                  </a:cubicBezTo>
                  <a:cubicBezTo>
                    <a:pt x="857" y="834"/>
                    <a:pt x="859" y="832"/>
                    <a:pt x="861" y="830"/>
                  </a:cubicBezTo>
                  <a:cubicBezTo>
                    <a:pt x="862" y="829"/>
                    <a:pt x="862" y="829"/>
                    <a:pt x="862" y="829"/>
                  </a:cubicBezTo>
                  <a:cubicBezTo>
                    <a:pt x="864" y="828"/>
                    <a:pt x="865" y="827"/>
                    <a:pt x="866" y="826"/>
                  </a:cubicBezTo>
                  <a:cubicBezTo>
                    <a:pt x="866" y="825"/>
                    <a:pt x="867" y="825"/>
                    <a:pt x="867" y="825"/>
                  </a:cubicBezTo>
                  <a:cubicBezTo>
                    <a:pt x="869" y="823"/>
                    <a:pt x="870" y="822"/>
                    <a:pt x="872" y="820"/>
                  </a:cubicBezTo>
                  <a:cubicBezTo>
                    <a:pt x="873" y="818"/>
                    <a:pt x="875" y="816"/>
                    <a:pt x="876" y="815"/>
                  </a:cubicBezTo>
                  <a:cubicBezTo>
                    <a:pt x="877" y="814"/>
                    <a:pt x="877" y="813"/>
                    <a:pt x="878" y="813"/>
                  </a:cubicBezTo>
                  <a:cubicBezTo>
                    <a:pt x="879" y="812"/>
                    <a:pt x="880" y="811"/>
                    <a:pt x="881" y="809"/>
                  </a:cubicBezTo>
                  <a:cubicBezTo>
                    <a:pt x="881" y="809"/>
                    <a:pt x="882" y="808"/>
                    <a:pt x="882" y="807"/>
                  </a:cubicBezTo>
                  <a:cubicBezTo>
                    <a:pt x="883" y="806"/>
                    <a:pt x="884" y="805"/>
                    <a:pt x="885" y="804"/>
                  </a:cubicBezTo>
                  <a:cubicBezTo>
                    <a:pt x="885" y="803"/>
                    <a:pt x="886" y="802"/>
                    <a:pt x="886" y="801"/>
                  </a:cubicBezTo>
                  <a:cubicBezTo>
                    <a:pt x="887" y="800"/>
                    <a:pt x="888" y="799"/>
                    <a:pt x="888" y="798"/>
                  </a:cubicBezTo>
                  <a:cubicBezTo>
                    <a:pt x="889" y="797"/>
                    <a:pt x="889" y="796"/>
                    <a:pt x="890" y="796"/>
                  </a:cubicBezTo>
                  <a:cubicBezTo>
                    <a:pt x="890" y="794"/>
                    <a:pt x="891" y="793"/>
                    <a:pt x="892" y="792"/>
                  </a:cubicBezTo>
                  <a:cubicBezTo>
                    <a:pt x="892" y="791"/>
                    <a:pt x="893" y="790"/>
                    <a:pt x="893" y="790"/>
                  </a:cubicBezTo>
                  <a:cubicBezTo>
                    <a:pt x="894" y="788"/>
                    <a:pt x="894" y="787"/>
                    <a:pt x="895" y="786"/>
                  </a:cubicBezTo>
                  <a:cubicBezTo>
                    <a:pt x="895" y="785"/>
                    <a:pt x="896" y="784"/>
                    <a:pt x="896" y="784"/>
                  </a:cubicBezTo>
                  <a:cubicBezTo>
                    <a:pt x="897" y="782"/>
                    <a:pt x="897" y="781"/>
                    <a:pt x="898" y="780"/>
                  </a:cubicBezTo>
                  <a:cubicBezTo>
                    <a:pt x="898" y="779"/>
                    <a:pt x="898" y="778"/>
                    <a:pt x="899" y="777"/>
                  </a:cubicBezTo>
                  <a:cubicBezTo>
                    <a:pt x="899" y="776"/>
                    <a:pt x="900" y="775"/>
                    <a:pt x="900" y="774"/>
                  </a:cubicBezTo>
                  <a:cubicBezTo>
                    <a:pt x="900" y="773"/>
                    <a:pt x="901" y="772"/>
                    <a:pt x="901" y="771"/>
                  </a:cubicBezTo>
                  <a:cubicBezTo>
                    <a:pt x="901" y="770"/>
                    <a:pt x="902" y="769"/>
                    <a:pt x="902" y="768"/>
                  </a:cubicBezTo>
                  <a:cubicBezTo>
                    <a:pt x="902" y="767"/>
                    <a:pt x="903" y="766"/>
                    <a:pt x="903" y="765"/>
                  </a:cubicBezTo>
                  <a:cubicBezTo>
                    <a:pt x="903" y="764"/>
                    <a:pt x="904" y="763"/>
                    <a:pt x="904" y="762"/>
                  </a:cubicBezTo>
                  <a:cubicBezTo>
                    <a:pt x="904" y="761"/>
                    <a:pt x="905" y="760"/>
                    <a:pt x="905" y="759"/>
                  </a:cubicBezTo>
                  <a:cubicBezTo>
                    <a:pt x="905" y="757"/>
                    <a:pt x="905" y="756"/>
                    <a:pt x="906" y="755"/>
                  </a:cubicBezTo>
                  <a:cubicBezTo>
                    <a:pt x="906" y="754"/>
                    <a:pt x="906" y="753"/>
                    <a:pt x="906" y="752"/>
                  </a:cubicBezTo>
                  <a:cubicBezTo>
                    <a:pt x="906" y="751"/>
                    <a:pt x="907" y="750"/>
                    <a:pt x="907" y="749"/>
                  </a:cubicBezTo>
                  <a:cubicBezTo>
                    <a:pt x="907" y="748"/>
                    <a:pt x="907" y="747"/>
                    <a:pt x="907" y="746"/>
                  </a:cubicBezTo>
                  <a:cubicBezTo>
                    <a:pt x="907" y="745"/>
                    <a:pt x="908" y="744"/>
                    <a:pt x="908" y="742"/>
                  </a:cubicBezTo>
                  <a:cubicBezTo>
                    <a:pt x="908" y="741"/>
                    <a:pt x="908" y="740"/>
                    <a:pt x="908" y="739"/>
                  </a:cubicBezTo>
                  <a:cubicBezTo>
                    <a:pt x="908" y="738"/>
                    <a:pt x="908" y="737"/>
                    <a:pt x="908" y="736"/>
                  </a:cubicBezTo>
                  <a:cubicBezTo>
                    <a:pt x="908" y="735"/>
                    <a:pt x="909" y="734"/>
                    <a:pt x="909" y="733"/>
                  </a:cubicBezTo>
                  <a:cubicBezTo>
                    <a:pt x="909" y="732"/>
                    <a:pt x="909" y="731"/>
                    <a:pt x="909" y="729"/>
                  </a:cubicBezTo>
                  <a:cubicBezTo>
                    <a:pt x="909" y="728"/>
                    <a:pt x="909" y="727"/>
                    <a:pt x="909" y="726"/>
                  </a:cubicBezTo>
                  <a:cubicBezTo>
                    <a:pt x="909" y="725"/>
                    <a:pt x="909" y="724"/>
                    <a:pt x="909" y="724"/>
                  </a:cubicBezTo>
                  <a:cubicBezTo>
                    <a:pt x="909" y="722"/>
                    <a:pt x="909" y="721"/>
                    <a:pt x="909" y="719"/>
                  </a:cubicBezTo>
                  <a:cubicBezTo>
                    <a:pt x="909" y="718"/>
                    <a:pt x="909" y="718"/>
                    <a:pt x="908" y="717"/>
                  </a:cubicBezTo>
                  <a:cubicBezTo>
                    <a:pt x="908" y="715"/>
                    <a:pt x="908" y="714"/>
                    <a:pt x="908" y="713"/>
                  </a:cubicBezTo>
                  <a:cubicBezTo>
                    <a:pt x="908" y="712"/>
                    <a:pt x="908" y="711"/>
                    <a:pt x="908" y="710"/>
                  </a:cubicBezTo>
                  <a:cubicBezTo>
                    <a:pt x="908" y="708"/>
                    <a:pt x="908" y="707"/>
                    <a:pt x="907" y="706"/>
                  </a:cubicBezTo>
                  <a:cubicBezTo>
                    <a:pt x="907" y="705"/>
                    <a:pt x="907" y="704"/>
                    <a:pt x="907" y="703"/>
                  </a:cubicBezTo>
                  <a:cubicBezTo>
                    <a:pt x="907" y="702"/>
                    <a:pt x="906" y="700"/>
                    <a:pt x="906" y="699"/>
                  </a:cubicBezTo>
                  <a:cubicBezTo>
                    <a:pt x="906" y="698"/>
                    <a:pt x="906" y="697"/>
                    <a:pt x="906" y="696"/>
                  </a:cubicBezTo>
                  <a:cubicBezTo>
                    <a:pt x="905" y="695"/>
                    <a:pt x="905" y="694"/>
                    <a:pt x="905" y="692"/>
                  </a:cubicBezTo>
                  <a:cubicBezTo>
                    <a:pt x="904" y="691"/>
                    <a:pt x="904" y="690"/>
                    <a:pt x="904" y="689"/>
                  </a:cubicBezTo>
                  <a:cubicBezTo>
                    <a:pt x="904" y="688"/>
                    <a:pt x="903" y="687"/>
                    <a:pt x="903" y="686"/>
                  </a:cubicBezTo>
                  <a:cubicBezTo>
                    <a:pt x="903" y="685"/>
                    <a:pt x="902" y="684"/>
                    <a:pt x="902" y="683"/>
                  </a:cubicBezTo>
                  <a:cubicBezTo>
                    <a:pt x="902" y="682"/>
                    <a:pt x="901" y="680"/>
                    <a:pt x="901" y="679"/>
                  </a:cubicBezTo>
                  <a:cubicBezTo>
                    <a:pt x="900" y="678"/>
                    <a:pt x="900" y="677"/>
                    <a:pt x="900" y="676"/>
                  </a:cubicBezTo>
                  <a:cubicBezTo>
                    <a:pt x="899" y="675"/>
                    <a:pt x="899" y="674"/>
                    <a:pt x="898" y="673"/>
                  </a:cubicBezTo>
                  <a:cubicBezTo>
                    <a:pt x="898" y="672"/>
                    <a:pt x="898" y="671"/>
                    <a:pt x="897" y="670"/>
                  </a:cubicBezTo>
                  <a:cubicBezTo>
                    <a:pt x="897" y="669"/>
                    <a:pt x="896" y="668"/>
                    <a:pt x="896" y="666"/>
                  </a:cubicBezTo>
                  <a:cubicBezTo>
                    <a:pt x="895" y="665"/>
                    <a:pt x="895" y="664"/>
                    <a:pt x="894" y="663"/>
                  </a:cubicBezTo>
                  <a:cubicBezTo>
                    <a:pt x="894" y="662"/>
                    <a:pt x="893" y="661"/>
                    <a:pt x="892" y="660"/>
                  </a:cubicBezTo>
                  <a:cubicBezTo>
                    <a:pt x="892" y="659"/>
                    <a:pt x="891" y="658"/>
                    <a:pt x="891" y="657"/>
                  </a:cubicBezTo>
                  <a:cubicBezTo>
                    <a:pt x="890" y="656"/>
                    <a:pt x="890" y="655"/>
                    <a:pt x="889" y="654"/>
                  </a:cubicBezTo>
                  <a:cubicBezTo>
                    <a:pt x="888" y="653"/>
                    <a:pt x="888" y="652"/>
                    <a:pt x="887" y="651"/>
                  </a:cubicBezTo>
                  <a:cubicBezTo>
                    <a:pt x="887" y="650"/>
                    <a:pt x="886" y="649"/>
                    <a:pt x="885" y="648"/>
                  </a:cubicBezTo>
                  <a:cubicBezTo>
                    <a:pt x="885" y="647"/>
                    <a:pt x="884" y="646"/>
                    <a:pt x="883" y="645"/>
                  </a:cubicBezTo>
                  <a:cubicBezTo>
                    <a:pt x="883" y="644"/>
                    <a:pt x="882" y="643"/>
                    <a:pt x="881" y="642"/>
                  </a:cubicBezTo>
                  <a:cubicBezTo>
                    <a:pt x="880" y="641"/>
                    <a:pt x="880" y="641"/>
                    <a:pt x="879" y="640"/>
                  </a:cubicBezTo>
                  <a:cubicBezTo>
                    <a:pt x="878" y="639"/>
                    <a:pt x="877" y="638"/>
                    <a:pt x="876" y="636"/>
                  </a:cubicBezTo>
                  <a:cubicBezTo>
                    <a:pt x="876" y="636"/>
                    <a:pt x="875" y="635"/>
                    <a:pt x="875" y="634"/>
                  </a:cubicBezTo>
                  <a:cubicBezTo>
                    <a:pt x="873" y="633"/>
                    <a:pt x="872" y="632"/>
                    <a:pt x="871" y="631"/>
                  </a:cubicBezTo>
                  <a:cubicBezTo>
                    <a:pt x="871" y="630"/>
                    <a:pt x="870" y="629"/>
                    <a:pt x="870" y="629"/>
                  </a:cubicBezTo>
                  <a:cubicBezTo>
                    <a:pt x="868" y="627"/>
                    <a:pt x="866" y="625"/>
                    <a:pt x="864" y="624"/>
                  </a:cubicBezTo>
                  <a:cubicBezTo>
                    <a:pt x="863" y="622"/>
                    <a:pt x="861" y="621"/>
                    <a:pt x="860" y="620"/>
                  </a:cubicBezTo>
                  <a:cubicBezTo>
                    <a:pt x="859" y="619"/>
                    <a:pt x="857" y="618"/>
                    <a:pt x="856" y="617"/>
                  </a:cubicBezTo>
                  <a:cubicBezTo>
                    <a:pt x="856" y="617"/>
                    <a:pt x="856" y="617"/>
                    <a:pt x="856" y="617"/>
                  </a:cubicBezTo>
                  <a:cubicBezTo>
                    <a:pt x="861" y="602"/>
                    <a:pt x="866" y="587"/>
                    <a:pt x="872" y="573"/>
                  </a:cubicBezTo>
                  <a:cubicBezTo>
                    <a:pt x="925" y="434"/>
                    <a:pt x="994" y="334"/>
                    <a:pt x="1003" y="321"/>
                  </a:cubicBezTo>
                  <a:cubicBezTo>
                    <a:pt x="1055" y="365"/>
                    <a:pt x="1055" y="365"/>
                    <a:pt x="1055" y="365"/>
                  </a:cubicBezTo>
                  <a:cubicBezTo>
                    <a:pt x="953" y="279"/>
                    <a:pt x="953" y="279"/>
                    <a:pt x="953" y="279"/>
                  </a:cubicBezTo>
                  <a:cubicBezTo>
                    <a:pt x="953" y="279"/>
                    <a:pt x="867" y="346"/>
                    <a:pt x="768" y="399"/>
                  </a:cubicBezTo>
                  <a:cubicBezTo>
                    <a:pt x="748" y="410"/>
                    <a:pt x="728" y="420"/>
                    <a:pt x="707" y="429"/>
                  </a:cubicBezTo>
                  <a:cubicBezTo>
                    <a:pt x="702" y="378"/>
                    <a:pt x="659" y="339"/>
                    <a:pt x="607" y="339"/>
                  </a:cubicBezTo>
                  <a:cubicBezTo>
                    <a:pt x="595" y="339"/>
                    <a:pt x="583" y="342"/>
                    <a:pt x="572" y="346"/>
                  </a:cubicBezTo>
                  <a:cubicBezTo>
                    <a:pt x="557" y="309"/>
                    <a:pt x="521" y="283"/>
                    <a:pt x="479" y="283"/>
                  </a:cubicBezTo>
                  <a:cubicBezTo>
                    <a:pt x="477" y="283"/>
                    <a:pt x="475" y="283"/>
                    <a:pt x="473" y="284"/>
                  </a:cubicBezTo>
                  <a:cubicBezTo>
                    <a:pt x="476" y="276"/>
                    <a:pt x="478" y="268"/>
                    <a:pt x="478" y="260"/>
                  </a:cubicBezTo>
                  <a:cubicBezTo>
                    <a:pt x="478" y="226"/>
                    <a:pt x="450" y="199"/>
                    <a:pt x="416" y="199"/>
                  </a:cubicBezTo>
                  <a:cubicBezTo>
                    <a:pt x="398" y="199"/>
                    <a:pt x="382" y="206"/>
                    <a:pt x="371" y="218"/>
                  </a:cubicBezTo>
                  <a:cubicBezTo>
                    <a:pt x="355" y="183"/>
                    <a:pt x="320" y="159"/>
                    <a:pt x="279" y="159"/>
                  </a:cubicBezTo>
                  <a:cubicBezTo>
                    <a:pt x="267" y="159"/>
                    <a:pt x="256" y="161"/>
                    <a:pt x="245" y="165"/>
                  </a:cubicBezTo>
                  <a:cubicBezTo>
                    <a:pt x="247" y="156"/>
                    <a:pt x="248" y="147"/>
                    <a:pt x="248" y="138"/>
                  </a:cubicBezTo>
                  <a:cubicBezTo>
                    <a:pt x="248" y="66"/>
                    <a:pt x="194" y="7"/>
                    <a:pt x="124" y="0"/>
                  </a:cubicBezTo>
                  <a:cubicBezTo>
                    <a:pt x="115" y="14"/>
                    <a:pt x="107" y="29"/>
                    <a:pt x="100" y="44"/>
                  </a:cubicBezTo>
                  <a:cubicBezTo>
                    <a:pt x="36" y="167"/>
                    <a:pt x="0" y="306"/>
                    <a:pt x="0" y="454"/>
                  </a:cubicBezTo>
                  <a:cubicBezTo>
                    <a:pt x="0" y="920"/>
                    <a:pt x="355" y="1303"/>
                    <a:pt x="809" y="1347"/>
                  </a:cubicBezTo>
                  <a:cubicBezTo>
                    <a:pt x="838" y="1350"/>
                    <a:pt x="868" y="1351"/>
                    <a:pt x="897" y="1351"/>
                  </a:cubicBezTo>
                  <a:cubicBezTo>
                    <a:pt x="951" y="1351"/>
                    <a:pt x="1003" y="1347"/>
                    <a:pt x="1055" y="1338"/>
                  </a:cubicBezTo>
                  <a:cubicBezTo>
                    <a:pt x="1055" y="1336"/>
                    <a:pt x="1055" y="1335"/>
                    <a:pt x="1055" y="1333"/>
                  </a:cubicBezTo>
                  <a:cubicBezTo>
                    <a:pt x="1055" y="1332"/>
                    <a:pt x="1055" y="1332"/>
                    <a:pt x="1055" y="1331"/>
                  </a:cubicBezTo>
                  <a:cubicBezTo>
                    <a:pt x="1055" y="1330"/>
                    <a:pt x="1056" y="1328"/>
                    <a:pt x="1056" y="1327"/>
                  </a:cubicBezTo>
                  <a:cubicBezTo>
                    <a:pt x="1056" y="1326"/>
                    <a:pt x="1056" y="1326"/>
                    <a:pt x="1056" y="1325"/>
                  </a:cubicBezTo>
                  <a:cubicBezTo>
                    <a:pt x="1056" y="1324"/>
                    <a:pt x="1056" y="1323"/>
                    <a:pt x="1056" y="1321"/>
                  </a:cubicBezTo>
                  <a:cubicBezTo>
                    <a:pt x="1056" y="1321"/>
                    <a:pt x="1056" y="1320"/>
                    <a:pt x="1056" y="1319"/>
                  </a:cubicBezTo>
                  <a:cubicBezTo>
                    <a:pt x="1056" y="1318"/>
                    <a:pt x="1056" y="1317"/>
                    <a:pt x="1056" y="13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88" name="Freeform 375"/>
            <p:cNvSpPr/>
            <p:nvPr/>
          </p:nvSpPr>
          <p:spPr bwMode="auto">
            <a:xfrm>
              <a:off x="3629025" y="3728453"/>
              <a:ext cx="352425" cy="334963"/>
            </a:xfrm>
            <a:custGeom>
              <a:gdLst>
                <a:gd name="T0" fmla="*/ 143 w 222"/>
                <a:gd name="T1" fmla="*/ 211 h 211"/>
                <a:gd name="T2" fmla="*/ 0 w 222"/>
                <a:gd name="T3" fmla="*/ 92 h 211"/>
                <a:gd name="T4" fmla="*/ 79 w 222"/>
                <a:gd name="T5" fmla="*/ 0 h 211"/>
                <a:gd name="T6" fmla="*/ 222 w 222"/>
                <a:gd name="T7" fmla="*/ 118 h 211"/>
                <a:gd name="T8" fmla="*/ 143 w 222"/>
                <a:gd name="T9" fmla="*/ 211 h 21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1" h="211">
                  <a:moveTo>
                    <a:pt x="143" y="211"/>
                  </a:moveTo>
                  <a:lnTo>
                    <a:pt x="0" y="92"/>
                  </a:lnTo>
                  <a:lnTo>
                    <a:pt x="79" y="0"/>
                  </a:lnTo>
                  <a:lnTo>
                    <a:pt x="222" y="118"/>
                  </a:lnTo>
                  <a:lnTo>
                    <a:pt x="143" y="2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89" name="Freeform 389"/>
            <p:cNvSpPr/>
            <p:nvPr/>
          </p:nvSpPr>
          <p:spPr bwMode="auto">
            <a:xfrm>
              <a:off x="1333500" y="4180891"/>
              <a:ext cx="849313" cy="430213"/>
            </a:xfrm>
            <a:custGeom>
              <a:gdLst>
                <a:gd name="T0" fmla="*/ 304 w 312"/>
                <a:gd name="T1" fmla="*/ 145 h 158"/>
                <a:gd name="T2" fmla="*/ 293 w 312"/>
                <a:gd name="T3" fmla="*/ 134 h 158"/>
                <a:gd name="T4" fmla="*/ 274 w 312"/>
                <a:gd name="T5" fmla="*/ 123 h 158"/>
                <a:gd name="T6" fmla="*/ 253 w 312"/>
                <a:gd name="T7" fmla="*/ 120 h 158"/>
                <a:gd name="T8" fmla="*/ 239 w 312"/>
                <a:gd name="T9" fmla="*/ 121 h 158"/>
                <a:gd name="T10" fmla="*/ 232 w 312"/>
                <a:gd name="T11" fmla="*/ 124 h 158"/>
                <a:gd name="T12" fmla="*/ 232 w 312"/>
                <a:gd name="T13" fmla="*/ 124 h 158"/>
                <a:gd name="T14" fmla="*/ 229 w 312"/>
                <a:gd name="T15" fmla="*/ 125 h 158"/>
                <a:gd name="T16" fmla="*/ 215 w 312"/>
                <a:gd name="T17" fmla="*/ 134 h 158"/>
                <a:gd name="T18" fmla="*/ 199 w 312"/>
                <a:gd name="T19" fmla="*/ 119 h 158"/>
                <a:gd name="T20" fmla="*/ 197 w 312"/>
                <a:gd name="T21" fmla="*/ 112 h 158"/>
                <a:gd name="T22" fmla="*/ 197 w 312"/>
                <a:gd name="T23" fmla="*/ 113 h 158"/>
                <a:gd name="T24" fmla="*/ 196 w 312"/>
                <a:gd name="T25" fmla="*/ 111 h 158"/>
                <a:gd name="T26" fmla="*/ 192 w 312"/>
                <a:gd name="T27" fmla="*/ 102 h 158"/>
                <a:gd name="T28" fmla="*/ 183 w 312"/>
                <a:gd name="T29" fmla="*/ 88 h 158"/>
                <a:gd name="T30" fmla="*/ 171 w 312"/>
                <a:gd name="T31" fmla="*/ 76 h 158"/>
                <a:gd name="T32" fmla="*/ 149 w 312"/>
                <a:gd name="T33" fmla="*/ 62 h 158"/>
                <a:gd name="T34" fmla="*/ 132 w 312"/>
                <a:gd name="T35" fmla="*/ 58 h 158"/>
                <a:gd name="T36" fmla="*/ 106 w 312"/>
                <a:gd name="T37" fmla="*/ 57 h 158"/>
                <a:gd name="T38" fmla="*/ 87 w 312"/>
                <a:gd name="T39" fmla="*/ 53 h 158"/>
                <a:gd name="T40" fmla="*/ 79 w 312"/>
                <a:gd name="T41" fmla="*/ 35 h 158"/>
                <a:gd name="T42" fmla="*/ 65 w 312"/>
                <a:gd name="T43" fmla="*/ 21 h 158"/>
                <a:gd name="T44" fmla="*/ 48 w 312"/>
                <a:gd name="T45" fmla="*/ 12 h 158"/>
                <a:gd name="T46" fmla="*/ 36 w 312"/>
                <a:gd name="T47" fmla="*/ 9 h 158"/>
                <a:gd name="T48" fmla="*/ 36 w 312"/>
                <a:gd name="T49" fmla="*/ 8 h 158"/>
                <a:gd name="T50" fmla="*/ 36 w 312"/>
                <a:gd name="T51" fmla="*/ 9 h 158"/>
                <a:gd name="T52" fmla="*/ 21 w 312"/>
                <a:gd name="T53" fmla="*/ 9 h 158"/>
                <a:gd name="T54" fmla="*/ 7 w 312"/>
                <a:gd name="T55" fmla="*/ 11 h 158"/>
                <a:gd name="T56" fmla="*/ 13 w 312"/>
                <a:gd name="T57" fmla="*/ 6 h 158"/>
                <a:gd name="T58" fmla="*/ 27 w 312"/>
                <a:gd name="T59" fmla="*/ 2 h 158"/>
                <a:gd name="T60" fmla="*/ 36 w 312"/>
                <a:gd name="T61" fmla="*/ 1 h 158"/>
                <a:gd name="T62" fmla="*/ 36 w 312"/>
                <a:gd name="T63" fmla="*/ 0 h 158"/>
                <a:gd name="T64" fmla="*/ 43 w 312"/>
                <a:gd name="T65" fmla="*/ 1 h 158"/>
                <a:gd name="T66" fmla="*/ 65 w 312"/>
                <a:gd name="T67" fmla="*/ 7 h 158"/>
                <a:gd name="T68" fmla="*/ 85 w 312"/>
                <a:gd name="T69" fmla="*/ 20 h 158"/>
                <a:gd name="T70" fmla="*/ 100 w 312"/>
                <a:gd name="T71" fmla="*/ 40 h 158"/>
                <a:gd name="T72" fmla="*/ 103 w 312"/>
                <a:gd name="T73" fmla="*/ 39 h 158"/>
                <a:gd name="T74" fmla="*/ 135 w 312"/>
                <a:gd name="T75" fmla="*/ 39 h 158"/>
                <a:gd name="T76" fmla="*/ 156 w 312"/>
                <a:gd name="T77" fmla="*/ 44 h 158"/>
                <a:gd name="T78" fmla="*/ 184 w 312"/>
                <a:gd name="T79" fmla="*/ 60 h 158"/>
                <a:gd name="T80" fmla="*/ 199 w 312"/>
                <a:gd name="T81" fmla="*/ 76 h 158"/>
                <a:gd name="T82" fmla="*/ 210 w 312"/>
                <a:gd name="T83" fmla="*/ 95 h 158"/>
                <a:gd name="T84" fmla="*/ 214 w 312"/>
                <a:gd name="T85" fmla="*/ 104 h 158"/>
                <a:gd name="T86" fmla="*/ 214 w 312"/>
                <a:gd name="T87" fmla="*/ 107 h 158"/>
                <a:gd name="T88" fmla="*/ 218 w 312"/>
                <a:gd name="T89" fmla="*/ 125 h 158"/>
                <a:gd name="T90" fmla="*/ 220 w 312"/>
                <a:gd name="T91" fmla="*/ 111 h 158"/>
                <a:gd name="T92" fmla="*/ 227 w 312"/>
                <a:gd name="T93" fmla="*/ 108 h 158"/>
                <a:gd name="T94" fmla="*/ 241 w 312"/>
                <a:gd name="T95" fmla="*/ 106 h 158"/>
                <a:gd name="T96" fmla="*/ 262 w 312"/>
                <a:gd name="T97" fmla="*/ 108 h 158"/>
                <a:gd name="T98" fmla="*/ 282 w 312"/>
                <a:gd name="T99" fmla="*/ 116 h 158"/>
                <a:gd name="T100" fmla="*/ 298 w 312"/>
                <a:gd name="T101" fmla="*/ 129 h 158"/>
                <a:gd name="T102" fmla="*/ 307 w 312"/>
                <a:gd name="T103" fmla="*/ 143 h 15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2" h="158">
                  <a:moveTo>
                    <a:pt x="312" y="158"/>
                  </a:moveTo>
                  <a:cubicBezTo>
                    <a:pt x="311" y="156"/>
                    <a:pt x="310" y="153"/>
                    <a:pt x="309" y="151"/>
                  </a:cubicBezTo>
                  <a:cubicBezTo>
                    <a:pt x="307" y="149"/>
                    <a:pt x="306" y="147"/>
                    <a:pt x="304" y="145"/>
                  </a:cubicBezTo>
                  <a:cubicBezTo>
                    <a:pt x="302" y="142"/>
                    <a:pt x="302" y="142"/>
                    <a:pt x="302" y="142"/>
                  </a:cubicBezTo>
                  <a:cubicBezTo>
                    <a:pt x="299" y="139"/>
                    <a:pt x="299" y="139"/>
                    <a:pt x="299" y="139"/>
                  </a:cubicBezTo>
                  <a:cubicBezTo>
                    <a:pt x="297" y="137"/>
                    <a:pt x="295" y="136"/>
                    <a:pt x="293" y="134"/>
                  </a:cubicBezTo>
                  <a:cubicBezTo>
                    <a:pt x="292" y="132"/>
                    <a:pt x="289" y="131"/>
                    <a:pt x="287" y="130"/>
                  </a:cubicBezTo>
                  <a:cubicBezTo>
                    <a:pt x="285" y="128"/>
                    <a:pt x="283" y="127"/>
                    <a:pt x="281" y="126"/>
                  </a:cubicBezTo>
                  <a:cubicBezTo>
                    <a:pt x="279" y="125"/>
                    <a:pt x="277" y="124"/>
                    <a:pt x="274" y="123"/>
                  </a:cubicBezTo>
                  <a:cubicBezTo>
                    <a:pt x="272" y="122"/>
                    <a:pt x="270" y="122"/>
                    <a:pt x="267" y="121"/>
                  </a:cubicBezTo>
                  <a:cubicBezTo>
                    <a:pt x="265" y="121"/>
                    <a:pt x="263" y="120"/>
                    <a:pt x="260" y="120"/>
                  </a:cubicBezTo>
                  <a:cubicBezTo>
                    <a:pt x="258" y="120"/>
                    <a:pt x="255" y="120"/>
                    <a:pt x="253" y="120"/>
                  </a:cubicBezTo>
                  <a:cubicBezTo>
                    <a:pt x="251" y="120"/>
                    <a:pt x="248" y="120"/>
                    <a:pt x="246" y="120"/>
                  </a:cubicBezTo>
                  <a:cubicBezTo>
                    <a:pt x="245" y="120"/>
                    <a:pt x="244" y="120"/>
                    <a:pt x="243" y="121"/>
                  </a:cubicBezTo>
                  <a:cubicBezTo>
                    <a:pt x="239" y="121"/>
                    <a:pt x="239" y="121"/>
                    <a:pt x="239" y="121"/>
                  </a:cubicBezTo>
                  <a:cubicBezTo>
                    <a:pt x="237" y="122"/>
                    <a:pt x="235" y="123"/>
                    <a:pt x="232" y="123"/>
                  </a:cubicBezTo>
                  <a:cubicBezTo>
                    <a:pt x="232" y="124"/>
                    <a:pt x="232" y="124"/>
                    <a:pt x="232" y="124"/>
                  </a:cubicBezTo>
                  <a:cubicBezTo>
                    <a:pt x="232" y="124"/>
                    <a:pt x="232" y="124"/>
                    <a:pt x="232" y="124"/>
                  </a:cubicBezTo>
                  <a:cubicBezTo>
                    <a:pt x="232" y="124"/>
                    <a:pt x="231" y="124"/>
                    <a:pt x="232" y="123"/>
                  </a:cubicBezTo>
                  <a:cubicBezTo>
                    <a:pt x="232" y="123"/>
                    <a:pt x="232" y="123"/>
                    <a:pt x="232" y="123"/>
                  </a:cubicBezTo>
                  <a:cubicBezTo>
                    <a:pt x="232" y="124"/>
                    <a:pt x="232" y="124"/>
                    <a:pt x="232" y="124"/>
                  </a:cubicBezTo>
                  <a:cubicBezTo>
                    <a:pt x="232" y="124"/>
                    <a:pt x="232" y="124"/>
                    <a:pt x="232" y="124"/>
                  </a:cubicBezTo>
                  <a:cubicBezTo>
                    <a:pt x="231" y="124"/>
                    <a:pt x="231" y="124"/>
                    <a:pt x="231" y="124"/>
                  </a:cubicBezTo>
                  <a:cubicBezTo>
                    <a:pt x="229" y="125"/>
                    <a:pt x="229" y="125"/>
                    <a:pt x="229" y="125"/>
                  </a:cubicBezTo>
                  <a:cubicBezTo>
                    <a:pt x="228" y="125"/>
                    <a:pt x="227" y="126"/>
                    <a:pt x="226" y="126"/>
                  </a:cubicBezTo>
                  <a:cubicBezTo>
                    <a:pt x="224" y="127"/>
                    <a:pt x="222" y="128"/>
                    <a:pt x="220" y="130"/>
                  </a:cubicBezTo>
                  <a:cubicBezTo>
                    <a:pt x="218" y="131"/>
                    <a:pt x="217" y="132"/>
                    <a:pt x="215" y="134"/>
                  </a:cubicBezTo>
                  <a:cubicBezTo>
                    <a:pt x="204" y="142"/>
                    <a:pt x="204" y="142"/>
                    <a:pt x="204" y="142"/>
                  </a:cubicBezTo>
                  <a:cubicBezTo>
                    <a:pt x="200" y="128"/>
                    <a:pt x="200" y="128"/>
                    <a:pt x="200" y="128"/>
                  </a:cubicBezTo>
                  <a:cubicBezTo>
                    <a:pt x="200" y="125"/>
                    <a:pt x="199" y="122"/>
                    <a:pt x="199" y="119"/>
                  </a:cubicBezTo>
                  <a:cubicBezTo>
                    <a:pt x="197" y="115"/>
                    <a:pt x="197" y="115"/>
                    <a:pt x="197" y="115"/>
                  </a:cubicBezTo>
                  <a:cubicBezTo>
                    <a:pt x="197" y="113"/>
                    <a:pt x="197" y="113"/>
                    <a:pt x="197" y="113"/>
                  </a:cubicBezTo>
                  <a:cubicBezTo>
                    <a:pt x="197" y="112"/>
                    <a:pt x="197" y="112"/>
                    <a:pt x="197" y="112"/>
                  </a:cubicBezTo>
                  <a:cubicBezTo>
                    <a:pt x="197" y="112"/>
                    <a:pt x="197" y="112"/>
                    <a:pt x="197" y="112"/>
                  </a:cubicBezTo>
                  <a:cubicBezTo>
                    <a:pt x="196" y="112"/>
                    <a:pt x="197" y="113"/>
                    <a:pt x="197" y="113"/>
                  </a:cubicBezTo>
                  <a:cubicBezTo>
                    <a:pt x="197" y="113"/>
                    <a:pt x="197" y="113"/>
                    <a:pt x="197" y="113"/>
                  </a:cubicBezTo>
                  <a:cubicBezTo>
                    <a:pt x="197" y="112"/>
                    <a:pt x="197" y="112"/>
                    <a:pt x="197" y="112"/>
                  </a:cubicBezTo>
                  <a:cubicBezTo>
                    <a:pt x="196" y="112"/>
                    <a:pt x="196" y="112"/>
                    <a:pt x="196" y="112"/>
                  </a:cubicBezTo>
                  <a:cubicBezTo>
                    <a:pt x="196" y="111"/>
                    <a:pt x="196" y="111"/>
                    <a:pt x="196" y="111"/>
                  </a:cubicBezTo>
                  <a:cubicBezTo>
                    <a:pt x="194" y="107"/>
                    <a:pt x="194" y="107"/>
                    <a:pt x="194" y="107"/>
                  </a:cubicBezTo>
                  <a:cubicBezTo>
                    <a:pt x="193" y="104"/>
                    <a:pt x="193" y="104"/>
                    <a:pt x="193" y="104"/>
                  </a:cubicBezTo>
                  <a:cubicBezTo>
                    <a:pt x="192" y="102"/>
                    <a:pt x="192" y="102"/>
                    <a:pt x="192" y="102"/>
                  </a:cubicBezTo>
                  <a:cubicBezTo>
                    <a:pt x="191" y="100"/>
                    <a:pt x="190" y="98"/>
                    <a:pt x="188" y="95"/>
                  </a:cubicBezTo>
                  <a:cubicBezTo>
                    <a:pt x="186" y="92"/>
                    <a:pt x="186" y="92"/>
                    <a:pt x="186" y="92"/>
                  </a:cubicBezTo>
                  <a:cubicBezTo>
                    <a:pt x="185" y="90"/>
                    <a:pt x="184" y="89"/>
                    <a:pt x="183" y="88"/>
                  </a:cubicBezTo>
                  <a:cubicBezTo>
                    <a:pt x="182" y="87"/>
                    <a:pt x="181" y="86"/>
                    <a:pt x="180" y="85"/>
                  </a:cubicBezTo>
                  <a:cubicBezTo>
                    <a:pt x="177" y="82"/>
                    <a:pt x="177" y="82"/>
                    <a:pt x="177" y="82"/>
                  </a:cubicBezTo>
                  <a:cubicBezTo>
                    <a:pt x="175" y="79"/>
                    <a:pt x="173" y="78"/>
                    <a:pt x="171" y="76"/>
                  </a:cubicBezTo>
                  <a:cubicBezTo>
                    <a:pt x="169" y="74"/>
                    <a:pt x="166" y="72"/>
                    <a:pt x="164" y="70"/>
                  </a:cubicBezTo>
                  <a:cubicBezTo>
                    <a:pt x="162" y="69"/>
                    <a:pt x="159" y="67"/>
                    <a:pt x="157" y="66"/>
                  </a:cubicBezTo>
                  <a:cubicBezTo>
                    <a:pt x="154" y="65"/>
                    <a:pt x="152" y="63"/>
                    <a:pt x="149" y="62"/>
                  </a:cubicBezTo>
                  <a:cubicBezTo>
                    <a:pt x="146" y="61"/>
                    <a:pt x="143" y="60"/>
                    <a:pt x="141" y="60"/>
                  </a:cubicBezTo>
                  <a:cubicBezTo>
                    <a:pt x="136" y="58"/>
                    <a:pt x="136" y="58"/>
                    <a:pt x="136" y="58"/>
                  </a:cubicBezTo>
                  <a:cubicBezTo>
                    <a:pt x="135" y="58"/>
                    <a:pt x="134" y="58"/>
                    <a:pt x="132" y="58"/>
                  </a:cubicBezTo>
                  <a:cubicBezTo>
                    <a:pt x="129" y="57"/>
                    <a:pt x="126" y="57"/>
                    <a:pt x="123" y="56"/>
                  </a:cubicBezTo>
                  <a:cubicBezTo>
                    <a:pt x="121" y="56"/>
                    <a:pt x="118" y="56"/>
                    <a:pt x="115" y="56"/>
                  </a:cubicBezTo>
                  <a:cubicBezTo>
                    <a:pt x="112" y="56"/>
                    <a:pt x="109" y="57"/>
                    <a:pt x="106" y="57"/>
                  </a:cubicBezTo>
                  <a:cubicBezTo>
                    <a:pt x="103" y="57"/>
                    <a:pt x="100" y="58"/>
                    <a:pt x="97" y="58"/>
                  </a:cubicBezTo>
                  <a:cubicBezTo>
                    <a:pt x="89" y="60"/>
                    <a:pt x="89" y="60"/>
                    <a:pt x="89" y="60"/>
                  </a:cubicBezTo>
                  <a:cubicBezTo>
                    <a:pt x="87" y="53"/>
                    <a:pt x="87" y="53"/>
                    <a:pt x="87" y="53"/>
                  </a:cubicBezTo>
                  <a:cubicBezTo>
                    <a:pt x="86" y="51"/>
                    <a:pt x="86" y="49"/>
                    <a:pt x="85" y="47"/>
                  </a:cubicBezTo>
                  <a:cubicBezTo>
                    <a:pt x="84" y="45"/>
                    <a:pt x="83" y="43"/>
                    <a:pt x="82" y="41"/>
                  </a:cubicBezTo>
                  <a:cubicBezTo>
                    <a:pt x="81" y="39"/>
                    <a:pt x="80" y="37"/>
                    <a:pt x="79" y="35"/>
                  </a:cubicBezTo>
                  <a:cubicBezTo>
                    <a:pt x="78" y="34"/>
                    <a:pt x="76" y="32"/>
                    <a:pt x="75" y="30"/>
                  </a:cubicBezTo>
                  <a:cubicBezTo>
                    <a:pt x="73" y="29"/>
                    <a:pt x="72" y="27"/>
                    <a:pt x="70" y="26"/>
                  </a:cubicBezTo>
                  <a:cubicBezTo>
                    <a:pt x="69" y="24"/>
                    <a:pt x="67" y="23"/>
                    <a:pt x="65" y="21"/>
                  </a:cubicBezTo>
                  <a:cubicBezTo>
                    <a:pt x="64" y="20"/>
                    <a:pt x="62" y="19"/>
                    <a:pt x="60" y="18"/>
                  </a:cubicBezTo>
                  <a:cubicBezTo>
                    <a:pt x="58" y="16"/>
                    <a:pt x="56" y="16"/>
                    <a:pt x="54" y="14"/>
                  </a:cubicBezTo>
                  <a:cubicBezTo>
                    <a:pt x="52" y="14"/>
                    <a:pt x="50" y="13"/>
                    <a:pt x="48" y="12"/>
                  </a:cubicBezTo>
                  <a:cubicBezTo>
                    <a:pt x="46" y="11"/>
                    <a:pt x="43" y="11"/>
                    <a:pt x="41" y="10"/>
                  </a:cubicBezTo>
                  <a:cubicBezTo>
                    <a:pt x="40" y="10"/>
                    <a:pt x="39" y="10"/>
                    <a:pt x="38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5" y="8"/>
                    <a:pt x="23" y="9"/>
                    <a:pt x="21" y="9"/>
                  </a:cubicBezTo>
                  <a:cubicBezTo>
                    <a:pt x="19" y="9"/>
                    <a:pt x="18" y="9"/>
                    <a:pt x="17" y="9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1" y="10"/>
                    <a:pt x="9" y="10"/>
                    <a:pt x="7" y="11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2" y="12"/>
                    <a:pt x="4" y="11"/>
                    <a:pt x="6" y="10"/>
                  </a:cubicBezTo>
                  <a:cubicBezTo>
                    <a:pt x="8" y="8"/>
                    <a:pt x="10" y="8"/>
                    <a:pt x="13" y="6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7" y="5"/>
                    <a:pt x="19" y="4"/>
                    <a:pt x="20" y="4"/>
                  </a:cubicBezTo>
                  <a:cubicBezTo>
                    <a:pt x="22" y="3"/>
                    <a:pt x="25" y="2"/>
                    <a:pt x="27" y="2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40" y="1"/>
                    <a:pt x="41" y="1"/>
                    <a:pt x="43" y="1"/>
                  </a:cubicBezTo>
                  <a:cubicBezTo>
                    <a:pt x="45" y="1"/>
                    <a:pt x="48" y="2"/>
                    <a:pt x="50" y="2"/>
                  </a:cubicBezTo>
                  <a:cubicBezTo>
                    <a:pt x="53" y="3"/>
                    <a:pt x="55" y="3"/>
                    <a:pt x="58" y="4"/>
                  </a:cubicBezTo>
                  <a:cubicBezTo>
                    <a:pt x="60" y="5"/>
                    <a:pt x="63" y="6"/>
                    <a:pt x="65" y="7"/>
                  </a:cubicBezTo>
                  <a:cubicBezTo>
                    <a:pt x="68" y="8"/>
                    <a:pt x="70" y="9"/>
                    <a:pt x="72" y="11"/>
                  </a:cubicBezTo>
                  <a:cubicBezTo>
                    <a:pt x="75" y="12"/>
                    <a:pt x="77" y="13"/>
                    <a:pt x="79" y="15"/>
                  </a:cubicBezTo>
                  <a:cubicBezTo>
                    <a:pt x="81" y="17"/>
                    <a:pt x="83" y="19"/>
                    <a:pt x="85" y="20"/>
                  </a:cubicBezTo>
                  <a:cubicBezTo>
                    <a:pt x="87" y="22"/>
                    <a:pt x="89" y="24"/>
                    <a:pt x="91" y="26"/>
                  </a:cubicBezTo>
                  <a:cubicBezTo>
                    <a:pt x="93" y="28"/>
                    <a:pt x="94" y="31"/>
                    <a:pt x="96" y="33"/>
                  </a:cubicBezTo>
                  <a:cubicBezTo>
                    <a:pt x="97" y="35"/>
                    <a:pt x="99" y="37"/>
                    <a:pt x="100" y="40"/>
                  </a:cubicBezTo>
                  <a:cubicBezTo>
                    <a:pt x="101" y="42"/>
                    <a:pt x="102" y="45"/>
                    <a:pt x="103" y="47"/>
                  </a:cubicBezTo>
                  <a:cubicBezTo>
                    <a:pt x="93" y="42"/>
                    <a:pt x="93" y="42"/>
                    <a:pt x="93" y="42"/>
                  </a:cubicBezTo>
                  <a:cubicBezTo>
                    <a:pt x="96" y="41"/>
                    <a:pt x="100" y="40"/>
                    <a:pt x="103" y="39"/>
                  </a:cubicBezTo>
                  <a:cubicBezTo>
                    <a:pt x="107" y="39"/>
                    <a:pt x="110" y="38"/>
                    <a:pt x="114" y="38"/>
                  </a:cubicBezTo>
                  <a:cubicBezTo>
                    <a:pt x="117" y="38"/>
                    <a:pt x="121" y="37"/>
                    <a:pt x="124" y="38"/>
                  </a:cubicBezTo>
                  <a:cubicBezTo>
                    <a:pt x="128" y="38"/>
                    <a:pt x="132" y="38"/>
                    <a:pt x="135" y="39"/>
                  </a:cubicBezTo>
                  <a:cubicBezTo>
                    <a:pt x="137" y="39"/>
                    <a:pt x="139" y="39"/>
                    <a:pt x="141" y="39"/>
                  </a:cubicBezTo>
                  <a:cubicBezTo>
                    <a:pt x="146" y="41"/>
                    <a:pt x="146" y="41"/>
                    <a:pt x="146" y="41"/>
                  </a:cubicBezTo>
                  <a:cubicBezTo>
                    <a:pt x="149" y="41"/>
                    <a:pt x="153" y="43"/>
                    <a:pt x="156" y="44"/>
                  </a:cubicBezTo>
                  <a:cubicBezTo>
                    <a:pt x="159" y="45"/>
                    <a:pt x="163" y="47"/>
                    <a:pt x="166" y="48"/>
                  </a:cubicBezTo>
                  <a:cubicBezTo>
                    <a:pt x="169" y="50"/>
                    <a:pt x="172" y="52"/>
                    <a:pt x="175" y="54"/>
                  </a:cubicBezTo>
                  <a:cubicBezTo>
                    <a:pt x="178" y="56"/>
                    <a:pt x="181" y="58"/>
                    <a:pt x="184" y="60"/>
                  </a:cubicBezTo>
                  <a:cubicBezTo>
                    <a:pt x="186" y="63"/>
                    <a:pt x="189" y="65"/>
                    <a:pt x="192" y="68"/>
                  </a:cubicBezTo>
                  <a:cubicBezTo>
                    <a:pt x="195" y="72"/>
                    <a:pt x="195" y="72"/>
                    <a:pt x="195" y="72"/>
                  </a:cubicBezTo>
                  <a:cubicBezTo>
                    <a:pt x="197" y="73"/>
                    <a:pt x="198" y="75"/>
                    <a:pt x="199" y="76"/>
                  </a:cubicBezTo>
                  <a:cubicBezTo>
                    <a:pt x="200" y="78"/>
                    <a:pt x="201" y="79"/>
                    <a:pt x="202" y="80"/>
                  </a:cubicBezTo>
                  <a:cubicBezTo>
                    <a:pt x="205" y="85"/>
                    <a:pt x="205" y="85"/>
                    <a:pt x="205" y="85"/>
                  </a:cubicBezTo>
                  <a:cubicBezTo>
                    <a:pt x="207" y="88"/>
                    <a:pt x="208" y="91"/>
                    <a:pt x="210" y="95"/>
                  </a:cubicBezTo>
                  <a:cubicBezTo>
                    <a:pt x="211" y="97"/>
                    <a:pt x="211" y="97"/>
                    <a:pt x="211" y="97"/>
                  </a:cubicBezTo>
                  <a:cubicBezTo>
                    <a:pt x="212" y="100"/>
                    <a:pt x="212" y="100"/>
                    <a:pt x="212" y="100"/>
                  </a:cubicBezTo>
                  <a:cubicBezTo>
                    <a:pt x="214" y="104"/>
                    <a:pt x="214" y="104"/>
                    <a:pt x="214" y="104"/>
                  </a:cubicBezTo>
                  <a:cubicBezTo>
                    <a:pt x="214" y="105"/>
                    <a:pt x="214" y="105"/>
                    <a:pt x="214" y="105"/>
                  </a:cubicBezTo>
                  <a:cubicBezTo>
                    <a:pt x="214" y="106"/>
                    <a:pt x="214" y="106"/>
                    <a:pt x="214" y="106"/>
                  </a:cubicBezTo>
                  <a:cubicBezTo>
                    <a:pt x="214" y="107"/>
                    <a:pt x="214" y="107"/>
                    <a:pt x="214" y="107"/>
                  </a:cubicBezTo>
                  <a:cubicBezTo>
                    <a:pt x="215" y="110"/>
                    <a:pt x="215" y="110"/>
                    <a:pt x="215" y="110"/>
                  </a:cubicBezTo>
                  <a:cubicBezTo>
                    <a:pt x="216" y="115"/>
                    <a:pt x="216" y="115"/>
                    <a:pt x="216" y="115"/>
                  </a:cubicBezTo>
                  <a:cubicBezTo>
                    <a:pt x="217" y="118"/>
                    <a:pt x="218" y="122"/>
                    <a:pt x="218" y="125"/>
                  </a:cubicBezTo>
                  <a:cubicBezTo>
                    <a:pt x="204" y="120"/>
                    <a:pt x="204" y="120"/>
                    <a:pt x="204" y="120"/>
                  </a:cubicBezTo>
                  <a:cubicBezTo>
                    <a:pt x="206" y="118"/>
                    <a:pt x="209" y="116"/>
                    <a:pt x="211" y="115"/>
                  </a:cubicBezTo>
                  <a:cubicBezTo>
                    <a:pt x="214" y="113"/>
                    <a:pt x="217" y="112"/>
                    <a:pt x="220" y="111"/>
                  </a:cubicBezTo>
                  <a:cubicBezTo>
                    <a:pt x="221" y="110"/>
                    <a:pt x="222" y="110"/>
                    <a:pt x="224" y="109"/>
                  </a:cubicBezTo>
                  <a:cubicBezTo>
                    <a:pt x="225" y="109"/>
                    <a:pt x="225" y="109"/>
                    <a:pt x="225" y="109"/>
                  </a:cubicBezTo>
                  <a:cubicBezTo>
                    <a:pt x="227" y="108"/>
                    <a:pt x="227" y="108"/>
                    <a:pt x="227" y="108"/>
                  </a:cubicBezTo>
                  <a:cubicBezTo>
                    <a:pt x="228" y="108"/>
                    <a:pt x="228" y="108"/>
                    <a:pt x="228" y="108"/>
                  </a:cubicBezTo>
                  <a:cubicBezTo>
                    <a:pt x="231" y="108"/>
                    <a:pt x="233" y="107"/>
                    <a:pt x="236" y="106"/>
                  </a:cubicBezTo>
                  <a:cubicBezTo>
                    <a:pt x="241" y="106"/>
                    <a:pt x="241" y="106"/>
                    <a:pt x="241" y="106"/>
                  </a:cubicBezTo>
                  <a:cubicBezTo>
                    <a:pt x="242" y="106"/>
                    <a:pt x="244" y="106"/>
                    <a:pt x="245" y="106"/>
                  </a:cubicBezTo>
                  <a:cubicBezTo>
                    <a:pt x="248" y="106"/>
                    <a:pt x="251" y="106"/>
                    <a:pt x="254" y="106"/>
                  </a:cubicBezTo>
                  <a:cubicBezTo>
                    <a:pt x="257" y="106"/>
                    <a:pt x="260" y="107"/>
                    <a:pt x="262" y="108"/>
                  </a:cubicBezTo>
                  <a:cubicBezTo>
                    <a:pt x="265" y="108"/>
                    <a:pt x="268" y="109"/>
                    <a:pt x="271" y="110"/>
                  </a:cubicBezTo>
                  <a:cubicBezTo>
                    <a:pt x="273" y="111"/>
                    <a:pt x="276" y="112"/>
                    <a:pt x="278" y="114"/>
                  </a:cubicBezTo>
                  <a:cubicBezTo>
                    <a:pt x="280" y="114"/>
                    <a:pt x="281" y="115"/>
                    <a:pt x="282" y="116"/>
                  </a:cubicBezTo>
                  <a:cubicBezTo>
                    <a:pt x="286" y="118"/>
                    <a:pt x="286" y="118"/>
                    <a:pt x="286" y="118"/>
                  </a:cubicBezTo>
                  <a:cubicBezTo>
                    <a:pt x="288" y="120"/>
                    <a:pt x="290" y="122"/>
                    <a:pt x="292" y="123"/>
                  </a:cubicBezTo>
                  <a:cubicBezTo>
                    <a:pt x="294" y="125"/>
                    <a:pt x="296" y="127"/>
                    <a:pt x="298" y="129"/>
                  </a:cubicBezTo>
                  <a:cubicBezTo>
                    <a:pt x="300" y="131"/>
                    <a:pt x="302" y="133"/>
                    <a:pt x="303" y="136"/>
                  </a:cubicBezTo>
                  <a:cubicBezTo>
                    <a:pt x="305" y="139"/>
                    <a:pt x="305" y="139"/>
                    <a:pt x="305" y="139"/>
                  </a:cubicBezTo>
                  <a:cubicBezTo>
                    <a:pt x="307" y="143"/>
                    <a:pt x="307" y="143"/>
                    <a:pt x="307" y="143"/>
                  </a:cubicBezTo>
                  <a:cubicBezTo>
                    <a:pt x="309" y="145"/>
                    <a:pt x="309" y="148"/>
                    <a:pt x="310" y="150"/>
                  </a:cubicBezTo>
                  <a:cubicBezTo>
                    <a:pt x="311" y="153"/>
                    <a:pt x="312" y="156"/>
                    <a:pt x="312" y="158"/>
                  </a:cubicBezTo>
                  <a:close/>
                </a:path>
              </a:pathLst>
            </a:custGeom>
            <a:solidFill>
              <a:srgbClr val="00B1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90" name="Freeform 390"/>
            <p:cNvSpPr/>
            <p:nvPr/>
          </p:nvSpPr>
          <p:spPr bwMode="auto">
            <a:xfrm>
              <a:off x="2198688" y="4866691"/>
              <a:ext cx="730250" cy="862013"/>
            </a:xfrm>
            <a:custGeom>
              <a:gdLst>
                <a:gd name="T0" fmla="*/ 262 w 268"/>
                <a:gd name="T1" fmla="*/ 301 h 316"/>
                <a:gd name="T2" fmla="*/ 262 w 268"/>
                <a:gd name="T3" fmla="*/ 279 h 316"/>
                <a:gd name="T4" fmla="*/ 256 w 268"/>
                <a:gd name="T5" fmla="*/ 259 h 316"/>
                <a:gd name="T6" fmla="*/ 244 w 268"/>
                <a:gd name="T7" fmla="*/ 241 h 316"/>
                <a:gd name="T8" fmla="*/ 229 w 268"/>
                <a:gd name="T9" fmla="*/ 228 h 316"/>
                <a:gd name="T10" fmla="*/ 211 w 268"/>
                <a:gd name="T11" fmla="*/ 218 h 316"/>
                <a:gd name="T12" fmla="*/ 217 w 268"/>
                <a:gd name="T13" fmla="*/ 197 h 316"/>
                <a:gd name="T14" fmla="*/ 219 w 268"/>
                <a:gd name="T15" fmla="*/ 181 h 316"/>
                <a:gd name="T16" fmla="*/ 219 w 268"/>
                <a:gd name="T17" fmla="*/ 181 h 316"/>
                <a:gd name="T18" fmla="*/ 218 w 268"/>
                <a:gd name="T19" fmla="*/ 175 h 316"/>
                <a:gd name="T20" fmla="*/ 215 w 268"/>
                <a:gd name="T21" fmla="*/ 154 h 316"/>
                <a:gd name="T22" fmla="*/ 208 w 268"/>
                <a:gd name="T23" fmla="*/ 133 h 316"/>
                <a:gd name="T24" fmla="*/ 196 w 268"/>
                <a:gd name="T25" fmla="*/ 115 h 316"/>
                <a:gd name="T26" fmla="*/ 171 w 268"/>
                <a:gd name="T27" fmla="*/ 94 h 316"/>
                <a:gd name="T28" fmla="*/ 155 w 268"/>
                <a:gd name="T29" fmla="*/ 86 h 316"/>
                <a:gd name="T30" fmla="*/ 134 w 268"/>
                <a:gd name="T31" fmla="*/ 80 h 316"/>
                <a:gd name="T32" fmla="*/ 126 w 268"/>
                <a:gd name="T33" fmla="*/ 79 h 316"/>
                <a:gd name="T34" fmla="*/ 126 w 268"/>
                <a:gd name="T35" fmla="*/ 79 h 316"/>
                <a:gd name="T36" fmla="*/ 119 w 268"/>
                <a:gd name="T37" fmla="*/ 79 h 316"/>
                <a:gd name="T38" fmla="*/ 98 w 268"/>
                <a:gd name="T39" fmla="*/ 81 h 316"/>
                <a:gd name="T40" fmla="*/ 64 w 268"/>
                <a:gd name="T41" fmla="*/ 94 h 316"/>
                <a:gd name="T42" fmla="*/ 66 w 268"/>
                <a:gd name="T43" fmla="*/ 80 h 316"/>
                <a:gd name="T44" fmla="*/ 67 w 268"/>
                <a:gd name="T45" fmla="*/ 80 h 316"/>
                <a:gd name="T46" fmla="*/ 66 w 268"/>
                <a:gd name="T47" fmla="*/ 78 h 316"/>
                <a:gd name="T48" fmla="*/ 66 w 268"/>
                <a:gd name="T49" fmla="*/ 67 h 316"/>
                <a:gd name="T50" fmla="*/ 61 w 268"/>
                <a:gd name="T51" fmla="*/ 47 h 316"/>
                <a:gd name="T52" fmla="*/ 50 w 268"/>
                <a:gd name="T53" fmla="*/ 29 h 316"/>
                <a:gd name="T54" fmla="*/ 35 w 268"/>
                <a:gd name="T55" fmla="*/ 14 h 316"/>
                <a:gd name="T56" fmla="*/ 15 w 268"/>
                <a:gd name="T57" fmla="*/ 4 h 316"/>
                <a:gd name="T58" fmla="*/ 8 w 268"/>
                <a:gd name="T59" fmla="*/ 0 h 316"/>
                <a:gd name="T60" fmla="*/ 31 w 268"/>
                <a:gd name="T61" fmla="*/ 5 h 316"/>
                <a:gd name="T62" fmla="*/ 51 w 268"/>
                <a:gd name="T63" fmla="*/ 17 h 316"/>
                <a:gd name="T64" fmla="*/ 68 w 268"/>
                <a:gd name="T65" fmla="*/ 35 h 316"/>
                <a:gd name="T66" fmla="*/ 78 w 268"/>
                <a:gd name="T67" fmla="*/ 57 h 316"/>
                <a:gd name="T68" fmla="*/ 81 w 268"/>
                <a:gd name="T69" fmla="*/ 74 h 316"/>
                <a:gd name="T70" fmla="*/ 81 w 268"/>
                <a:gd name="T71" fmla="*/ 80 h 316"/>
                <a:gd name="T72" fmla="*/ 81 w 268"/>
                <a:gd name="T73" fmla="*/ 81 h 316"/>
                <a:gd name="T74" fmla="*/ 85 w 268"/>
                <a:gd name="T75" fmla="*/ 68 h 316"/>
                <a:gd name="T76" fmla="*/ 111 w 268"/>
                <a:gd name="T77" fmla="*/ 61 h 316"/>
                <a:gd name="T78" fmla="*/ 126 w 268"/>
                <a:gd name="T79" fmla="*/ 60 h 316"/>
                <a:gd name="T80" fmla="*/ 127 w 268"/>
                <a:gd name="T81" fmla="*/ 60 h 316"/>
                <a:gd name="T82" fmla="*/ 145 w 268"/>
                <a:gd name="T83" fmla="*/ 63 h 316"/>
                <a:gd name="T84" fmla="*/ 170 w 268"/>
                <a:gd name="T85" fmla="*/ 71 h 316"/>
                <a:gd name="T86" fmla="*/ 185 w 268"/>
                <a:gd name="T87" fmla="*/ 79 h 316"/>
                <a:gd name="T88" fmla="*/ 216 w 268"/>
                <a:gd name="T89" fmla="*/ 110 h 316"/>
                <a:gd name="T90" fmla="*/ 229 w 268"/>
                <a:gd name="T91" fmla="*/ 133 h 316"/>
                <a:gd name="T92" fmla="*/ 235 w 268"/>
                <a:gd name="T93" fmla="*/ 158 h 316"/>
                <a:gd name="T94" fmla="*/ 236 w 268"/>
                <a:gd name="T95" fmla="*/ 179 h 316"/>
                <a:gd name="T96" fmla="*/ 236 w 268"/>
                <a:gd name="T97" fmla="*/ 181 h 316"/>
                <a:gd name="T98" fmla="*/ 236 w 268"/>
                <a:gd name="T99" fmla="*/ 182 h 316"/>
                <a:gd name="T100" fmla="*/ 230 w 268"/>
                <a:gd name="T101" fmla="*/ 209 h 316"/>
                <a:gd name="T102" fmla="*/ 230 w 268"/>
                <a:gd name="T103" fmla="*/ 211 h 316"/>
                <a:gd name="T104" fmla="*/ 249 w 268"/>
                <a:gd name="T105" fmla="*/ 227 h 316"/>
                <a:gd name="T106" fmla="*/ 262 w 268"/>
                <a:gd name="T107" fmla="*/ 248 h 316"/>
                <a:gd name="T108" fmla="*/ 268 w 268"/>
                <a:gd name="T109" fmla="*/ 271 h 316"/>
                <a:gd name="T110" fmla="*/ 266 w 268"/>
                <a:gd name="T111" fmla="*/ 294 h 316"/>
                <a:gd name="T112" fmla="*/ 258 w 268"/>
                <a:gd name="T113" fmla="*/ 316 h 31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68" h="316">
                  <a:moveTo>
                    <a:pt x="258" y="316"/>
                  </a:moveTo>
                  <a:cubicBezTo>
                    <a:pt x="260" y="308"/>
                    <a:pt x="260" y="308"/>
                    <a:pt x="260" y="308"/>
                  </a:cubicBezTo>
                  <a:cubicBezTo>
                    <a:pt x="261" y="306"/>
                    <a:pt x="261" y="303"/>
                    <a:pt x="262" y="301"/>
                  </a:cubicBezTo>
                  <a:cubicBezTo>
                    <a:pt x="262" y="299"/>
                    <a:pt x="262" y="296"/>
                    <a:pt x="262" y="294"/>
                  </a:cubicBezTo>
                  <a:cubicBezTo>
                    <a:pt x="262" y="291"/>
                    <a:pt x="262" y="289"/>
                    <a:pt x="262" y="286"/>
                  </a:cubicBezTo>
                  <a:cubicBezTo>
                    <a:pt x="262" y="284"/>
                    <a:pt x="262" y="282"/>
                    <a:pt x="262" y="279"/>
                  </a:cubicBezTo>
                  <a:cubicBezTo>
                    <a:pt x="261" y="277"/>
                    <a:pt x="261" y="275"/>
                    <a:pt x="260" y="272"/>
                  </a:cubicBezTo>
                  <a:cubicBezTo>
                    <a:pt x="258" y="265"/>
                    <a:pt x="258" y="265"/>
                    <a:pt x="258" y="265"/>
                  </a:cubicBezTo>
                  <a:cubicBezTo>
                    <a:pt x="256" y="259"/>
                    <a:pt x="256" y="259"/>
                    <a:pt x="256" y="259"/>
                  </a:cubicBezTo>
                  <a:cubicBezTo>
                    <a:pt x="252" y="252"/>
                    <a:pt x="252" y="252"/>
                    <a:pt x="252" y="252"/>
                  </a:cubicBezTo>
                  <a:cubicBezTo>
                    <a:pt x="249" y="247"/>
                    <a:pt x="249" y="247"/>
                    <a:pt x="249" y="247"/>
                  </a:cubicBezTo>
                  <a:cubicBezTo>
                    <a:pt x="247" y="245"/>
                    <a:pt x="246" y="243"/>
                    <a:pt x="244" y="241"/>
                  </a:cubicBezTo>
                  <a:cubicBezTo>
                    <a:pt x="243" y="239"/>
                    <a:pt x="241" y="238"/>
                    <a:pt x="240" y="236"/>
                  </a:cubicBezTo>
                  <a:cubicBezTo>
                    <a:pt x="238" y="235"/>
                    <a:pt x="236" y="233"/>
                    <a:pt x="234" y="232"/>
                  </a:cubicBezTo>
                  <a:cubicBezTo>
                    <a:pt x="233" y="230"/>
                    <a:pt x="231" y="229"/>
                    <a:pt x="229" y="228"/>
                  </a:cubicBezTo>
                  <a:cubicBezTo>
                    <a:pt x="223" y="224"/>
                    <a:pt x="223" y="224"/>
                    <a:pt x="223" y="224"/>
                  </a:cubicBezTo>
                  <a:cubicBezTo>
                    <a:pt x="217" y="221"/>
                    <a:pt x="217" y="221"/>
                    <a:pt x="217" y="221"/>
                  </a:cubicBezTo>
                  <a:cubicBezTo>
                    <a:pt x="211" y="218"/>
                    <a:pt x="211" y="218"/>
                    <a:pt x="211" y="218"/>
                  </a:cubicBezTo>
                  <a:cubicBezTo>
                    <a:pt x="213" y="211"/>
                    <a:pt x="213" y="211"/>
                    <a:pt x="213" y="211"/>
                  </a:cubicBezTo>
                  <a:cubicBezTo>
                    <a:pt x="215" y="204"/>
                    <a:pt x="215" y="204"/>
                    <a:pt x="215" y="204"/>
                  </a:cubicBezTo>
                  <a:cubicBezTo>
                    <a:pt x="216" y="202"/>
                    <a:pt x="216" y="200"/>
                    <a:pt x="217" y="197"/>
                  </a:cubicBezTo>
                  <a:cubicBezTo>
                    <a:pt x="218" y="192"/>
                    <a:pt x="218" y="187"/>
                    <a:pt x="218" y="183"/>
                  </a:cubicBezTo>
                  <a:cubicBezTo>
                    <a:pt x="218" y="181"/>
                    <a:pt x="218" y="181"/>
                    <a:pt x="218" y="181"/>
                  </a:cubicBezTo>
                  <a:cubicBezTo>
                    <a:pt x="219" y="181"/>
                    <a:pt x="219" y="181"/>
                    <a:pt x="219" y="181"/>
                  </a:cubicBezTo>
                  <a:cubicBezTo>
                    <a:pt x="219" y="180"/>
                    <a:pt x="219" y="180"/>
                    <a:pt x="219" y="180"/>
                  </a:cubicBezTo>
                  <a:cubicBezTo>
                    <a:pt x="219" y="180"/>
                    <a:pt x="219" y="180"/>
                    <a:pt x="219" y="180"/>
                  </a:cubicBezTo>
                  <a:cubicBezTo>
                    <a:pt x="219" y="181"/>
                    <a:pt x="219" y="180"/>
                    <a:pt x="219" y="181"/>
                  </a:cubicBezTo>
                  <a:cubicBezTo>
                    <a:pt x="219" y="180"/>
                    <a:pt x="219" y="180"/>
                    <a:pt x="219" y="180"/>
                  </a:cubicBezTo>
                  <a:cubicBezTo>
                    <a:pt x="219" y="179"/>
                    <a:pt x="219" y="179"/>
                    <a:pt x="219" y="179"/>
                  </a:cubicBezTo>
                  <a:cubicBezTo>
                    <a:pt x="218" y="175"/>
                    <a:pt x="218" y="175"/>
                    <a:pt x="218" y="175"/>
                  </a:cubicBezTo>
                  <a:cubicBezTo>
                    <a:pt x="218" y="173"/>
                    <a:pt x="218" y="170"/>
                    <a:pt x="218" y="168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5" y="154"/>
                    <a:pt x="215" y="154"/>
                    <a:pt x="215" y="154"/>
                  </a:cubicBezTo>
                  <a:cubicBezTo>
                    <a:pt x="215" y="151"/>
                    <a:pt x="214" y="149"/>
                    <a:pt x="213" y="147"/>
                  </a:cubicBezTo>
                  <a:cubicBezTo>
                    <a:pt x="213" y="144"/>
                    <a:pt x="212" y="142"/>
                    <a:pt x="211" y="140"/>
                  </a:cubicBezTo>
                  <a:cubicBezTo>
                    <a:pt x="210" y="138"/>
                    <a:pt x="209" y="135"/>
                    <a:pt x="208" y="133"/>
                  </a:cubicBezTo>
                  <a:cubicBezTo>
                    <a:pt x="204" y="127"/>
                    <a:pt x="204" y="127"/>
                    <a:pt x="204" y="127"/>
                  </a:cubicBezTo>
                  <a:cubicBezTo>
                    <a:pt x="203" y="125"/>
                    <a:pt x="201" y="123"/>
                    <a:pt x="200" y="121"/>
                  </a:cubicBezTo>
                  <a:cubicBezTo>
                    <a:pt x="199" y="119"/>
                    <a:pt x="197" y="117"/>
                    <a:pt x="196" y="115"/>
                  </a:cubicBezTo>
                  <a:cubicBezTo>
                    <a:pt x="193" y="111"/>
                    <a:pt x="189" y="108"/>
                    <a:pt x="186" y="105"/>
                  </a:cubicBezTo>
                  <a:cubicBezTo>
                    <a:pt x="182" y="102"/>
                    <a:pt x="178" y="98"/>
                    <a:pt x="174" y="96"/>
                  </a:cubicBezTo>
                  <a:cubicBezTo>
                    <a:pt x="171" y="94"/>
                    <a:pt x="171" y="94"/>
                    <a:pt x="171" y="94"/>
                  </a:cubicBezTo>
                  <a:cubicBezTo>
                    <a:pt x="168" y="92"/>
                    <a:pt x="168" y="92"/>
                    <a:pt x="168" y="92"/>
                  </a:cubicBezTo>
                  <a:cubicBezTo>
                    <a:pt x="166" y="91"/>
                    <a:pt x="164" y="90"/>
                    <a:pt x="162" y="89"/>
                  </a:cubicBezTo>
                  <a:cubicBezTo>
                    <a:pt x="155" y="86"/>
                    <a:pt x="155" y="86"/>
                    <a:pt x="155" y="86"/>
                  </a:cubicBezTo>
                  <a:cubicBezTo>
                    <a:pt x="153" y="85"/>
                    <a:pt x="151" y="84"/>
                    <a:pt x="148" y="83"/>
                  </a:cubicBezTo>
                  <a:cubicBezTo>
                    <a:pt x="146" y="83"/>
                    <a:pt x="144" y="82"/>
                    <a:pt x="141" y="82"/>
                  </a:cubicBezTo>
                  <a:cubicBezTo>
                    <a:pt x="139" y="81"/>
                    <a:pt x="137" y="80"/>
                    <a:pt x="134" y="80"/>
                  </a:cubicBezTo>
                  <a:cubicBezTo>
                    <a:pt x="127" y="79"/>
                    <a:pt x="127" y="79"/>
                    <a:pt x="127" y="79"/>
                  </a:cubicBezTo>
                  <a:cubicBezTo>
                    <a:pt x="126" y="79"/>
                    <a:pt x="126" y="79"/>
                    <a:pt x="126" y="79"/>
                  </a:cubicBezTo>
                  <a:cubicBezTo>
                    <a:pt x="126" y="79"/>
                    <a:pt x="126" y="79"/>
                    <a:pt x="126" y="79"/>
                  </a:cubicBezTo>
                  <a:cubicBezTo>
                    <a:pt x="126" y="79"/>
                    <a:pt x="126" y="79"/>
                    <a:pt x="126" y="79"/>
                  </a:cubicBezTo>
                  <a:cubicBezTo>
                    <a:pt x="127" y="79"/>
                    <a:pt x="127" y="79"/>
                    <a:pt x="127" y="79"/>
                  </a:cubicBezTo>
                  <a:cubicBezTo>
                    <a:pt x="126" y="79"/>
                    <a:pt x="126" y="79"/>
                    <a:pt x="126" y="79"/>
                  </a:cubicBezTo>
                  <a:cubicBezTo>
                    <a:pt x="125" y="79"/>
                    <a:pt x="125" y="79"/>
                    <a:pt x="125" y="79"/>
                  </a:cubicBezTo>
                  <a:cubicBezTo>
                    <a:pt x="123" y="79"/>
                    <a:pt x="123" y="79"/>
                    <a:pt x="123" y="79"/>
                  </a:cubicBezTo>
                  <a:cubicBezTo>
                    <a:pt x="119" y="79"/>
                    <a:pt x="119" y="79"/>
                    <a:pt x="119" y="79"/>
                  </a:cubicBezTo>
                  <a:cubicBezTo>
                    <a:pt x="117" y="79"/>
                    <a:pt x="115" y="79"/>
                    <a:pt x="112" y="79"/>
                  </a:cubicBezTo>
                  <a:cubicBezTo>
                    <a:pt x="110" y="80"/>
                    <a:pt x="107" y="80"/>
                    <a:pt x="105" y="80"/>
                  </a:cubicBezTo>
                  <a:cubicBezTo>
                    <a:pt x="103" y="80"/>
                    <a:pt x="100" y="81"/>
                    <a:pt x="98" y="81"/>
                  </a:cubicBezTo>
                  <a:cubicBezTo>
                    <a:pt x="95" y="82"/>
                    <a:pt x="93" y="83"/>
                    <a:pt x="91" y="83"/>
                  </a:cubicBezTo>
                  <a:cubicBezTo>
                    <a:pt x="86" y="85"/>
                    <a:pt x="81" y="86"/>
                    <a:pt x="77" y="88"/>
                  </a:cubicBezTo>
                  <a:cubicBezTo>
                    <a:pt x="64" y="94"/>
                    <a:pt x="64" y="94"/>
                    <a:pt x="64" y="94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7" y="80"/>
                    <a:pt x="67" y="80"/>
                    <a:pt x="67" y="80"/>
                  </a:cubicBezTo>
                  <a:cubicBezTo>
                    <a:pt x="67" y="80"/>
                    <a:pt x="67" y="80"/>
                    <a:pt x="67" y="80"/>
                  </a:cubicBezTo>
                  <a:cubicBezTo>
                    <a:pt x="67" y="81"/>
                    <a:pt x="67" y="80"/>
                    <a:pt x="67" y="80"/>
                  </a:cubicBezTo>
                  <a:cubicBezTo>
                    <a:pt x="67" y="80"/>
                    <a:pt x="67" y="80"/>
                    <a:pt x="67" y="80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73"/>
                    <a:pt x="66" y="72"/>
                    <a:pt x="66" y="71"/>
                  </a:cubicBezTo>
                  <a:cubicBezTo>
                    <a:pt x="66" y="67"/>
                    <a:pt x="66" y="67"/>
                    <a:pt x="66" y="67"/>
                  </a:cubicBezTo>
                  <a:cubicBezTo>
                    <a:pt x="66" y="65"/>
                    <a:pt x="65" y="63"/>
                    <a:pt x="65" y="60"/>
                  </a:cubicBezTo>
                  <a:cubicBezTo>
                    <a:pt x="64" y="58"/>
                    <a:pt x="64" y="56"/>
                    <a:pt x="63" y="54"/>
                  </a:cubicBezTo>
                  <a:cubicBezTo>
                    <a:pt x="63" y="51"/>
                    <a:pt x="62" y="49"/>
                    <a:pt x="61" y="47"/>
                  </a:cubicBezTo>
                  <a:cubicBezTo>
                    <a:pt x="60" y="45"/>
                    <a:pt x="59" y="43"/>
                    <a:pt x="58" y="41"/>
                  </a:cubicBezTo>
                  <a:cubicBezTo>
                    <a:pt x="57" y="38"/>
                    <a:pt x="56" y="37"/>
                    <a:pt x="54" y="34"/>
                  </a:cubicBezTo>
                  <a:cubicBezTo>
                    <a:pt x="53" y="32"/>
                    <a:pt x="52" y="31"/>
                    <a:pt x="50" y="29"/>
                  </a:cubicBezTo>
                  <a:cubicBezTo>
                    <a:pt x="49" y="27"/>
                    <a:pt x="47" y="25"/>
                    <a:pt x="46" y="23"/>
                  </a:cubicBezTo>
                  <a:cubicBezTo>
                    <a:pt x="44" y="22"/>
                    <a:pt x="42" y="20"/>
                    <a:pt x="40" y="18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8" y="1"/>
                    <a:pt x="21" y="2"/>
                    <a:pt x="23" y="2"/>
                  </a:cubicBezTo>
                  <a:cubicBezTo>
                    <a:pt x="26" y="3"/>
                    <a:pt x="28" y="4"/>
                    <a:pt x="31" y="5"/>
                  </a:cubicBezTo>
                  <a:cubicBezTo>
                    <a:pt x="33" y="6"/>
                    <a:pt x="36" y="7"/>
                    <a:pt x="38" y="8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7" y="14"/>
                    <a:pt x="49" y="15"/>
                    <a:pt x="51" y="17"/>
                  </a:cubicBezTo>
                  <a:cubicBezTo>
                    <a:pt x="53" y="19"/>
                    <a:pt x="56" y="20"/>
                    <a:pt x="58" y="22"/>
                  </a:cubicBezTo>
                  <a:cubicBezTo>
                    <a:pt x="59" y="24"/>
                    <a:pt x="61" y="26"/>
                    <a:pt x="63" y="28"/>
                  </a:cubicBezTo>
                  <a:cubicBezTo>
                    <a:pt x="65" y="30"/>
                    <a:pt x="66" y="33"/>
                    <a:pt x="68" y="35"/>
                  </a:cubicBezTo>
                  <a:cubicBezTo>
                    <a:pt x="69" y="37"/>
                    <a:pt x="71" y="39"/>
                    <a:pt x="72" y="42"/>
                  </a:cubicBezTo>
                  <a:cubicBezTo>
                    <a:pt x="73" y="44"/>
                    <a:pt x="74" y="47"/>
                    <a:pt x="75" y="49"/>
                  </a:cubicBezTo>
                  <a:cubicBezTo>
                    <a:pt x="76" y="52"/>
                    <a:pt x="77" y="55"/>
                    <a:pt x="78" y="57"/>
                  </a:cubicBezTo>
                  <a:cubicBezTo>
                    <a:pt x="79" y="60"/>
                    <a:pt x="79" y="63"/>
                    <a:pt x="80" y="66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1" y="71"/>
                    <a:pt x="81" y="73"/>
                    <a:pt x="81" y="74"/>
                  </a:cubicBezTo>
                  <a:cubicBezTo>
                    <a:pt x="81" y="78"/>
                    <a:pt x="81" y="78"/>
                    <a:pt x="81" y="78"/>
                  </a:cubicBezTo>
                  <a:cubicBezTo>
                    <a:pt x="81" y="80"/>
                    <a:pt x="81" y="80"/>
                    <a:pt x="81" y="80"/>
                  </a:cubicBezTo>
                  <a:cubicBezTo>
                    <a:pt x="81" y="80"/>
                    <a:pt x="81" y="80"/>
                    <a:pt x="81" y="80"/>
                  </a:cubicBezTo>
                  <a:cubicBezTo>
                    <a:pt x="81" y="80"/>
                    <a:pt x="81" y="80"/>
                    <a:pt x="81" y="80"/>
                  </a:cubicBezTo>
                  <a:cubicBezTo>
                    <a:pt x="81" y="81"/>
                    <a:pt x="81" y="81"/>
                    <a:pt x="81" y="81"/>
                  </a:cubicBezTo>
                  <a:cubicBezTo>
                    <a:pt x="81" y="81"/>
                    <a:pt x="81" y="81"/>
                    <a:pt x="81" y="81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70" y="75"/>
                    <a:pt x="70" y="75"/>
                    <a:pt x="70" y="75"/>
                  </a:cubicBezTo>
                  <a:cubicBezTo>
                    <a:pt x="75" y="72"/>
                    <a:pt x="80" y="69"/>
                    <a:pt x="85" y="68"/>
                  </a:cubicBezTo>
                  <a:cubicBezTo>
                    <a:pt x="88" y="66"/>
                    <a:pt x="91" y="66"/>
                    <a:pt x="94" y="65"/>
                  </a:cubicBezTo>
                  <a:cubicBezTo>
                    <a:pt x="96" y="64"/>
                    <a:pt x="99" y="63"/>
                    <a:pt x="102" y="63"/>
                  </a:cubicBezTo>
                  <a:cubicBezTo>
                    <a:pt x="105" y="62"/>
                    <a:pt x="108" y="62"/>
                    <a:pt x="111" y="61"/>
                  </a:cubicBezTo>
                  <a:cubicBezTo>
                    <a:pt x="113" y="61"/>
                    <a:pt x="117" y="61"/>
                    <a:pt x="120" y="61"/>
                  </a:cubicBezTo>
                  <a:cubicBezTo>
                    <a:pt x="124" y="60"/>
                    <a:pt x="124" y="60"/>
                    <a:pt x="124" y="60"/>
                  </a:cubicBezTo>
                  <a:cubicBezTo>
                    <a:pt x="126" y="60"/>
                    <a:pt x="126" y="60"/>
                    <a:pt x="126" y="60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8" y="61"/>
                    <a:pt x="128" y="61"/>
                    <a:pt x="128" y="61"/>
                  </a:cubicBezTo>
                  <a:cubicBezTo>
                    <a:pt x="137" y="61"/>
                    <a:pt x="137" y="61"/>
                    <a:pt x="137" y="61"/>
                  </a:cubicBezTo>
                  <a:cubicBezTo>
                    <a:pt x="139" y="61"/>
                    <a:pt x="142" y="62"/>
                    <a:pt x="145" y="63"/>
                  </a:cubicBezTo>
                  <a:cubicBezTo>
                    <a:pt x="148" y="63"/>
                    <a:pt x="151" y="64"/>
                    <a:pt x="154" y="65"/>
                  </a:cubicBezTo>
                  <a:cubicBezTo>
                    <a:pt x="156" y="66"/>
                    <a:pt x="159" y="66"/>
                    <a:pt x="162" y="67"/>
                  </a:cubicBezTo>
                  <a:cubicBezTo>
                    <a:pt x="170" y="71"/>
                    <a:pt x="170" y="71"/>
                    <a:pt x="170" y="71"/>
                  </a:cubicBezTo>
                  <a:cubicBezTo>
                    <a:pt x="173" y="72"/>
                    <a:pt x="175" y="73"/>
                    <a:pt x="178" y="75"/>
                  </a:cubicBezTo>
                  <a:cubicBezTo>
                    <a:pt x="182" y="77"/>
                    <a:pt x="182" y="77"/>
                    <a:pt x="182" y="77"/>
                  </a:cubicBezTo>
                  <a:cubicBezTo>
                    <a:pt x="185" y="79"/>
                    <a:pt x="185" y="79"/>
                    <a:pt x="185" y="79"/>
                  </a:cubicBezTo>
                  <a:cubicBezTo>
                    <a:pt x="190" y="82"/>
                    <a:pt x="195" y="86"/>
                    <a:pt x="199" y="90"/>
                  </a:cubicBezTo>
                  <a:cubicBezTo>
                    <a:pt x="203" y="94"/>
                    <a:pt x="208" y="98"/>
                    <a:pt x="211" y="103"/>
                  </a:cubicBezTo>
                  <a:cubicBezTo>
                    <a:pt x="213" y="105"/>
                    <a:pt x="215" y="107"/>
                    <a:pt x="216" y="110"/>
                  </a:cubicBezTo>
                  <a:cubicBezTo>
                    <a:pt x="218" y="112"/>
                    <a:pt x="220" y="114"/>
                    <a:pt x="221" y="117"/>
                  </a:cubicBezTo>
                  <a:cubicBezTo>
                    <a:pt x="225" y="125"/>
                    <a:pt x="225" y="125"/>
                    <a:pt x="225" y="125"/>
                  </a:cubicBezTo>
                  <a:cubicBezTo>
                    <a:pt x="226" y="127"/>
                    <a:pt x="227" y="130"/>
                    <a:pt x="229" y="133"/>
                  </a:cubicBezTo>
                  <a:cubicBezTo>
                    <a:pt x="230" y="135"/>
                    <a:pt x="231" y="138"/>
                    <a:pt x="231" y="141"/>
                  </a:cubicBezTo>
                  <a:cubicBezTo>
                    <a:pt x="232" y="144"/>
                    <a:pt x="233" y="146"/>
                    <a:pt x="234" y="149"/>
                  </a:cubicBezTo>
                  <a:cubicBezTo>
                    <a:pt x="235" y="158"/>
                    <a:pt x="235" y="158"/>
                    <a:pt x="235" y="158"/>
                  </a:cubicBezTo>
                  <a:cubicBezTo>
                    <a:pt x="236" y="167"/>
                    <a:pt x="236" y="167"/>
                    <a:pt x="236" y="167"/>
                  </a:cubicBezTo>
                  <a:cubicBezTo>
                    <a:pt x="236" y="170"/>
                    <a:pt x="236" y="172"/>
                    <a:pt x="236" y="175"/>
                  </a:cubicBezTo>
                  <a:cubicBezTo>
                    <a:pt x="236" y="179"/>
                    <a:pt x="236" y="179"/>
                    <a:pt x="236" y="179"/>
                  </a:cubicBezTo>
                  <a:cubicBezTo>
                    <a:pt x="236" y="180"/>
                    <a:pt x="236" y="180"/>
                    <a:pt x="236" y="180"/>
                  </a:cubicBezTo>
                  <a:cubicBezTo>
                    <a:pt x="236" y="181"/>
                    <a:pt x="236" y="181"/>
                    <a:pt x="236" y="181"/>
                  </a:cubicBezTo>
                  <a:cubicBezTo>
                    <a:pt x="236" y="181"/>
                    <a:pt x="236" y="181"/>
                    <a:pt x="236" y="181"/>
                  </a:cubicBezTo>
                  <a:cubicBezTo>
                    <a:pt x="236" y="181"/>
                    <a:pt x="236" y="181"/>
                    <a:pt x="236" y="181"/>
                  </a:cubicBezTo>
                  <a:cubicBezTo>
                    <a:pt x="236" y="181"/>
                    <a:pt x="236" y="181"/>
                    <a:pt x="236" y="181"/>
                  </a:cubicBezTo>
                  <a:cubicBezTo>
                    <a:pt x="236" y="182"/>
                    <a:pt x="236" y="182"/>
                    <a:pt x="236" y="182"/>
                  </a:cubicBezTo>
                  <a:cubicBezTo>
                    <a:pt x="236" y="184"/>
                    <a:pt x="236" y="184"/>
                    <a:pt x="236" y="184"/>
                  </a:cubicBezTo>
                  <a:cubicBezTo>
                    <a:pt x="235" y="190"/>
                    <a:pt x="234" y="195"/>
                    <a:pt x="233" y="201"/>
                  </a:cubicBezTo>
                  <a:cubicBezTo>
                    <a:pt x="232" y="204"/>
                    <a:pt x="231" y="206"/>
                    <a:pt x="230" y="209"/>
                  </a:cubicBezTo>
                  <a:cubicBezTo>
                    <a:pt x="227" y="217"/>
                    <a:pt x="227" y="217"/>
                    <a:pt x="227" y="217"/>
                  </a:cubicBezTo>
                  <a:cubicBezTo>
                    <a:pt x="223" y="207"/>
                    <a:pt x="223" y="207"/>
                    <a:pt x="223" y="207"/>
                  </a:cubicBezTo>
                  <a:cubicBezTo>
                    <a:pt x="230" y="211"/>
                    <a:pt x="230" y="211"/>
                    <a:pt x="230" y="211"/>
                  </a:cubicBezTo>
                  <a:cubicBezTo>
                    <a:pt x="233" y="213"/>
                    <a:pt x="235" y="215"/>
                    <a:pt x="237" y="216"/>
                  </a:cubicBezTo>
                  <a:cubicBezTo>
                    <a:pt x="239" y="218"/>
                    <a:pt x="241" y="220"/>
                    <a:pt x="243" y="221"/>
                  </a:cubicBezTo>
                  <a:cubicBezTo>
                    <a:pt x="245" y="223"/>
                    <a:pt x="247" y="225"/>
                    <a:pt x="249" y="227"/>
                  </a:cubicBezTo>
                  <a:cubicBezTo>
                    <a:pt x="251" y="229"/>
                    <a:pt x="252" y="232"/>
                    <a:pt x="254" y="234"/>
                  </a:cubicBezTo>
                  <a:cubicBezTo>
                    <a:pt x="255" y="236"/>
                    <a:pt x="257" y="238"/>
                    <a:pt x="258" y="241"/>
                  </a:cubicBezTo>
                  <a:cubicBezTo>
                    <a:pt x="259" y="243"/>
                    <a:pt x="261" y="246"/>
                    <a:pt x="262" y="248"/>
                  </a:cubicBezTo>
                  <a:cubicBezTo>
                    <a:pt x="263" y="250"/>
                    <a:pt x="264" y="253"/>
                    <a:pt x="264" y="255"/>
                  </a:cubicBezTo>
                  <a:cubicBezTo>
                    <a:pt x="266" y="263"/>
                    <a:pt x="266" y="263"/>
                    <a:pt x="266" y="263"/>
                  </a:cubicBezTo>
                  <a:cubicBezTo>
                    <a:pt x="267" y="266"/>
                    <a:pt x="267" y="268"/>
                    <a:pt x="268" y="271"/>
                  </a:cubicBezTo>
                  <a:cubicBezTo>
                    <a:pt x="268" y="274"/>
                    <a:pt x="268" y="276"/>
                    <a:pt x="268" y="279"/>
                  </a:cubicBezTo>
                  <a:cubicBezTo>
                    <a:pt x="268" y="281"/>
                    <a:pt x="268" y="284"/>
                    <a:pt x="268" y="287"/>
                  </a:cubicBezTo>
                  <a:cubicBezTo>
                    <a:pt x="267" y="289"/>
                    <a:pt x="267" y="292"/>
                    <a:pt x="266" y="294"/>
                  </a:cubicBezTo>
                  <a:cubicBezTo>
                    <a:pt x="266" y="297"/>
                    <a:pt x="265" y="299"/>
                    <a:pt x="264" y="302"/>
                  </a:cubicBezTo>
                  <a:cubicBezTo>
                    <a:pt x="263" y="304"/>
                    <a:pt x="263" y="307"/>
                    <a:pt x="262" y="309"/>
                  </a:cubicBezTo>
                  <a:lnTo>
                    <a:pt x="258" y="316"/>
                  </a:lnTo>
                  <a:close/>
                </a:path>
              </a:pathLst>
            </a:custGeom>
            <a:solidFill>
              <a:srgbClr val="00B1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91" name="Freeform 391"/>
            <p:cNvSpPr/>
            <p:nvPr/>
          </p:nvSpPr>
          <p:spPr bwMode="auto">
            <a:xfrm>
              <a:off x="2281238" y="5850941"/>
              <a:ext cx="396875" cy="603250"/>
            </a:xfrm>
            <a:custGeom>
              <a:gdLst>
                <a:gd name="T0" fmla="*/ 139 w 146"/>
                <a:gd name="T1" fmla="*/ 214 h 221"/>
                <a:gd name="T2" fmla="*/ 139 w 146"/>
                <a:gd name="T3" fmla="*/ 200 h 221"/>
                <a:gd name="T4" fmla="*/ 137 w 146"/>
                <a:gd name="T5" fmla="*/ 187 h 221"/>
                <a:gd name="T6" fmla="*/ 133 w 146"/>
                <a:gd name="T7" fmla="*/ 175 h 221"/>
                <a:gd name="T8" fmla="*/ 126 w 146"/>
                <a:gd name="T9" fmla="*/ 164 h 221"/>
                <a:gd name="T10" fmla="*/ 118 w 146"/>
                <a:gd name="T11" fmla="*/ 154 h 221"/>
                <a:gd name="T12" fmla="*/ 109 w 146"/>
                <a:gd name="T13" fmla="*/ 146 h 221"/>
                <a:gd name="T14" fmla="*/ 98 w 146"/>
                <a:gd name="T15" fmla="*/ 140 h 221"/>
                <a:gd name="T16" fmla="*/ 85 w 146"/>
                <a:gd name="T17" fmla="*/ 135 h 221"/>
                <a:gd name="T18" fmla="*/ 89 w 146"/>
                <a:gd name="T19" fmla="*/ 116 h 221"/>
                <a:gd name="T20" fmla="*/ 90 w 146"/>
                <a:gd name="T21" fmla="*/ 101 h 221"/>
                <a:gd name="T22" fmla="*/ 89 w 146"/>
                <a:gd name="T23" fmla="*/ 99 h 221"/>
                <a:gd name="T24" fmla="*/ 89 w 146"/>
                <a:gd name="T25" fmla="*/ 98 h 221"/>
                <a:gd name="T26" fmla="*/ 89 w 146"/>
                <a:gd name="T27" fmla="*/ 98 h 221"/>
                <a:gd name="T28" fmla="*/ 90 w 146"/>
                <a:gd name="T29" fmla="*/ 96 h 221"/>
                <a:gd name="T30" fmla="*/ 89 w 146"/>
                <a:gd name="T31" fmla="*/ 87 h 221"/>
                <a:gd name="T32" fmla="*/ 88 w 146"/>
                <a:gd name="T33" fmla="*/ 80 h 221"/>
                <a:gd name="T34" fmla="*/ 83 w 146"/>
                <a:gd name="T35" fmla="*/ 65 h 221"/>
                <a:gd name="T36" fmla="*/ 76 w 146"/>
                <a:gd name="T37" fmla="*/ 51 h 221"/>
                <a:gd name="T38" fmla="*/ 73 w 146"/>
                <a:gd name="T39" fmla="*/ 46 h 221"/>
                <a:gd name="T40" fmla="*/ 67 w 146"/>
                <a:gd name="T41" fmla="*/ 38 h 221"/>
                <a:gd name="T42" fmla="*/ 51 w 146"/>
                <a:gd name="T43" fmla="*/ 23 h 221"/>
                <a:gd name="T44" fmla="*/ 32 w 146"/>
                <a:gd name="T45" fmla="*/ 12 h 221"/>
                <a:gd name="T46" fmla="*/ 22 w 146"/>
                <a:gd name="T47" fmla="*/ 7 h 221"/>
                <a:gd name="T48" fmla="*/ 0 w 146"/>
                <a:gd name="T49" fmla="*/ 2 h 221"/>
                <a:gd name="T50" fmla="*/ 11 w 146"/>
                <a:gd name="T51" fmla="*/ 1 h 221"/>
                <a:gd name="T52" fmla="*/ 29 w 146"/>
                <a:gd name="T53" fmla="*/ 2 h 221"/>
                <a:gd name="T54" fmla="*/ 47 w 146"/>
                <a:gd name="T55" fmla="*/ 6 h 221"/>
                <a:gd name="T56" fmla="*/ 69 w 146"/>
                <a:gd name="T57" fmla="*/ 18 h 221"/>
                <a:gd name="T58" fmla="*/ 83 w 146"/>
                <a:gd name="T59" fmla="*/ 31 h 221"/>
                <a:gd name="T60" fmla="*/ 95 w 146"/>
                <a:gd name="T61" fmla="*/ 46 h 221"/>
                <a:gd name="T62" fmla="*/ 105 w 146"/>
                <a:gd name="T63" fmla="*/ 69 h 221"/>
                <a:gd name="T64" fmla="*/ 108 w 146"/>
                <a:gd name="T65" fmla="*/ 82 h 221"/>
                <a:gd name="T66" fmla="*/ 110 w 146"/>
                <a:gd name="T67" fmla="*/ 94 h 221"/>
                <a:gd name="T68" fmla="*/ 109 w 146"/>
                <a:gd name="T69" fmla="*/ 98 h 221"/>
                <a:gd name="T70" fmla="*/ 109 w 146"/>
                <a:gd name="T71" fmla="*/ 98 h 221"/>
                <a:gd name="T72" fmla="*/ 110 w 146"/>
                <a:gd name="T73" fmla="*/ 99 h 221"/>
                <a:gd name="T74" fmla="*/ 110 w 146"/>
                <a:gd name="T75" fmla="*/ 107 h 221"/>
                <a:gd name="T76" fmla="*/ 105 w 146"/>
                <a:gd name="T77" fmla="*/ 132 h 221"/>
                <a:gd name="T78" fmla="*/ 106 w 146"/>
                <a:gd name="T79" fmla="*/ 124 h 221"/>
                <a:gd name="T80" fmla="*/ 119 w 146"/>
                <a:gd name="T81" fmla="*/ 132 h 221"/>
                <a:gd name="T82" fmla="*/ 130 w 146"/>
                <a:gd name="T83" fmla="*/ 144 h 221"/>
                <a:gd name="T84" fmla="*/ 139 w 146"/>
                <a:gd name="T85" fmla="*/ 157 h 221"/>
                <a:gd name="T86" fmla="*/ 144 w 146"/>
                <a:gd name="T87" fmla="*/ 171 h 221"/>
                <a:gd name="T88" fmla="*/ 146 w 146"/>
                <a:gd name="T89" fmla="*/ 186 h 221"/>
                <a:gd name="T90" fmla="*/ 145 w 146"/>
                <a:gd name="T91" fmla="*/ 200 h 221"/>
                <a:gd name="T92" fmla="*/ 141 w 146"/>
                <a:gd name="T93" fmla="*/ 214 h 22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46" h="221">
                  <a:moveTo>
                    <a:pt x="138" y="221"/>
                  </a:moveTo>
                  <a:cubicBezTo>
                    <a:pt x="139" y="214"/>
                    <a:pt x="139" y="214"/>
                    <a:pt x="139" y="214"/>
                  </a:cubicBezTo>
                  <a:cubicBezTo>
                    <a:pt x="139" y="207"/>
                    <a:pt x="139" y="207"/>
                    <a:pt x="139" y="207"/>
                  </a:cubicBezTo>
                  <a:cubicBezTo>
                    <a:pt x="139" y="205"/>
                    <a:pt x="139" y="202"/>
                    <a:pt x="139" y="200"/>
                  </a:cubicBezTo>
                  <a:cubicBezTo>
                    <a:pt x="139" y="198"/>
                    <a:pt x="139" y="196"/>
                    <a:pt x="138" y="193"/>
                  </a:cubicBezTo>
                  <a:cubicBezTo>
                    <a:pt x="138" y="191"/>
                    <a:pt x="137" y="189"/>
                    <a:pt x="137" y="187"/>
                  </a:cubicBezTo>
                  <a:cubicBezTo>
                    <a:pt x="135" y="181"/>
                    <a:pt x="135" y="181"/>
                    <a:pt x="135" y="181"/>
                  </a:cubicBezTo>
                  <a:cubicBezTo>
                    <a:pt x="133" y="175"/>
                    <a:pt x="133" y="175"/>
                    <a:pt x="133" y="175"/>
                  </a:cubicBezTo>
                  <a:cubicBezTo>
                    <a:pt x="130" y="169"/>
                    <a:pt x="130" y="169"/>
                    <a:pt x="130" y="169"/>
                  </a:cubicBezTo>
                  <a:cubicBezTo>
                    <a:pt x="126" y="164"/>
                    <a:pt x="126" y="164"/>
                    <a:pt x="126" y="164"/>
                  </a:cubicBezTo>
                  <a:cubicBezTo>
                    <a:pt x="123" y="159"/>
                    <a:pt x="123" y="159"/>
                    <a:pt x="123" y="159"/>
                  </a:cubicBezTo>
                  <a:cubicBezTo>
                    <a:pt x="118" y="154"/>
                    <a:pt x="118" y="154"/>
                    <a:pt x="118" y="154"/>
                  </a:cubicBezTo>
                  <a:cubicBezTo>
                    <a:pt x="117" y="153"/>
                    <a:pt x="115" y="151"/>
                    <a:pt x="114" y="150"/>
                  </a:cubicBezTo>
                  <a:cubicBezTo>
                    <a:pt x="112" y="149"/>
                    <a:pt x="110" y="147"/>
                    <a:pt x="109" y="146"/>
                  </a:cubicBezTo>
                  <a:cubicBezTo>
                    <a:pt x="107" y="145"/>
                    <a:pt x="105" y="144"/>
                    <a:pt x="104" y="143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92" y="138"/>
                    <a:pt x="92" y="138"/>
                    <a:pt x="92" y="138"/>
                  </a:cubicBezTo>
                  <a:cubicBezTo>
                    <a:pt x="85" y="135"/>
                    <a:pt x="85" y="135"/>
                    <a:pt x="85" y="135"/>
                  </a:cubicBezTo>
                  <a:cubicBezTo>
                    <a:pt x="87" y="126"/>
                    <a:pt x="87" y="126"/>
                    <a:pt x="87" y="126"/>
                  </a:cubicBezTo>
                  <a:cubicBezTo>
                    <a:pt x="87" y="123"/>
                    <a:pt x="89" y="120"/>
                    <a:pt x="89" y="116"/>
                  </a:cubicBezTo>
                  <a:cubicBezTo>
                    <a:pt x="90" y="113"/>
                    <a:pt x="90" y="109"/>
                    <a:pt x="90" y="106"/>
                  </a:cubicBezTo>
                  <a:cubicBezTo>
                    <a:pt x="90" y="104"/>
                    <a:pt x="90" y="102"/>
                    <a:pt x="90" y="101"/>
                  </a:cubicBezTo>
                  <a:cubicBezTo>
                    <a:pt x="90" y="99"/>
                    <a:pt x="90" y="99"/>
                    <a:pt x="90" y="99"/>
                  </a:cubicBezTo>
                  <a:cubicBezTo>
                    <a:pt x="89" y="99"/>
                    <a:pt x="89" y="99"/>
                    <a:pt x="89" y="99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9" y="98"/>
                    <a:pt x="90" y="97"/>
                    <a:pt x="90" y="98"/>
                  </a:cubicBezTo>
                  <a:cubicBezTo>
                    <a:pt x="90" y="96"/>
                    <a:pt x="90" y="96"/>
                    <a:pt x="90" y="96"/>
                  </a:cubicBezTo>
                  <a:cubicBezTo>
                    <a:pt x="89" y="90"/>
                    <a:pt x="89" y="90"/>
                    <a:pt x="89" y="90"/>
                  </a:cubicBezTo>
                  <a:cubicBezTo>
                    <a:pt x="89" y="89"/>
                    <a:pt x="89" y="88"/>
                    <a:pt x="89" y="87"/>
                  </a:cubicBezTo>
                  <a:cubicBezTo>
                    <a:pt x="89" y="85"/>
                    <a:pt x="89" y="85"/>
                    <a:pt x="89" y="85"/>
                  </a:cubicBezTo>
                  <a:cubicBezTo>
                    <a:pt x="88" y="83"/>
                    <a:pt x="88" y="81"/>
                    <a:pt x="88" y="80"/>
                  </a:cubicBezTo>
                  <a:cubicBezTo>
                    <a:pt x="87" y="75"/>
                    <a:pt x="87" y="75"/>
                    <a:pt x="87" y="75"/>
                  </a:cubicBezTo>
                  <a:cubicBezTo>
                    <a:pt x="86" y="71"/>
                    <a:pt x="84" y="68"/>
                    <a:pt x="83" y="65"/>
                  </a:cubicBezTo>
                  <a:cubicBezTo>
                    <a:pt x="82" y="62"/>
                    <a:pt x="80" y="58"/>
                    <a:pt x="79" y="55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5" y="48"/>
                    <a:pt x="75" y="48"/>
                    <a:pt x="75" y="48"/>
                  </a:cubicBezTo>
                  <a:cubicBezTo>
                    <a:pt x="73" y="46"/>
                    <a:pt x="73" y="46"/>
                    <a:pt x="73" y="46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69" y="40"/>
                    <a:pt x="68" y="39"/>
                    <a:pt x="67" y="38"/>
                  </a:cubicBezTo>
                  <a:cubicBezTo>
                    <a:pt x="65" y="35"/>
                    <a:pt x="62" y="33"/>
                    <a:pt x="59" y="30"/>
                  </a:cubicBezTo>
                  <a:cubicBezTo>
                    <a:pt x="57" y="27"/>
                    <a:pt x="54" y="25"/>
                    <a:pt x="51" y="23"/>
                  </a:cubicBezTo>
                  <a:cubicBezTo>
                    <a:pt x="48" y="21"/>
                    <a:pt x="45" y="19"/>
                    <a:pt x="42" y="17"/>
                  </a:cubicBezTo>
                  <a:cubicBezTo>
                    <a:pt x="39" y="15"/>
                    <a:pt x="36" y="13"/>
                    <a:pt x="32" y="12"/>
                  </a:cubicBezTo>
                  <a:cubicBezTo>
                    <a:pt x="31" y="11"/>
                    <a:pt x="29" y="10"/>
                    <a:pt x="27" y="9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18" y="6"/>
                    <a:pt x="15" y="5"/>
                    <a:pt x="11" y="4"/>
                  </a:cubicBezTo>
                  <a:cubicBezTo>
                    <a:pt x="7" y="3"/>
                    <a:pt x="3" y="3"/>
                    <a:pt x="0" y="2"/>
                  </a:cubicBezTo>
                  <a:cubicBezTo>
                    <a:pt x="1" y="2"/>
                    <a:pt x="3" y="1"/>
                    <a:pt x="5" y="1"/>
                  </a:cubicBezTo>
                  <a:cubicBezTo>
                    <a:pt x="7" y="1"/>
                    <a:pt x="9" y="0"/>
                    <a:pt x="11" y="1"/>
                  </a:cubicBezTo>
                  <a:cubicBezTo>
                    <a:pt x="15" y="1"/>
                    <a:pt x="19" y="0"/>
                    <a:pt x="23" y="1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31" y="2"/>
                    <a:pt x="33" y="2"/>
                    <a:pt x="35" y="3"/>
                  </a:cubicBezTo>
                  <a:cubicBezTo>
                    <a:pt x="39" y="4"/>
                    <a:pt x="43" y="5"/>
                    <a:pt x="47" y="6"/>
                  </a:cubicBezTo>
                  <a:cubicBezTo>
                    <a:pt x="51" y="8"/>
                    <a:pt x="55" y="10"/>
                    <a:pt x="58" y="12"/>
                  </a:cubicBezTo>
                  <a:cubicBezTo>
                    <a:pt x="62" y="14"/>
                    <a:pt x="66" y="16"/>
                    <a:pt x="69" y="18"/>
                  </a:cubicBezTo>
                  <a:cubicBezTo>
                    <a:pt x="72" y="21"/>
                    <a:pt x="76" y="23"/>
                    <a:pt x="79" y="26"/>
                  </a:cubicBezTo>
                  <a:cubicBezTo>
                    <a:pt x="80" y="28"/>
                    <a:pt x="82" y="29"/>
                    <a:pt x="83" y="31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90" y="39"/>
                    <a:pt x="92" y="42"/>
                    <a:pt x="95" y="46"/>
                  </a:cubicBezTo>
                  <a:cubicBezTo>
                    <a:pt x="97" y="50"/>
                    <a:pt x="99" y="53"/>
                    <a:pt x="101" y="57"/>
                  </a:cubicBezTo>
                  <a:cubicBezTo>
                    <a:pt x="102" y="61"/>
                    <a:pt x="104" y="65"/>
                    <a:pt x="105" y="69"/>
                  </a:cubicBezTo>
                  <a:cubicBezTo>
                    <a:pt x="107" y="75"/>
                    <a:pt x="107" y="75"/>
                    <a:pt x="107" y="75"/>
                  </a:cubicBezTo>
                  <a:cubicBezTo>
                    <a:pt x="108" y="77"/>
                    <a:pt x="108" y="80"/>
                    <a:pt x="108" y="82"/>
                  </a:cubicBezTo>
                  <a:cubicBezTo>
                    <a:pt x="109" y="84"/>
                    <a:pt x="109" y="86"/>
                    <a:pt x="109" y="88"/>
                  </a:cubicBezTo>
                  <a:cubicBezTo>
                    <a:pt x="110" y="94"/>
                    <a:pt x="110" y="94"/>
                    <a:pt x="110" y="94"/>
                  </a:cubicBezTo>
                  <a:cubicBezTo>
                    <a:pt x="110" y="97"/>
                    <a:pt x="110" y="97"/>
                    <a:pt x="110" y="97"/>
                  </a:cubicBezTo>
                  <a:cubicBezTo>
                    <a:pt x="109" y="98"/>
                    <a:pt x="109" y="98"/>
                    <a:pt x="109" y="98"/>
                  </a:cubicBezTo>
                  <a:cubicBezTo>
                    <a:pt x="109" y="98"/>
                    <a:pt x="109" y="98"/>
                    <a:pt x="109" y="98"/>
                  </a:cubicBezTo>
                  <a:cubicBezTo>
                    <a:pt x="109" y="98"/>
                    <a:pt x="109" y="98"/>
                    <a:pt x="109" y="98"/>
                  </a:cubicBezTo>
                  <a:cubicBezTo>
                    <a:pt x="110" y="98"/>
                    <a:pt x="110" y="98"/>
                    <a:pt x="110" y="98"/>
                  </a:cubicBezTo>
                  <a:cubicBezTo>
                    <a:pt x="110" y="99"/>
                    <a:pt x="110" y="99"/>
                    <a:pt x="110" y="99"/>
                  </a:cubicBezTo>
                  <a:cubicBezTo>
                    <a:pt x="110" y="101"/>
                    <a:pt x="110" y="101"/>
                    <a:pt x="110" y="101"/>
                  </a:cubicBezTo>
                  <a:cubicBezTo>
                    <a:pt x="110" y="103"/>
                    <a:pt x="110" y="105"/>
                    <a:pt x="110" y="107"/>
                  </a:cubicBezTo>
                  <a:cubicBezTo>
                    <a:pt x="109" y="111"/>
                    <a:pt x="109" y="116"/>
                    <a:pt x="108" y="120"/>
                  </a:cubicBezTo>
                  <a:cubicBezTo>
                    <a:pt x="107" y="124"/>
                    <a:pt x="106" y="128"/>
                    <a:pt x="105" y="132"/>
                  </a:cubicBezTo>
                  <a:cubicBezTo>
                    <a:pt x="99" y="120"/>
                    <a:pt x="99" y="120"/>
                    <a:pt x="99" y="120"/>
                  </a:cubicBezTo>
                  <a:cubicBezTo>
                    <a:pt x="106" y="124"/>
                    <a:pt x="106" y="124"/>
                    <a:pt x="106" y="124"/>
                  </a:cubicBezTo>
                  <a:cubicBezTo>
                    <a:pt x="109" y="125"/>
                    <a:pt x="111" y="126"/>
                    <a:pt x="113" y="128"/>
                  </a:cubicBezTo>
                  <a:cubicBezTo>
                    <a:pt x="115" y="129"/>
                    <a:pt x="117" y="131"/>
                    <a:pt x="119" y="132"/>
                  </a:cubicBezTo>
                  <a:cubicBezTo>
                    <a:pt x="121" y="134"/>
                    <a:pt x="123" y="136"/>
                    <a:pt x="125" y="138"/>
                  </a:cubicBezTo>
                  <a:cubicBezTo>
                    <a:pt x="127" y="140"/>
                    <a:pt x="129" y="142"/>
                    <a:pt x="130" y="144"/>
                  </a:cubicBezTo>
                  <a:cubicBezTo>
                    <a:pt x="132" y="146"/>
                    <a:pt x="133" y="148"/>
                    <a:pt x="135" y="150"/>
                  </a:cubicBezTo>
                  <a:cubicBezTo>
                    <a:pt x="136" y="152"/>
                    <a:pt x="137" y="154"/>
                    <a:pt x="139" y="157"/>
                  </a:cubicBezTo>
                  <a:cubicBezTo>
                    <a:pt x="140" y="159"/>
                    <a:pt x="141" y="161"/>
                    <a:pt x="142" y="164"/>
                  </a:cubicBezTo>
                  <a:cubicBezTo>
                    <a:pt x="144" y="171"/>
                    <a:pt x="144" y="171"/>
                    <a:pt x="144" y="171"/>
                  </a:cubicBezTo>
                  <a:cubicBezTo>
                    <a:pt x="144" y="173"/>
                    <a:pt x="145" y="176"/>
                    <a:pt x="145" y="178"/>
                  </a:cubicBezTo>
                  <a:cubicBezTo>
                    <a:pt x="146" y="181"/>
                    <a:pt x="146" y="183"/>
                    <a:pt x="146" y="186"/>
                  </a:cubicBezTo>
                  <a:cubicBezTo>
                    <a:pt x="146" y="188"/>
                    <a:pt x="146" y="191"/>
                    <a:pt x="146" y="193"/>
                  </a:cubicBezTo>
                  <a:cubicBezTo>
                    <a:pt x="146" y="196"/>
                    <a:pt x="146" y="198"/>
                    <a:pt x="145" y="200"/>
                  </a:cubicBezTo>
                  <a:cubicBezTo>
                    <a:pt x="145" y="203"/>
                    <a:pt x="144" y="205"/>
                    <a:pt x="143" y="207"/>
                  </a:cubicBezTo>
                  <a:cubicBezTo>
                    <a:pt x="143" y="210"/>
                    <a:pt x="142" y="212"/>
                    <a:pt x="141" y="214"/>
                  </a:cubicBezTo>
                  <a:lnTo>
                    <a:pt x="138" y="221"/>
                  </a:lnTo>
                  <a:close/>
                </a:path>
              </a:pathLst>
            </a:custGeom>
            <a:solidFill>
              <a:srgbClr val="00B1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grpSp>
          <p:nvGrpSpPr>
            <p:cNvPr id="592" name="Group 4"/>
            <p:cNvGrpSpPr>
              <a:grpSpLocks noChangeAspect="1"/>
            </p:cNvGrpSpPr>
            <p:nvPr/>
          </p:nvGrpSpPr>
          <p:grpSpPr>
            <a:xfrm rot="2624731">
              <a:off x="3593519" y="1553924"/>
              <a:ext cx="1841502" cy="3729039"/>
              <a:chOff x="3122" y="315"/>
              <a:chExt cx="1160" cy="2349"/>
            </a:xfrm>
          </p:grpSpPr>
          <p:sp>
            <p:nvSpPr>
              <p:cNvPr id="593" name="Freeform 6"/>
              <p:cNvSpPr/>
              <p:nvPr/>
            </p:nvSpPr>
            <p:spPr bwMode="auto">
              <a:xfrm>
                <a:off x="3658" y="2342"/>
                <a:ext cx="84" cy="322"/>
              </a:xfrm>
              <a:custGeom>
                <a:gdLst>
                  <a:gd name="T0" fmla="*/ 33 w 65"/>
                  <a:gd name="T1" fmla="*/ 0 h 251"/>
                  <a:gd name="T2" fmla="*/ 0 w 65"/>
                  <a:gd name="T3" fmla="*/ 33 h 251"/>
                  <a:gd name="T4" fmla="*/ 33 w 65"/>
                  <a:gd name="T5" fmla="*/ 251 h 251"/>
                  <a:gd name="T6" fmla="*/ 65 w 65"/>
                  <a:gd name="T7" fmla="*/ 33 h 251"/>
                  <a:gd name="T8" fmla="*/ 33 w 65"/>
                  <a:gd name="T9" fmla="*/ 0 h 25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51">
                    <a:moveTo>
                      <a:pt x="33" y="0"/>
                    </a:moveTo>
                    <a:cubicBezTo>
                      <a:pt x="15" y="0"/>
                      <a:pt x="0" y="15"/>
                      <a:pt x="0" y="33"/>
                    </a:cubicBezTo>
                    <a:cubicBezTo>
                      <a:pt x="0" y="51"/>
                      <a:pt x="33" y="251"/>
                      <a:pt x="33" y="251"/>
                    </a:cubicBezTo>
                    <a:cubicBezTo>
                      <a:pt x="33" y="251"/>
                      <a:pt x="65" y="51"/>
                      <a:pt x="65" y="33"/>
                    </a:cubicBezTo>
                    <a:cubicBezTo>
                      <a:pt x="65" y="15"/>
                      <a:pt x="51" y="0"/>
                      <a:pt x="33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594" name="Rectangle 8"/>
              <p:cNvSpPr>
                <a:spLocks noChangeArrowheads="1"/>
              </p:cNvSpPr>
              <p:nvPr/>
            </p:nvSpPr>
            <p:spPr bwMode="auto">
              <a:xfrm>
                <a:off x="3536" y="1955"/>
                <a:ext cx="331" cy="111"/>
              </a:xfrm>
              <a:prstGeom prst="rect">
                <a:avLst/>
              </a:prstGeom>
              <a:solidFill>
                <a:srgbClr val="EDED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595" name="Rectangle 9"/>
              <p:cNvSpPr>
                <a:spLocks noChangeArrowheads="1"/>
              </p:cNvSpPr>
              <p:nvPr/>
            </p:nvSpPr>
            <p:spPr bwMode="auto">
              <a:xfrm>
                <a:off x="3536" y="1955"/>
                <a:ext cx="166" cy="111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596" name="Freeform 10"/>
              <p:cNvSpPr/>
              <p:nvPr/>
            </p:nvSpPr>
            <p:spPr bwMode="auto">
              <a:xfrm>
                <a:off x="3122" y="1495"/>
                <a:ext cx="1160" cy="790"/>
              </a:xfrm>
              <a:custGeom>
                <a:gdLst>
                  <a:gd name="T0" fmla="*/ 452 w 904"/>
                  <a:gd name="T1" fmla="*/ 329 h 616"/>
                  <a:gd name="T2" fmla="*/ 873 w 904"/>
                  <a:gd name="T3" fmla="*/ 616 h 616"/>
                  <a:gd name="T4" fmla="*/ 904 w 904"/>
                  <a:gd name="T5" fmla="*/ 452 h 616"/>
                  <a:gd name="T6" fmla="*/ 452 w 904"/>
                  <a:gd name="T7" fmla="*/ 0 h 616"/>
                  <a:gd name="T8" fmla="*/ 0 w 904"/>
                  <a:gd name="T9" fmla="*/ 452 h 616"/>
                  <a:gd name="T10" fmla="*/ 31 w 904"/>
                  <a:gd name="T11" fmla="*/ 616 h 616"/>
                  <a:gd name="T12" fmla="*/ 452 w 904"/>
                  <a:gd name="T13" fmla="*/ 329 h 61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616">
                    <a:moveTo>
                      <a:pt x="452" y="329"/>
                    </a:moveTo>
                    <a:cubicBezTo>
                      <a:pt x="644" y="329"/>
                      <a:pt x="807" y="448"/>
                      <a:pt x="873" y="616"/>
                    </a:cubicBezTo>
                    <a:cubicBezTo>
                      <a:pt x="893" y="566"/>
                      <a:pt x="904" y="510"/>
                      <a:pt x="904" y="452"/>
                    </a:cubicBezTo>
                    <a:cubicBezTo>
                      <a:pt x="904" y="203"/>
                      <a:pt x="702" y="0"/>
                      <a:pt x="452" y="0"/>
                    </a:cubicBezTo>
                    <a:cubicBezTo>
                      <a:pt x="203" y="0"/>
                      <a:pt x="0" y="203"/>
                      <a:pt x="0" y="452"/>
                    </a:cubicBezTo>
                    <a:cubicBezTo>
                      <a:pt x="0" y="510"/>
                      <a:pt x="11" y="566"/>
                      <a:pt x="31" y="616"/>
                    </a:cubicBezTo>
                    <a:cubicBezTo>
                      <a:pt x="97" y="448"/>
                      <a:pt x="260" y="329"/>
                      <a:pt x="452" y="329"/>
                    </a:cubicBezTo>
                    <a:close/>
                  </a:path>
                </a:pathLst>
              </a:custGeom>
              <a:solidFill>
                <a:srgbClr val="C050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597" name="Freeform 11"/>
              <p:cNvSpPr/>
              <p:nvPr/>
            </p:nvSpPr>
            <p:spPr bwMode="auto">
              <a:xfrm>
                <a:off x="3849" y="1514"/>
                <a:ext cx="433" cy="771"/>
              </a:xfrm>
              <a:custGeom>
                <a:gdLst>
                  <a:gd name="T0" fmla="*/ 0 w 337"/>
                  <a:gd name="T1" fmla="*/ 0 h 601"/>
                  <a:gd name="T2" fmla="*/ 0 w 337"/>
                  <a:gd name="T3" fmla="*/ 329 h 601"/>
                  <a:gd name="T4" fmla="*/ 306 w 337"/>
                  <a:gd name="T5" fmla="*/ 601 h 601"/>
                  <a:gd name="T6" fmla="*/ 337 w 337"/>
                  <a:gd name="T7" fmla="*/ 437 h 601"/>
                  <a:gd name="T8" fmla="*/ 0 w 337"/>
                  <a:gd name="T9" fmla="*/ 0 h 60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7" h="601">
                    <a:moveTo>
                      <a:pt x="0" y="0"/>
                    </a:moveTo>
                    <a:cubicBezTo>
                      <a:pt x="0" y="329"/>
                      <a:pt x="0" y="329"/>
                      <a:pt x="0" y="329"/>
                    </a:cubicBezTo>
                    <a:cubicBezTo>
                      <a:pt x="140" y="366"/>
                      <a:pt x="254" y="468"/>
                      <a:pt x="306" y="601"/>
                    </a:cubicBezTo>
                    <a:cubicBezTo>
                      <a:pt x="326" y="551"/>
                      <a:pt x="337" y="495"/>
                      <a:pt x="337" y="437"/>
                    </a:cubicBezTo>
                    <a:cubicBezTo>
                      <a:pt x="337" y="228"/>
                      <a:pt x="194" y="51"/>
                      <a:pt x="0" y="0"/>
                    </a:cubicBezTo>
                    <a:close/>
                  </a:path>
                </a:pathLst>
              </a:custGeom>
              <a:solidFill>
                <a:srgbClr val="BC33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598" name="Freeform 12"/>
              <p:cNvSpPr/>
              <p:nvPr/>
            </p:nvSpPr>
            <p:spPr bwMode="auto">
              <a:xfrm>
                <a:off x="3344" y="315"/>
                <a:ext cx="716" cy="1708"/>
              </a:xfrm>
              <a:custGeom>
                <a:gdLst>
                  <a:gd name="T0" fmla="*/ 279 w 558"/>
                  <a:gd name="T1" fmla="*/ 1309 h 1333"/>
                  <a:gd name="T2" fmla="*/ 438 w 558"/>
                  <a:gd name="T3" fmla="*/ 1333 h 1333"/>
                  <a:gd name="T4" fmla="*/ 558 w 558"/>
                  <a:gd name="T5" fmla="*/ 774 h 1333"/>
                  <a:gd name="T6" fmla="*/ 279 w 558"/>
                  <a:gd name="T7" fmla="*/ 0 h 1333"/>
                  <a:gd name="T8" fmla="*/ 0 w 558"/>
                  <a:gd name="T9" fmla="*/ 774 h 1333"/>
                  <a:gd name="T10" fmla="*/ 120 w 558"/>
                  <a:gd name="T11" fmla="*/ 1333 h 1333"/>
                  <a:gd name="T12" fmla="*/ 279 w 558"/>
                  <a:gd name="T13" fmla="*/ 1309 h 133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8" h="1333">
                    <a:moveTo>
                      <a:pt x="279" y="1309"/>
                    </a:moveTo>
                    <a:cubicBezTo>
                      <a:pt x="335" y="1309"/>
                      <a:pt x="388" y="1317"/>
                      <a:pt x="438" y="1333"/>
                    </a:cubicBezTo>
                    <a:cubicBezTo>
                      <a:pt x="513" y="1182"/>
                      <a:pt x="558" y="987"/>
                      <a:pt x="558" y="774"/>
                    </a:cubicBezTo>
                    <a:cubicBezTo>
                      <a:pt x="558" y="436"/>
                      <a:pt x="445" y="143"/>
                      <a:pt x="279" y="0"/>
                    </a:cubicBezTo>
                    <a:cubicBezTo>
                      <a:pt x="113" y="143"/>
                      <a:pt x="0" y="436"/>
                      <a:pt x="0" y="774"/>
                    </a:cubicBezTo>
                    <a:cubicBezTo>
                      <a:pt x="0" y="987"/>
                      <a:pt x="45" y="1182"/>
                      <a:pt x="120" y="1333"/>
                    </a:cubicBezTo>
                    <a:cubicBezTo>
                      <a:pt x="170" y="1317"/>
                      <a:pt x="223" y="1309"/>
                      <a:pt x="279" y="1309"/>
                    </a:cubicBezTo>
                    <a:close/>
                  </a:path>
                </a:pathLst>
              </a:custGeom>
              <a:solidFill>
                <a:srgbClr val="FEAC1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599" name="Freeform 13"/>
              <p:cNvSpPr/>
              <p:nvPr/>
            </p:nvSpPr>
            <p:spPr bwMode="auto">
              <a:xfrm>
                <a:off x="3699" y="315"/>
                <a:ext cx="361" cy="1708"/>
              </a:xfrm>
              <a:custGeom>
                <a:gdLst>
                  <a:gd name="T0" fmla="*/ 2 w 281"/>
                  <a:gd name="T1" fmla="*/ 0 h 1333"/>
                  <a:gd name="T2" fmla="*/ 0 w 281"/>
                  <a:gd name="T3" fmla="*/ 1 h 1333"/>
                  <a:gd name="T4" fmla="*/ 0 w 281"/>
                  <a:gd name="T5" fmla="*/ 1309 h 1333"/>
                  <a:gd name="T6" fmla="*/ 2 w 281"/>
                  <a:gd name="T7" fmla="*/ 1309 h 1333"/>
                  <a:gd name="T8" fmla="*/ 161 w 281"/>
                  <a:gd name="T9" fmla="*/ 1333 h 1333"/>
                  <a:gd name="T10" fmla="*/ 281 w 281"/>
                  <a:gd name="T11" fmla="*/ 774 h 1333"/>
                  <a:gd name="T12" fmla="*/ 2 w 281"/>
                  <a:gd name="T13" fmla="*/ 0 h 133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1" h="1333">
                    <a:moveTo>
                      <a:pt x="2" y="0"/>
                    </a:moveTo>
                    <a:cubicBezTo>
                      <a:pt x="1" y="0"/>
                      <a:pt x="1" y="1"/>
                      <a:pt x="0" y="1"/>
                    </a:cubicBezTo>
                    <a:cubicBezTo>
                      <a:pt x="0" y="1309"/>
                      <a:pt x="0" y="1309"/>
                      <a:pt x="0" y="1309"/>
                    </a:cubicBezTo>
                    <a:cubicBezTo>
                      <a:pt x="1" y="1309"/>
                      <a:pt x="1" y="1309"/>
                      <a:pt x="2" y="1309"/>
                    </a:cubicBezTo>
                    <a:cubicBezTo>
                      <a:pt x="58" y="1309"/>
                      <a:pt x="111" y="1317"/>
                      <a:pt x="161" y="1333"/>
                    </a:cubicBezTo>
                    <a:cubicBezTo>
                      <a:pt x="236" y="1182"/>
                      <a:pt x="281" y="987"/>
                      <a:pt x="281" y="774"/>
                    </a:cubicBezTo>
                    <a:cubicBezTo>
                      <a:pt x="281" y="436"/>
                      <a:pt x="168" y="143"/>
                      <a:pt x="2" y="0"/>
                    </a:cubicBezTo>
                    <a:close/>
                  </a:path>
                </a:pathLst>
              </a:custGeom>
              <a:solidFill>
                <a:srgbClr val="FE822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00" name="Freeform 14"/>
              <p:cNvSpPr/>
              <p:nvPr/>
            </p:nvSpPr>
            <p:spPr bwMode="auto">
              <a:xfrm>
                <a:off x="3437" y="315"/>
                <a:ext cx="529" cy="419"/>
              </a:xfrm>
              <a:custGeom>
                <a:gdLst>
                  <a:gd name="T0" fmla="*/ 206 w 412"/>
                  <a:gd name="T1" fmla="*/ 320 h 327"/>
                  <a:gd name="T2" fmla="*/ 412 w 412"/>
                  <a:gd name="T3" fmla="*/ 327 h 327"/>
                  <a:gd name="T4" fmla="*/ 206 w 412"/>
                  <a:gd name="T5" fmla="*/ 0 h 327"/>
                  <a:gd name="T6" fmla="*/ 0 w 412"/>
                  <a:gd name="T7" fmla="*/ 327 h 327"/>
                  <a:gd name="T8" fmla="*/ 206 w 412"/>
                  <a:gd name="T9" fmla="*/ 320 h 32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2" h="327">
                    <a:moveTo>
                      <a:pt x="206" y="320"/>
                    </a:moveTo>
                    <a:cubicBezTo>
                      <a:pt x="276" y="320"/>
                      <a:pt x="345" y="322"/>
                      <a:pt x="412" y="327"/>
                    </a:cubicBezTo>
                    <a:cubicBezTo>
                      <a:pt x="363" y="188"/>
                      <a:pt x="291" y="74"/>
                      <a:pt x="206" y="0"/>
                    </a:cubicBezTo>
                    <a:cubicBezTo>
                      <a:pt x="121" y="74"/>
                      <a:pt x="49" y="188"/>
                      <a:pt x="0" y="327"/>
                    </a:cubicBezTo>
                    <a:cubicBezTo>
                      <a:pt x="67" y="322"/>
                      <a:pt x="136" y="320"/>
                      <a:pt x="206" y="320"/>
                    </a:cubicBezTo>
                    <a:close/>
                  </a:path>
                </a:pathLst>
              </a:custGeom>
              <a:solidFill>
                <a:srgbClr val="C050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01" name="Freeform 15"/>
              <p:cNvSpPr/>
              <p:nvPr/>
            </p:nvSpPr>
            <p:spPr bwMode="auto">
              <a:xfrm>
                <a:off x="3699" y="315"/>
                <a:ext cx="267" cy="419"/>
              </a:xfrm>
              <a:custGeom>
                <a:gdLst>
                  <a:gd name="T0" fmla="*/ 0 w 208"/>
                  <a:gd name="T1" fmla="*/ 1 h 327"/>
                  <a:gd name="T2" fmla="*/ 0 w 208"/>
                  <a:gd name="T3" fmla="*/ 320 h 327"/>
                  <a:gd name="T4" fmla="*/ 2 w 208"/>
                  <a:gd name="T5" fmla="*/ 320 h 327"/>
                  <a:gd name="T6" fmla="*/ 208 w 208"/>
                  <a:gd name="T7" fmla="*/ 327 h 327"/>
                  <a:gd name="T8" fmla="*/ 2 w 208"/>
                  <a:gd name="T9" fmla="*/ 0 h 327"/>
                  <a:gd name="T10" fmla="*/ 0 w 208"/>
                  <a:gd name="T11" fmla="*/ 1 h 32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8" h="327">
                    <a:moveTo>
                      <a:pt x="0" y="1"/>
                    </a:moveTo>
                    <a:cubicBezTo>
                      <a:pt x="0" y="320"/>
                      <a:pt x="0" y="320"/>
                      <a:pt x="0" y="320"/>
                    </a:cubicBezTo>
                    <a:cubicBezTo>
                      <a:pt x="1" y="320"/>
                      <a:pt x="1" y="320"/>
                      <a:pt x="2" y="320"/>
                    </a:cubicBezTo>
                    <a:cubicBezTo>
                      <a:pt x="72" y="320"/>
                      <a:pt x="141" y="322"/>
                      <a:pt x="208" y="327"/>
                    </a:cubicBezTo>
                    <a:cubicBezTo>
                      <a:pt x="159" y="188"/>
                      <a:pt x="87" y="74"/>
                      <a:pt x="2" y="0"/>
                    </a:cubicBezTo>
                    <a:cubicBezTo>
                      <a:pt x="1" y="0"/>
                      <a:pt x="1" y="1"/>
                      <a:pt x="0" y="1"/>
                    </a:cubicBezTo>
                    <a:close/>
                  </a:path>
                </a:pathLst>
              </a:custGeom>
              <a:solidFill>
                <a:srgbClr val="BC33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02" name="Freeform 16"/>
              <p:cNvSpPr/>
              <p:nvPr/>
            </p:nvSpPr>
            <p:spPr bwMode="auto">
              <a:xfrm>
                <a:off x="3625" y="1461"/>
                <a:ext cx="154" cy="826"/>
              </a:xfrm>
              <a:custGeom>
                <a:gdLst>
                  <a:gd name="T0" fmla="*/ 60 w 120"/>
                  <a:gd name="T1" fmla="*/ 0 h 645"/>
                  <a:gd name="T2" fmla="*/ 0 w 120"/>
                  <a:gd name="T3" fmla="*/ 322 h 645"/>
                  <a:gd name="T4" fmla="*/ 60 w 120"/>
                  <a:gd name="T5" fmla="*/ 645 h 645"/>
                  <a:gd name="T6" fmla="*/ 120 w 120"/>
                  <a:gd name="T7" fmla="*/ 322 h 645"/>
                  <a:gd name="T8" fmla="*/ 60 w 120"/>
                  <a:gd name="T9" fmla="*/ 0 h 64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645">
                    <a:moveTo>
                      <a:pt x="60" y="0"/>
                    </a:moveTo>
                    <a:cubicBezTo>
                      <a:pt x="24" y="60"/>
                      <a:pt x="0" y="182"/>
                      <a:pt x="0" y="322"/>
                    </a:cubicBezTo>
                    <a:cubicBezTo>
                      <a:pt x="0" y="463"/>
                      <a:pt x="24" y="585"/>
                      <a:pt x="60" y="645"/>
                    </a:cubicBezTo>
                    <a:cubicBezTo>
                      <a:pt x="96" y="585"/>
                      <a:pt x="120" y="463"/>
                      <a:pt x="120" y="322"/>
                    </a:cubicBezTo>
                    <a:cubicBezTo>
                      <a:pt x="120" y="182"/>
                      <a:pt x="96" y="60"/>
                      <a:pt x="60" y="0"/>
                    </a:cubicBezTo>
                    <a:close/>
                  </a:path>
                </a:pathLst>
              </a:custGeom>
              <a:solidFill>
                <a:srgbClr val="C050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03" name="Freeform 17"/>
              <p:cNvSpPr/>
              <p:nvPr/>
            </p:nvSpPr>
            <p:spPr bwMode="auto">
              <a:xfrm>
                <a:off x="3699" y="1461"/>
                <a:ext cx="80" cy="826"/>
              </a:xfrm>
              <a:custGeom>
                <a:gdLst>
                  <a:gd name="T0" fmla="*/ 0 w 62"/>
                  <a:gd name="T1" fmla="*/ 3 h 645"/>
                  <a:gd name="T2" fmla="*/ 0 w 62"/>
                  <a:gd name="T3" fmla="*/ 642 h 645"/>
                  <a:gd name="T4" fmla="*/ 2 w 62"/>
                  <a:gd name="T5" fmla="*/ 645 h 645"/>
                  <a:gd name="T6" fmla="*/ 62 w 62"/>
                  <a:gd name="T7" fmla="*/ 322 h 645"/>
                  <a:gd name="T8" fmla="*/ 2 w 62"/>
                  <a:gd name="T9" fmla="*/ 0 h 645"/>
                  <a:gd name="T10" fmla="*/ 0 w 62"/>
                  <a:gd name="T11" fmla="*/ 3 h 64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" h="645">
                    <a:moveTo>
                      <a:pt x="0" y="3"/>
                    </a:moveTo>
                    <a:cubicBezTo>
                      <a:pt x="0" y="642"/>
                      <a:pt x="0" y="642"/>
                      <a:pt x="0" y="642"/>
                    </a:cubicBezTo>
                    <a:cubicBezTo>
                      <a:pt x="1" y="643"/>
                      <a:pt x="1" y="644"/>
                      <a:pt x="2" y="645"/>
                    </a:cubicBezTo>
                    <a:cubicBezTo>
                      <a:pt x="38" y="585"/>
                      <a:pt x="62" y="463"/>
                      <a:pt x="62" y="322"/>
                    </a:cubicBezTo>
                    <a:cubicBezTo>
                      <a:pt x="62" y="182"/>
                      <a:pt x="38" y="60"/>
                      <a:pt x="2" y="0"/>
                    </a:cubicBezTo>
                    <a:cubicBezTo>
                      <a:pt x="1" y="1"/>
                      <a:pt x="1" y="2"/>
                      <a:pt x="0" y="3"/>
                    </a:cubicBezTo>
                    <a:close/>
                  </a:path>
                </a:pathLst>
              </a:custGeom>
              <a:solidFill>
                <a:srgbClr val="BC33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04" name="Oval 18"/>
              <p:cNvSpPr>
                <a:spLocks noChangeArrowheads="1"/>
              </p:cNvSpPr>
              <p:nvPr/>
            </p:nvSpPr>
            <p:spPr bwMode="auto">
              <a:xfrm>
                <a:off x="3500" y="906"/>
                <a:ext cx="403" cy="401"/>
              </a:xfrm>
              <a:prstGeom prst="ellipse">
                <a:avLst/>
              </a:prstGeom>
              <a:solidFill>
                <a:srgbClr val="4BAC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05" name="Oval 19"/>
              <p:cNvSpPr>
                <a:spLocks noChangeArrowheads="1"/>
              </p:cNvSpPr>
              <p:nvPr/>
            </p:nvSpPr>
            <p:spPr bwMode="auto">
              <a:xfrm>
                <a:off x="3562" y="967"/>
                <a:ext cx="280" cy="280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06" name="Freeform 20"/>
              <p:cNvSpPr/>
              <p:nvPr/>
            </p:nvSpPr>
            <p:spPr bwMode="auto">
              <a:xfrm>
                <a:off x="3699" y="906"/>
                <a:ext cx="204" cy="401"/>
              </a:xfrm>
              <a:custGeom>
                <a:gdLst>
                  <a:gd name="T0" fmla="*/ 2 w 159"/>
                  <a:gd name="T1" fmla="*/ 0 h 313"/>
                  <a:gd name="T2" fmla="*/ 0 w 159"/>
                  <a:gd name="T3" fmla="*/ 0 h 313"/>
                  <a:gd name="T4" fmla="*/ 0 w 159"/>
                  <a:gd name="T5" fmla="*/ 48 h 313"/>
                  <a:gd name="T6" fmla="*/ 2 w 159"/>
                  <a:gd name="T7" fmla="*/ 48 h 313"/>
                  <a:gd name="T8" fmla="*/ 111 w 159"/>
                  <a:gd name="T9" fmla="*/ 157 h 313"/>
                  <a:gd name="T10" fmla="*/ 2 w 159"/>
                  <a:gd name="T11" fmla="*/ 266 h 313"/>
                  <a:gd name="T12" fmla="*/ 0 w 159"/>
                  <a:gd name="T13" fmla="*/ 265 h 313"/>
                  <a:gd name="T14" fmla="*/ 0 w 159"/>
                  <a:gd name="T15" fmla="*/ 313 h 313"/>
                  <a:gd name="T16" fmla="*/ 2 w 159"/>
                  <a:gd name="T17" fmla="*/ 313 h 313"/>
                  <a:gd name="T18" fmla="*/ 159 w 159"/>
                  <a:gd name="T19" fmla="*/ 157 h 313"/>
                  <a:gd name="T20" fmla="*/ 2 w 159"/>
                  <a:gd name="T21" fmla="*/ 0 h 31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9" h="313">
                    <a:moveTo>
                      <a:pt x="2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1" y="48"/>
                      <a:pt x="1" y="48"/>
                      <a:pt x="2" y="48"/>
                    </a:cubicBezTo>
                    <a:cubicBezTo>
                      <a:pt x="62" y="48"/>
                      <a:pt x="111" y="96"/>
                      <a:pt x="111" y="157"/>
                    </a:cubicBezTo>
                    <a:cubicBezTo>
                      <a:pt x="111" y="217"/>
                      <a:pt x="62" y="266"/>
                      <a:pt x="2" y="266"/>
                    </a:cubicBezTo>
                    <a:cubicBezTo>
                      <a:pt x="1" y="266"/>
                      <a:pt x="1" y="265"/>
                      <a:pt x="0" y="265"/>
                    </a:cubicBezTo>
                    <a:cubicBezTo>
                      <a:pt x="0" y="313"/>
                      <a:pt x="0" y="313"/>
                      <a:pt x="0" y="313"/>
                    </a:cubicBezTo>
                    <a:cubicBezTo>
                      <a:pt x="1" y="313"/>
                      <a:pt x="1" y="313"/>
                      <a:pt x="2" y="313"/>
                    </a:cubicBezTo>
                    <a:cubicBezTo>
                      <a:pt x="88" y="313"/>
                      <a:pt x="159" y="243"/>
                      <a:pt x="159" y="157"/>
                    </a:cubicBezTo>
                    <a:cubicBezTo>
                      <a:pt x="159" y="70"/>
                      <a:pt x="88" y="0"/>
                      <a:pt x="2" y="0"/>
                    </a:cubicBezTo>
                    <a:close/>
                  </a:path>
                </a:pathLst>
              </a:custGeom>
              <a:solidFill>
                <a:srgbClr val="1695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07" name="Freeform 21"/>
              <p:cNvSpPr/>
              <p:nvPr/>
            </p:nvSpPr>
            <p:spPr bwMode="auto">
              <a:xfrm>
                <a:off x="3699" y="967"/>
                <a:ext cx="143" cy="280"/>
              </a:xfrm>
              <a:custGeom>
                <a:gdLst>
                  <a:gd name="T0" fmla="*/ 111 w 111"/>
                  <a:gd name="T1" fmla="*/ 109 h 218"/>
                  <a:gd name="T2" fmla="*/ 2 w 111"/>
                  <a:gd name="T3" fmla="*/ 0 h 218"/>
                  <a:gd name="T4" fmla="*/ 0 w 111"/>
                  <a:gd name="T5" fmla="*/ 0 h 218"/>
                  <a:gd name="T6" fmla="*/ 0 w 111"/>
                  <a:gd name="T7" fmla="*/ 217 h 218"/>
                  <a:gd name="T8" fmla="*/ 2 w 111"/>
                  <a:gd name="T9" fmla="*/ 218 h 218"/>
                  <a:gd name="T10" fmla="*/ 111 w 111"/>
                  <a:gd name="T11" fmla="*/ 109 h 21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" h="218">
                    <a:moveTo>
                      <a:pt x="111" y="109"/>
                    </a:moveTo>
                    <a:cubicBezTo>
                      <a:pt x="111" y="48"/>
                      <a:pt x="6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217"/>
                      <a:pt x="0" y="217"/>
                      <a:pt x="0" y="217"/>
                    </a:cubicBezTo>
                    <a:cubicBezTo>
                      <a:pt x="1" y="217"/>
                      <a:pt x="1" y="218"/>
                      <a:pt x="2" y="218"/>
                    </a:cubicBezTo>
                    <a:cubicBezTo>
                      <a:pt x="62" y="218"/>
                      <a:pt x="111" y="169"/>
                      <a:pt x="111" y="109"/>
                    </a:cubicBezTo>
                    <a:close/>
                  </a:path>
                </a:pathLst>
              </a:custGeom>
              <a:solidFill>
                <a:srgbClr val="D1EC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</p:grpSp>
      <p:cxnSp>
        <p:nvCxnSpPr>
          <p:cNvPr id="808" name="直线连接符 5"/>
          <p:cNvCxnSpPr/>
          <p:nvPr/>
        </p:nvCxnSpPr>
        <p:spPr>
          <a:xfrm>
            <a:off x="3086189" y="3612251"/>
            <a:ext cx="1930054" cy="13286"/>
          </a:xfrm>
          <a:prstGeom prst="line">
            <a:avLst/>
          </a:prstGeom>
          <a:ln w="381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9" name="işľïḋe"/>
          <p:cNvSpPr/>
          <p:nvPr/>
        </p:nvSpPr>
        <p:spPr bwMode="auto">
          <a:xfrm>
            <a:off x="3382085" y="804357"/>
            <a:ext cx="1066800" cy="447675"/>
          </a:xfrm>
          <a:custGeom>
            <a:rect l="0" t="0" r="r" b="b"/>
            <a:pathLst>
              <a:path w="21600" h="21600">
                <a:moveTo>
                  <a:pt x="3434" y="10484"/>
                </a:moveTo>
                <a:cubicBezTo>
                  <a:pt x="1893" y="10484"/>
                  <a:pt x="639" y="12721"/>
                  <a:pt x="639" y="15471"/>
                </a:cubicBezTo>
                <a:cubicBezTo>
                  <a:pt x="639" y="18223"/>
                  <a:pt x="1893" y="20461"/>
                  <a:pt x="3434" y="20461"/>
                </a:cubicBezTo>
                <a:lnTo>
                  <a:pt x="17456" y="20461"/>
                </a:lnTo>
                <a:cubicBezTo>
                  <a:pt x="19389" y="20461"/>
                  <a:pt x="20962" y="17656"/>
                  <a:pt x="20962" y="14207"/>
                </a:cubicBezTo>
                <a:cubicBezTo>
                  <a:pt x="20962" y="10762"/>
                  <a:pt x="19389" y="7960"/>
                  <a:pt x="17456" y="7960"/>
                </a:cubicBezTo>
                <a:cubicBezTo>
                  <a:pt x="17314" y="7960"/>
                  <a:pt x="17162" y="7980"/>
                  <a:pt x="16978" y="8025"/>
                </a:cubicBezTo>
                <a:cubicBezTo>
                  <a:pt x="16886" y="8047"/>
                  <a:pt x="16794" y="7997"/>
                  <a:pt x="16725" y="7889"/>
                </a:cubicBezTo>
                <a:cubicBezTo>
                  <a:pt x="16655" y="7781"/>
                  <a:pt x="16615" y="7625"/>
                  <a:pt x="16615" y="7461"/>
                </a:cubicBezTo>
                <a:cubicBezTo>
                  <a:pt x="16615" y="7423"/>
                  <a:pt x="16617" y="7392"/>
                  <a:pt x="16618" y="7372"/>
                </a:cubicBezTo>
                <a:cubicBezTo>
                  <a:pt x="16613" y="3933"/>
                  <a:pt x="15042" y="1139"/>
                  <a:pt x="13113" y="1139"/>
                </a:cubicBezTo>
                <a:cubicBezTo>
                  <a:pt x="11481" y="1139"/>
                  <a:pt x="10042" y="3203"/>
                  <a:pt x="9691" y="6047"/>
                </a:cubicBezTo>
                <a:cubicBezTo>
                  <a:pt x="9667" y="6237"/>
                  <a:pt x="9591" y="6393"/>
                  <a:pt x="9489" y="6460"/>
                </a:cubicBezTo>
                <a:cubicBezTo>
                  <a:pt x="9386" y="6526"/>
                  <a:pt x="9272" y="6495"/>
                  <a:pt x="9185" y="6377"/>
                </a:cubicBezTo>
                <a:cubicBezTo>
                  <a:pt x="8694" y="5708"/>
                  <a:pt x="8110" y="5355"/>
                  <a:pt x="7496" y="5355"/>
                </a:cubicBezTo>
                <a:cubicBezTo>
                  <a:pt x="5975" y="5355"/>
                  <a:pt x="4748" y="7481"/>
                  <a:pt x="4703" y="10197"/>
                </a:cubicBezTo>
                <a:cubicBezTo>
                  <a:pt x="4700" y="10375"/>
                  <a:pt x="4650" y="10541"/>
                  <a:pt x="4568" y="10645"/>
                </a:cubicBezTo>
                <a:cubicBezTo>
                  <a:pt x="4486" y="10748"/>
                  <a:pt x="4382" y="10776"/>
                  <a:pt x="4286" y="10722"/>
                </a:cubicBezTo>
                <a:cubicBezTo>
                  <a:pt x="4010" y="10564"/>
                  <a:pt x="3723" y="10484"/>
                  <a:pt x="3434" y="10484"/>
                </a:cubicBezTo>
                <a:close/>
                <a:moveTo>
                  <a:pt x="17456" y="21600"/>
                </a:moveTo>
                <a:lnTo>
                  <a:pt x="3434" y="21600"/>
                </a:lnTo>
                <a:cubicBezTo>
                  <a:pt x="1540" y="21600"/>
                  <a:pt x="0" y="18851"/>
                  <a:pt x="0" y="15471"/>
                </a:cubicBezTo>
                <a:cubicBezTo>
                  <a:pt x="0" y="12093"/>
                  <a:pt x="1540" y="9345"/>
                  <a:pt x="3434" y="9345"/>
                </a:cubicBezTo>
                <a:cubicBezTo>
                  <a:pt x="3658" y="9345"/>
                  <a:pt x="3880" y="9384"/>
                  <a:pt x="4099" y="9461"/>
                </a:cubicBezTo>
                <a:cubicBezTo>
                  <a:pt x="4206" y="8130"/>
                  <a:pt x="4555" y="6903"/>
                  <a:pt x="5102" y="5952"/>
                </a:cubicBezTo>
                <a:cubicBezTo>
                  <a:pt x="5745" y="4832"/>
                  <a:pt x="6596" y="4216"/>
                  <a:pt x="7496" y="4216"/>
                </a:cubicBezTo>
                <a:cubicBezTo>
                  <a:pt x="8097" y="4216"/>
                  <a:pt x="8675" y="4491"/>
                  <a:pt x="9190" y="5018"/>
                </a:cubicBezTo>
                <a:cubicBezTo>
                  <a:pt x="9440" y="3711"/>
                  <a:pt x="9894" y="2538"/>
                  <a:pt x="10499" y="1658"/>
                </a:cubicBezTo>
                <a:cubicBezTo>
                  <a:pt x="11235" y="589"/>
                  <a:pt x="12163" y="0"/>
                  <a:pt x="13113" y="0"/>
                </a:cubicBezTo>
                <a:cubicBezTo>
                  <a:pt x="15293" y="0"/>
                  <a:pt x="17085" y="3017"/>
                  <a:pt x="17245" y="6833"/>
                </a:cubicBezTo>
                <a:cubicBezTo>
                  <a:pt x="17318" y="6825"/>
                  <a:pt x="17388" y="6821"/>
                  <a:pt x="17456" y="6821"/>
                </a:cubicBezTo>
                <a:cubicBezTo>
                  <a:pt x="19741" y="6821"/>
                  <a:pt x="21600" y="10135"/>
                  <a:pt x="21600" y="14207"/>
                </a:cubicBezTo>
                <a:cubicBezTo>
                  <a:pt x="21600" y="18284"/>
                  <a:pt x="19741" y="21600"/>
                  <a:pt x="17456" y="21600"/>
                </a:cubicBezTo>
                <a:close/>
                <a:moveTo>
                  <a:pt x="17456" y="21600"/>
                </a:moveTo>
              </a:path>
            </a:pathLst>
          </a:custGeom>
          <a:solidFill>
            <a:srgbClr val="FFFEFE"/>
          </a:solidFill>
          <a:ln>
            <a:noFill/>
          </a:ln>
        </p:spPr>
        <p:txBody>
          <a:bodyPr anchor="ctr"/>
          <a:lstStyle/>
          <a:p>
            <a:pPr algn="ctr"/>
            <a:endParaRPr sz="1350">
              <a:latin typeface="Agency FB" panose="020b0503020202020204" pitchFamily="34" charset="0"/>
              <a:ea typeface="微软雅黑" panose="020b0503020204020204" pitchFamily="34" charset="-122"/>
              <a:sym typeface="Agency FB" panose="020b050302020202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/>
          <p:cNvSpPr/>
          <p:nvPr/>
        </p:nvSpPr>
        <p:spPr>
          <a:xfrm rot="10800000">
            <a:off x="-16510" y="4893310"/>
            <a:ext cx="9144000" cy="23114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"/>
          </a:p>
        </p:txBody>
      </p:sp>
      <p:sp>
        <p:nvSpPr>
          <p:cNvPr id="14" name="矩形 13"/>
          <p:cNvSpPr/>
          <p:nvPr/>
        </p:nvSpPr>
        <p:spPr>
          <a:xfrm>
            <a:off x="0" y="1270"/>
            <a:ext cx="9144000" cy="37909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 rot="10800000">
            <a:off x="0" y="4912360"/>
            <a:ext cx="9144000" cy="23114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"/>
          </a:p>
        </p:txBody>
      </p:sp>
      <p:sp>
        <p:nvSpPr>
          <p:cNvPr id="6" name="矩形 5"/>
          <p:cNvSpPr/>
          <p:nvPr/>
        </p:nvSpPr>
        <p:spPr>
          <a:xfrm>
            <a:off x="0" y="1270"/>
            <a:ext cx="9144000" cy="37909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节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文本框 11"/>
          <p:cNvSpPr txBox="1"/>
          <p:nvPr/>
        </p:nvSpPr>
        <p:spPr>
          <a:xfrm>
            <a:off x="6604349" y="4903238"/>
            <a:ext cx="157201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>
                <a:solidFill>
                  <a:schemeClr val="bg1"/>
                </a:solidFill>
              </a:rPr>
              <a:t>版权所有     盗版必究</a:t>
            </a:r>
            <a:endParaRPr lang="zh-CN" altLang="en-US" sz="1200">
              <a:solidFill>
                <a:schemeClr val="bg1"/>
              </a:solidFill>
            </a:endParaRPr>
          </a:p>
        </p:txBody>
      </p:sp>
      <p:sp>
        <p:nvSpPr>
          <p:cNvPr id="48" name="išḷiḋé"/>
          <p:cNvSpPr/>
          <p:nvPr/>
        </p:nvSpPr>
        <p:spPr bwMode="auto">
          <a:xfrm flipH="1">
            <a:off x="7305761" y="2661482"/>
            <a:ext cx="1416050" cy="595313"/>
          </a:xfrm>
          <a:custGeom>
            <a:rect l="0" t="0" r="r" b="b"/>
            <a:pathLst>
              <a:path w="21600" h="21600">
                <a:moveTo>
                  <a:pt x="3434" y="10484"/>
                </a:moveTo>
                <a:cubicBezTo>
                  <a:pt x="1893" y="10484"/>
                  <a:pt x="639" y="12721"/>
                  <a:pt x="639" y="15471"/>
                </a:cubicBezTo>
                <a:cubicBezTo>
                  <a:pt x="639" y="18223"/>
                  <a:pt x="1893" y="20461"/>
                  <a:pt x="3434" y="20461"/>
                </a:cubicBezTo>
                <a:lnTo>
                  <a:pt x="17456" y="20461"/>
                </a:lnTo>
                <a:cubicBezTo>
                  <a:pt x="19389" y="20461"/>
                  <a:pt x="20962" y="17656"/>
                  <a:pt x="20962" y="14207"/>
                </a:cubicBezTo>
                <a:cubicBezTo>
                  <a:pt x="20962" y="10762"/>
                  <a:pt x="19389" y="7960"/>
                  <a:pt x="17456" y="7960"/>
                </a:cubicBezTo>
                <a:cubicBezTo>
                  <a:pt x="17314" y="7960"/>
                  <a:pt x="17162" y="7980"/>
                  <a:pt x="16978" y="8025"/>
                </a:cubicBezTo>
                <a:cubicBezTo>
                  <a:pt x="16886" y="8047"/>
                  <a:pt x="16794" y="7997"/>
                  <a:pt x="16725" y="7889"/>
                </a:cubicBezTo>
                <a:cubicBezTo>
                  <a:pt x="16655" y="7781"/>
                  <a:pt x="16616" y="7625"/>
                  <a:pt x="16616" y="7461"/>
                </a:cubicBezTo>
                <a:cubicBezTo>
                  <a:pt x="16616" y="7423"/>
                  <a:pt x="16617" y="7392"/>
                  <a:pt x="16618" y="7372"/>
                </a:cubicBezTo>
                <a:cubicBezTo>
                  <a:pt x="16613" y="3933"/>
                  <a:pt x="15042" y="1139"/>
                  <a:pt x="13113" y="1139"/>
                </a:cubicBezTo>
                <a:cubicBezTo>
                  <a:pt x="11481" y="1139"/>
                  <a:pt x="10042" y="3203"/>
                  <a:pt x="9691" y="6047"/>
                </a:cubicBezTo>
                <a:cubicBezTo>
                  <a:pt x="9667" y="6237"/>
                  <a:pt x="9591" y="6393"/>
                  <a:pt x="9489" y="6460"/>
                </a:cubicBezTo>
                <a:cubicBezTo>
                  <a:pt x="9386" y="6526"/>
                  <a:pt x="9272" y="6495"/>
                  <a:pt x="9185" y="6377"/>
                </a:cubicBezTo>
                <a:cubicBezTo>
                  <a:pt x="8694" y="5708"/>
                  <a:pt x="8110" y="5355"/>
                  <a:pt x="7496" y="5355"/>
                </a:cubicBezTo>
                <a:cubicBezTo>
                  <a:pt x="5975" y="5355"/>
                  <a:pt x="4748" y="7481"/>
                  <a:pt x="4703" y="10197"/>
                </a:cubicBezTo>
                <a:cubicBezTo>
                  <a:pt x="4700" y="10375"/>
                  <a:pt x="4650" y="10541"/>
                  <a:pt x="4568" y="10645"/>
                </a:cubicBezTo>
                <a:cubicBezTo>
                  <a:pt x="4486" y="10748"/>
                  <a:pt x="4382" y="10776"/>
                  <a:pt x="4286" y="10722"/>
                </a:cubicBezTo>
                <a:cubicBezTo>
                  <a:pt x="4010" y="10564"/>
                  <a:pt x="3723" y="10484"/>
                  <a:pt x="3434" y="10484"/>
                </a:cubicBezTo>
                <a:close/>
                <a:moveTo>
                  <a:pt x="17456" y="21600"/>
                </a:moveTo>
                <a:lnTo>
                  <a:pt x="3434" y="21600"/>
                </a:lnTo>
                <a:cubicBezTo>
                  <a:pt x="1540" y="21600"/>
                  <a:pt x="0" y="18851"/>
                  <a:pt x="0" y="15471"/>
                </a:cubicBezTo>
                <a:cubicBezTo>
                  <a:pt x="0" y="12093"/>
                  <a:pt x="1540" y="9345"/>
                  <a:pt x="3434" y="9345"/>
                </a:cubicBezTo>
                <a:cubicBezTo>
                  <a:pt x="3658" y="9345"/>
                  <a:pt x="3880" y="9384"/>
                  <a:pt x="4099" y="9461"/>
                </a:cubicBezTo>
                <a:cubicBezTo>
                  <a:pt x="4206" y="8130"/>
                  <a:pt x="4555" y="6903"/>
                  <a:pt x="5102" y="5952"/>
                </a:cubicBezTo>
                <a:cubicBezTo>
                  <a:pt x="5745" y="4832"/>
                  <a:pt x="6596" y="4216"/>
                  <a:pt x="7496" y="4216"/>
                </a:cubicBezTo>
                <a:cubicBezTo>
                  <a:pt x="8097" y="4216"/>
                  <a:pt x="8675" y="4491"/>
                  <a:pt x="9190" y="5018"/>
                </a:cubicBezTo>
                <a:cubicBezTo>
                  <a:pt x="9440" y="3711"/>
                  <a:pt x="9894" y="2538"/>
                  <a:pt x="10499" y="1658"/>
                </a:cubicBezTo>
                <a:cubicBezTo>
                  <a:pt x="11235" y="589"/>
                  <a:pt x="12163" y="0"/>
                  <a:pt x="13113" y="0"/>
                </a:cubicBezTo>
                <a:cubicBezTo>
                  <a:pt x="15293" y="0"/>
                  <a:pt x="17085" y="3017"/>
                  <a:pt x="17245" y="6833"/>
                </a:cubicBezTo>
                <a:cubicBezTo>
                  <a:pt x="17318" y="6825"/>
                  <a:pt x="17388" y="6821"/>
                  <a:pt x="17456" y="6821"/>
                </a:cubicBezTo>
                <a:cubicBezTo>
                  <a:pt x="19741" y="6821"/>
                  <a:pt x="21600" y="10135"/>
                  <a:pt x="21600" y="14207"/>
                </a:cubicBezTo>
                <a:cubicBezTo>
                  <a:pt x="21600" y="18284"/>
                  <a:pt x="19741" y="21600"/>
                  <a:pt x="17456" y="21600"/>
                </a:cubicBezTo>
                <a:close/>
                <a:moveTo>
                  <a:pt x="17456" y="21600"/>
                </a:moveTo>
              </a:path>
            </a:pathLst>
          </a:custGeom>
          <a:solidFill>
            <a:srgbClr val="FFFEFE"/>
          </a:solidFill>
          <a:ln>
            <a:noFill/>
          </a:ln>
        </p:spPr>
        <p:txBody>
          <a:bodyPr anchor="ctr"/>
          <a:lstStyle/>
          <a:p>
            <a:pPr algn="ctr"/>
            <a:endParaRPr sz="1350">
              <a:latin typeface="Agency FB" panose="020b0503020202020204" pitchFamily="34" charset="0"/>
              <a:ea typeface="微软雅黑" panose="020b0503020204020204" pitchFamily="34" charset="-122"/>
              <a:sym typeface="Agency FB" panose="020b0503020202020204" pitchFamily="34" charset="0"/>
            </a:endParaRPr>
          </a:p>
        </p:txBody>
      </p:sp>
      <p:sp>
        <p:nvSpPr>
          <p:cNvPr id="49" name="iṡḻîdé"/>
          <p:cNvSpPr/>
          <p:nvPr/>
        </p:nvSpPr>
        <p:spPr bwMode="auto">
          <a:xfrm flipH="1">
            <a:off x="7883611" y="2166182"/>
            <a:ext cx="711200" cy="300038"/>
          </a:xfrm>
          <a:custGeom>
            <a:rect l="0" t="0" r="r" b="b"/>
            <a:pathLst>
              <a:path w="21600" h="21600">
                <a:moveTo>
                  <a:pt x="3434" y="10484"/>
                </a:moveTo>
                <a:cubicBezTo>
                  <a:pt x="1893" y="10484"/>
                  <a:pt x="639" y="12721"/>
                  <a:pt x="639" y="15471"/>
                </a:cubicBezTo>
                <a:cubicBezTo>
                  <a:pt x="639" y="18223"/>
                  <a:pt x="1893" y="20461"/>
                  <a:pt x="3434" y="20461"/>
                </a:cubicBezTo>
                <a:lnTo>
                  <a:pt x="17456" y="20461"/>
                </a:lnTo>
                <a:cubicBezTo>
                  <a:pt x="19389" y="20461"/>
                  <a:pt x="20962" y="17656"/>
                  <a:pt x="20962" y="14207"/>
                </a:cubicBezTo>
                <a:cubicBezTo>
                  <a:pt x="20962" y="10762"/>
                  <a:pt x="19389" y="7960"/>
                  <a:pt x="17456" y="7960"/>
                </a:cubicBezTo>
                <a:cubicBezTo>
                  <a:pt x="17314" y="7960"/>
                  <a:pt x="17162" y="7980"/>
                  <a:pt x="16978" y="8025"/>
                </a:cubicBezTo>
                <a:cubicBezTo>
                  <a:pt x="16886" y="8047"/>
                  <a:pt x="16794" y="7997"/>
                  <a:pt x="16725" y="7889"/>
                </a:cubicBezTo>
                <a:cubicBezTo>
                  <a:pt x="16655" y="7781"/>
                  <a:pt x="16616" y="7625"/>
                  <a:pt x="16616" y="7461"/>
                </a:cubicBezTo>
                <a:cubicBezTo>
                  <a:pt x="16616" y="7423"/>
                  <a:pt x="16617" y="7392"/>
                  <a:pt x="16618" y="7372"/>
                </a:cubicBezTo>
                <a:cubicBezTo>
                  <a:pt x="16613" y="3933"/>
                  <a:pt x="15042" y="1139"/>
                  <a:pt x="13113" y="1139"/>
                </a:cubicBezTo>
                <a:cubicBezTo>
                  <a:pt x="11481" y="1139"/>
                  <a:pt x="10042" y="3203"/>
                  <a:pt x="9691" y="6047"/>
                </a:cubicBezTo>
                <a:cubicBezTo>
                  <a:pt x="9667" y="6237"/>
                  <a:pt x="9591" y="6393"/>
                  <a:pt x="9489" y="6460"/>
                </a:cubicBezTo>
                <a:cubicBezTo>
                  <a:pt x="9386" y="6526"/>
                  <a:pt x="9272" y="6495"/>
                  <a:pt x="9185" y="6377"/>
                </a:cubicBezTo>
                <a:cubicBezTo>
                  <a:pt x="8694" y="5708"/>
                  <a:pt x="8110" y="5355"/>
                  <a:pt x="7496" y="5355"/>
                </a:cubicBezTo>
                <a:cubicBezTo>
                  <a:pt x="5975" y="5355"/>
                  <a:pt x="4748" y="7481"/>
                  <a:pt x="4703" y="10197"/>
                </a:cubicBezTo>
                <a:cubicBezTo>
                  <a:pt x="4700" y="10375"/>
                  <a:pt x="4650" y="10541"/>
                  <a:pt x="4568" y="10645"/>
                </a:cubicBezTo>
                <a:cubicBezTo>
                  <a:pt x="4486" y="10748"/>
                  <a:pt x="4382" y="10776"/>
                  <a:pt x="4286" y="10722"/>
                </a:cubicBezTo>
                <a:cubicBezTo>
                  <a:pt x="4010" y="10564"/>
                  <a:pt x="3723" y="10484"/>
                  <a:pt x="3434" y="10484"/>
                </a:cubicBezTo>
                <a:close/>
                <a:moveTo>
                  <a:pt x="17456" y="21600"/>
                </a:moveTo>
                <a:lnTo>
                  <a:pt x="3434" y="21600"/>
                </a:lnTo>
                <a:cubicBezTo>
                  <a:pt x="1540" y="21600"/>
                  <a:pt x="0" y="18851"/>
                  <a:pt x="0" y="15471"/>
                </a:cubicBezTo>
                <a:cubicBezTo>
                  <a:pt x="0" y="12093"/>
                  <a:pt x="1540" y="9345"/>
                  <a:pt x="3434" y="9345"/>
                </a:cubicBezTo>
                <a:cubicBezTo>
                  <a:pt x="3658" y="9345"/>
                  <a:pt x="3880" y="9384"/>
                  <a:pt x="4099" y="9461"/>
                </a:cubicBezTo>
                <a:cubicBezTo>
                  <a:pt x="4206" y="8130"/>
                  <a:pt x="4555" y="6903"/>
                  <a:pt x="5102" y="5952"/>
                </a:cubicBezTo>
                <a:cubicBezTo>
                  <a:pt x="5745" y="4832"/>
                  <a:pt x="6596" y="4216"/>
                  <a:pt x="7496" y="4216"/>
                </a:cubicBezTo>
                <a:cubicBezTo>
                  <a:pt x="8097" y="4216"/>
                  <a:pt x="8675" y="4491"/>
                  <a:pt x="9190" y="5018"/>
                </a:cubicBezTo>
                <a:cubicBezTo>
                  <a:pt x="9440" y="3711"/>
                  <a:pt x="9894" y="2538"/>
                  <a:pt x="10499" y="1658"/>
                </a:cubicBezTo>
                <a:cubicBezTo>
                  <a:pt x="11235" y="589"/>
                  <a:pt x="12163" y="0"/>
                  <a:pt x="13113" y="0"/>
                </a:cubicBezTo>
                <a:cubicBezTo>
                  <a:pt x="15293" y="0"/>
                  <a:pt x="17085" y="3017"/>
                  <a:pt x="17245" y="6833"/>
                </a:cubicBezTo>
                <a:cubicBezTo>
                  <a:pt x="17318" y="6825"/>
                  <a:pt x="17388" y="6821"/>
                  <a:pt x="17456" y="6821"/>
                </a:cubicBezTo>
                <a:cubicBezTo>
                  <a:pt x="19741" y="6821"/>
                  <a:pt x="21600" y="10135"/>
                  <a:pt x="21600" y="14207"/>
                </a:cubicBezTo>
                <a:cubicBezTo>
                  <a:pt x="21600" y="18284"/>
                  <a:pt x="19741" y="21600"/>
                  <a:pt x="17456" y="21600"/>
                </a:cubicBezTo>
                <a:close/>
                <a:moveTo>
                  <a:pt x="17456" y="21600"/>
                </a:moveTo>
              </a:path>
            </a:pathLst>
          </a:custGeom>
          <a:solidFill>
            <a:srgbClr val="FFFEFE"/>
          </a:solidFill>
          <a:ln>
            <a:noFill/>
          </a:ln>
        </p:spPr>
        <p:txBody>
          <a:bodyPr anchor="ctr"/>
          <a:lstStyle/>
          <a:p>
            <a:pPr algn="ctr"/>
            <a:endParaRPr sz="1350">
              <a:latin typeface="Agency FB" panose="020b0503020202020204" pitchFamily="34" charset="0"/>
              <a:ea typeface="微软雅黑" panose="020b0503020204020204" pitchFamily="34" charset="-122"/>
              <a:sym typeface="Agency FB" panose="020b0503020202020204" pitchFamily="34" charset="0"/>
            </a:endParaRPr>
          </a:p>
        </p:txBody>
      </p:sp>
      <p:sp>
        <p:nvSpPr>
          <p:cNvPr id="50" name="îśḷiḍé"/>
          <p:cNvSpPr/>
          <p:nvPr/>
        </p:nvSpPr>
        <p:spPr bwMode="auto">
          <a:xfrm flipH="1">
            <a:off x="1190711" y="1399419"/>
            <a:ext cx="711200" cy="300038"/>
          </a:xfrm>
          <a:custGeom>
            <a:rect l="0" t="0" r="r" b="b"/>
            <a:pathLst>
              <a:path w="21600" h="21600">
                <a:moveTo>
                  <a:pt x="3434" y="10484"/>
                </a:moveTo>
                <a:cubicBezTo>
                  <a:pt x="1893" y="10484"/>
                  <a:pt x="639" y="12721"/>
                  <a:pt x="639" y="15471"/>
                </a:cubicBezTo>
                <a:cubicBezTo>
                  <a:pt x="639" y="18223"/>
                  <a:pt x="1893" y="20461"/>
                  <a:pt x="3434" y="20461"/>
                </a:cubicBezTo>
                <a:lnTo>
                  <a:pt x="17456" y="20461"/>
                </a:lnTo>
                <a:cubicBezTo>
                  <a:pt x="19389" y="20461"/>
                  <a:pt x="20962" y="17656"/>
                  <a:pt x="20962" y="14207"/>
                </a:cubicBezTo>
                <a:cubicBezTo>
                  <a:pt x="20962" y="10762"/>
                  <a:pt x="19389" y="7960"/>
                  <a:pt x="17456" y="7960"/>
                </a:cubicBezTo>
                <a:cubicBezTo>
                  <a:pt x="17314" y="7960"/>
                  <a:pt x="17162" y="7980"/>
                  <a:pt x="16978" y="8025"/>
                </a:cubicBezTo>
                <a:cubicBezTo>
                  <a:pt x="16886" y="8047"/>
                  <a:pt x="16794" y="7997"/>
                  <a:pt x="16725" y="7889"/>
                </a:cubicBezTo>
                <a:cubicBezTo>
                  <a:pt x="16655" y="7781"/>
                  <a:pt x="16616" y="7625"/>
                  <a:pt x="16616" y="7461"/>
                </a:cubicBezTo>
                <a:cubicBezTo>
                  <a:pt x="16616" y="7423"/>
                  <a:pt x="16617" y="7392"/>
                  <a:pt x="16618" y="7372"/>
                </a:cubicBezTo>
                <a:cubicBezTo>
                  <a:pt x="16613" y="3933"/>
                  <a:pt x="15042" y="1139"/>
                  <a:pt x="13113" y="1139"/>
                </a:cubicBezTo>
                <a:cubicBezTo>
                  <a:pt x="11481" y="1139"/>
                  <a:pt x="10042" y="3203"/>
                  <a:pt x="9691" y="6047"/>
                </a:cubicBezTo>
                <a:cubicBezTo>
                  <a:pt x="9667" y="6237"/>
                  <a:pt x="9591" y="6393"/>
                  <a:pt x="9489" y="6460"/>
                </a:cubicBezTo>
                <a:cubicBezTo>
                  <a:pt x="9386" y="6526"/>
                  <a:pt x="9272" y="6495"/>
                  <a:pt x="9185" y="6377"/>
                </a:cubicBezTo>
                <a:cubicBezTo>
                  <a:pt x="8694" y="5708"/>
                  <a:pt x="8110" y="5355"/>
                  <a:pt x="7496" y="5355"/>
                </a:cubicBezTo>
                <a:cubicBezTo>
                  <a:pt x="5975" y="5355"/>
                  <a:pt x="4748" y="7481"/>
                  <a:pt x="4703" y="10197"/>
                </a:cubicBezTo>
                <a:cubicBezTo>
                  <a:pt x="4700" y="10375"/>
                  <a:pt x="4650" y="10541"/>
                  <a:pt x="4568" y="10645"/>
                </a:cubicBezTo>
                <a:cubicBezTo>
                  <a:pt x="4486" y="10748"/>
                  <a:pt x="4382" y="10776"/>
                  <a:pt x="4286" y="10722"/>
                </a:cubicBezTo>
                <a:cubicBezTo>
                  <a:pt x="4010" y="10564"/>
                  <a:pt x="3723" y="10484"/>
                  <a:pt x="3434" y="10484"/>
                </a:cubicBezTo>
                <a:close/>
                <a:moveTo>
                  <a:pt x="17456" y="21600"/>
                </a:moveTo>
                <a:lnTo>
                  <a:pt x="3434" y="21600"/>
                </a:lnTo>
                <a:cubicBezTo>
                  <a:pt x="1540" y="21600"/>
                  <a:pt x="0" y="18851"/>
                  <a:pt x="0" y="15471"/>
                </a:cubicBezTo>
                <a:cubicBezTo>
                  <a:pt x="0" y="12093"/>
                  <a:pt x="1540" y="9345"/>
                  <a:pt x="3434" y="9345"/>
                </a:cubicBezTo>
                <a:cubicBezTo>
                  <a:pt x="3658" y="9345"/>
                  <a:pt x="3880" y="9384"/>
                  <a:pt x="4099" y="9461"/>
                </a:cubicBezTo>
                <a:cubicBezTo>
                  <a:pt x="4206" y="8130"/>
                  <a:pt x="4555" y="6903"/>
                  <a:pt x="5102" y="5952"/>
                </a:cubicBezTo>
                <a:cubicBezTo>
                  <a:pt x="5745" y="4832"/>
                  <a:pt x="6596" y="4216"/>
                  <a:pt x="7496" y="4216"/>
                </a:cubicBezTo>
                <a:cubicBezTo>
                  <a:pt x="8097" y="4216"/>
                  <a:pt x="8675" y="4491"/>
                  <a:pt x="9190" y="5018"/>
                </a:cubicBezTo>
                <a:cubicBezTo>
                  <a:pt x="9440" y="3711"/>
                  <a:pt x="9894" y="2538"/>
                  <a:pt x="10499" y="1658"/>
                </a:cubicBezTo>
                <a:cubicBezTo>
                  <a:pt x="11235" y="589"/>
                  <a:pt x="12163" y="0"/>
                  <a:pt x="13113" y="0"/>
                </a:cubicBezTo>
                <a:cubicBezTo>
                  <a:pt x="15293" y="0"/>
                  <a:pt x="17085" y="3017"/>
                  <a:pt x="17245" y="6833"/>
                </a:cubicBezTo>
                <a:cubicBezTo>
                  <a:pt x="17318" y="6825"/>
                  <a:pt x="17388" y="6821"/>
                  <a:pt x="17456" y="6821"/>
                </a:cubicBezTo>
                <a:cubicBezTo>
                  <a:pt x="19741" y="6821"/>
                  <a:pt x="21600" y="10135"/>
                  <a:pt x="21600" y="14207"/>
                </a:cubicBezTo>
                <a:cubicBezTo>
                  <a:pt x="21600" y="18284"/>
                  <a:pt x="19741" y="21600"/>
                  <a:pt x="17456" y="21600"/>
                </a:cubicBezTo>
                <a:close/>
                <a:moveTo>
                  <a:pt x="17456" y="21600"/>
                </a:moveTo>
              </a:path>
            </a:pathLst>
          </a:custGeom>
          <a:solidFill>
            <a:srgbClr val="FFFEFE"/>
          </a:solidFill>
          <a:ln>
            <a:noFill/>
          </a:ln>
        </p:spPr>
        <p:txBody>
          <a:bodyPr anchor="ctr"/>
          <a:lstStyle/>
          <a:p>
            <a:pPr algn="ctr"/>
            <a:endParaRPr sz="1350">
              <a:latin typeface="Agency FB" panose="020b0503020202020204" pitchFamily="34" charset="0"/>
              <a:ea typeface="微软雅黑" panose="020b0503020204020204" pitchFamily="34" charset="-122"/>
              <a:sym typeface="Agency FB" panose="020b0503020202020204" pitchFamily="3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358141" y="4886963"/>
            <a:ext cx="1360170" cy="252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>
                <a:solidFill>
                  <a:schemeClr val="bg1"/>
                </a:solidFill>
              </a:rPr>
              <a:t>版权所有   盗版必究</a:t>
            </a:r>
            <a:endParaRPr lang="zh-CN" altLang="en-US" sz="1050">
              <a:solidFill>
                <a:schemeClr val="bg1"/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886856" y="1943048"/>
            <a:ext cx="7938857" cy="1544938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zh-CN" altLang="en-US" sz="1350"/>
          </a:p>
        </p:txBody>
      </p:sp>
      <p:grpSp>
        <p:nvGrpSpPr>
          <p:cNvPr id="55" name="组合 54"/>
          <p:cNvGrpSpPr/>
          <p:nvPr/>
        </p:nvGrpSpPr>
        <p:grpSpPr>
          <a:xfrm>
            <a:off x="318289" y="1054962"/>
            <a:ext cx="2861047" cy="3033580"/>
            <a:chOff x="1003300" y="1553924"/>
            <a:chExt cx="5127625" cy="5436842"/>
          </a:xfrm>
        </p:grpSpPr>
        <p:sp>
          <p:nvSpPr>
            <p:cNvPr id="60" name="AutoShape 3"/>
            <p:cNvSpPr>
              <a:spLocks noChangeAspect="1" noChangeArrowheads="1" noTextEdit="1"/>
            </p:cNvSpPr>
            <p:nvPr/>
          </p:nvSpPr>
          <p:spPr bwMode="auto">
            <a:xfrm>
              <a:off x="1003300" y="1683753"/>
              <a:ext cx="5124450" cy="5307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grpSp>
          <p:nvGrpSpPr>
            <p:cNvPr id="61" name="Group 205"/>
            <p:cNvGrpSpPr/>
            <p:nvPr/>
          </p:nvGrpSpPr>
          <p:grpSpPr>
            <a:xfrm>
              <a:off x="1006475" y="1863141"/>
              <a:ext cx="5124450" cy="5127625"/>
              <a:chOff x="634" y="537"/>
              <a:chExt cx="3228" cy="3230"/>
            </a:xfrm>
          </p:grpSpPr>
          <p:sp>
            <p:nvSpPr>
              <p:cNvPr id="251" name="Freeform 5"/>
              <p:cNvSpPr/>
              <p:nvPr/>
            </p:nvSpPr>
            <p:spPr bwMode="auto">
              <a:xfrm>
                <a:off x="634" y="537"/>
                <a:ext cx="3228" cy="3230"/>
              </a:xfrm>
              <a:custGeom>
                <a:gdLst>
                  <a:gd name="T0" fmla="*/ 1837 w 1881"/>
                  <a:gd name="T1" fmla="*/ 940 h 1881"/>
                  <a:gd name="T2" fmla="*/ 1793 w 1881"/>
                  <a:gd name="T3" fmla="*/ 940 h 1881"/>
                  <a:gd name="T4" fmla="*/ 1726 w 1881"/>
                  <a:gd name="T5" fmla="*/ 1272 h 1881"/>
                  <a:gd name="T6" fmla="*/ 1417 w 1881"/>
                  <a:gd name="T7" fmla="*/ 1648 h 1881"/>
                  <a:gd name="T8" fmla="*/ 941 w 1881"/>
                  <a:gd name="T9" fmla="*/ 1793 h 1881"/>
                  <a:gd name="T10" fmla="*/ 609 w 1881"/>
                  <a:gd name="T11" fmla="*/ 1726 h 1881"/>
                  <a:gd name="T12" fmla="*/ 233 w 1881"/>
                  <a:gd name="T13" fmla="*/ 1417 h 1881"/>
                  <a:gd name="T14" fmla="*/ 88 w 1881"/>
                  <a:gd name="T15" fmla="*/ 940 h 1881"/>
                  <a:gd name="T16" fmla="*/ 155 w 1881"/>
                  <a:gd name="T17" fmla="*/ 608 h 1881"/>
                  <a:gd name="T18" fmla="*/ 464 w 1881"/>
                  <a:gd name="T19" fmla="*/ 233 h 1881"/>
                  <a:gd name="T20" fmla="*/ 941 w 1881"/>
                  <a:gd name="T21" fmla="*/ 88 h 1881"/>
                  <a:gd name="T22" fmla="*/ 1273 w 1881"/>
                  <a:gd name="T23" fmla="*/ 155 h 1881"/>
                  <a:gd name="T24" fmla="*/ 1648 w 1881"/>
                  <a:gd name="T25" fmla="*/ 464 h 1881"/>
                  <a:gd name="T26" fmla="*/ 1793 w 1881"/>
                  <a:gd name="T27" fmla="*/ 940 h 1881"/>
                  <a:gd name="T28" fmla="*/ 1837 w 1881"/>
                  <a:gd name="T29" fmla="*/ 940 h 1881"/>
                  <a:gd name="T30" fmla="*/ 1881 w 1881"/>
                  <a:gd name="T31" fmla="*/ 940 h 1881"/>
                  <a:gd name="T32" fmla="*/ 1807 w 1881"/>
                  <a:gd name="T33" fmla="*/ 574 h 1881"/>
                  <a:gd name="T34" fmla="*/ 1467 w 1881"/>
                  <a:gd name="T35" fmla="*/ 160 h 1881"/>
                  <a:gd name="T36" fmla="*/ 941 w 1881"/>
                  <a:gd name="T37" fmla="*/ 0 h 1881"/>
                  <a:gd name="T38" fmla="*/ 574 w 1881"/>
                  <a:gd name="T39" fmla="*/ 73 h 1881"/>
                  <a:gd name="T40" fmla="*/ 160 w 1881"/>
                  <a:gd name="T41" fmla="*/ 414 h 1881"/>
                  <a:gd name="T42" fmla="*/ 0 w 1881"/>
                  <a:gd name="T43" fmla="*/ 940 h 1881"/>
                  <a:gd name="T44" fmla="*/ 74 w 1881"/>
                  <a:gd name="T45" fmla="*/ 1307 h 1881"/>
                  <a:gd name="T46" fmla="*/ 415 w 1881"/>
                  <a:gd name="T47" fmla="*/ 1720 h 1881"/>
                  <a:gd name="T48" fmla="*/ 941 w 1881"/>
                  <a:gd name="T49" fmla="*/ 1881 h 1881"/>
                  <a:gd name="T50" fmla="*/ 1307 w 1881"/>
                  <a:gd name="T51" fmla="*/ 1807 h 1881"/>
                  <a:gd name="T52" fmla="*/ 1721 w 1881"/>
                  <a:gd name="T53" fmla="*/ 1466 h 1881"/>
                  <a:gd name="T54" fmla="*/ 1881 w 1881"/>
                  <a:gd name="T55" fmla="*/ 940 h 1881"/>
                  <a:gd name="T56" fmla="*/ 1837 w 1881"/>
                  <a:gd name="T57" fmla="*/ 940 h 188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881" h="1881">
                    <a:moveTo>
                      <a:pt x="1837" y="940"/>
                    </a:moveTo>
                    <a:cubicBezTo>
                      <a:pt x="1793" y="940"/>
                      <a:pt x="1793" y="940"/>
                      <a:pt x="1793" y="940"/>
                    </a:cubicBezTo>
                    <a:cubicBezTo>
                      <a:pt x="1793" y="1058"/>
                      <a:pt x="1770" y="1170"/>
                      <a:pt x="1726" y="1272"/>
                    </a:cubicBezTo>
                    <a:cubicBezTo>
                      <a:pt x="1662" y="1425"/>
                      <a:pt x="1553" y="1556"/>
                      <a:pt x="1417" y="1648"/>
                    </a:cubicBezTo>
                    <a:cubicBezTo>
                      <a:pt x="1281" y="1739"/>
                      <a:pt x="1117" y="1793"/>
                      <a:pt x="941" y="1793"/>
                    </a:cubicBezTo>
                    <a:cubicBezTo>
                      <a:pt x="823" y="1793"/>
                      <a:pt x="711" y="1769"/>
                      <a:pt x="609" y="1726"/>
                    </a:cubicBezTo>
                    <a:cubicBezTo>
                      <a:pt x="456" y="1661"/>
                      <a:pt x="325" y="1553"/>
                      <a:pt x="233" y="1417"/>
                    </a:cubicBezTo>
                    <a:cubicBezTo>
                      <a:pt x="141" y="1281"/>
                      <a:pt x="88" y="1117"/>
                      <a:pt x="88" y="940"/>
                    </a:cubicBezTo>
                    <a:cubicBezTo>
                      <a:pt x="88" y="822"/>
                      <a:pt x="112" y="710"/>
                      <a:pt x="155" y="608"/>
                    </a:cubicBezTo>
                    <a:cubicBezTo>
                      <a:pt x="219" y="455"/>
                      <a:pt x="328" y="325"/>
                      <a:pt x="464" y="233"/>
                    </a:cubicBezTo>
                    <a:cubicBezTo>
                      <a:pt x="600" y="141"/>
                      <a:pt x="764" y="88"/>
                      <a:pt x="941" y="88"/>
                    </a:cubicBezTo>
                    <a:cubicBezTo>
                      <a:pt x="1058" y="88"/>
                      <a:pt x="1171" y="111"/>
                      <a:pt x="1273" y="155"/>
                    </a:cubicBezTo>
                    <a:cubicBezTo>
                      <a:pt x="1426" y="219"/>
                      <a:pt x="1556" y="327"/>
                      <a:pt x="1648" y="464"/>
                    </a:cubicBezTo>
                    <a:cubicBezTo>
                      <a:pt x="1740" y="600"/>
                      <a:pt x="1793" y="764"/>
                      <a:pt x="1793" y="940"/>
                    </a:cubicBezTo>
                    <a:cubicBezTo>
                      <a:pt x="1837" y="940"/>
                      <a:pt x="1837" y="940"/>
                      <a:pt x="1837" y="940"/>
                    </a:cubicBezTo>
                    <a:cubicBezTo>
                      <a:pt x="1881" y="940"/>
                      <a:pt x="1881" y="940"/>
                      <a:pt x="1881" y="940"/>
                    </a:cubicBezTo>
                    <a:cubicBezTo>
                      <a:pt x="1881" y="811"/>
                      <a:pt x="1855" y="687"/>
                      <a:pt x="1807" y="574"/>
                    </a:cubicBezTo>
                    <a:cubicBezTo>
                      <a:pt x="1736" y="405"/>
                      <a:pt x="1617" y="262"/>
                      <a:pt x="1467" y="160"/>
                    </a:cubicBezTo>
                    <a:cubicBezTo>
                      <a:pt x="1317" y="59"/>
                      <a:pt x="1135" y="0"/>
                      <a:pt x="941" y="0"/>
                    </a:cubicBezTo>
                    <a:cubicBezTo>
                      <a:pt x="811" y="0"/>
                      <a:pt x="687" y="26"/>
                      <a:pt x="574" y="73"/>
                    </a:cubicBezTo>
                    <a:cubicBezTo>
                      <a:pt x="405" y="145"/>
                      <a:pt x="262" y="264"/>
                      <a:pt x="160" y="414"/>
                    </a:cubicBezTo>
                    <a:cubicBezTo>
                      <a:pt x="59" y="564"/>
                      <a:pt x="0" y="746"/>
                      <a:pt x="0" y="940"/>
                    </a:cubicBezTo>
                    <a:cubicBezTo>
                      <a:pt x="0" y="1070"/>
                      <a:pt x="26" y="1194"/>
                      <a:pt x="74" y="1307"/>
                    </a:cubicBezTo>
                    <a:cubicBezTo>
                      <a:pt x="145" y="1475"/>
                      <a:pt x="264" y="1619"/>
                      <a:pt x="415" y="1720"/>
                    </a:cubicBezTo>
                    <a:cubicBezTo>
                      <a:pt x="565" y="1822"/>
                      <a:pt x="746" y="1881"/>
                      <a:pt x="941" y="1881"/>
                    </a:cubicBezTo>
                    <a:cubicBezTo>
                      <a:pt x="1070" y="1881"/>
                      <a:pt x="1194" y="1855"/>
                      <a:pt x="1307" y="1807"/>
                    </a:cubicBezTo>
                    <a:cubicBezTo>
                      <a:pt x="1476" y="1736"/>
                      <a:pt x="1619" y="1617"/>
                      <a:pt x="1721" y="1466"/>
                    </a:cubicBezTo>
                    <a:cubicBezTo>
                      <a:pt x="1822" y="1316"/>
                      <a:pt x="1881" y="1135"/>
                      <a:pt x="1881" y="940"/>
                    </a:cubicBezTo>
                    <a:cubicBezTo>
                      <a:pt x="1837" y="940"/>
                      <a:pt x="1837" y="940"/>
                      <a:pt x="1837" y="940"/>
                    </a:cubicBezTo>
                  </a:path>
                </a:pathLst>
              </a:custGeom>
              <a:solidFill>
                <a:srgbClr val="1F49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52" name="Freeform 6"/>
              <p:cNvSpPr/>
              <p:nvPr/>
            </p:nvSpPr>
            <p:spPr bwMode="auto">
              <a:xfrm>
                <a:off x="1051" y="613"/>
                <a:ext cx="2737" cy="2773"/>
              </a:xfrm>
              <a:custGeom>
                <a:gdLst>
                  <a:gd name="T0" fmla="*/ 103 w 1595"/>
                  <a:gd name="T1" fmla="*/ 413 h 1615"/>
                  <a:gd name="T2" fmla="*/ 365 w 1595"/>
                  <a:gd name="T3" fmla="*/ 455 h 1615"/>
                  <a:gd name="T4" fmla="*/ 424 w 1595"/>
                  <a:gd name="T5" fmla="*/ 262 h 1615"/>
                  <a:gd name="T6" fmla="*/ 482 w 1595"/>
                  <a:gd name="T7" fmla="*/ 189 h 1615"/>
                  <a:gd name="T8" fmla="*/ 519 w 1595"/>
                  <a:gd name="T9" fmla="*/ 153 h 1615"/>
                  <a:gd name="T10" fmla="*/ 736 w 1595"/>
                  <a:gd name="T11" fmla="*/ 43 h 1615"/>
                  <a:gd name="T12" fmla="*/ 757 w 1595"/>
                  <a:gd name="T13" fmla="*/ 59 h 1615"/>
                  <a:gd name="T14" fmla="*/ 680 w 1595"/>
                  <a:gd name="T15" fmla="*/ 304 h 1615"/>
                  <a:gd name="T16" fmla="*/ 657 w 1595"/>
                  <a:gd name="T17" fmla="*/ 336 h 1615"/>
                  <a:gd name="T18" fmla="*/ 601 w 1595"/>
                  <a:gd name="T19" fmla="*/ 413 h 1615"/>
                  <a:gd name="T20" fmla="*/ 459 w 1595"/>
                  <a:gd name="T21" fmla="*/ 504 h 1615"/>
                  <a:gd name="T22" fmla="*/ 387 w 1595"/>
                  <a:gd name="T23" fmla="*/ 603 h 1615"/>
                  <a:gd name="T24" fmla="*/ 403 w 1595"/>
                  <a:gd name="T25" fmla="*/ 615 h 1615"/>
                  <a:gd name="T26" fmla="*/ 413 w 1595"/>
                  <a:gd name="T27" fmla="*/ 628 h 1615"/>
                  <a:gd name="T28" fmla="*/ 420 w 1595"/>
                  <a:gd name="T29" fmla="*/ 647 h 1615"/>
                  <a:gd name="T30" fmla="*/ 422 w 1595"/>
                  <a:gd name="T31" fmla="*/ 663 h 1615"/>
                  <a:gd name="T32" fmla="*/ 421 w 1595"/>
                  <a:gd name="T33" fmla="*/ 674 h 1615"/>
                  <a:gd name="T34" fmla="*/ 415 w 1595"/>
                  <a:gd name="T35" fmla="*/ 693 h 1615"/>
                  <a:gd name="T36" fmla="*/ 463 w 1595"/>
                  <a:gd name="T37" fmla="*/ 738 h 1615"/>
                  <a:gd name="T38" fmla="*/ 471 w 1595"/>
                  <a:gd name="T39" fmla="*/ 734 h 1615"/>
                  <a:gd name="T40" fmla="*/ 479 w 1595"/>
                  <a:gd name="T41" fmla="*/ 733 h 1615"/>
                  <a:gd name="T42" fmla="*/ 484 w 1595"/>
                  <a:gd name="T43" fmla="*/ 732 h 1615"/>
                  <a:gd name="T44" fmla="*/ 491 w 1595"/>
                  <a:gd name="T45" fmla="*/ 734 h 1615"/>
                  <a:gd name="T46" fmla="*/ 500 w 1595"/>
                  <a:gd name="T47" fmla="*/ 738 h 1615"/>
                  <a:gd name="T48" fmla="*/ 507 w 1595"/>
                  <a:gd name="T49" fmla="*/ 746 h 1615"/>
                  <a:gd name="T50" fmla="*/ 511 w 1595"/>
                  <a:gd name="T51" fmla="*/ 755 h 1615"/>
                  <a:gd name="T52" fmla="*/ 512 w 1595"/>
                  <a:gd name="T53" fmla="*/ 764 h 1615"/>
                  <a:gd name="T54" fmla="*/ 503 w 1595"/>
                  <a:gd name="T55" fmla="*/ 790 h 1615"/>
                  <a:gd name="T56" fmla="*/ 524 w 1595"/>
                  <a:gd name="T57" fmla="*/ 803 h 1615"/>
                  <a:gd name="T58" fmla="*/ 530 w 1595"/>
                  <a:gd name="T59" fmla="*/ 811 h 1615"/>
                  <a:gd name="T60" fmla="*/ 534 w 1595"/>
                  <a:gd name="T61" fmla="*/ 820 h 1615"/>
                  <a:gd name="T62" fmla="*/ 536 w 1595"/>
                  <a:gd name="T63" fmla="*/ 829 h 1615"/>
                  <a:gd name="T64" fmla="*/ 539 w 1595"/>
                  <a:gd name="T65" fmla="*/ 837 h 1615"/>
                  <a:gd name="T66" fmla="*/ 550 w 1595"/>
                  <a:gd name="T67" fmla="*/ 837 h 1615"/>
                  <a:gd name="T68" fmla="*/ 565 w 1595"/>
                  <a:gd name="T69" fmla="*/ 840 h 1615"/>
                  <a:gd name="T70" fmla="*/ 856 w 1595"/>
                  <a:gd name="T71" fmla="*/ 807 h 1615"/>
                  <a:gd name="T72" fmla="*/ 798 w 1595"/>
                  <a:gd name="T73" fmla="*/ 1030 h 1615"/>
                  <a:gd name="T74" fmla="*/ 829 w 1595"/>
                  <a:gd name="T75" fmla="*/ 1058 h 1615"/>
                  <a:gd name="T76" fmla="*/ 846 w 1595"/>
                  <a:gd name="T77" fmla="*/ 1085 h 1615"/>
                  <a:gd name="T78" fmla="*/ 858 w 1595"/>
                  <a:gd name="T79" fmla="*/ 1124 h 1615"/>
                  <a:gd name="T80" fmla="*/ 860 w 1595"/>
                  <a:gd name="T81" fmla="*/ 1150 h 1615"/>
                  <a:gd name="T82" fmla="*/ 856 w 1595"/>
                  <a:gd name="T83" fmla="*/ 1175 h 1615"/>
                  <a:gd name="T84" fmla="*/ 875 w 1595"/>
                  <a:gd name="T85" fmla="*/ 1220 h 1615"/>
                  <a:gd name="T86" fmla="*/ 948 w 1595"/>
                  <a:gd name="T87" fmla="*/ 1295 h 1615"/>
                  <a:gd name="T88" fmla="*/ 965 w 1595"/>
                  <a:gd name="T89" fmla="*/ 1288 h 1615"/>
                  <a:gd name="T90" fmla="*/ 979 w 1595"/>
                  <a:gd name="T91" fmla="*/ 1286 h 1615"/>
                  <a:gd name="T92" fmla="*/ 991 w 1595"/>
                  <a:gd name="T93" fmla="*/ 1287 h 1615"/>
                  <a:gd name="T94" fmla="*/ 1007 w 1595"/>
                  <a:gd name="T95" fmla="*/ 1292 h 1615"/>
                  <a:gd name="T96" fmla="*/ 1025 w 1595"/>
                  <a:gd name="T97" fmla="*/ 1305 h 1615"/>
                  <a:gd name="T98" fmla="*/ 1036 w 1595"/>
                  <a:gd name="T99" fmla="*/ 1321 h 1615"/>
                  <a:gd name="T100" fmla="*/ 1042 w 1595"/>
                  <a:gd name="T101" fmla="*/ 1343 h 1615"/>
                  <a:gd name="T102" fmla="*/ 1040 w 1595"/>
                  <a:gd name="T103" fmla="*/ 1360 h 1615"/>
                  <a:gd name="T104" fmla="*/ 1058 w 1595"/>
                  <a:gd name="T105" fmla="*/ 1421 h 1615"/>
                  <a:gd name="T106" fmla="*/ 1071 w 1595"/>
                  <a:gd name="T107" fmla="*/ 1435 h 1615"/>
                  <a:gd name="T108" fmla="*/ 1082 w 1595"/>
                  <a:gd name="T109" fmla="*/ 1452 h 1615"/>
                  <a:gd name="T110" fmla="*/ 1089 w 1595"/>
                  <a:gd name="T111" fmla="*/ 1470 h 1615"/>
                  <a:gd name="T112" fmla="*/ 1093 w 1595"/>
                  <a:gd name="T113" fmla="*/ 1492 h 1615"/>
                  <a:gd name="T114" fmla="*/ 1110 w 1595"/>
                  <a:gd name="T115" fmla="*/ 1498 h 1615"/>
                  <a:gd name="T116" fmla="*/ 1130 w 1595"/>
                  <a:gd name="T117" fmla="*/ 1499 h 1615"/>
                  <a:gd name="T118" fmla="*/ 1150 w 1595"/>
                  <a:gd name="T119" fmla="*/ 1504 h 161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594" h="1615">
                    <a:moveTo>
                      <a:pt x="698" y="0"/>
                    </a:moveTo>
                    <a:cubicBezTo>
                      <a:pt x="416" y="0"/>
                      <a:pt x="164" y="130"/>
                      <a:pt x="0" y="334"/>
                    </a:cubicBezTo>
                    <a:cubicBezTo>
                      <a:pt x="12" y="346"/>
                      <a:pt x="20" y="364"/>
                      <a:pt x="20" y="383"/>
                    </a:cubicBezTo>
                    <a:cubicBezTo>
                      <a:pt x="20" y="387"/>
                      <a:pt x="20" y="392"/>
                      <a:pt x="19" y="396"/>
                    </a:cubicBezTo>
                    <a:cubicBezTo>
                      <a:pt x="24" y="394"/>
                      <a:pt x="30" y="393"/>
                      <a:pt x="36" y="393"/>
                    </a:cubicBezTo>
                    <a:cubicBezTo>
                      <a:pt x="56" y="393"/>
                      <a:pt x="73" y="405"/>
                      <a:pt x="81" y="422"/>
                    </a:cubicBezTo>
                    <a:cubicBezTo>
                      <a:pt x="87" y="416"/>
                      <a:pt x="95" y="413"/>
                      <a:pt x="103" y="413"/>
                    </a:cubicBezTo>
                    <a:cubicBezTo>
                      <a:pt x="120" y="413"/>
                      <a:pt x="134" y="426"/>
                      <a:pt x="134" y="443"/>
                    </a:cubicBezTo>
                    <a:cubicBezTo>
                      <a:pt x="134" y="447"/>
                      <a:pt x="133" y="451"/>
                      <a:pt x="132" y="455"/>
                    </a:cubicBezTo>
                    <a:cubicBezTo>
                      <a:pt x="133" y="455"/>
                      <a:pt x="134" y="455"/>
                      <a:pt x="135" y="455"/>
                    </a:cubicBezTo>
                    <a:cubicBezTo>
                      <a:pt x="156" y="455"/>
                      <a:pt x="173" y="467"/>
                      <a:pt x="181" y="486"/>
                    </a:cubicBezTo>
                    <a:cubicBezTo>
                      <a:pt x="186" y="484"/>
                      <a:pt x="192" y="482"/>
                      <a:pt x="198" y="482"/>
                    </a:cubicBezTo>
                    <a:cubicBezTo>
                      <a:pt x="224" y="482"/>
                      <a:pt x="245" y="502"/>
                      <a:pt x="248" y="527"/>
                    </a:cubicBezTo>
                    <a:cubicBezTo>
                      <a:pt x="299" y="505"/>
                      <a:pt x="351" y="467"/>
                      <a:pt x="365" y="455"/>
                    </a:cubicBezTo>
                    <a:cubicBezTo>
                      <a:pt x="351" y="446"/>
                      <a:pt x="339" y="440"/>
                      <a:pt x="330" y="436"/>
                    </a:cubicBezTo>
                    <a:cubicBezTo>
                      <a:pt x="338" y="428"/>
                      <a:pt x="346" y="420"/>
                      <a:pt x="354" y="412"/>
                    </a:cubicBezTo>
                    <a:cubicBezTo>
                      <a:pt x="355" y="408"/>
                      <a:pt x="356" y="405"/>
                      <a:pt x="357" y="401"/>
                    </a:cubicBezTo>
                    <a:cubicBezTo>
                      <a:pt x="329" y="397"/>
                      <a:pt x="301" y="403"/>
                      <a:pt x="276" y="417"/>
                    </a:cubicBezTo>
                    <a:cubicBezTo>
                      <a:pt x="281" y="401"/>
                      <a:pt x="289" y="386"/>
                      <a:pt x="300" y="373"/>
                    </a:cubicBezTo>
                    <a:cubicBezTo>
                      <a:pt x="323" y="345"/>
                      <a:pt x="355" y="329"/>
                      <a:pt x="388" y="325"/>
                    </a:cubicBezTo>
                    <a:cubicBezTo>
                      <a:pt x="398" y="304"/>
                      <a:pt x="410" y="283"/>
                      <a:pt x="424" y="262"/>
                    </a:cubicBezTo>
                    <a:cubicBezTo>
                      <a:pt x="422" y="261"/>
                      <a:pt x="420" y="259"/>
                      <a:pt x="418" y="258"/>
                    </a:cubicBezTo>
                    <a:cubicBezTo>
                      <a:pt x="423" y="254"/>
                      <a:pt x="428" y="251"/>
                      <a:pt x="433" y="247"/>
                    </a:cubicBezTo>
                    <a:cubicBezTo>
                      <a:pt x="434" y="248"/>
                      <a:pt x="434" y="248"/>
                      <a:pt x="434" y="248"/>
                    </a:cubicBezTo>
                    <a:cubicBezTo>
                      <a:pt x="443" y="236"/>
                      <a:pt x="452" y="224"/>
                      <a:pt x="462" y="213"/>
                    </a:cubicBezTo>
                    <a:cubicBezTo>
                      <a:pt x="468" y="205"/>
                      <a:pt x="475" y="197"/>
                      <a:pt x="482" y="189"/>
                    </a:cubicBezTo>
                    <a:cubicBezTo>
                      <a:pt x="482" y="189"/>
                      <a:pt x="482" y="189"/>
                      <a:pt x="482" y="189"/>
                    </a:cubicBezTo>
                    <a:cubicBezTo>
                      <a:pt x="482" y="189"/>
                      <a:pt x="482" y="189"/>
                      <a:pt x="482" y="189"/>
                    </a:cubicBezTo>
                    <a:cubicBezTo>
                      <a:pt x="485" y="186"/>
                      <a:pt x="488" y="183"/>
                      <a:pt x="491" y="180"/>
                    </a:cubicBezTo>
                    <a:cubicBezTo>
                      <a:pt x="491" y="180"/>
                      <a:pt x="491" y="180"/>
                      <a:pt x="491" y="180"/>
                    </a:cubicBezTo>
                    <a:cubicBezTo>
                      <a:pt x="494" y="177"/>
                      <a:pt x="497" y="174"/>
                      <a:pt x="500" y="171"/>
                    </a:cubicBezTo>
                    <a:cubicBezTo>
                      <a:pt x="500" y="171"/>
                      <a:pt x="500" y="171"/>
                      <a:pt x="500" y="171"/>
                    </a:cubicBezTo>
                    <a:cubicBezTo>
                      <a:pt x="503" y="168"/>
                      <a:pt x="506" y="165"/>
                      <a:pt x="510" y="162"/>
                    </a:cubicBezTo>
                    <a:cubicBezTo>
                      <a:pt x="510" y="162"/>
                      <a:pt x="510" y="162"/>
                      <a:pt x="510" y="162"/>
                    </a:cubicBezTo>
                    <a:cubicBezTo>
                      <a:pt x="513" y="159"/>
                      <a:pt x="516" y="156"/>
                      <a:pt x="519" y="153"/>
                    </a:cubicBezTo>
                    <a:cubicBezTo>
                      <a:pt x="519" y="153"/>
                      <a:pt x="519" y="153"/>
                      <a:pt x="519" y="153"/>
                    </a:cubicBezTo>
                    <a:cubicBezTo>
                      <a:pt x="519" y="153"/>
                      <a:pt x="519" y="153"/>
                      <a:pt x="519" y="153"/>
                    </a:cubicBezTo>
                    <a:cubicBezTo>
                      <a:pt x="539" y="134"/>
                      <a:pt x="561" y="118"/>
                      <a:pt x="582" y="104"/>
                    </a:cubicBezTo>
                    <a:cubicBezTo>
                      <a:pt x="583" y="103"/>
                      <a:pt x="585" y="102"/>
                      <a:pt x="586" y="101"/>
                    </a:cubicBezTo>
                    <a:cubicBezTo>
                      <a:pt x="634" y="70"/>
                      <a:pt x="683" y="50"/>
                      <a:pt x="727" y="44"/>
                    </a:cubicBezTo>
                    <a:cubicBezTo>
                      <a:pt x="728" y="43"/>
                      <a:pt x="728" y="43"/>
                      <a:pt x="728" y="43"/>
                    </a:cubicBezTo>
                    <a:cubicBezTo>
                      <a:pt x="731" y="43"/>
                      <a:pt x="733" y="43"/>
                      <a:pt x="736" y="43"/>
                    </a:cubicBezTo>
                    <a:cubicBezTo>
                      <a:pt x="736" y="42"/>
                      <a:pt x="737" y="42"/>
                      <a:pt x="737" y="42"/>
                    </a:cubicBezTo>
                    <a:cubicBezTo>
                      <a:pt x="740" y="42"/>
                      <a:pt x="742" y="42"/>
                      <a:pt x="744" y="42"/>
                    </a:cubicBezTo>
                    <a:cubicBezTo>
                      <a:pt x="745" y="42"/>
                      <a:pt x="746" y="42"/>
                      <a:pt x="746" y="42"/>
                    </a:cubicBezTo>
                    <a:cubicBezTo>
                      <a:pt x="749" y="41"/>
                      <a:pt x="752" y="41"/>
                      <a:pt x="755" y="41"/>
                    </a:cubicBezTo>
                    <a:cubicBezTo>
                      <a:pt x="755" y="44"/>
                      <a:pt x="756" y="47"/>
                      <a:pt x="756" y="50"/>
                    </a:cubicBezTo>
                    <a:cubicBezTo>
                      <a:pt x="756" y="50"/>
                      <a:pt x="756" y="51"/>
                      <a:pt x="756" y="52"/>
                    </a:cubicBezTo>
                    <a:cubicBezTo>
                      <a:pt x="756" y="54"/>
                      <a:pt x="757" y="56"/>
                      <a:pt x="757" y="59"/>
                    </a:cubicBezTo>
                    <a:cubicBezTo>
                      <a:pt x="757" y="59"/>
                      <a:pt x="757" y="60"/>
                      <a:pt x="757" y="60"/>
                    </a:cubicBezTo>
                    <a:cubicBezTo>
                      <a:pt x="757" y="63"/>
                      <a:pt x="757" y="65"/>
                      <a:pt x="757" y="68"/>
                    </a:cubicBezTo>
                    <a:cubicBezTo>
                      <a:pt x="757" y="69"/>
                      <a:pt x="757" y="69"/>
                      <a:pt x="757" y="69"/>
                    </a:cubicBezTo>
                    <a:cubicBezTo>
                      <a:pt x="759" y="114"/>
                      <a:pt x="748" y="165"/>
                      <a:pt x="726" y="218"/>
                    </a:cubicBezTo>
                    <a:cubicBezTo>
                      <a:pt x="726" y="219"/>
                      <a:pt x="725" y="221"/>
                      <a:pt x="724" y="222"/>
                    </a:cubicBezTo>
                    <a:cubicBezTo>
                      <a:pt x="713" y="249"/>
                      <a:pt x="698" y="277"/>
                      <a:pt x="680" y="304"/>
                    </a:cubicBezTo>
                    <a:cubicBezTo>
                      <a:pt x="680" y="304"/>
                      <a:pt x="680" y="304"/>
                      <a:pt x="680" y="304"/>
                    </a:cubicBezTo>
                    <a:cubicBezTo>
                      <a:pt x="678" y="307"/>
                      <a:pt x="675" y="311"/>
                      <a:pt x="673" y="314"/>
                    </a:cubicBezTo>
                    <a:cubicBezTo>
                      <a:pt x="673" y="315"/>
                      <a:pt x="673" y="315"/>
                      <a:pt x="673" y="315"/>
                    </a:cubicBezTo>
                    <a:cubicBezTo>
                      <a:pt x="670" y="318"/>
                      <a:pt x="668" y="322"/>
                      <a:pt x="665" y="325"/>
                    </a:cubicBezTo>
                    <a:cubicBezTo>
                      <a:pt x="665" y="326"/>
                      <a:pt x="665" y="326"/>
                      <a:pt x="665" y="326"/>
                    </a:cubicBezTo>
                    <a:cubicBezTo>
                      <a:pt x="663" y="329"/>
                      <a:pt x="660" y="333"/>
                      <a:pt x="657" y="336"/>
                    </a:cubicBezTo>
                    <a:cubicBezTo>
                      <a:pt x="657" y="336"/>
                      <a:pt x="657" y="336"/>
                      <a:pt x="657" y="336"/>
                    </a:cubicBezTo>
                    <a:cubicBezTo>
                      <a:pt x="657" y="336"/>
                      <a:pt x="657" y="336"/>
                      <a:pt x="657" y="336"/>
                    </a:cubicBezTo>
                    <a:cubicBezTo>
                      <a:pt x="655" y="340"/>
                      <a:pt x="652" y="343"/>
                      <a:pt x="649" y="346"/>
                    </a:cubicBezTo>
                    <a:cubicBezTo>
                      <a:pt x="649" y="347"/>
                      <a:pt x="649" y="347"/>
                      <a:pt x="649" y="347"/>
                    </a:cubicBezTo>
                    <a:cubicBezTo>
                      <a:pt x="649" y="347"/>
                      <a:pt x="649" y="347"/>
                      <a:pt x="649" y="347"/>
                    </a:cubicBezTo>
                    <a:cubicBezTo>
                      <a:pt x="646" y="351"/>
                      <a:pt x="642" y="356"/>
                      <a:pt x="638" y="360"/>
                    </a:cubicBezTo>
                    <a:cubicBezTo>
                      <a:pt x="628" y="372"/>
                      <a:pt x="618" y="384"/>
                      <a:pt x="607" y="395"/>
                    </a:cubicBezTo>
                    <a:cubicBezTo>
                      <a:pt x="607" y="395"/>
                      <a:pt x="608" y="396"/>
                      <a:pt x="608" y="396"/>
                    </a:cubicBezTo>
                    <a:cubicBezTo>
                      <a:pt x="606" y="402"/>
                      <a:pt x="603" y="408"/>
                      <a:pt x="601" y="413"/>
                    </a:cubicBezTo>
                    <a:cubicBezTo>
                      <a:pt x="599" y="411"/>
                      <a:pt x="597" y="409"/>
                      <a:pt x="595" y="407"/>
                    </a:cubicBezTo>
                    <a:cubicBezTo>
                      <a:pt x="577" y="424"/>
                      <a:pt x="559" y="439"/>
                      <a:pt x="541" y="453"/>
                    </a:cubicBezTo>
                    <a:cubicBezTo>
                      <a:pt x="543" y="486"/>
                      <a:pt x="533" y="520"/>
                      <a:pt x="510" y="548"/>
                    </a:cubicBezTo>
                    <a:cubicBezTo>
                      <a:pt x="498" y="561"/>
                      <a:pt x="485" y="572"/>
                      <a:pt x="471" y="580"/>
                    </a:cubicBezTo>
                    <a:cubicBezTo>
                      <a:pt x="480" y="552"/>
                      <a:pt x="480" y="523"/>
                      <a:pt x="472" y="496"/>
                    </a:cubicBezTo>
                    <a:cubicBezTo>
                      <a:pt x="467" y="499"/>
                      <a:pt x="463" y="501"/>
                      <a:pt x="458" y="503"/>
                    </a:cubicBezTo>
                    <a:cubicBezTo>
                      <a:pt x="459" y="503"/>
                      <a:pt x="459" y="504"/>
                      <a:pt x="459" y="504"/>
                    </a:cubicBezTo>
                    <a:cubicBezTo>
                      <a:pt x="453" y="514"/>
                      <a:pt x="446" y="523"/>
                      <a:pt x="439" y="533"/>
                    </a:cubicBezTo>
                    <a:cubicBezTo>
                      <a:pt x="433" y="521"/>
                      <a:pt x="425" y="510"/>
                      <a:pt x="417" y="500"/>
                    </a:cubicBezTo>
                    <a:cubicBezTo>
                      <a:pt x="394" y="536"/>
                      <a:pt x="382" y="572"/>
                      <a:pt x="377" y="598"/>
                    </a:cubicBezTo>
                    <a:cubicBezTo>
                      <a:pt x="378" y="599"/>
                      <a:pt x="380" y="599"/>
                      <a:pt x="381" y="600"/>
                    </a:cubicBezTo>
                    <a:cubicBezTo>
                      <a:pt x="382" y="600"/>
                      <a:pt x="382" y="600"/>
                      <a:pt x="382" y="600"/>
                    </a:cubicBezTo>
                    <a:cubicBezTo>
                      <a:pt x="383" y="601"/>
                      <a:pt x="385" y="602"/>
                      <a:pt x="386" y="603"/>
                    </a:cubicBezTo>
                    <a:cubicBezTo>
                      <a:pt x="387" y="603"/>
                      <a:pt x="387" y="603"/>
                      <a:pt x="387" y="603"/>
                    </a:cubicBezTo>
                    <a:cubicBezTo>
                      <a:pt x="388" y="604"/>
                      <a:pt x="389" y="604"/>
                      <a:pt x="391" y="605"/>
                    </a:cubicBezTo>
                    <a:cubicBezTo>
                      <a:pt x="391" y="606"/>
                      <a:pt x="391" y="606"/>
                      <a:pt x="391" y="606"/>
                    </a:cubicBezTo>
                    <a:cubicBezTo>
                      <a:pt x="393" y="606"/>
                      <a:pt x="394" y="607"/>
                      <a:pt x="395" y="608"/>
                    </a:cubicBezTo>
                    <a:cubicBezTo>
                      <a:pt x="396" y="609"/>
                      <a:pt x="396" y="609"/>
                      <a:pt x="396" y="609"/>
                    </a:cubicBezTo>
                    <a:cubicBezTo>
                      <a:pt x="397" y="610"/>
                      <a:pt x="398" y="611"/>
                      <a:pt x="399" y="612"/>
                    </a:cubicBezTo>
                    <a:cubicBezTo>
                      <a:pt x="399" y="612"/>
                      <a:pt x="399" y="612"/>
                      <a:pt x="399" y="612"/>
                    </a:cubicBezTo>
                    <a:cubicBezTo>
                      <a:pt x="401" y="613"/>
                      <a:pt x="402" y="614"/>
                      <a:pt x="403" y="615"/>
                    </a:cubicBezTo>
                    <a:cubicBezTo>
                      <a:pt x="403" y="616"/>
                      <a:pt x="403" y="616"/>
                      <a:pt x="403" y="616"/>
                    </a:cubicBezTo>
                    <a:cubicBezTo>
                      <a:pt x="404" y="617"/>
                      <a:pt x="405" y="618"/>
                      <a:pt x="406" y="619"/>
                    </a:cubicBezTo>
                    <a:cubicBezTo>
                      <a:pt x="407" y="620"/>
                      <a:pt x="407" y="620"/>
                      <a:pt x="407" y="620"/>
                    </a:cubicBezTo>
                    <a:cubicBezTo>
                      <a:pt x="408" y="621"/>
                      <a:pt x="408" y="622"/>
                      <a:pt x="409" y="623"/>
                    </a:cubicBezTo>
                    <a:cubicBezTo>
                      <a:pt x="410" y="624"/>
                      <a:pt x="410" y="624"/>
                      <a:pt x="410" y="624"/>
                    </a:cubicBezTo>
                    <a:cubicBezTo>
                      <a:pt x="411" y="625"/>
                      <a:pt x="411" y="626"/>
                      <a:pt x="412" y="628"/>
                    </a:cubicBezTo>
                    <a:cubicBezTo>
                      <a:pt x="413" y="628"/>
                      <a:pt x="413" y="628"/>
                      <a:pt x="413" y="628"/>
                    </a:cubicBezTo>
                    <a:cubicBezTo>
                      <a:pt x="413" y="630"/>
                      <a:pt x="414" y="631"/>
                      <a:pt x="415" y="632"/>
                    </a:cubicBezTo>
                    <a:cubicBezTo>
                      <a:pt x="415" y="633"/>
                      <a:pt x="415" y="633"/>
                      <a:pt x="415" y="633"/>
                    </a:cubicBezTo>
                    <a:cubicBezTo>
                      <a:pt x="415" y="634"/>
                      <a:pt x="416" y="635"/>
                      <a:pt x="417" y="637"/>
                    </a:cubicBezTo>
                    <a:cubicBezTo>
                      <a:pt x="417" y="638"/>
                      <a:pt x="417" y="638"/>
                      <a:pt x="417" y="638"/>
                    </a:cubicBezTo>
                    <a:cubicBezTo>
                      <a:pt x="418" y="639"/>
                      <a:pt x="418" y="641"/>
                      <a:pt x="419" y="642"/>
                    </a:cubicBezTo>
                    <a:cubicBezTo>
                      <a:pt x="419" y="642"/>
                      <a:pt x="419" y="642"/>
                      <a:pt x="419" y="642"/>
                    </a:cubicBezTo>
                    <a:cubicBezTo>
                      <a:pt x="419" y="644"/>
                      <a:pt x="419" y="645"/>
                      <a:pt x="420" y="647"/>
                    </a:cubicBezTo>
                    <a:cubicBezTo>
                      <a:pt x="420" y="648"/>
                      <a:pt x="420" y="648"/>
                      <a:pt x="420" y="648"/>
                    </a:cubicBezTo>
                    <a:cubicBezTo>
                      <a:pt x="420" y="649"/>
                      <a:pt x="421" y="650"/>
                      <a:pt x="421" y="652"/>
                    </a:cubicBezTo>
                    <a:cubicBezTo>
                      <a:pt x="421" y="653"/>
                      <a:pt x="421" y="653"/>
                      <a:pt x="421" y="653"/>
                    </a:cubicBezTo>
                    <a:cubicBezTo>
                      <a:pt x="421" y="654"/>
                      <a:pt x="421" y="655"/>
                      <a:pt x="421" y="657"/>
                    </a:cubicBezTo>
                    <a:cubicBezTo>
                      <a:pt x="422" y="658"/>
                      <a:pt x="422" y="658"/>
                      <a:pt x="422" y="658"/>
                    </a:cubicBezTo>
                    <a:cubicBezTo>
                      <a:pt x="422" y="659"/>
                      <a:pt x="422" y="661"/>
                      <a:pt x="422" y="662"/>
                    </a:cubicBezTo>
                    <a:cubicBezTo>
                      <a:pt x="422" y="663"/>
                      <a:pt x="422" y="663"/>
                      <a:pt x="422" y="663"/>
                    </a:cubicBezTo>
                    <a:cubicBezTo>
                      <a:pt x="422" y="663"/>
                      <a:pt x="422" y="664"/>
                      <a:pt x="422" y="664"/>
                    </a:cubicBezTo>
                    <a:cubicBezTo>
                      <a:pt x="422" y="665"/>
                      <a:pt x="422" y="665"/>
                      <a:pt x="422" y="665"/>
                    </a:cubicBezTo>
                    <a:cubicBezTo>
                      <a:pt x="422" y="666"/>
                      <a:pt x="422" y="667"/>
                      <a:pt x="422" y="668"/>
                    </a:cubicBezTo>
                    <a:cubicBezTo>
                      <a:pt x="422" y="668"/>
                      <a:pt x="422" y="668"/>
                      <a:pt x="422" y="668"/>
                    </a:cubicBezTo>
                    <a:cubicBezTo>
                      <a:pt x="421" y="669"/>
                      <a:pt x="421" y="670"/>
                      <a:pt x="421" y="671"/>
                    </a:cubicBezTo>
                    <a:cubicBezTo>
                      <a:pt x="421" y="672"/>
                      <a:pt x="421" y="672"/>
                      <a:pt x="421" y="672"/>
                    </a:cubicBezTo>
                    <a:cubicBezTo>
                      <a:pt x="421" y="673"/>
                      <a:pt x="421" y="674"/>
                      <a:pt x="421" y="674"/>
                    </a:cubicBezTo>
                    <a:cubicBezTo>
                      <a:pt x="421" y="675"/>
                      <a:pt x="421" y="675"/>
                      <a:pt x="421" y="675"/>
                    </a:cubicBezTo>
                    <a:cubicBezTo>
                      <a:pt x="420" y="676"/>
                      <a:pt x="420" y="677"/>
                      <a:pt x="420" y="677"/>
                    </a:cubicBezTo>
                    <a:cubicBezTo>
                      <a:pt x="420" y="678"/>
                      <a:pt x="420" y="678"/>
                      <a:pt x="420" y="679"/>
                    </a:cubicBezTo>
                    <a:cubicBezTo>
                      <a:pt x="420" y="679"/>
                      <a:pt x="419" y="680"/>
                      <a:pt x="419" y="681"/>
                    </a:cubicBezTo>
                    <a:cubicBezTo>
                      <a:pt x="419" y="682"/>
                      <a:pt x="419" y="682"/>
                      <a:pt x="419" y="682"/>
                    </a:cubicBezTo>
                    <a:cubicBezTo>
                      <a:pt x="419" y="683"/>
                      <a:pt x="418" y="684"/>
                      <a:pt x="418" y="685"/>
                    </a:cubicBezTo>
                    <a:cubicBezTo>
                      <a:pt x="417" y="688"/>
                      <a:pt x="416" y="690"/>
                      <a:pt x="415" y="693"/>
                    </a:cubicBezTo>
                    <a:cubicBezTo>
                      <a:pt x="419" y="697"/>
                      <a:pt x="419" y="697"/>
                      <a:pt x="419" y="697"/>
                    </a:cubicBezTo>
                    <a:cubicBezTo>
                      <a:pt x="422" y="698"/>
                      <a:pt x="426" y="698"/>
                      <a:pt x="429" y="700"/>
                    </a:cubicBezTo>
                    <a:cubicBezTo>
                      <a:pt x="447" y="706"/>
                      <a:pt x="460" y="721"/>
                      <a:pt x="463" y="739"/>
                    </a:cubicBezTo>
                    <a:cubicBezTo>
                      <a:pt x="463" y="738"/>
                      <a:pt x="463" y="738"/>
                      <a:pt x="463" y="738"/>
                    </a:cubicBezTo>
                    <a:cubicBezTo>
                      <a:pt x="463" y="738"/>
                      <a:pt x="463" y="738"/>
                      <a:pt x="463" y="738"/>
                    </a:cubicBezTo>
                    <a:cubicBezTo>
                      <a:pt x="463" y="738"/>
                      <a:pt x="463" y="738"/>
                      <a:pt x="463" y="738"/>
                    </a:cubicBezTo>
                    <a:cubicBezTo>
                      <a:pt x="463" y="738"/>
                      <a:pt x="463" y="738"/>
                      <a:pt x="463" y="738"/>
                    </a:cubicBezTo>
                    <a:cubicBezTo>
                      <a:pt x="464" y="738"/>
                      <a:pt x="464" y="737"/>
                      <a:pt x="465" y="737"/>
                    </a:cubicBezTo>
                    <a:cubicBezTo>
                      <a:pt x="465" y="737"/>
                      <a:pt x="465" y="737"/>
                      <a:pt x="465" y="737"/>
                    </a:cubicBezTo>
                    <a:cubicBezTo>
                      <a:pt x="466" y="736"/>
                      <a:pt x="467" y="736"/>
                      <a:pt x="467" y="736"/>
                    </a:cubicBezTo>
                    <a:cubicBezTo>
                      <a:pt x="467" y="736"/>
                      <a:pt x="467" y="736"/>
                      <a:pt x="467" y="736"/>
                    </a:cubicBezTo>
                    <a:cubicBezTo>
                      <a:pt x="468" y="735"/>
                      <a:pt x="469" y="735"/>
                      <a:pt x="469" y="735"/>
                    </a:cubicBezTo>
                    <a:cubicBezTo>
                      <a:pt x="470" y="735"/>
                      <a:pt x="470" y="735"/>
                      <a:pt x="470" y="735"/>
                    </a:cubicBezTo>
                    <a:cubicBezTo>
                      <a:pt x="470" y="734"/>
                      <a:pt x="471" y="734"/>
                      <a:pt x="471" y="734"/>
                    </a:cubicBezTo>
                    <a:cubicBezTo>
                      <a:pt x="472" y="734"/>
                      <a:pt x="472" y="734"/>
                      <a:pt x="472" y="734"/>
                    </a:cubicBezTo>
                    <a:cubicBezTo>
                      <a:pt x="473" y="734"/>
                      <a:pt x="473" y="733"/>
                      <a:pt x="474" y="733"/>
                    </a:cubicBezTo>
                    <a:cubicBezTo>
                      <a:pt x="474" y="733"/>
                      <a:pt x="474" y="733"/>
                      <a:pt x="474" y="733"/>
                    </a:cubicBezTo>
                    <a:cubicBezTo>
                      <a:pt x="475" y="733"/>
                      <a:pt x="476" y="733"/>
                      <a:pt x="476" y="733"/>
                    </a:cubicBezTo>
                    <a:cubicBezTo>
                      <a:pt x="477" y="733"/>
                      <a:pt x="477" y="733"/>
                      <a:pt x="477" y="733"/>
                    </a:cubicBezTo>
                    <a:cubicBezTo>
                      <a:pt x="477" y="733"/>
                      <a:pt x="477" y="733"/>
                      <a:pt x="478" y="733"/>
                    </a:cubicBezTo>
                    <a:cubicBezTo>
                      <a:pt x="478" y="733"/>
                      <a:pt x="478" y="733"/>
                      <a:pt x="479" y="733"/>
                    </a:cubicBezTo>
                    <a:cubicBezTo>
                      <a:pt x="479" y="734"/>
                      <a:pt x="479" y="734"/>
                      <a:pt x="479" y="734"/>
                    </a:cubicBezTo>
                    <a:cubicBezTo>
                      <a:pt x="480" y="734"/>
                      <a:pt x="480" y="734"/>
                      <a:pt x="480" y="734"/>
                    </a:cubicBezTo>
                    <a:cubicBezTo>
                      <a:pt x="480" y="735"/>
                      <a:pt x="481" y="735"/>
                      <a:pt x="481" y="735"/>
                    </a:cubicBezTo>
                    <a:cubicBezTo>
                      <a:pt x="481" y="738"/>
                      <a:pt x="481" y="738"/>
                      <a:pt x="481" y="738"/>
                    </a:cubicBezTo>
                    <a:cubicBezTo>
                      <a:pt x="481" y="738"/>
                      <a:pt x="481" y="738"/>
                      <a:pt x="481" y="738"/>
                    </a:cubicBezTo>
                    <a:cubicBezTo>
                      <a:pt x="482" y="735"/>
                      <a:pt x="482" y="735"/>
                      <a:pt x="482" y="735"/>
                    </a:cubicBezTo>
                    <a:cubicBezTo>
                      <a:pt x="482" y="735"/>
                      <a:pt x="483" y="732"/>
                      <a:pt x="484" y="732"/>
                    </a:cubicBezTo>
                    <a:cubicBezTo>
                      <a:pt x="484" y="732"/>
                      <a:pt x="484" y="732"/>
                      <a:pt x="484" y="732"/>
                    </a:cubicBezTo>
                    <a:cubicBezTo>
                      <a:pt x="485" y="732"/>
                      <a:pt x="485" y="733"/>
                      <a:pt x="486" y="733"/>
                    </a:cubicBezTo>
                    <a:cubicBezTo>
                      <a:pt x="487" y="733"/>
                      <a:pt x="487" y="733"/>
                      <a:pt x="487" y="733"/>
                    </a:cubicBezTo>
                    <a:cubicBezTo>
                      <a:pt x="487" y="733"/>
                      <a:pt x="488" y="733"/>
                      <a:pt x="488" y="733"/>
                    </a:cubicBezTo>
                    <a:cubicBezTo>
                      <a:pt x="489" y="733"/>
                      <a:pt x="489" y="733"/>
                      <a:pt x="489" y="733"/>
                    </a:cubicBezTo>
                    <a:cubicBezTo>
                      <a:pt x="490" y="733"/>
                      <a:pt x="490" y="734"/>
                      <a:pt x="491" y="734"/>
                    </a:cubicBezTo>
                    <a:cubicBezTo>
                      <a:pt x="491" y="734"/>
                      <a:pt x="491" y="734"/>
                      <a:pt x="491" y="734"/>
                    </a:cubicBezTo>
                    <a:cubicBezTo>
                      <a:pt x="491" y="734"/>
                      <a:pt x="491" y="734"/>
                      <a:pt x="491" y="734"/>
                    </a:cubicBezTo>
                    <a:cubicBezTo>
                      <a:pt x="492" y="734"/>
                      <a:pt x="493" y="735"/>
                      <a:pt x="494" y="735"/>
                    </a:cubicBezTo>
                    <a:cubicBezTo>
                      <a:pt x="495" y="735"/>
                      <a:pt x="495" y="735"/>
                      <a:pt x="495" y="735"/>
                    </a:cubicBezTo>
                    <a:cubicBezTo>
                      <a:pt x="495" y="736"/>
                      <a:pt x="496" y="736"/>
                      <a:pt x="496" y="736"/>
                    </a:cubicBezTo>
                    <a:cubicBezTo>
                      <a:pt x="497" y="737"/>
                      <a:pt x="497" y="737"/>
                      <a:pt x="497" y="737"/>
                    </a:cubicBezTo>
                    <a:cubicBezTo>
                      <a:pt x="498" y="737"/>
                      <a:pt x="498" y="737"/>
                      <a:pt x="499" y="738"/>
                    </a:cubicBezTo>
                    <a:cubicBezTo>
                      <a:pt x="500" y="738"/>
                      <a:pt x="500" y="738"/>
                      <a:pt x="500" y="738"/>
                    </a:cubicBezTo>
                    <a:cubicBezTo>
                      <a:pt x="500" y="739"/>
                      <a:pt x="501" y="739"/>
                      <a:pt x="502" y="740"/>
                    </a:cubicBezTo>
                    <a:cubicBezTo>
                      <a:pt x="502" y="740"/>
                      <a:pt x="502" y="740"/>
                      <a:pt x="502" y="740"/>
                    </a:cubicBezTo>
                    <a:cubicBezTo>
                      <a:pt x="502" y="741"/>
                      <a:pt x="503" y="741"/>
                      <a:pt x="504" y="742"/>
                    </a:cubicBezTo>
                    <a:cubicBezTo>
                      <a:pt x="504" y="743"/>
                      <a:pt x="504" y="743"/>
                      <a:pt x="504" y="743"/>
                    </a:cubicBezTo>
                    <a:cubicBezTo>
                      <a:pt x="505" y="743"/>
                      <a:pt x="505" y="743"/>
                      <a:pt x="505" y="744"/>
                    </a:cubicBezTo>
                    <a:cubicBezTo>
                      <a:pt x="506" y="745"/>
                      <a:pt x="506" y="745"/>
                      <a:pt x="506" y="745"/>
                    </a:cubicBezTo>
                    <a:cubicBezTo>
                      <a:pt x="506" y="745"/>
                      <a:pt x="507" y="746"/>
                      <a:pt x="507" y="746"/>
                    </a:cubicBezTo>
                    <a:cubicBezTo>
                      <a:pt x="507" y="747"/>
                      <a:pt x="507" y="747"/>
                      <a:pt x="507" y="747"/>
                    </a:cubicBezTo>
                    <a:cubicBezTo>
                      <a:pt x="508" y="748"/>
                      <a:pt x="508" y="748"/>
                      <a:pt x="509" y="749"/>
                    </a:cubicBezTo>
                    <a:cubicBezTo>
                      <a:pt x="509" y="750"/>
                      <a:pt x="509" y="750"/>
                      <a:pt x="509" y="750"/>
                    </a:cubicBezTo>
                    <a:cubicBezTo>
                      <a:pt x="509" y="750"/>
                      <a:pt x="510" y="751"/>
                      <a:pt x="510" y="752"/>
                    </a:cubicBezTo>
                    <a:cubicBezTo>
                      <a:pt x="510" y="753"/>
                      <a:pt x="510" y="753"/>
                      <a:pt x="510" y="753"/>
                    </a:cubicBezTo>
                    <a:cubicBezTo>
                      <a:pt x="510" y="753"/>
                      <a:pt x="511" y="754"/>
                      <a:pt x="511" y="754"/>
                    </a:cubicBezTo>
                    <a:cubicBezTo>
                      <a:pt x="511" y="755"/>
                      <a:pt x="511" y="755"/>
                      <a:pt x="511" y="755"/>
                    </a:cubicBezTo>
                    <a:cubicBezTo>
                      <a:pt x="511" y="756"/>
                      <a:pt x="511" y="756"/>
                      <a:pt x="511" y="757"/>
                    </a:cubicBezTo>
                    <a:cubicBezTo>
                      <a:pt x="512" y="758"/>
                      <a:pt x="512" y="758"/>
                      <a:pt x="512" y="758"/>
                    </a:cubicBezTo>
                    <a:cubicBezTo>
                      <a:pt x="512" y="759"/>
                      <a:pt x="512" y="760"/>
                      <a:pt x="512" y="761"/>
                    </a:cubicBezTo>
                    <a:cubicBezTo>
                      <a:pt x="512" y="761"/>
                      <a:pt x="512" y="761"/>
                      <a:pt x="512" y="761"/>
                    </a:cubicBezTo>
                    <a:cubicBezTo>
                      <a:pt x="512" y="762"/>
                      <a:pt x="512" y="762"/>
                      <a:pt x="512" y="763"/>
                    </a:cubicBezTo>
                    <a:cubicBezTo>
                      <a:pt x="512" y="763"/>
                      <a:pt x="512" y="763"/>
                      <a:pt x="512" y="763"/>
                    </a:cubicBezTo>
                    <a:cubicBezTo>
                      <a:pt x="512" y="764"/>
                      <a:pt x="512" y="764"/>
                      <a:pt x="512" y="764"/>
                    </a:cubicBezTo>
                    <a:cubicBezTo>
                      <a:pt x="512" y="765"/>
                      <a:pt x="512" y="765"/>
                      <a:pt x="512" y="766"/>
                    </a:cubicBezTo>
                    <a:cubicBezTo>
                      <a:pt x="512" y="767"/>
                      <a:pt x="512" y="767"/>
                      <a:pt x="512" y="767"/>
                    </a:cubicBezTo>
                    <a:cubicBezTo>
                      <a:pt x="512" y="768"/>
                      <a:pt x="511" y="768"/>
                      <a:pt x="511" y="769"/>
                    </a:cubicBezTo>
                    <a:cubicBezTo>
                      <a:pt x="511" y="770"/>
                      <a:pt x="511" y="770"/>
                      <a:pt x="511" y="770"/>
                    </a:cubicBezTo>
                    <a:cubicBezTo>
                      <a:pt x="511" y="771"/>
                      <a:pt x="511" y="772"/>
                      <a:pt x="510" y="773"/>
                    </a:cubicBezTo>
                    <a:cubicBezTo>
                      <a:pt x="508" y="779"/>
                      <a:pt x="504" y="785"/>
                      <a:pt x="498" y="788"/>
                    </a:cubicBezTo>
                    <a:cubicBezTo>
                      <a:pt x="500" y="789"/>
                      <a:pt x="502" y="789"/>
                      <a:pt x="503" y="790"/>
                    </a:cubicBezTo>
                    <a:cubicBezTo>
                      <a:pt x="509" y="791"/>
                      <a:pt x="513" y="794"/>
                      <a:pt x="517" y="797"/>
                    </a:cubicBezTo>
                    <a:cubicBezTo>
                      <a:pt x="518" y="798"/>
                      <a:pt x="519" y="798"/>
                      <a:pt x="520" y="799"/>
                    </a:cubicBezTo>
                    <a:cubicBezTo>
                      <a:pt x="520" y="799"/>
                      <a:pt x="520" y="799"/>
                      <a:pt x="520" y="799"/>
                    </a:cubicBezTo>
                    <a:cubicBezTo>
                      <a:pt x="521" y="800"/>
                      <a:pt x="521" y="800"/>
                      <a:pt x="522" y="801"/>
                    </a:cubicBezTo>
                    <a:cubicBezTo>
                      <a:pt x="522" y="801"/>
                      <a:pt x="522" y="801"/>
                      <a:pt x="522" y="801"/>
                    </a:cubicBezTo>
                    <a:cubicBezTo>
                      <a:pt x="523" y="802"/>
                      <a:pt x="523" y="802"/>
                      <a:pt x="524" y="803"/>
                    </a:cubicBezTo>
                    <a:cubicBezTo>
                      <a:pt x="524" y="803"/>
                      <a:pt x="524" y="803"/>
                      <a:pt x="524" y="803"/>
                    </a:cubicBezTo>
                    <a:cubicBezTo>
                      <a:pt x="525" y="804"/>
                      <a:pt x="525" y="804"/>
                      <a:pt x="525" y="804"/>
                    </a:cubicBezTo>
                    <a:cubicBezTo>
                      <a:pt x="525" y="804"/>
                      <a:pt x="525" y="805"/>
                      <a:pt x="526" y="805"/>
                    </a:cubicBezTo>
                    <a:cubicBezTo>
                      <a:pt x="526" y="806"/>
                      <a:pt x="526" y="806"/>
                      <a:pt x="526" y="806"/>
                    </a:cubicBezTo>
                    <a:cubicBezTo>
                      <a:pt x="527" y="806"/>
                      <a:pt x="527" y="807"/>
                      <a:pt x="527" y="807"/>
                    </a:cubicBezTo>
                    <a:cubicBezTo>
                      <a:pt x="528" y="808"/>
                      <a:pt x="528" y="808"/>
                      <a:pt x="528" y="808"/>
                    </a:cubicBezTo>
                    <a:cubicBezTo>
                      <a:pt x="528" y="809"/>
                      <a:pt x="529" y="809"/>
                      <a:pt x="529" y="810"/>
                    </a:cubicBezTo>
                    <a:cubicBezTo>
                      <a:pt x="529" y="810"/>
                      <a:pt x="529" y="810"/>
                      <a:pt x="530" y="811"/>
                    </a:cubicBezTo>
                    <a:cubicBezTo>
                      <a:pt x="530" y="811"/>
                      <a:pt x="530" y="812"/>
                      <a:pt x="530" y="812"/>
                    </a:cubicBezTo>
                    <a:cubicBezTo>
                      <a:pt x="531" y="812"/>
                      <a:pt x="531" y="813"/>
                      <a:pt x="531" y="813"/>
                    </a:cubicBezTo>
                    <a:cubicBezTo>
                      <a:pt x="531" y="814"/>
                      <a:pt x="532" y="814"/>
                      <a:pt x="532" y="814"/>
                    </a:cubicBezTo>
                    <a:cubicBezTo>
                      <a:pt x="532" y="815"/>
                      <a:pt x="532" y="815"/>
                      <a:pt x="532" y="816"/>
                    </a:cubicBezTo>
                    <a:cubicBezTo>
                      <a:pt x="533" y="816"/>
                      <a:pt x="533" y="816"/>
                      <a:pt x="533" y="817"/>
                    </a:cubicBezTo>
                    <a:cubicBezTo>
                      <a:pt x="533" y="817"/>
                      <a:pt x="533" y="818"/>
                      <a:pt x="533" y="818"/>
                    </a:cubicBezTo>
                    <a:cubicBezTo>
                      <a:pt x="534" y="819"/>
                      <a:pt x="534" y="819"/>
                      <a:pt x="534" y="820"/>
                    </a:cubicBezTo>
                    <a:cubicBezTo>
                      <a:pt x="534" y="820"/>
                      <a:pt x="534" y="820"/>
                      <a:pt x="534" y="821"/>
                    </a:cubicBezTo>
                    <a:cubicBezTo>
                      <a:pt x="535" y="821"/>
                      <a:pt x="535" y="822"/>
                      <a:pt x="535" y="822"/>
                    </a:cubicBezTo>
                    <a:cubicBezTo>
                      <a:pt x="535" y="823"/>
                      <a:pt x="535" y="823"/>
                      <a:pt x="535" y="823"/>
                    </a:cubicBezTo>
                    <a:cubicBezTo>
                      <a:pt x="535" y="824"/>
                      <a:pt x="536" y="824"/>
                      <a:pt x="536" y="825"/>
                    </a:cubicBezTo>
                    <a:cubicBezTo>
                      <a:pt x="536" y="825"/>
                      <a:pt x="536" y="826"/>
                      <a:pt x="536" y="826"/>
                    </a:cubicBezTo>
                    <a:cubicBezTo>
                      <a:pt x="536" y="827"/>
                      <a:pt x="536" y="827"/>
                      <a:pt x="536" y="828"/>
                    </a:cubicBezTo>
                    <a:cubicBezTo>
                      <a:pt x="536" y="829"/>
                      <a:pt x="536" y="829"/>
                      <a:pt x="536" y="829"/>
                    </a:cubicBezTo>
                    <a:cubicBezTo>
                      <a:pt x="537" y="830"/>
                      <a:pt x="537" y="831"/>
                      <a:pt x="537" y="832"/>
                    </a:cubicBezTo>
                    <a:cubicBezTo>
                      <a:pt x="537" y="833"/>
                      <a:pt x="537" y="833"/>
                      <a:pt x="537" y="833"/>
                    </a:cubicBezTo>
                    <a:cubicBezTo>
                      <a:pt x="537" y="833"/>
                      <a:pt x="536" y="834"/>
                      <a:pt x="536" y="834"/>
                    </a:cubicBezTo>
                    <a:cubicBezTo>
                      <a:pt x="536" y="835"/>
                      <a:pt x="536" y="835"/>
                      <a:pt x="536" y="836"/>
                    </a:cubicBezTo>
                    <a:cubicBezTo>
                      <a:pt x="536" y="836"/>
                      <a:pt x="534" y="837"/>
                      <a:pt x="534" y="837"/>
                    </a:cubicBezTo>
                    <a:cubicBezTo>
                      <a:pt x="534" y="837"/>
                      <a:pt x="534" y="837"/>
                      <a:pt x="534" y="837"/>
                    </a:cubicBezTo>
                    <a:cubicBezTo>
                      <a:pt x="536" y="837"/>
                      <a:pt x="538" y="837"/>
                      <a:pt x="539" y="837"/>
                    </a:cubicBezTo>
                    <a:cubicBezTo>
                      <a:pt x="539" y="837"/>
                      <a:pt x="540" y="837"/>
                      <a:pt x="541" y="837"/>
                    </a:cubicBezTo>
                    <a:cubicBezTo>
                      <a:pt x="541" y="837"/>
                      <a:pt x="542" y="838"/>
                      <a:pt x="542" y="838"/>
                    </a:cubicBezTo>
                    <a:cubicBezTo>
                      <a:pt x="542" y="842"/>
                      <a:pt x="542" y="842"/>
                      <a:pt x="542" y="842"/>
                    </a:cubicBezTo>
                    <a:cubicBezTo>
                      <a:pt x="546" y="842"/>
                      <a:pt x="546" y="842"/>
                      <a:pt x="546" y="842"/>
                    </a:cubicBezTo>
                    <a:cubicBezTo>
                      <a:pt x="546" y="839"/>
                      <a:pt x="546" y="839"/>
                      <a:pt x="546" y="839"/>
                    </a:cubicBezTo>
                    <a:cubicBezTo>
                      <a:pt x="547" y="837"/>
                      <a:pt x="547" y="837"/>
                      <a:pt x="547" y="837"/>
                    </a:cubicBezTo>
                    <a:cubicBezTo>
                      <a:pt x="548" y="837"/>
                      <a:pt x="549" y="837"/>
                      <a:pt x="550" y="837"/>
                    </a:cubicBezTo>
                    <a:cubicBezTo>
                      <a:pt x="551" y="837"/>
                      <a:pt x="551" y="837"/>
                      <a:pt x="551" y="837"/>
                    </a:cubicBezTo>
                    <a:cubicBezTo>
                      <a:pt x="552" y="837"/>
                      <a:pt x="554" y="837"/>
                      <a:pt x="555" y="838"/>
                    </a:cubicBezTo>
                    <a:cubicBezTo>
                      <a:pt x="555" y="838"/>
                      <a:pt x="555" y="838"/>
                      <a:pt x="555" y="838"/>
                    </a:cubicBezTo>
                    <a:cubicBezTo>
                      <a:pt x="557" y="838"/>
                      <a:pt x="558" y="838"/>
                      <a:pt x="560" y="838"/>
                    </a:cubicBezTo>
                    <a:cubicBezTo>
                      <a:pt x="560" y="839"/>
                      <a:pt x="560" y="839"/>
                      <a:pt x="560" y="839"/>
                    </a:cubicBezTo>
                    <a:cubicBezTo>
                      <a:pt x="561" y="839"/>
                      <a:pt x="563" y="839"/>
                      <a:pt x="564" y="840"/>
                    </a:cubicBezTo>
                    <a:cubicBezTo>
                      <a:pt x="565" y="840"/>
                      <a:pt x="565" y="840"/>
                      <a:pt x="565" y="840"/>
                    </a:cubicBezTo>
                    <a:cubicBezTo>
                      <a:pt x="565" y="840"/>
                      <a:pt x="565" y="840"/>
                      <a:pt x="565" y="840"/>
                    </a:cubicBezTo>
                    <a:cubicBezTo>
                      <a:pt x="565" y="840"/>
                      <a:pt x="565" y="840"/>
                      <a:pt x="565" y="840"/>
                    </a:cubicBezTo>
                    <a:cubicBezTo>
                      <a:pt x="566" y="840"/>
                      <a:pt x="566" y="840"/>
                      <a:pt x="566" y="840"/>
                    </a:cubicBezTo>
                    <a:cubicBezTo>
                      <a:pt x="566" y="840"/>
                      <a:pt x="566" y="840"/>
                      <a:pt x="566" y="840"/>
                    </a:cubicBezTo>
                    <a:cubicBezTo>
                      <a:pt x="567" y="841"/>
                      <a:pt x="568" y="841"/>
                      <a:pt x="569" y="841"/>
                    </a:cubicBezTo>
                    <a:cubicBezTo>
                      <a:pt x="668" y="788"/>
                      <a:pt x="754" y="721"/>
                      <a:pt x="754" y="721"/>
                    </a:cubicBezTo>
                    <a:cubicBezTo>
                      <a:pt x="856" y="807"/>
                      <a:pt x="856" y="807"/>
                      <a:pt x="856" y="807"/>
                    </a:cubicBezTo>
                    <a:cubicBezTo>
                      <a:pt x="806" y="883"/>
                      <a:pt x="781" y="959"/>
                      <a:pt x="768" y="1015"/>
                    </a:cubicBezTo>
                    <a:cubicBezTo>
                      <a:pt x="772" y="1016"/>
                      <a:pt x="775" y="1017"/>
                      <a:pt x="778" y="1019"/>
                    </a:cubicBezTo>
                    <a:cubicBezTo>
                      <a:pt x="778" y="1019"/>
                      <a:pt x="779" y="1019"/>
                      <a:pt x="780" y="1019"/>
                    </a:cubicBezTo>
                    <a:cubicBezTo>
                      <a:pt x="782" y="1021"/>
                      <a:pt x="785" y="1022"/>
                      <a:pt x="788" y="1024"/>
                    </a:cubicBezTo>
                    <a:cubicBezTo>
                      <a:pt x="789" y="1024"/>
                      <a:pt x="789" y="1024"/>
                      <a:pt x="789" y="1025"/>
                    </a:cubicBezTo>
                    <a:cubicBezTo>
                      <a:pt x="792" y="1026"/>
                      <a:pt x="794" y="1027"/>
                      <a:pt x="797" y="1029"/>
                    </a:cubicBezTo>
                    <a:cubicBezTo>
                      <a:pt x="797" y="1029"/>
                      <a:pt x="798" y="1030"/>
                      <a:pt x="798" y="1030"/>
                    </a:cubicBezTo>
                    <a:cubicBezTo>
                      <a:pt x="801" y="1032"/>
                      <a:pt x="803" y="1034"/>
                      <a:pt x="806" y="1035"/>
                    </a:cubicBezTo>
                    <a:cubicBezTo>
                      <a:pt x="806" y="1036"/>
                      <a:pt x="807" y="1036"/>
                      <a:pt x="807" y="1037"/>
                    </a:cubicBezTo>
                    <a:cubicBezTo>
                      <a:pt x="810" y="1038"/>
                      <a:pt x="812" y="1040"/>
                      <a:pt x="814" y="1042"/>
                    </a:cubicBezTo>
                    <a:cubicBezTo>
                      <a:pt x="815" y="1043"/>
                      <a:pt x="815" y="1043"/>
                      <a:pt x="815" y="1043"/>
                    </a:cubicBezTo>
                    <a:cubicBezTo>
                      <a:pt x="817" y="1045"/>
                      <a:pt x="819" y="1047"/>
                      <a:pt x="821" y="1049"/>
                    </a:cubicBezTo>
                    <a:cubicBezTo>
                      <a:pt x="822" y="1050"/>
                      <a:pt x="822" y="1050"/>
                      <a:pt x="823" y="1051"/>
                    </a:cubicBezTo>
                    <a:cubicBezTo>
                      <a:pt x="825" y="1053"/>
                      <a:pt x="827" y="1055"/>
                      <a:pt x="829" y="1058"/>
                    </a:cubicBezTo>
                    <a:cubicBezTo>
                      <a:pt x="829" y="1059"/>
                      <a:pt x="829" y="1059"/>
                      <a:pt x="829" y="1059"/>
                    </a:cubicBezTo>
                    <a:cubicBezTo>
                      <a:pt x="831" y="1061"/>
                      <a:pt x="833" y="1063"/>
                      <a:pt x="834" y="1065"/>
                    </a:cubicBezTo>
                    <a:cubicBezTo>
                      <a:pt x="835" y="1066"/>
                      <a:pt x="835" y="1066"/>
                      <a:pt x="835" y="1067"/>
                    </a:cubicBezTo>
                    <a:cubicBezTo>
                      <a:pt x="837" y="1069"/>
                      <a:pt x="839" y="1072"/>
                      <a:pt x="840" y="1075"/>
                    </a:cubicBezTo>
                    <a:cubicBezTo>
                      <a:pt x="841" y="1075"/>
                      <a:pt x="841" y="1076"/>
                      <a:pt x="841" y="1076"/>
                    </a:cubicBezTo>
                    <a:cubicBezTo>
                      <a:pt x="843" y="1079"/>
                      <a:pt x="844" y="1081"/>
                      <a:pt x="845" y="1084"/>
                    </a:cubicBezTo>
                    <a:cubicBezTo>
                      <a:pt x="845" y="1084"/>
                      <a:pt x="846" y="1084"/>
                      <a:pt x="846" y="1085"/>
                    </a:cubicBezTo>
                    <a:cubicBezTo>
                      <a:pt x="847" y="1087"/>
                      <a:pt x="848" y="1090"/>
                      <a:pt x="849" y="1093"/>
                    </a:cubicBezTo>
                    <a:cubicBezTo>
                      <a:pt x="850" y="1094"/>
                      <a:pt x="850" y="1094"/>
                      <a:pt x="850" y="1095"/>
                    </a:cubicBezTo>
                    <a:cubicBezTo>
                      <a:pt x="851" y="1098"/>
                      <a:pt x="852" y="1101"/>
                      <a:pt x="853" y="1104"/>
                    </a:cubicBezTo>
                    <a:cubicBezTo>
                      <a:pt x="853" y="1104"/>
                      <a:pt x="853" y="1104"/>
                      <a:pt x="853" y="1104"/>
                    </a:cubicBezTo>
                    <a:cubicBezTo>
                      <a:pt x="854" y="1107"/>
                      <a:pt x="855" y="1110"/>
                      <a:pt x="856" y="1113"/>
                    </a:cubicBezTo>
                    <a:cubicBezTo>
                      <a:pt x="856" y="1113"/>
                      <a:pt x="856" y="1114"/>
                      <a:pt x="856" y="1115"/>
                    </a:cubicBezTo>
                    <a:cubicBezTo>
                      <a:pt x="857" y="1118"/>
                      <a:pt x="857" y="1121"/>
                      <a:pt x="858" y="1124"/>
                    </a:cubicBezTo>
                    <a:cubicBezTo>
                      <a:pt x="858" y="1124"/>
                      <a:pt x="858" y="1125"/>
                      <a:pt x="858" y="1125"/>
                    </a:cubicBezTo>
                    <a:cubicBezTo>
                      <a:pt x="859" y="1128"/>
                      <a:pt x="859" y="1131"/>
                      <a:pt x="859" y="1133"/>
                    </a:cubicBezTo>
                    <a:cubicBezTo>
                      <a:pt x="859" y="1134"/>
                      <a:pt x="859" y="1135"/>
                      <a:pt x="859" y="1135"/>
                    </a:cubicBezTo>
                    <a:cubicBezTo>
                      <a:pt x="860" y="1138"/>
                      <a:pt x="860" y="1141"/>
                      <a:pt x="860" y="1144"/>
                    </a:cubicBezTo>
                    <a:cubicBezTo>
                      <a:pt x="860" y="1145"/>
                      <a:pt x="860" y="1145"/>
                      <a:pt x="860" y="1145"/>
                    </a:cubicBezTo>
                    <a:cubicBezTo>
                      <a:pt x="860" y="1146"/>
                      <a:pt x="860" y="1147"/>
                      <a:pt x="860" y="1148"/>
                    </a:cubicBezTo>
                    <a:cubicBezTo>
                      <a:pt x="860" y="1149"/>
                      <a:pt x="860" y="1149"/>
                      <a:pt x="860" y="1150"/>
                    </a:cubicBezTo>
                    <a:cubicBezTo>
                      <a:pt x="860" y="1152"/>
                      <a:pt x="859" y="1154"/>
                      <a:pt x="859" y="1156"/>
                    </a:cubicBezTo>
                    <a:cubicBezTo>
                      <a:pt x="859" y="1156"/>
                      <a:pt x="859" y="1156"/>
                      <a:pt x="859" y="1156"/>
                    </a:cubicBezTo>
                    <a:cubicBezTo>
                      <a:pt x="859" y="1158"/>
                      <a:pt x="859" y="1160"/>
                      <a:pt x="859" y="1162"/>
                    </a:cubicBezTo>
                    <a:cubicBezTo>
                      <a:pt x="859" y="1163"/>
                      <a:pt x="858" y="1164"/>
                      <a:pt x="858" y="1164"/>
                    </a:cubicBezTo>
                    <a:cubicBezTo>
                      <a:pt x="858" y="1166"/>
                      <a:pt x="858" y="1167"/>
                      <a:pt x="858" y="1169"/>
                    </a:cubicBezTo>
                    <a:cubicBezTo>
                      <a:pt x="858" y="1169"/>
                      <a:pt x="857" y="1170"/>
                      <a:pt x="857" y="1171"/>
                    </a:cubicBezTo>
                    <a:cubicBezTo>
                      <a:pt x="857" y="1172"/>
                      <a:pt x="857" y="1174"/>
                      <a:pt x="856" y="1175"/>
                    </a:cubicBezTo>
                    <a:cubicBezTo>
                      <a:pt x="856" y="1176"/>
                      <a:pt x="856" y="1177"/>
                      <a:pt x="856" y="1177"/>
                    </a:cubicBezTo>
                    <a:cubicBezTo>
                      <a:pt x="856" y="1179"/>
                      <a:pt x="855" y="1180"/>
                      <a:pt x="855" y="1182"/>
                    </a:cubicBezTo>
                    <a:cubicBezTo>
                      <a:pt x="855" y="1182"/>
                      <a:pt x="854" y="1183"/>
                      <a:pt x="854" y="1184"/>
                    </a:cubicBezTo>
                    <a:cubicBezTo>
                      <a:pt x="854" y="1186"/>
                      <a:pt x="853" y="1188"/>
                      <a:pt x="852" y="1190"/>
                    </a:cubicBezTo>
                    <a:cubicBezTo>
                      <a:pt x="850" y="1195"/>
                      <a:pt x="848" y="1201"/>
                      <a:pt x="846" y="1206"/>
                    </a:cubicBezTo>
                    <a:cubicBezTo>
                      <a:pt x="853" y="1215"/>
                      <a:pt x="853" y="1215"/>
                      <a:pt x="853" y="1215"/>
                    </a:cubicBezTo>
                    <a:cubicBezTo>
                      <a:pt x="861" y="1216"/>
                      <a:pt x="868" y="1217"/>
                      <a:pt x="875" y="1220"/>
                    </a:cubicBezTo>
                    <a:cubicBezTo>
                      <a:pt x="911" y="1232"/>
                      <a:pt x="936" y="1263"/>
                      <a:pt x="942" y="1299"/>
                    </a:cubicBezTo>
                    <a:cubicBezTo>
                      <a:pt x="943" y="1298"/>
                      <a:pt x="943" y="1298"/>
                      <a:pt x="943" y="1298"/>
                    </a:cubicBezTo>
                    <a:cubicBezTo>
                      <a:pt x="943" y="1298"/>
                      <a:pt x="943" y="1298"/>
                      <a:pt x="943" y="1298"/>
                    </a:cubicBezTo>
                    <a:cubicBezTo>
                      <a:pt x="943" y="1298"/>
                      <a:pt x="943" y="1298"/>
                      <a:pt x="943" y="1298"/>
                    </a:cubicBezTo>
                    <a:cubicBezTo>
                      <a:pt x="944" y="1298"/>
                      <a:pt x="944" y="1298"/>
                      <a:pt x="944" y="1298"/>
                    </a:cubicBezTo>
                    <a:cubicBezTo>
                      <a:pt x="945" y="1297"/>
                      <a:pt x="946" y="1296"/>
                      <a:pt x="947" y="1296"/>
                    </a:cubicBezTo>
                    <a:cubicBezTo>
                      <a:pt x="948" y="1295"/>
                      <a:pt x="948" y="1295"/>
                      <a:pt x="948" y="1295"/>
                    </a:cubicBezTo>
                    <a:cubicBezTo>
                      <a:pt x="949" y="1294"/>
                      <a:pt x="950" y="1293"/>
                      <a:pt x="952" y="1293"/>
                    </a:cubicBezTo>
                    <a:cubicBezTo>
                      <a:pt x="952" y="1293"/>
                      <a:pt x="952" y="1293"/>
                      <a:pt x="952" y="1293"/>
                    </a:cubicBezTo>
                    <a:cubicBezTo>
                      <a:pt x="953" y="1292"/>
                      <a:pt x="954" y="1291"/>
                      <a:pt x="956" y="1291"/>
                    </a:cubicBezTo>
                    <a:cubicBezTo>
                      <a:pt x="956" y="1291"/>
                      <a:pt x="956" y="1291"/>
                      <a:pt x="957" y="1290"/>
                    </a:cubicBezTo>
                    <a:cubicBezTo>
                      <a:pt x="958" y="1290"/>
                      <a:pt x="959" y="1290"/>
                      <a:pt x="960" y="1289"/>
                    </a:cubicBezTo>
                    <a:cubicBezTo>
                      <a:pt x="960" y="1289"/>
                      <a:pt x="961" y="1289"/>
                      <a:pt x="961" y="1289"/>
                    </a:cubicBezTo>
                    <a:cubicBezTo>
                      <a:pt x="962" y="1288"/>
                      <a:pt x="964" y="1288"/>
                      <a:pt x="965" y="1288"/>
                    </a:cubicBezTo>
                    <a:cubicBezTo>
                      <a:pt x="965" y="1288"/>
                      <a:pt x="965" y="1288"/>
                      <a:pt x="965" y="1288"/>
                    </a:cubicBezTo>
                    <a:cubicBezTo>
                      <a:pt x="967" y="1287"/>
                      <a:pt x="968" y="1287"/>
                      <a:pt x="970" y="1287"/>
                    </a:cubicBezTo>
                    <a:cubicBezTo>
                      <a:pt x="970" y="1287"/>
                      <a:pt x="971" y="1287"/>
                      <a:pt x="971" y="1286"/>
                    </a:cubicBezTo>
                    <a:cubicBezTo>
                      <a:pt x="972" y="1286"/>
                      <a:pt x="973" y="1286"/>
                      <a:pt x="974" y="1286"/>
                    </a:cubicBezTo>
                    <a:cubicBezTo>
                      <a:pt x="975" y="1286"/>
                      <a:pt x="975" y="1286"/>
                      <a:pt x="976" y="1286"/>
                    </a:cubicBezTo>
                    <a:cubicBezTo>
                      <a:pt x="977" y="1286"/>
                      <a:pt x="977" y="1286"/>
                      <a:pt x="978" y="1286"/>
                    </a:cubicBezTo>
                    <a:cubicBezTo>
                      <a:pt x="978" y="1286"/>
                      <a:pt x="979" y="1286"/>
                      <a:pt x="979" y="1286"/>
                    </a:cubicBezTo>
                    <a:cubicBezTo>
                      <a:pt x="980" y="1286"/>
                      <a:pt x="980" y="1286"/>
                      <a:pt x="980" y="1286"/>
                    </a:cubicBezTo>
                    <a:cubicBezTo>
                      <a:pt x="980" y="1286"/>
                      <a:pt x="980" y="1286"/>
                      <a:pt x="980" y="1286"/>
                    </a:cubicBezTo>
                    <a:cubicBezTo>
                      <a:pt x="980" y="1286"/>
                      <a:pt x="980" y="1286"/>
                      <a:pt x="980" y="1286"/>
                    </a:cubicBezTo>
                    <a:cubicBezTo>
                      <a:pt x="982" y="1286"/>
                      <a:pt x="983" y="1286"/>
                      <a:pt x="985" y="1286"/>
                    </a:cubicBezTo>
                    <a:cubicBezTo>
                      <a:pt x="986" y="1286"/>
                      <a:pt x="986" y="1286"/>
                      <a:pt x="986" y="1286"/>
                    </a:cubicBezTo>
                    <a:cubicBezTo>
                      <a:pt x="987" y="1286"/>
                      <a:pt x="988" y="1286"/>
                      <a:pt x="989" y="1286"/>
                    </a:cubicBezTo>
                    <a:cubicBezTo>
                      <a:pt x="990" y="1287"/>
                      <a:pt x="990" y="1287"/>
                      <a:pt x="991" y="1287"/>
                    </a:cubicBezTo>
                    <a:cubicBezTo>
                      <a:pt x="992" y="1287"/>
                      <a:pt x="993" y="1287"/>
                      <a:pt x="994" y="1287"/>
                    </a:cubicBezTo>
                    <a:cubicBezTo>
                      <a:pt x="994" y="1287"/>
                      <a:pt x="995" y="1288"/>
                      <a:pt x="995" y="1288"/>
                    </a:cubicBezTo>
                    <a:cubicBezTo>
                      <a:pt x="997" y="1288"/>
                      <a:pt x="998" y="1288"/>
                      <a:pt x="999" y="1289"/>
                    </a:cubicBezTo>
                    <a:cubicBezTo>
                      <a:pt x="1000" y="1289"/>
                      <a:pt x="1000" y="1289"/>
                      <a:pt x="1000" y="1289"/>
                    </a:cubicBezTo>
                    <a:cubicBezTo>
                      <a:pt x="1000" y="1289"/>
                      <a:pt x="1000" y="1289"/>
                      <a:pt x="1000" y="1289"/>
                    </a:cubicBezTo>
                    <a:cubicBezTo>
                      <a:pt x="1002" y="1290"/>
                      <a:pt x="1004" y="1290"/>
                      <a:pt x="1005" y="1291"/>
                    </a:cubicBezTo>
                    <a:cubicBezTo>
                      <a:pt x="1006" y="1291"/>
                      <a:pt x="1006" y="1292"/>
                      <a:pt x="1007" y="1292"/>
                    </a:cubicBezTo>
                    <a:cubicBezTo>
                      <a:pt x="1008" y="1293"/>
                      <a:pt x="1009" y="1293"/>
                      <a:pt x="1010" y="1294"/>
                    </a:cubicBezTo>
                    <a:cubicBezTo>
                      <a:pt x="1011" y="1294"/>
                      <a:pt x="1012" y="1294"/>
                      <a:pt x="1012" y="1295"/>
                    </a:cubicBezTo>
                    <a:cubicBezTo>
                      <a:pt x="1013" y="1295"/>
                      <a:pt x="1014" y="1296"/>
                      <a:pt x="1015" y="1297"/>
                    </a:cubicBezTo>
                    <a:cubicBezTo>
                      <a:pt x="1016" y="1297"/>
                      <a:pt x="1016" y="1298"/>
                      <a:pt x="1017" y="1298"/>
                    </a:cubicBezTo>
                    <a:cubicBezTo>
                      <a:pt x="1018" y="1299"/>
                      <a:pt x="1020" y="1300"/>
                      <a:pt x="1021" y="1301"/>
                    </a:cubicBezTo>
                    <a:cubicBezTo>
                      <a:pt x="1021" y="1302"/>
                      <a:pt x="1021" y="1302"/>
                      <a:pt x="1021" y="1302"/>
                    </a:cubicBezTo>
                    <a:cubicBezTo>
                      <a:pt x="1023" y="1303"/>
                      <a:pt x="1024" y="1304"/>
                      <a:pt x="1025" y="1305"/>
                    </a:cubicBezTo>
                    <a:cubicBezTo>
                      <a:pt x="1025" y="1306"/>
                      <a:pt x="1026" y="1306"/>
                      <a:pt x="1026" y="1306"/>
                    </a:cubicBezTo>
                    <a:cubicBezTo>
                      <a:pt x="1027" y="1307"/>
                      <a:pt x="1028" y="1308"/>
                      <a:pt x="1029" y="1309"/>
                    </a:cubicBezTo>
                    <a:cubicBezTo>
                      <a:pt x="1029" y="1310"/>
                      <a:pt x="1029" y="1310"/>
                      <a:pt x="1030" y="1311"/>
                    </a:cubicBezTo>
                    <a:cubicBezTo>
                      <a:pt x="1031" y="1312"/>
                      <a:pt x="1031" y="1313"/>
                      <a:pt x="1032" y="1314"/>
                    </a:cubicBezTo>
                    <a:cubicBezTo>
                      <a:pt x="1032" y="1314"/>
                      <a:pt x="1033" y="1315"/>
                      <a:pt x="1033" y="1315"/>
                    </a:cubicBezTo>
                    <a:cubicBezTo>
                      <a:pt x="1034" y="1317"/>
                      <a:pt x="1035" y="1318"/>
                      <a:pt x="1035" y="1320"/>
                    </a:cubicBezTo>
                    <a:cubicBezTo>
                      <a:pt x="1036" y="1321"/>
                      <a:pt x="1036" y="1321"/>
                      <a:pt x="1036" y="1321"/>
                    </a:cubicBezTo>
                    <a:cubicBezTo>
                      <a:pt x="1036" y="1322"/>
                      <a:pt x="1037" y="1324"/>
                      <a:pt x="1038" y="1325"/>
                    </a:cubicBezTo>
                    <a:cubicBezTo>
                      <a:pt x="1038" y="1326"/>
                      <a:pt x="1038" y="1326"/>
                      <a:pt x="1038" y="1327"/>
                    </a:cubicBezTo>
                    <a:cubicBezTo>
                      <a:pt x="1039" y="1328"/>
                      <a:pt x="1039" y="1329"/>
                      <a:pt x="1039" y="1330"/>
                    </a:cubicBezTo>
                    <a:cubicBezTo>
                      <a:pt x="1040" y="1331"/>
                      <a:pt x="1040" y="1331"/>
                      <a:pt x="1040" y="1332"/>
                    </a:cubicBezTo>
                    <a:cubicBezTo>
                      <a:pt x="1040" y="1333"/>
                      <a:pt x="1040" y="1335"/>
                      <a:pt x="1041" y="1336"/>
                    </a:cubicBezTo>
                    <a:cubicBezTo>
                      <a:pt x="1041" y="1336"/>
                      <a:pt x="1041" y="1337"/>
                      <a:pt x="1041" y="1337"/>
                    </a:cubicBezTo>
                    <a:cubicBezTo>
                      <a:pt x="1041" y="1339"/>
                      <a:pt x="1042" y="1341"/>
                      <a:pt x="1042" y="1343"/>
                    </a:cubicBezTo>
                    <a:cubicBezTo>
                      <a:pt x="1042" y="1344"/>
                      <a:pt x="1042" y="1344"/>
                      <a:pt x="1042" y="1344"/>
                    </a:cubicBezTo>
                    <a:cubicBezTo>
                      <a:pt x="1042" y="1345"/>
                      <a:pt x="1042" y="1346"/>
                      <a:pt x="1042" y="1348"/>
                    </a:cubicBezTo>
                    <a:cubicBezTo>
                      <a:pt x="1042" y="1348"/>
                      <a:pt x="1042" y="1348"/>
                      <a:pt x="1042" y="1348"/>
                    </a:cubicBezTo>
                    <a:cubicBezTo>
                      <a:pt x="1042" y="1349"/>
                      <a:pt x="1042" y="1350"/>
                      <a:pt x="1042" y="1350"/>
                    </a:cubicBezTo>
                    <a:cubicBezTo>
                      <a:pt x="1042" y="1352"/>
                      <a:pt x="1042" y="1353"/>
                      <a:pt x="1041" y="1354"/>
                    </a:cubicBezTo>
                    <a:cubicBezTo>
                      <a:pt x="1041" y="1355"/>
                      <a:pt x="1041" y="1355"/>
                      <a:pt x="1041" y="1356"/>
                    </a:cubicBezTo>
                    <a:cubicBezTo>
                      <a:pt x="1041" y="1357"/>
                      <a:pt x="1041" y="1359"/>
                      <a:pt x="1040" y="1360"/>
                    </a:cubicBezTo>
                    <a:cubicBezTo>
                      <a:pt x="1040" y="1361"/>
                      <a:pt x="1040" y="1361"/>
                      <a:pt x="1040" y="1362"/>
                    </a:cubicBezTo>
                    <a:cubicBezTo>
                      <a:pt x="1040" y="1364"/>
                      <a:pt x="1039" y="1365"/>
                      <a:pt x="1039" y="1367"/>
                    </a:cubicBezTo>
                    <a:cubicBezTo>
                      <a:pt x="1034" y="1381"/>
                      <a:pt x="1025" y="1392"/>
                      <a:pt x="1014" y="1399"/>
                    </a:cubicBezTo>
                    <a:cubicBezTo>
                      <a:pt x="1018" y="1400"/>
                      <a:pt x="1021" y="1401"/>
                      <a:pt x="1024" y="1402"/>
                    </a:cubicBezTo>
                    <a:cubicBezTo>
                      <a:pt x="1035" y="1405"/>
                      <a:pt x="1045" y="1410"/>
                      <a:pt x="1053" y="1417"/>
                    </a:cubicBezTo>
                    <a:cubicBezTo>
                      <a:pt x="1055" y="1418"/>
                      <a:pt x="1056" y="1419"/>
                      <a:pt x="1058" y="1421"/>
                    </a:cubicBezTo>
                    <a:cubicBezTo>
                      <a:pt x="1058" y="1421"/>
                      <a:pt x="1058" y="1421"/>
                      <a:pt x="1058" y="1421"/>
                    </a:cubicBezTo>
                    <a:cubicBezTo>
                      <a:pt x="1059" y="1422"/>
                      <a:pt x="1061" y="1423"/>
                      <a:pt x="1062" y="1425"/>
                    </a:cubicBezTo>
                    <a:cubicBezTo>
                      <a:pt x="1063" y="1425"/>
                      <a:pt x="1063" y="1425"/>
                      <a:pt x="1063" y="1425"/>
                    </a:cubicBezTo>
                    <a:cubicBezTo>
                      <a:pt x="1064" y="1426"/>
                      <a:pt x="1065" y="1428"/>
                      <a:pt x="1066" y="1429"/>
                    </a:cubicBezTo>
                    <a:cubicBezTo>
                      <a:pt x="1066" y="1429"/>
                      <a:pt x="1066" y="1429"/>
                      <a:pt x="1066" y="1429"/>
                    </a:cubicBezTo>
                    <a:cubicBezTo>
                      <a:pt x="1067" y="1429"/>
                      <a:pt x="1067" y="1430"/>
                      <a:pt x="1067" y="1430"/>
                    </a:cubicBezTo>
                    <a:cubicBezTo>
                      <a:pt x="1068" y="1431"/>
                      <a:pt x="1069" y="1432"/>
                      <a:pt x="1070" y="1433"/>
                    </a:cubicBezTo>
                    <a:cubicBezTo>
                      <a:pt x="1070" y="1433"/>
                      <a:pt x="1071" y="1434"/>
                      <a:pt x="1071" y="1435"/>
                    </a:cubicBezTo>
                    <a:cubicBezTo>
                      <a:pt x="1072" y="1436"/>
                      <a:pt x="1073" y="1436"/>
                      <a:pt x="1073" y="1437"/>
                    </a:cubicBezTo>
                    <a:cubicBezTo>
                      <a:pt x="1074" y="1438"/>
                      <a:pt x="1074" y="1439"/>
                      <a:pt x="1075" y="1439"/>
                    </a:cubicBezTo>
                    <a:cubicBezTo>
                      <a:pt x="1075" y="1440"/>
                      <a:pt x="1076" y="1441"/>
                      <a:pt x="1076" y="1442"/>
                    </a:cubicBezTo>
                    <a:cubicBezTo>
                      <a:pt x="1077" y="1443"/>
                      <a:pt x="1077" y="1443"/>
                      <a:pt x="1078" y="1444"/>
                    </a:cubicBezTo>
                    <a:cubicBezTo>
                      <a:pt x="1078" y="1445"/>
                      <a:pt x="1079" y="1446"/>
                      <a:pt x="1079" y="1447"/>
                    </a:cubicBezTo>
                    <a:cubicBezTo>
                      <a:pt x="1080" y="1447"/>
                      <a:pt x="1080" y="1448"/>
                      <a:pt x="1081" y="1449"/>
                    </a:cubicBezTo>
                    <a:cubicBezTo>
                      <a:pt x="1081" y="1450"/>
                      <a:pt x="1081" y="1451"/>
                      <a:pt x="1082" y="1452"/>
                    </a:cubicBezTo>
                    <a:cubicBezTo>
                      <a:pt x="1082" y="1452"/>
                      <a:pt x="1083" y="1453"/>
                      <a:pt x="1083" y="1454"/>
                    </a:cubicBezTo>
                    <a:cubicBezTo>
                      <a:pt x="1084" y="1455"/>
                      <a:pt x="1084" y="1456"/>
                      <a:pt x="1084" y="1457"/>
                    </a:cubicBezTo>
                    <a:cubicBezTo>
                      <a:pt x="1085" y="1458"/>
                      <a:pt x="1085" y="1458"/>
                      <a:pt x="1085" y="1459"/>
                    </a:cubicBezTo>
                    <a:cubicBezTo>
                      <a:pt x="1086" y="1460"/>
                      <a:pt x="1086" y="1461"/>
                      <a:pt x="1086" y="1462"/>
                    </a:cubicBezTo>
                    <a:cubicBezTo>
                      <a:pt x="1087" y="1463"/>
                      <a:pt x="1087" y="1464"/>
                      <a:pt x="1087" y="1464"/>
                    </a:cubicBezTo>
                    <a:cubicBezTo>
                      <a:pt x="1088" y="1465"/>
                      <a:pt x="1088" y="1466"/>
                      <a:pt x="1088" y="1467"/>
                    </a:cubicBezTo>
                    <a:cubicBezTo>
                      <a:pt x="1089" y="1468"/>
                      <a:pt x="1089" y="1469"/>
                      <a:pt x="1089" y="1470"/>
                    </a:cubicBezTo>
                    <a:cubicBezTo>
                      <a:pt x="1089" y="1471"/>
                      <a:pt x="1090" y="1472"/>
                      <a:pt x="1090" y="1473"/>
                    </a:cubicBezTo>
                    <a:cubicBezTo>
                      <a:pt x="1090" y="1474"/>
                      <a:pt x="1090" y="1474"/>
                      <a:pt x="1090" y="1475"/>
                    </a:cubicBezTo>
                    <a:cubicBezTo>
                      <a:pt x="1091" y="1476"/>
                      <a:pt x="1091" y="1478"/>
                      <a:pt x="1091" y="1479"/>
                    </a:cubicBezTo>
                    <a:cubicBezTo>
                      <a:pt x="1091" y="1479"/>
                      <a:pt x="1091" y="1480"/>
                      <a:pt x="1092" y="1481"/>
                    </a:cubicBezTo>
                    <a:cubicBezTo>
                      <a:pt x="1092" y="1483"/>
                      <a:pt x="1092" y="1484"/>
                      <a:pt x="1092" y="1486"/>
                    </a:cubicBezTo>
                    <a:cubicBezTo>
                      <a:pt x="1092" y="1487"/>
                      <a:pt x="1092" y="1488"/>
                      <a:pt x="1092" y="1488"/>
                    </a:cubicBezTo>
                    <a:cubicBezTo>
                      <a:pt x="1093" y="1490"/>
                      <a:pt x="1093" y="1491"/>
                      <a:pt x="1093" y="1492"/>
                    </a:cubicBezTo>
                    <a:cubicBezTo>
                      <a:pt x="1093" y="1493"/>
                      <a:pt x="1093" y="1494"/>
                      <a:pt x="1093" y="1495"/>
                    </a:cubicBezTo>
                    <a:cubicBezTo>
                      <a:pt x="1093" y="1495"/>
                      <a:pt x="1094" y="1496"/>
                      <a:pt x="1094" y="1497"/>
                    </a:cubicBezTo>
                    <a:cubicBezTo>
                      <a:pt x="1094" y="1497"/>
                      <a:pt x="1094" y="1498"/>
                      <a:pt x="1094" y="1498"/>
                    </a:cubicBezTo>
                    <a:cubicBezTo>
                      <a:pt x="1098" y="1498"/>
                      <a:pt x="1103" y="1498"/>
                      <a:pt x="1108" y="1498"/>
                    </a:cubicBezTo>
                    <a:cubicBezTo>
                      <a:pt x="1109" y="1498"/>
                      <a:pt x="1109" y="1498"/>
                      <a:pt x="1110" y="1498"/>
                    </a:cubicBezTo>
                    <a:cubicBezTo>
                      <a:pt x="1110" y="1498"/>
                      <a:pt x="1110" y="1498"/>
                      <a:pt x="1110" y="1498"/>
                    </a:cubicBezTo>
                    <a:cubicBezTo>
                      <a:pt x="1110" y="1498"/>
                      <a:pt x="1110" y="1498"/>
                      <a:pt x="1110" y="1498"/>
                    </a:cubicBezTo>
                    <a:cubicBezTo>
                      <a:pt x="1111" y="1498"/>
                      <a:pt x="1111" y="1498"/>
                      <a:pt x="1111" y="1498"/>
                    </a:cubicBezTo>
                    <a:cubicBezTo>
                      <a:pt x="1111" y="1498"/>
                      <a:pt x="1111" y="1497"/>
                      <a:pt x="1112" y="1497"/>
                    </a:cubicBezTo>
                    <a:cubicBezTo>
                      <a:pt x="1112" y="1497"/>
                      <a:pt x="1112" y="1497"/>
                      <a:pt x="1112" y="1497"/>
                    </a:cubicBezTo>
                    <a:cubicBezTo>
                      <a:pt x="1115" y="1497"/>
                      <a:pt x="1117" y="1497"/>
                      <a:pt x="1119" y="1497"/>
                    </a:cubicBezTo>
                    <a:cubicBezTo>
                      <a:pt x="1120" y="1497"/>
                      <a:pt x="1120" y="1497"/>
                      <a:pt x="1121" y="1498"/>
                    </a:cubicBezTo>
                    <a:cubicBezTo>
                      <a:pt x="1123" y="1498"/>
                      <a:pt x="1126" y="1498"/>
                      <a:pt x="1129" y="1498"/>
                    </a:cubicBezTo>
                    <a:cubicBezTo>
                      <a:pt x="1130" y="1499"/>
                      <a:pt x="1130" y="1499"/>
                      <a:pt x="1130" y="1499"/>
                    </a:cubicBezTo>
                    <a:cubicBezTo>
                      <a:pt x="1132" y="1499"/>
                      <a:pt x="1135" y="1500"/>
                      <a:pt x="1138" y="1500"/>
                    </a:cubicBezTo>
                    <a:cubicBezTo>
                      <a:pt x="1139" y="1500"/>
                      <a:pt x="1139" y="1500"/>
                      <a:pt x="1139" y="1500"/>
                    </a:cubicBezTo>
                    <a:cubicBezTo>
                      <a:pt x="1142" y="1501"/>
                      <a:pt x="1144" y="1502"/>
                      <a:pt x="1147" y="1503"/>
                    </a:cubicBezTo>
                    <a:cubicBezTo>
                      <a:pt x="1148" y="1503"/>
                      <a:pt x="1148" y="1503"/>
                      <a:pt x="1148" y="1503"/>
                    </a:cubicBezTo>
                    <a:cubicBezTo>
                      <a:pt x="1148" y="1503"/>
                      <a:pt x="1148" y="1503"/>
                      <a:pt x="1148" y="1503"/>
                    </a:cubicBezTo>
                    <a:cubicBezTo>
                      <a:pt x="1149" y="1503"/>
                      <a:pt x="1149" y="1503"/>
                      <a:pt x="1149" y="1503"/>
                    </a:cubicBezTo>
                    <a:cubicBezTo>
                      <a:pt x="1150" y="1504"/>
                      <a:pt x="1150" y="1504"/>
                      <a:pt x="1150" y="1504"/>
                    </a:cubicBezTo>
                    <a:cubicBezTo>
                      <a:pt x="1150" y="1504"/>
                      <a:pt x="1150" y="1504"/>
                      <a:pt x="1150" y="1504"/>
                    </a:cubicBezTo>
                    <a:cubicBezTo>
                      <a:pt x="1200" y="1521"/>
                      <a:pt x="1232" y="1566"/>
                      <a:pt x="1235" y="1615"/>
                    </a:cubicBezTo>
                    <a:cubicBezTo>
                      <a:pt x="1454" y="1452"/>
                      <a:pt x="1595" y="1191"/>
                      <a:pt x="1595" y="896"/>
                    </a:cubicBezTo>
                    <a:cubicBezTo>
                      <a:pt x="1595" y="401"/>
                      <a:pt x="1194" y="0"/>
                      <a:pt x="698" y="0"/>
                    </a:cubicBezTo>
                  </a:path>
                </a:pathLst>
              </a:custGeom>
              <a:solidFill>
                <a:srgbClr val="4F81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53" name="Freeform 7"/>
              <p:cNvSpPr/>
              <p:nvPr/>
            </p:nvSpPr>
            <p:spPr bwMode="auto">
              <a:xfrm>
                <a:off x="2975" y="3185"/>
                <a:ext cx="13" cy="0"/>
              </a:xfrm>
              <a:custGeom>
                <a:gdLst>
                  <a:gd name="T0" fmla="*/ 8 w 8"/>
                  <a:gd name="T1" fmla="*/ 8 w 8"/>
                  <a:gd name="T2" fmla="*/ 0 w 8"/>
                  <a:gd name="T3" fmla="*/ 0 w 8"/>
                  <a:gd name="T4" fmla="*/ 8 w 8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8">
                    <a:moveTo>
                      <a:pt x="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2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0"/>
                      <a:pt x="5" y="0"/>
                      <a:pt x="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54" name="Freeform 8"/>
              <p:cNvSpPr/>
              <p:nvPr/>
            </p:nvSpPr>
            <p:spPr bwMode="auto">
              <a:xfrm>
                <a:off x="2990" y="3185"/>
                <a:ext cx="14" cy="7"/>
              </a:xfrm>
              <a:custGeom>
                <a:gdLst>
                  <a:gd name="T0" fmla="*/ 8 w 8"/>
                  <a:gd name="T1" fmla="*/ 4 h 4"/>
                  <a:gd name="T2" fmla="*/ 8 w 8"/>
                  <a:gd name="T3" fmla="*/ 4 h 4"/>
                  <a:gd name="T4" fmla="*/ 0 w 8"/>
                  <a:gd name="T5" fmla="*/ 0 h 4"/>
                  <a:gd name="T6" fmla="*/ 0 w 8"/>
                  <a:gd name="T7" fmla="*/ 0 h 4"/>
                  <a:gd name="T8" fmla="*/ 8 w 8"/>
                  <a:gd name="T9" fmla="*/ 4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">
                    <a:moveTo>
                      <a:pt x="8" y="4"/>
                    </a:moveTo>
                    <a:cubicBezTo>
                      <a:pt x="8" y="4"/>
                      <a:pt x="8" y="4"/>
                      <a:pt x="8" y="4"/>
                    </a:cubicBezTo>
                    <a:cubicBezTo>
                      <a:pt x="5" y="0"/>
                      <a:pt x="2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0"/>
                      <a:pt x="5" y="0"/>
                      <a:pt x="8" y="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55" name="Freeform 9"/>
              <p:cNvSpPr/>
              <p:nvPr/>
            </p:nvSpPr>
            <p:spPr bwMode="auto">
              <a:xfrm>
                <a:off x="2959" y="3183"/>
                <a:ext cx="12" cy="0"/>
              </a:xfrm>
              <a:custGeom>
                <a:gdLst>
                  <a:gd name="T0" fmla="*/ 7 w 7"/>
                  <a:gd name="T1" fmla="*/ 0 w 7"/>
                  <a:gd name="T2" fmla="*/ 7 w 7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7">
                    <a:moveTo>
                      <a:pt x="7" y="0"/>
                    </a:moveTo>
                    <a:cubicBezTo>
                      <a:pt x="5" y="0"/>
                      <a:pt x="3" y="0"/>
                      <a:pt x="0" y="0"/>
                    </a:cubicBezTo>
                    <a:cubicBezTo>
                      <a:pt x="3" y="0"/>
                      <a:pt x="5" y="0"/>
                      <a:pt x="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56" name="Freeform 10"/>
              <p:cNvSpPr/>
              <p:nvPr/>
            </p:nvSpPr>
            <p:spPr bwMode="auto">
              <a:xfrm>
                <a:off x="3005" y="3192"/>
                <a:ext cx="14" cy="3"/>
              </a:xfrm>
              <a:custGeom>
                <a:gdLst>
                  <a:gd name="T0" fmla="*/ 8 w 8"/>
                  <a:gd name="T1" fmla="*/ 2 h 2"/>
                  <a:gd name="T2" fmla="*/ 8 w 8"/>
                  <a:gd name="T3" fmla="*/ 2 h 2"/>
                  <a:gd name="T4" fmla="*/ 0 w 8"/>
                  <a:gd name="T5" fmla="*/ 0 h 2"/>
                  <a:gd name="T6" fmla="*/ 0 w 8"/>
                  <a:gd name="T7" fmla="*/ 0 h 2"/>
                  <a:gd name="T8" fmla="*/ 8 w 8"/>
                  <a:gd name="T9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2">
                    <a:moveTo>
                      <a:pt x="8" y="2"/>
                    </a:moveTo>
                    <a:cubicBezTo>
                      <a:pt x="8" y="2"/>
                      <a:pt x="8" y="2"/>
                      <a:pt x="8" y="2"/>
                    </a:cubicBezTo>
                    <a:cubicBezTo>
                      <a:pt x="5" y="1"/>
                      <a:pt x="3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" y="0"/>
                      <a:pt x="5" y="1"/>
                      <a:pt x="8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57" name="Freeform 11"/>
              <p:cNvSpPr/>
              <p:nvPr/>
            </p:nvSpPr>
            <p:spPr bwMode="auto">
              <a:xfrm>
                <a:off x="2897" y="3089"/>
                <a:ext cx="4" cy="3"/>
              </a:xfrm>
              <a:custGeom>
                <a:gdLst>
                  <a:gd name="T0" fmla="*/ 2 w 2"/>
                  <a:gd name="T1" fmla="*/ 2 h 2"/>
                  <a:gd name="T2" fmla="*/ 2 w 2"/>
                  <a:gd name="T3" fmla="*/ 2 h 2"/>
                  <a:gd name="T4" fmla="*/ 0 w 2"/>
                  <a:gd name="T5" fmla="*/ 0 h 2"/>
                  <a:gd name="T6" fmla="*/ 0 w 2"/>
                  <a:gd name="T7" fmla="*/ 0 h 2"/>
                  <a:gd name="T8" fmla="*/ 2 w 2"/>
                  <a:gd name="T9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1" y="1"/>
                      <a:pt x="1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1"/>
                      <a:pt x="2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58" name="Freeform 12"/>
              <p:cNvSpPr/>
              <p:nvPr/>
            </p:nvSpPr>
            <p:spPr bwMode="auto">
              <a:xfrm>
                <a:off x="2908" y="3106"/>
                <a:ext cx="1" cy="3"/>
              </a:xfrm>
              <a:custGeom>
                <a:gdLst>
                  <a:gd name="T0" fmla="*/ 1 w 1"/>
                  <a:gd name="T1" fmla="*/ 2 h 2"/>
                  <a:gd name="T2" fmla="*/ 1 w 1"/>
                  <a:gd name="T3" fmla="*/ 2 h 2"/>
                  <a:gd name="T4" fmla="*/ 0 w 1"/>
                  <a:gd name="T5" fmla="*/ 0 h 2"/>
                  <a:gd name="T6" fmla="*/ 0 w 1"/>
                  <a:gd name="T7" fmla="*/ 0 h 2"/>
                  <a:gd name="T8" fmla="*/ 1 w 1"/>
                  <a:gd name="T9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1"/>
                      <a:pt x="1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59" name="Freeform 13"/>
              <p:cNvSpPr/>
              <p:nvPr/>
            </p:nvSpPr>
            <p:spPr bwMode="auto">
              <a:xfrm>
                <a:off x="2902" y="3097"/>
                <a:ext cx="4" cy="4"/>
              </a:xfrm>
              <a:custGeom>
                <a:gdLst>
                  <a:gd name="T0" fmla="*/ 2 w 2"/>
                  <a:gd name="T1" fmla="*/ 2 h 2"/>
                  <a:gd name="T2" fmla="*/ 2 w 2"/>
                  <a:gd name="T3" fmla="*/ 2 h 2"/>
                  <a:gd name="T4" fmla="*/ 0 w 2"/>
                  <a:gd name="T5" fmla="*/ 0 h 2"/>
                  <a:gd name="T6" fmla="*/ 0 w 2"/>
                  <a:gd name="T7" fmla="*/ 0 h 2"/>
                  <a:gd name="T8" fmla="*/ 2 w 2"/>
                  <a:gd name="T9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1"/>
                      <a:pt x="2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60" name="Freeform 14"/>
              <p:cNvSpPr/>
              <p:nvPr/>
            </p:nvSpPr>
            <p:spPr bwMode="auto">
              <a:xfrm>
                <a:off x="2892" y="3080"/>
                <a:ext cx="4" cy="4"/>
              </a:xfrm>
              <a:custGeom>
                <a:gdLst>
                  <a:gd name="T0" fmla="*/ 2 w 2"/>
                  <a:gd name="T1" fmla="*/ 2 h 2"/>
                  <a:gd name="T2" fmla="*/ 2 w 2"/>
                  <a:gd name="T3" fmla="*/ 2 h 2"/>
                  <a:gd name="T4" fmla="*/ 0 w 2"/>
                  <a:gd name="T5" fmla="*/ 0 h 2"/>
                  <a:gd name="T6" fmla="*/ 0 w 2"/>
                  <a:gd name="T7" fmla="*/ 0 h 2"/>
                  <a:gd name="T8" fmla="*/ 2 w 2"/>
                  <a:gd name="T9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2"/>
                      <a:pt x="2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61" name="Freeform 15"/>
              <p:cNvSpPr/>
              <p:nvPr/>
            </p:nvSpPr>
            <p:spPr bwMode="auto">
              <a:xfrm>
                <a:off x="2880" y="3067"/>
                <a:ext cx="2" cy="1"/>
              </a:xfrm>
              <a:custGeom>
                <a:gdLst>
                  <a:gd name="T0" fmla="*/ 1 w 1"/>
                  <a:gd name="T1" fmla="*/ 1 h 1"/>
                  <a:gd name="T2" fmla="*/ 0 w 1"/>
                  <a:gd name="T3" fmla="*/ 0 h 1"/>
                  <a:gd name="T4" fmla="*/ 1 w 1"/>
                  <a:gd name="T5" fmla="*/ 1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1"/>
                      <a:pt x="1" y="0"/>
                      <a:pt x="0" y="0"/>
                    </a:cubicBezTo>
                    <a:cubicBezTo>
                      <a:pt x="1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62" name="Freeform 16"/>
              <p:cNvSpPr/>
              <p:nvPr/>
            </p:nvSpPr>
            <p:spPr bwMode="auto">
              <a:xfrm>
                <a:off x="2887" y="3073"/>
                <a:ext cx="2" cy="4"/>
              </a:xfrm>
              <a:custGeom>
                <a:gdLst>
                  <a:gd name="T0" fmla="*/ 1 w 1"/>
                  <a:gd name="T1" fmla="*/ 2 h 2"/>
                  <a:gd name="T2" fmla="*/ 1 w 1"/>
                  <a:gd name="T3" fmla="*/ 2 h 2"/>
                  <a:gd name="T4" fmla="*/ 0 w 1"/>
                  <a:gd name="T5" fmla="*/ 0 h 2"/>
                  <a:gd name="T6" fmla="*/ 0 w 1"/>
                  <a:gd name="T7" fmla="*/ 0 h 2"/>
                  <a:gd name="T8" fmla="*/ 1 w 1"/>
                  <a:gd name="T9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1"/>
                      <a:pt x="1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63" name="Freeform 17"/>
              <p:cNvSpPr/>
              <p:nvPr/>
            </p:nvSpPr>
            <p:spPr bwMode="auto">
              <a:xfrm>
                <a:off x="2911" y="3115"/>
                <a:ext cx="2" cy="3"/>
              </a:xfrm>
              <a:custGeom>
                <a:gdLst>
                  <a:gd name="T0" fmla="*/ 1 w 1"/>
                  <a:gd name="T1" fmla="*/ 2 h 2"/>
                  <a:gd name="T2" fmla="*/ 1 w 1"/>
                  <a:gd name="T3" fmla="*/ 2 h 2"/>
                  <a:gd name="T4" fmla="*/ 0 w 1"/>
                  <a:gd name="T5" fmla="*/ 0 h 2"/>
                  <a:gd name="T6" fmla="*/ 0 w 1"/>
                  <a:gd name="T7" fmla="*/ 0 h 2"/>
                  <a:gd name="T8" fmla="*/ 1 w 1"/>
                  <a:gd name="T9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64" name="Freeform 18"/>
              <p:cNvSpPr/>
              <p:nvPr/>
            </p:nvSpPr>
            <p:spPr bwMode="auto">
              <a:xfrm>
                <a:off x="2923" y="3152"/>
                <a:ext cx="2" cy="4"/>
              </a:xfrm>
              <a:custGeom>
                <a:gdLst>
                  <a:gd name="T0" fmla="*/ 0 w 1"/>
                  <a:gd name="T1" fmla="*/ 2 h 2"/>
                  <a:gd name="T2" fmla="*/ 1 w 1"/>
                  <a:gd name="T3" fmla="*/ 2 h 2"/>
                  <a:gd name="T4" fmla="*/ 0 w 1"/>
                  <a:gd name="T5" fmla="*/ 0 h 2"/>
                  <a:gd name="T6" fmla="*/ 0 w 1"/>
                  <a:gd name="T7" fmla="*/ 0 h 2"/>
                  <a:gd name="T8" fmla="*/ 0 w 1"/>
                  <a:gd name="T9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0" y="2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65" name="Freeform 19"/>
              <p:cNvSpPr/>
              <p:nvPr/>
            </p:nvSpPr>
            <p:spPr bwMode="auto">
              <a:xfrm flipH="1">
                <a:off x="2925" y="3164"/>
                <a:ext cx="0" cy="4"/>
              </a:xfrm>
              <a:custGeom>
                <a:gdLst>
                  <a:gd name="T0" fmla="*/ 1 h 2"/>
                  <a:gd name="T1" fmla="*/ 2 h 2"/>
                  <a:gd name="T2" fmla="*/ 0 h 2"/>
                  <a:gd name="T3" fmla="*/ 0 h 2"/>
                  <a:gd name="T4" fmla="*/ 1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2">
                    <a:moveTo>
                      <a:pt x="0" y="1"/>
                    </a:moveTo>
                    <a:cubicBezTo>
                      <a:pt x="0" y="1"/>
                      <a:pt x="0" y="2"/>
                      <a:pt x="0" y="2"/>
                    </a:cubicBezTo>
                    <a:cubicBezTo>
                      <a:pt x="0" y="2"/>
                      <a:pt x="0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66" name="Freeform 20"/>
              <p:cNvSpPr/>
              <p:nvPr/>
            </p:nvSpPr>
            <p:spPr bwMode="auto">
              <a:xfrm flipH="1">
                <a:off x="2926" y="3175"/>
                <a:ext cx="0" cy="5"/>
              </a:xfrm>
              <a:custGeom>
                <a:gdLst>
                  <a:gd name="T0" fmla="*/ 2 h 3"/>
                  <a:gd name="T1" fmla="*/ 3 h 3"/>
                  <a:gd name="T2" fmla="*/ 0 h 3"/>
                  <a:gd name="T3" fmla="*/ 0 h 3"/>
                  <a:gd name="T4" fmla="*/ 2 h 3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3">
                    <a:moveTo>
                      <a:pt x="0" y="2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67" name="Freeform 21"/>
              <p:cNvSpPr/>
              <p:nvPr/>
            </p:nvSpPr>
            <p:spPr bwMode="auto">
              <a:xfrm>
                <a:off x="2918" y="3132"/>
                <a:ext cx="2" cy="5"/>
              </a:xfrm>
              <a:custGeom>
                <a:gdLst>
                  <a:gd name="T0" fmla="*/ 1 w 1"/>
                  <a:gd name="T1" fmla="*/ 3 h 3"/>
                  <a:gd name="T2" fmla="*/ 1 w 1"/>
                  <a:gd name="T3" fmla="*/ 3 h 3"/>
                  <a:gd name="T4" fmla="*/ 0 w 1"/>
                  <a:gd name="T5" fmla="*/ 0 h 3"/>
                  <a:gd name="T6" fmla="*/ 0 w 1"/>
                  <a:gd name="T7" fmla="*/ 0 h 3"/>
                  <a:gd name="T8" fmla="*/ 1 w 1"/>
                  <a:gd name="T9" fmla="*/ 3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3">
                    <a:moveTo>
                      <a:pt x="1" y="3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2"/>
                      <a:pt x="1" y="3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68" name="Freeform 22"/>
              <p:cNvSpPr/>
              <p:nvPr/>
            </p:nvSpPr>
            <p:spPr bwMode="auto">
              <a:xfrm flipH="1">
                <a:off x="2921" y="3142"/>
                <a:ext cx="0" cy="3"/>
              </a:xfrm>
              <a:custGeom>
                <a:gdLst>
                  <a:gd name="T0" fmla="*/ 2 h 2"/>
                  <a:gd name="T1" fmla="*/ 2 h 2"/>
                  <a:gd name="T2" fmla="*/ 0 h 2"/>
                  <a:gd name="T3" fmla="*/ 0 h 2"/>
                  <a:gd name="T4" fmla="*/ 2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69" name="Freeform 23"/>
              <p:cNvSpPr/>
              <p:nvPr/>
            </p:nvSpPr>
            <p:spPr bwMode="auto">
              <a:xfrm>
                <a:off x="2914" y="3123"/>
                <a:ext cx="2" cy="4"/>
              </a:xfrm>
              <a:custGeom>
                <a:gdLst>
                  <a:gd name="T0" fmla="*/ 1 w 1"/>
                  <a:gd name="T1" fmla="*/ 2 h 2"/>
                  <a:gd name="T2" fmla="*/ 1 w 1"/>
                  <a:gd name="T3" fmla="*/ 2 h 2"/>
                  <a:gd name="T4" fmla="*/ 0 w 1"/>
                  <a:gd name="T5" fmla="*/ 0 h 2"/>
                  <a:gd name="T6" fmla="*/ 0 w 1"/>
                  <a:gd name="T7" fmla="*/ 0 h 2"/>
                  <a:gd name="T8" fmla="*/ 1 w 1"/>
                  <a:gd name="T9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2"/>
                      <a:pt x="1" y="2"/>
                    </a:cubicBezTo>
                    <a:close/>
                  </a:path>
                </a:pathLst>
              </a:custGeom>
              <a:solidFill>
                <a:srgbClr val="00B1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70" name="Freeform 24"/>
              <p:cNvSpPr/>
              <p:nvPr/>
            </p:nvSpPr>
            <p:spPr bwMode="auto">
              <a:xfrm flipH="1">
                <a:off x="2926" y="3183"/>
                <a:ext cx="0" cy="2"/>
              </a:xfrm>
              <a:custGeom>
                <a:gdLst>
                  <a:gd name="T0" fmla="*/ 1 h 1"/>
                  <a:gd name="T1" fmla="*/ 0 h 1"/>
                  <a:gd name="T2" fmla="*/ 1 h 1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008EA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71" name="Rectangle 25"/>
              <p:cNvSpPr>
                <a:spLocks noChangeArrowheads="1"/>
              </p:cNvSpPr>
              <p:nvPr/>
            </p:nvSpPr>
            <p:spPr bwMode="auto">
              <a:xfrm>
                <a:off x="2926" y="3185"/>
                <a:ext cx="1" cy="1"/>
              </a:xfrm>
              <a:prstGeom prst="rect">
                <a:avLst/>
              </a:prstGeom>
              <a:solidFill>
                <a:srgbClr val="008EA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72" name="Freeform 26"/>
              <p:cNvSpPr/>
              <p:nvPr/>
            </p:nvSpPr>
            <p:spPr bwMode="auto">
              <a:xfrm>
                <a:off x="2887" y="3073"/>
                <a:ext cx="2" cy="4"/>
              </a:xfrm>
              <a:custGeom>
                <a:gdLst>
                  <a:gd name="T0" fmla="*/ 1 w 1"/>
                  <a:gd name="T1" fmla="*/ 2 h 2"/>
                  <a:gd name="T2" fmla="*/ 0 w 1"/>
                  <a:gd name="T3" fmla="*/ 0 h 2"/>
                  <a:gd name="T4" fmla="*/ 1 w 1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1"/>
                      <a:pt x="0" y="0"/>
                      <a:pt x="0" y="0"/>
                    </a:cubicBezTo>
                    <a:cubicBezTo>
                      <a:pt x="0" y="0"/>
                      <a:pt x="1" y="1"/>
                      <a:pt x="1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73" name="Freeform 27"/>
              <p:cNvSpPr/>
              <p:nvPr/>
            </p:nvSpPr>
            <p:spPr bwMode="auto">
              <a:xfrm>
                <a:off x="2238" y="2500"/>
                <a:ext cx="2" cy="5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1"/>
                      <a:pt x="1" y="2"/>
                      <a:pt x="1" y="3"/>
                    </a:cubicBezTo>
                    <a:cubicBezTo>
                      <a:pt x="1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74" name="Freeform 28"/>
              <p:cNvSpPr/>
              <p:nvPr/>
            </p:nvSpPr>
            <p:spPr bwMode="auto">
              <a:xfrm>
                <a:off x="2897" y="3089"/>
                <a:ext cx="4" cy="3"/>
              </a:xfrm>
              <a:custGeom>
                <a:gdLst>
                  <a:gd name="T0" fmla="*/ 2 w 2"/>
                  <a:gd name="T1" fmla="*/ 2 h 2"/>
                  <a:gd name="T2" fmla="*/ 0 w 2"/>
                  <a:gd name="T3" fmla="*/ 0 h 2"/>
                  <a:gd name="T4" fmla="*/ 2 w 2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cubicBezTo>
                      <a:pt x="1" y="1"/>
                      <a:pt x="1" y="1"/>
                      <a:pt x="0" y="0"/>
                    </a:cubicBezTo>
                    <a:cubicBezTo>
                      <a:pt x="1" y="1"/>
                      <a:pt x="1" y="1"/>
                      <a:pt x="2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75" name="Freeform 29"/>
              <p:cNvSpPr/>
              <p:nvPr/>
            </p:nvSpPr>
            <p:spPr bwMode="auto">
              <a:xfrm>
                <a:off x="2880" y="3067"/>
                <a:ext cx="2" cy="1"/>
              </a:xfrm>
              <a:custGeom>
                <a:gdLst>
                  <a:gd name="T0" fmla="*/ 0 w 1"/>
                  <a:gd name="T1" fmla="*/ 0 h 1"/>
                  <a:gd name="T2" fmla="*/ 0 w 1"/>
                  <a:gd name="T3" fmla="*/ 0 h 1"/>
                  <a:gd name="T4" fmla="*/ 1 w 1"/>
                  <a:gd name="T5" fmla="*/ 1 h 1"/>
                  <a:gd name="T6" fmla="*/ 0 w 1"/>
                  <a:gd name="T7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1"/>
                      <a:pt x="1" y="1"/>
                    </a:cubicBezTo>
                    <a:cubicBezTo>
                      <a:pt x="1" y="1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76" name="Freeform 30"/>
              <p:cNvSpPr/>
              <p:nvPr/>
            </p:nvSpPr>
            <p:spPr bwMode="auto">
              <a:xfrm>
                <a:off x="2908" y="3106"/>
                <a:ext cx="1" cy="3"/>
              </a:xfrm>
              <a:custGeom>
                <a:gdLst>
                  <a:gd name="T0" fmla="*/ 1 w 1"/>
                  <a:gd name="T1" fmla="*/ 2 h 2"/>
                  <a:gd name="T2" fmla="*/ 0 w 1"/>
                  <a:gd name="T3" fmla="*/ 0 h 2"/>
                  <a:gd name="T4" fmla="*/ 1 w 1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1"/>
                      <a:pt x="0" y="0"/>
                      <a:pt x="0" y="0"/>
                    </a:cubicBezTo>
                    <a:cubicBezTo>
                      <a:pt x="0" y="0"/>
                      <a:pt x="1" y="1"/>
                      <a:pt x="1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77" name="Freeform 31"/>
              <p:cNvSpPr/>
              <p:nvPr/>
            </p:nvSpPr>
            <p:spPr bwMode="auto">
              <a:xfrm>
                <a:off x="2170" y="2806"/>
                <a:ext cx="6" cy="5"/>
              </a:xfrm>
              <a:custGeom>
                <a:gdLst>
                  <a:gd name="T0" fmla="*/ 0 w 4"/>
                  <a:gd name="T1" fmla="*/ 3 h 3"/>
                  <a:gd name="T2" fmla="*/ 3 w 4"/>
                  <a:gd name="T3" fmla="*/ 1 h 3"/>
                  <a:gd name="T4" fmla="*/ 3 w 4"/>
                  <a:gd name="T5" fmla="*/ 1 h 3"/>
                  <a:gd name="T6" fmla="*/ 3 w 4"/>
                  <a:gd name="T7" fmla="*/ 1 h 3"/>
                  <a:gd name="T8" fmla="*/ 4 w 4"/>
                  <a:gd name="T9" fmla="*/ 0 h 3"/>
                  <a:gd name="T10" fmla="*/ 0 w 4"/>
                  <a:gd name="T11" fmla="*/ 3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1" y="2"/>
                      <a:pt x="2" y="2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1"/>
                      <a:pt x="2" y="2"/>
                      <a:pt x="0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78" name="Freeform 32"/>
              <p:cNvSpPr/>
              <p:nvPr/>
            </p:nvSpPr>
            <p:spPr bwMode="auto">
              <a:xfrm>
                <a:off x="2902" y="3097"/>
                <a:ext cx="4" cy="4"/>
              </a:xfrm>
              <a:custGeom>
                <a:gdLst>
                  <a:gd name="T0" fmla="*/ 2 w 2"/>
                  <a:gd name="T1" fmla="*/ 2 h 2"/>
                  <a:gd name="T2" fmla="*/ 0 w 2"/>
                  <a:gd name="T3" fmla="*/ 0 h 2"/>
                  <a:gd name="T4" fmla="*/ 2 w 2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cubicBezTo>
                      <a:pt x="1" y="1"/>
                      <a:pt x="1" y="0"/>
                      <a:pt x="0" y="0"/>
                    </a:cubicBezTo>
                    <a:cubicBezTo>
                      <a:pt x="1" y="0"/>
                      <a:pt x="1" y="1"/>
                      <a:pt x="2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79" name="Freeform 33"/>
              <p:cNvSpPr/>
              <p:nvPr/>
            </p:nvSpPr>
            <p:spPr bwMode="auto">
              <a:xfrm>
                <a:off x="2231" y="2490"/>
                <a:ext cx="4" cy="5"/>
              </a:xfrm>
              <a:custGeom>
                <a:gdLst>
                  <a:gd name="T0" fmla="*/ 0 w 2"/>
                  <a:gd name="T1" fmla="*/ 0 h 3"/>
                  <a:gd name="T2" fmla="*/ 2 w 2"/>
                  <a:gd name="T3" fmla="*/ 3 h 3"/>
                  <a:gd name="T4" fmla="*/ 0 w 2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cubicBezTo>
                      <a:pt x="1" y="1"/>
                      <a:pt x="1" y="2"/>
                      <a:pt x="2" y="3"/>
                    </a:cubicBezTo>
                    <a:cubicBezTo>
                      <a:pt x="1" y="2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80" name="Freeform 34"/>
              <p:cNvSpPr/>
              <p:nvPr/>
            </p:nvSpPr>
            <p:spPr bwMode="auto">
              <a:xfrm>
                <a:off x="2202" y="2452"/>
                <a:ext cx="2" cy="3"/>
              </a:xfrm>
              <a:custGeom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0"/>
                      <a:pt x="1" y="1"/>
                      <a:pt x="1" y="2"/>
                    </a:cubicBezTo>
                    <a:cubicBezTo>
                      <a:pt x="1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81" name="Freeform 35"/>
              <p:cNvSpPr/>
              <p:nvPr/>
            </p:nvSpPr>
            <p:spPr bwMode="auto">
              <a:xfrm>
                <a:off x="2225" y="2479"/>
                <a:ext cx="3" cy="5"/>
              </a:xfrm>
              <a:custGeom>
                <a:gdLst>
                  <a:gd name="T0" fmla="*/ 0 w 2"/>
                  <a:gd name="T1" fmla="*/ 0 h 3"/>
                  <a:gd name="T2" fmla="*/ 2 w 2"/>
                  <a:gd name="T3" fmla="*/ 3 h 3"/>
                  <a:gd name="T4" fmla="*/ 0 w 2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cubicBezTo>
                      <a:pt x="1" y="1"/>
                      <a:pt x="2" y="2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82" name="Freeform 36"/>
              <p:cNvSpPr/>
              <p:nvPr/>
            </p:nvSpPr>
            <p:spPr bwMode="auto">
              <a:xfrm>
                <a:off x="2218" y="2471"/>
                <a:ext cx="3" cy="3"/>
              </a:xfrm>
              <a:custGeom>
                <a:gdLst>
                  <a:gd name="T0" fmla="*/ 0 w 2"/>
                  <a:gd name="T1" fmla="*/ 0 h 2"/>
                  <a:gd name="T2" fmla="*/ 2 w 2"/>
                  <a:gd name="T3" fmla="*/ 2 h 2"/>
                  <a:gd name="T4" fmla="*/ 0 w 2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cubicBezTo>
                      <a:pt x="1" y="1"/>
                      <a:pt x="1" y="1"/>
                      <a:pt x="2" y="2"/>
                    </a:cubicBezTo>
                    <a:cubicBezTo>
                      <a:pt x="1" y="1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83" name="Freeform 37"/>
              <p:cNvSpPr/>
              <p:nvPr/>
            </p:nvSpPr>
            <p:spPr bwMode="auto">
              <a:xfrm>
                <a:off x="2211" y="2460"/>
                <a:ext cx="2" cy="4"/>
              </a:xfrm>
              <a:custGeom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1"/>
                      <a:pt x="1" y="2"/>
                      <a:pt x="1" y="2"/>
                    </a:cubicBezTo>
                    <a:cubicBezTo>
                      <a:pt x="1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84" name="Freeform 38"/>
              <p:cNvSpPr/>
              <p:nvPr/>
            </p:nvSpPr>
            <p:spPr bwMode="auto">
              <a:xfrm>
                <a:off x="2892" y="3080"/>
                <a:ext cx="4" cy="4"/>
              </a:xfrm>
              <a:custGeom>
                <a:gdLst>
                  <a:gd name="T0" fmla="*/ 2 w 2"/>
                  <a:gd name="T1" fmla="*/ 2 h 2"/>
                  <a:gd name="T2" fmla="*/ 0 w 2"/>
                  <a:gd name="T3" fmla="*/ 0 h 2"/>
                  <a:gd name="T4" fmla="*/ 2 w 2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cubicBezTo>
                      <a:pt x="1" y="2"/>
                      <a:pt x="1" y="1"/>
                      <a:pt x="0" y="0"/>
                    </a:cubicBezTo>
                    <a:cubicBezTo>
                      <a:pt x="1" y="1"/>
                      <a:pt x="1" y="2"/>
                      <a:pt x="2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85" name="Freeform 39"/>
              <p:cNvSpPr/>
              <p:nvPr/>
            </p:nvSpPr>
            <p:spPr bwMode="auto">
              <a:xfrm>
                <a:off x="2975" y="3183"/>
                <a:ext cx="13" cy="2"/>
              </a:xfrm>
              <a:custGeom>
                <a:gdLst>
                  <a:gd name="T0" fmla="*/ 8 w 8"/>
                  <a:gd name="T1" fmla="*/ 1 h 1"/>
                  <a:gd name="T2" fmla="*/ 0 w 8"/>
                  <a:gd name="T3" fmla="*/ 0 h 1"/>
                  <a:gd name="T4" fmla="*/ 8 w 8"/>
                  <a:gd name="T5" fmla="*/ 1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">
                    <a:moveTo>
                      <a:pt x="8" y="1"/>
                    </a:moveTo>
                    <a:cubicBezTo>
                      <a:pt x="5" y="1"/>
                      <a:pt x="2" y="1"/>
                      <a:pt x="0" y="0"/>
                    </a:cubicBezTo>
                    <a:cubicBezTo>
                      <a:pt x="2" y="1"/>
                      <a:pt x="5" y="1"/>
                      <a:pt x="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86" name="Freeform 40"/>
              <p:cNvSpPr/>
              <p:nvPr/>
            </p:nvSpPr>
            <p:spPr bwMode="auto">
              <a:xfrm>
                <a:off x="2957" y="3183"/>
                <a:ext cx="14" cy="0"/>
              </a:xfrm>
              <a:custGeom>
                <a:gdLst>
                  <a:gd name="T0" fmla="*/ 8 w 8"/>
                  <a:gd name="T1" fmla="*/ 1 w 8"/>
                  <a:gd name="T2" fmla="*/ 0 w 8"/>
                  <a:gd name="T3" fmla="*/ 8 w 8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8">
                    <a:moveTo>
                      <a:pt x="8" y="0"/>
                    </a:moveTo>
                    <a:cubicBezTo>
                      <a:pt x="6" y="0"/>
                      <a:pt x="4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3" y="0"/>
                      <a:pt x="5" y="0"/>
                      <a:pt x="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87" name="Freeform 41"/>
              <p:cNvSpPr/>
              <p:nvPr/>
            </p:nvSpPr>
            <p:spPr bwMode="auto">
              <a:xfrm>
                <a:off x="2911" y="3115"/>
                <a:ext cx="2" cy="3"/>
              </a:xfrm>
              <a:custGeom>
                <a:gdLst>
                  <a:gd name="T0" fmla="*/ 1 w 1"/>
                  <a:gd name="T1" fmla="*/ 2 h 2"/>
                  <a:gd name="T2" fmla="*/ 0 w 1"/>
                  <a:gd name="T3" fmla="*/ 0 h 2"/>
                  <a:gd name="T4" fmla="*/ 1 w 1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1"/>
                      <a:pt x="1" y="1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88" name="Freeform 42"/>
              <p:cNvSpPr/>
              <p:nvPr/>
            </p:nvSpPr>
            <p:spPr bwMode="auto">
              <a:xfrm flipH="1">
                <a:off x="2926" y="3175"/>
                <a:ext cx="0" cy="3"/>
              </a:xfrm>
              <a:custGeom>
                <a:gdLst>
                  <a:gd name="T0" fmla="*/ 2 h 2"/>
                  <a:gd name="T1" fmla="*/ 0 h 2"/>
                  <a:gd name="T2" fmla="*/ 2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1"/>
                      <a:pt x="0" y="1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89" name="Freeform 43"/>
              <p:cNvSpPr/>
              <p:nvPr/>
            </p:nvSpPr>
            <p:spPr bwMode="auto">
              <a:xfrm>
                <a:off x="3005" y="3188"/>
                <a:ext cx="14" cy="6"/>
              </a:xfrm>
              <a:custGeom>
                <a:gdLst>
                  <a:gd name="T0" fmla="*/ 8 w 8"/>
                  <a:gd name="T1" fmla="*/ 3 h 3"/>
                  <a:gd name="T2" fmla="*/ 0 w 8"/>
                  <a:gd name="T3" fmla="*/ 0 h 3"/>
                  <a:gd name="T4" fmla="*/ 8 w 8"/>
                  <a:gd name="T5" fmla="*/ 3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3">
                    <a:moveTo>
                      <a:pt x="8" y="3"/>
                    </a:moveTo>
                    <a:cubicBezTo>
                      <a:pt x="5" y="2"/>
                      <a:pt x="3" y="1"/>
                      <a:pt x="0" y="0"/>
                    </a:cubicBezTo>
                    <a:cubicBezTo>
                      <a:pt x="3" y="1"/>
                      <a:pt x="5" y="2"/>
                      <a:pt x="8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90" name="Freeform 44"/>
              <p:cNvSpPr/>
              <p:nvPr/>
            </p:nvSpPr>
            <p:spPr bwMode="auto">
              <a:xfrm>
                <a:off x="2990" y="3187"/>
                <a:ext cx="14" cy="1"/>
              </a:xfrm>
              <a:custGeom>
                <a:gdLst>
                  <a:gd name="T0" fmla="*/ 8 w 8"/>
                  <a:gd name="T1" fmla="*/ 1 h 1"/>
                  <a:gd name="T2" fmla="*/ 0 w 8"/>
                  <a:gd name="T3" fmla="*/ 0 h 1"/>
                  <a:gd name="T4" fmla="*/ 8 w 8"/>
                  <a:gd name="T5" fmla="*/ 1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">
                    <a:moveTo>
                      <a:pt x="8" y="1"/>
                    </a:moveTo>
                    <a:cubicBezTo>
                      <a:pt x="5" y="1"/>
                      <a:pt x="2" y="0"/>
                      <a:pt x="0" y="0"/>
                    </a:cubicBezTo>
                    <a:cubicBezTo>
                      <a:pt x="2" y="0"/>
                      <a:pt x="5" y="1"/>
                      <a:pt x="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91" name="Freeform 45"/>
              <p:cNvSpPr/>
              <p:nvPr/>
            </p:nvSpPr>
            <p:spPr bwMode="auto">
              <a:xfrm>
                <a:off x="2918" y="3132"/>
                <a:ext cx="2" cy="5"/>
              </a:xfrm>
              <a:custGeom>
                <a:gdLst>
                  <a:gd name="T0" fmla="*/ 1 w 1"/>
                  <a:gd name="T1" fmla="*/ 3 h 3"/>
                  <a:gd name="T2" fmla="*/ 0 w 1"/>
                  <a:gd name="T3" fmla="*/ 0 h 3"/>
                  <a:gd name="T4" fmla="*/ 1 w 1"/>
                  <a:gd name="T5" fmla="*/ 3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3"/>
                    </a:moveTo>
                    <a:cubicBezTo>
                      <a:pt x="1" y="2"/>
                      <a:pt x="1" y="1"/>
                      <a:pt x="0" y="0"/>
                    </a:cubicBezTo>
                    <a:cubicBezTo>
                      <a:pt x="1" y="1"/>
                      <a:pt x="1" y="2"/>
                      <a:pt x="1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92" name="Freeform 46"/>
              <p:cNvSpPr/>
              <p:nvPr/>
            </p:nvSpPr>
            <p:spPr bwMode="auto">
              <a:xfrm>
                <a:off x="2914" y="3123"/>
                <a:ext cx="2" cy="4"/>
              </a:xfrm>
              <a:custGeom>
                <a:gdLst>
                  <a:gd name="T0" fmla="*/ 1 w 1"/>
                  <a:gd name="T1" fmla="*/ 2 h 2"/>
                  <a:gd name="T2" fmla="*/ 0 w 1"/>
                  <a:gd name="T3" fmla="*/ 0 h 2"/>
                  <a:gd name="T4" fmla="*/ 1 w 1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2"/>
                      <a:pt x="1" y="1"/>
                      <a:pt x="0" y="0"/>
                    </a:cubicBezTo>
                    <a:cubicBezTo>
                      <a:pt x="1" y="1"/>
                      <a:pt x="1" y="2"/>
                      <a:pt x="1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93" name="Freeform 47"/>
              <p:cNvSpPr/>
              <p:nvPr/>
            </p:nvSpPr>
            <p:spPr bwMode="auto">
              <a:xfrm flipH="1">
                <a:off x="2923" y="3152"/>
                <a:ext cx="0" cy="4"/>
              </a:xfrm>
              <a:custGeom>
                <a:gdLst>
                  <a:gd name="T0" fmla="*/ 2 h 2"/>
                  <a:gd name="T1" fmla="*/ 0 h 2"/>
                  <a:gd name="T2" fmla="*/ 2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1"/>
                      <a:pt x="0" y="1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94" name="Freeform 48"/>
              <p:cNvSpPr/>
              <p:nvPr/>
            </p:nvSpPr>
            <p:spPr bwMode="auto">
              <a:xfrm flipH="1">
                <a:off x="2925" y="3164"/>
                <a:ext cx="0" cy="2"/>
              </a:xfrm>
              <a:custGeom>
                <a:gdLst>
                  <a:gd name="T0" fmla="*/ 2 h 2"/>
                  <a:gd name="T1" fmla="*/ 0 h 2"/>
                  <a:gd name="T2" fmla="*/ 2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95" name="Freeform 49"/>
              <p:cNvSpPr/>
              <p:nvPr/>
            </p:nvSpPr>
            <p:spPr bwMode="auto">
              <a:xfrm flipH="1">
                <a:off x="2921" y="3142"/>
                <a:ext cx="0" cy="3"/>
              </a:xfrm>
              <a:custGeom>
                <a:gdLst>
                  <a:gd name="T0" fmla="*/ 2 h 2"/>
                  <a:gd name="T1" fmla="*/ 0 h 2"/>
                  <a:gd name="T2" fmla="*/ 2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1"/>
                      <a:pt x="0" y="1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96" name="Freeform 50"/>
              <p:cNvSpPr/>
              <p:nvPr/>
            </p:nvSpPr>
            <p:spPr bwMode="auto">
              <a:xfrm flipH="1">
                <a:off x="2266" y="2579"/>
                <a:ext cx="0" cy="5"/>
              </a:xfrm>
              <a:custGeom>
                <a:gdLst>
                  <a:gd name="T0" fmla="*/ 0 h 3"/>
                  <a:gd name="T1" fmla="*/ 3 h 3"/>
                  <a:gd name="T2" fmla="*/ 0 h 3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97" name="Freeform 51"/>
              <p:cNvSpPr/>
              <p:nvPr/>
            </p:nvSpPr>
            <p:spPr bwMode="auto">
              <a:xfrm>
                <a:off x="2255" y="2690"/>
                <a:ext cx="2" cy="6"/>
              </a:xfrm>
              <a:custGeom>
                <a:gdLst>
                  <a:gd name="T0" fmla="*/ 1 w 1"/>
                  <a:gd name="T1" fmla="*/ 0 h 3"/>
                  <a:gd name="T2" fmla="*/ 0 w 1"/>
                  <a:gd name="T3" fmla="*/ 3 h 3"/>
                  <a:gd name="T4" fmla="*/ 1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0" y="2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98" name="Freeform 52"/>
              <p:cNvSpPr/>
              <p:nvPr/>
            </p:nvSpPr>
            <p:spPr bwMode="auto">
              <a:xfrm>
                <a:off x="2252" y="2701"/>
                <a:ext cx="2" cy="5"/>
              </a:xfrm>
              <a:custGeom>
                <a:gdLst>
                  <a:gd name="T0" fmla="*/ 1 w 1"/>
                  <a:gd name="T1" fmla="*/ 0 h 3"/>
                  <a:gd name="T2" fmla="*/ 0 w 1"/>
                  <a:gd name="T3" fmla="*/ 3 h 3"/>
                  <a:gd name="T4" fmla="*/ 1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0" y="2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99" name="Freeform 53"/>
              <p:cNvSpPr/>
              <p:nvPr/>
            </p:nvSpPr>
            <p:spPr bwMode="auto">
              <a:xfrm>
                <a:off x="2247" y="2711"/>
                <a:ext cx="3" cy="7"/>
              </a:xfrm>
              <a:custGeom>
                <a:gdLst>
                  <a:gd name="T0" fmla="*/ 2 w 2"/>
                  <a:gd name="T1" fmla="*/ 0 h 4"/>
                  <a:gd name="T2" fmla="*/ 0 w 2"/>
                  <a:gd name="T3" fmla="*/ 4 h 4"/>
                  <a:gd name="T4" fmla="*/ 2 w 2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cubicBezTo>
                      <a:pt x="1" y="1"/>
                      <a:pt x="1" y="2"/>
                      <a:pt x="0" y="4"/>
                    </a:cubicBezTo>
                    <a:cubicBezTo>
                      <a:pt x="1" y="2"/>
                      <a:pt x="1" y="1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00" name="Freeform 54"/>
              <p:cNvSpPr/>
              <p:nvPr/>
            </p:nvSpPr>
            <p:spPr bwMode="auto">
              <a:xfrm>
                <a:off x="2259" y="2680"/>
                <a:ext cx="2" cy="5"/>
              </a:xfrm>
              <a:custGeom>
                <a:gdLst>
                  <a:gd name="T0" fmla="*/ 1 w 1"/>
                  <a:gd name="T1" fmla="*/ 0 h 3"/>
                  <a:gd name="T2" fmla="*/ 0 w 1"/>
                  <a:gd name="T3" fmla="*/ 3 h 3"/>
                  <a:gd name="T4" fmla="*/ 1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0" y="2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01" name="Freeform 55"/>
              <p:cNvSpPr/>
              <p:nvPr/>
            </p:nvSpPr>
            <p:spPr bwMode="auto">
              <a:xfrm>
                <a:off x="2262" y="2668"/>
                <a:ext cx="2" cy="7"/>
              </a:xfrm>
              <a:custGeom>
                <a:gdLst>
                  <a:gd name="T0" fmla="*/ 1 w 1"/>
                  <a:gd name="T1" fmla="*/ 0 h 4"/>
                  <a:gd name="T2" fmla="*/ 0 w 1"/>
                  <a:gd name="T3" fmla="*/ 4 h 4"/>
                  <a:gd name="T4" fmla="*/ 1 w 1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0" y="2"/>
                      <a:pt x="0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02" name="Freeform 56"/>
              <p:cNvSpPr/>
              <p:nvPr/>
            </p:nvSpPr>
            <p:spPr bwMode="auto">
              <a:xfrm>
                <a:off x="2242" y="2721"/>
                <a:ext cx="3" cy="7"/>
              </a:xfrm>
              <a:custGeom>
                <a:gdLst>
                  <a:gd name="T0" fmla="*/ 2 w 2"/>
                  <a:gd name="T1" fmla="*/ 0 h 4"/>
                  <a:gd name="T2" fmla="*/ 0 w 2"/>
                  <a:gd name="T3" fmla="*/ 4 h 4"/>
                  <a:gd name="T4" fmla="*/ 2 w 2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cubicBezTo>
                      <a:pt x="1" y="1"/>
                      <a:pt x="1" y="2"/>
                      <a:pt x="0" y="4"/>
                    </a:cubicBezTo>
                    <a:cubicBezTo>
                      <a:pt x="1" y="2"/>
                      <a:pt x="1" y="1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03" name="Freeform 57"/>
              <p:cNvSpPr/>
              <p:nvPr/>
            </p:nvSpPr>
            <p:spPr bwMode="auto">
              <a:xfrm>
                <a:off x="2230" y="2742"/>
                <a:ext cx="3" cy="5"/>
              </a:xfrm>
              <a:custGeom>
                <a:gdLst>
                  <a:gd name="T0" fmla="*/ 2 w 2"/>
                  <a:gd name="T1" fmla="*/ 0 h 3"/>
                  <a:gd name="T2" fmla="*/ 0 w 2"/>
                  <a:gd name="T3" fmla="*/ 3 h 3"/>
                  <a:gd name="T4" fmla="*/ 2 w 2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2"/>
                      <a:pt x="2" y="1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04" name="Freeform 58"/>
              <p:cNvSpPr/>
              <p:nvPr/>
            </p:nvSpPr>
            <p:spPr bwMode="auto">
              <a:xfrm>
                <a:off x="2216" y="2761"/>
                <a:ext cx="5" cy="7"/>
              </a:xfrm>
              <a:custGeom>
                <a:gdLst>
                  <a:gd name="T0" fmla="*/ 3 w 3"/>
                  <a:gd name="T1" fmla="*/ 0 h 4"/>
                  <a:gd name="T2" fmla="*/ 0 w 3"/>
                  <a:gd name="T3" fmla="*/ 4 h 4"/>
                  <a:gd name="T4" fmla="*/ 3 w 3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4">
                    <a:moveTo>
                      <a:pt x="3" y="0"/>
                    </a:moveTo>
                    <a:cubicBezTo>
                      <a:pt x="2" y="2"/>
                      <a:pt x="1" y="3"/>
                      <a:pt x="0" y="4"/>
                    </a:cubicBezTo>
                    <a:cubicBezTo>
                      <a:pt x="1" y="3"/>
                      <a:pt x="2" y="2"/>
                      <a:pt x="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05" name="Freeform 59"/>
              <p:cNvSpPr/>
              <p:nvPr/>
            </p:nvSpPr>
            <p:spPr bwMode="auto">
              <a:xfrm>
                <a:off x="2219" y="2843"/>
                <a:ext cx="9" cy="7"/>
              </a:xfrm>
              <a:custGeom>
                <a:gdLst>
                  <a:gd name="T0" fmla="*/ 0 w 5"/>
                  <a:gd name="T1" fmla="*/ 0 h 4"/>
                  <a:gd name="T2" fmla="*/ 5 w 5"/>
                  <a:gd name="T3" fmla="*/ 4 h 4"/>
                  <a:gd name="T4" fmla="*/ 0 w 5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0" y="0"/>
                    </a:moveTo>
                    <a:cubicBezTo>
                      <a:pt x="2" y="1"/>
                      <a:pt x="3" y="3"/>
                      <a:pt x="5" y="4"/>
                    </a:cubicBezTo>
                    <a:cubicBezTo>
                      <a:pt x="3" y="3"/>
                      <a:pt x="2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06" name="Freeform 60"/>
              <p:cNvSpPr/>
              <p:nvPr/>
            </p:nvSpPr>
            <p:spPr bwMode="auto">
              <a:xfrm>
                <a:off x="2264" y="2658"/>
                <a:ext cx="2" cy="5"/>
              </a:xfrm>
              <a:custGeom>
                <a:gdLst>
                  <a:gd name="T0" fmla="*/ 1 w 1"/>
                  <a:gd name="T1" fmla="*/ 0 h 3"/>
                  <a:gd name="T2" fmla="*/ 0 w 1"/>
                  <a:gd name="T3" fmla="*/ 3 h 3"/>
                  <a:gd name="T4" fmla="*/ 1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0" y="2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07" name="Freeform 61"/>
              <p:cNvSpPr/>
              <p:nvPr/>
            </p:nvSpPr>
            <p:spPr bwMode="auto">
              <a:xfrm>
                <a:off x="2237" y="2732"/>
                <a:ext cx="3" cy="7"/>
              </a:xfrm>
              <a:custGeom>
                <a:gdLst>
                  <a:gd name="T0" fmla="*/ 2 w 2"/>
                  <a:gd name="T1" fmla="*/ 0 h 4"/>
                  <a:gd name="T2" fmla="*/ 0 w 2"/>
                  <a:gd name="T3" fmla="*/ 4 h 4"/>
                  <a:gd name="T4" fmla="*/ 2 w 2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cubicBezTo>
                      <a:pt x="1" y="1"/>
                      <a:pt x="0" y="2"/>
                      <a:pt x="0" y="4"/>
                    </a:cubicBezTo>
                    <a:cubicBezTo>
                      <a:pt x="0" y="2"/>
                      <a:pt x="1" y="1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08" name="Freeform 62"/>
              <p:cNvSpPr/>
              <p:nvPr/>
            </p:nvSpPr>
            <p:spPr bwMode="auto">
              <a:xfrm>
                <a:off x="2223" y="2752"/>
                <a:ext cx="5" cy="5"/>
              </a:xfrm>
              <a:custGeom>
                <a:gdLst>
                  <a:gd name="T0" fmla="*/ 3 w 3"/>
                  <a:gd name="T1" fmla="*/ 0 h 3"/>
                  <a:gd name="T2" fmla="*/ 0 w 3"/>
                  <a:gd name="T3" fmla="*/ 3 h 3"/>
                  <a:gd name="T4" fmla="*/ 3 w 3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2"/>
                      <a:pt x="2" y="1"/>
                      <a:pt x="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09" name="Freeform 63"/>
              <p:cNvSpPr/>
              <p:nvPr/>
            </p:nvSpPr>
            <p:spPr bwMode="auto">
              <a:xfrm flipH="1">
                <a:off x="2269" y="2615"/>
                <a:ext cx="0" cy="3"/>
              </a:xfrm>
              <a:custGeom>
                <a:gdLst>
                  <a:gd name="T0" fmla="*/ 2 h 2"/>
                  <a:gd name="T1" fmla="*/ 0 h 2"/>
                  <a:gd name="T2" fmla="*/ 2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10" name="Freeform 64"/>
              <p:cNvSpPr/>
              <p:nvPr/>
            </p:nvSpPr>
            <p:spPr bwMode="auto">
              <a:xfrm>
                <a:off x="2261" y="2555"/>
                <a:ext cx="1" cy="5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1"/>
                      <a:pt x="0" y="2"/>
                      <a:pt x="1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11" name="Freeform 65"/>
              <p:cNvSpPr/>
              <p:nvPr/>
            </p:nvSpPr>
            <p:spPr bwMode="auto">
              <a:xfrm>
                <a:off x="2257" y="2545"/>
                <a:ext cx="2" cy="5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1"/>
                      <a:pt x="1" y="2"/>
                      <a:pt x="1" y="3"/>
                    </a:cubicBezTo>
                    <a:cubicBezTo>
                      <a:pt x="1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12" name="Freeform 66"/>
              <p:cNvSpPr/>
              <p:nvPr/>
            </p:nvSpPr>
            <p:spPr bwMode="auto">
              <a:xfrm flipH="1">
                <a:off x="2264" y="2567"/>
                <a:ext cx="0" cy="5"/>
              </a:xfrm>
              <a:custGeom>
                <a:gdLst>
                  <a:gd name="T0" fmla="*/ 0 h 3"/>
                  <a:gd name="T1" fmla="*/ 3 h 3"/>
                  <a:gd name="T2" fmla="*/ 0 h 3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13" name="Freeform 67"/>
              <p:cNvSpPr/>
              <p:nvPr/>
            </p:nvSpPr>
            <p:spPr bwMode="auto">
              <a:xfrm>
                <a:off x="2873" y="3060"/>
                <a:ext cx="2" cy="0"/>
              </a:xfrm>
              <a:custGeom>
                <a:gdLst>
                  <a:gd name="T0" fmla="*/ 0 w 2"/>
                  <a:gd name="T1" fmla="*/ 2 w 2"/>
                  <a:gd name="T2" fmla="*/ 0 w 2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14" name="Freeform 68"/>
              <p:cNvSpPr/>
              <p:nvPr/>
            </p:nvSpPr>
            <p:spPr bwMode="auto">
              <a:xfrm>
                <a:off x="2254" y="2533"/>
                <a:ext cx="1" cy="5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1"/>
                      <a:pt x="0" y="2"/>
                      <a:pt x="1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15" name="Freeform 69"/>
              <p:cNvSpPr/>
              <p:nvPr/>
            </p:nvSpPr>
            <p:spPr bwMode="auto">
              <a:xfrm>
                <a:off x="2249" y="2522"/>
                <a:ext cx="1" cy="5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1" y="1"/>
                      <a:pt x="1" y="2"/>
                      <a:pt x="1" y="3"/>
                    </a:cubicBezTo>
                    <a:cubicBezTo>
                      <a:pt x="1" y="2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16" name="Freeform 70"/>
              <p:cNvSpPr/>
              <p:nvPr/>
            </p:nvSpPr>
            <p:spPr bwMode="auto">
              <a:xfrm>
                <a:off x="2243" y="2510"/>
                <a:ext cx="4" cy="5"/>
              </a:xfrm>
              <a:custGeom>
                <a:gdLst>
                  <a:gd name="T0" fmla="*/ 0 w 2"/>
                  <a:gd name="T1" fmla="*/ 0 h 3"/>
                  <a:gd name="T2" fmla="*/ 2 w 2"/>
                  <a:gd name="T3" fmla="*/ 3 h 3"/>
                  <a:gd name="T4" fmla="*/ 0 w 2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cubicBezTo>
                      <a:pt x="1" y="1"/>
                      <a:pt x="1" y="2"/>
                      <a:pt x="2" y="3"/>
                    </a:cubicBezTo>
                    <a:cubicBezTo>
                      <a:pt x="1" y="2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17" name="Freeform 71"/>
              <p:cNvSpPr/>
              <p:nvPr/>
            </p:nvSpPr>
            <p:spPr bwMode="auto">
              <a:xfrm flipH="1">
                <a:off x="2269" y="2624"/>
                <a:ext cx="0" cy="6"/>
              </a:xfrm>
              <a:custGeom>
                <a:gdLst>
                  <a:gd name="T0" fmla="*/ 0 h 4"/>
                  <a:gd name="T1" fmla="*/ 4 h 4"/>
                  <a:gd name="T2" fmla="*/ 0 h 4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4">
                    <a:moveTo>
                      <a:pt x="0" y="0"/>
                    </a:moveTo>
                    <a:cubicBezTo>
                      <a:pt x="0" y="2"/>
                      <a:pt x="0" y="3"/>
                      <a:pt x="0" y="4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18" name="Freeform 72"/>
              <p:cNvSpPr/>
              <p:nvPr/>
            </p:nvSpPr>
            <p:spPr bwMode="auto">
              <a:xfrm flipH="1">
                <a:off x="2267" y="2636"/>
                <a:ext cx="0" cy="5"/>
              </a:xfrm>
              <a:custGeom>
                <a:gdLst>
                  <a:gd name="T0" fmla="*/ 0 h 3"/>
                  <a:gd name="T1" fmla="*/ 3 h 3"/>
                  <a:gd name="T2" fmla="*/ 0 h 3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19" name="Freeform 73"/>
              <p:cNvSpPr/>
              <p:nvPr/>
            </p:nvSpPr>
            <p:spPr bwMode="auto">
              <a:xfrm>
                <a:off x="2267" y="2603"/>
                <a:ext cx="2" cy="3"/>
              </a:xfrm>
              <a:custGeom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1" y="1"/>
                      <a:pt x="1" y="1"/>
                      <a:pt x="1" y="2"/>
                    </a:cubicBezTo>
                    <a:cubicBezTo>
                      <a:pt x="1" y="1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20" name="Freeform 74"/>
              <p:cNvSpPr/>
              <p:nvPr/>
            </p:nvSpPr>
            <p:spPr bwMode="auto">
              <a:xfrm>
                <a:off x="2266" y="2646"/>
                <a:ext cx="1" cy="7"/>
              </a:xfrm>
              <a:custGeom>
                <a:gdLst>
                  <a:gd name="T0" fmla="*/ 1 w 1"/>
                  <a:gd name="T1" fmla="*/ 0 h 4"/>
                  <a:gd name="T2" fmla="*/ 0 w 1"/>
                  <a:gd name="T3" fmla="*/ 4 h 4"/>
                  <a:gd name="T4" fmla="*/ 1 w 1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1" y="0"/>
                    </a:moveTo>
                    <a:cubicBezTo>
                      <a:pt x="1" y="2"/>
                      <a:pt x="0" y="3"/>
                      <a:pt x="0" y="4"/>
                    </a:cubicBezTo>
                    <a:cubicBezTo>
                      <a:pt x="0" y="3"/>
                      <a:pt x="1" y="2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21" name="Freeform 75"/>
              <p:cNvSpPr/>
              <p:nvPr/>
            </p:nvSpPr>
            <p:spPr bwMode="auto">
              <a:xfrm flipH="1">
                <a:off x="2267" y="2591"/>
                <a:ext cx="0" cy="5"/>
              </a:xfrm>
              <a:custGeom>
                <a:gdLst>
                  <a:gd name="T0" fmla="*/ 0 h 3"/>
                  <a:gd name="T1" fmla="*/ 3 h 3"/>
                  <a:gd name="T2" fmla="*/ 0 h 3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22" name="Freeform 76"/>
              <p:cNvSpPr/>
              <p:nvPr/>
            </p:nvSpPr>
            <p:spPr bwMode="auto">
              <a:xfrm>
                <a:off x="2684" y="2830"/>
                <a:ext cx="7" cy="3"/>
              </a:xfrm>
              <a:custGeom>
                <a:gdLst>
                  <a:gd name="T0" fmla="*/ 0 w 4"/>
                  <a:gd name="T1" fmla="*/ 2 h 2"/>
                  <a:gd name="T2" fmla="*/ 4 w 4"/>
                  <a:gd name="T3" fmla="*/ 0 h 2"/>
                  <a:gd name="T4" fmla="*/ 0 w 4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2" y="0"/>
                      <a:pt x="4" y="0"/>
                    </a:cubicBezTo>
                    <a:cubicBezTo>
                      <a:pt x="2" y="0"/>
                      <a:pt x="1" y="1"/>
                      <a:pt x="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23" name="Freeform 77"/>
              <p:cNvSpPr/>
              <p:nvPr/>
            </p:nvSpPr>
            <p:spPr bwMode="auto">
              <a:xfrm flipH="1">
                <a:off x="2527" y="2584"/>
                <a:ext cx="0" cy="3"/>
              </a:xfrm>
              <a:custGeom>
                <a:gdLst>
                  <a:gd name="T0" fmla="*/ 0 h 2"/>
                  <a:gd name="T1" fmla="*/ 2 h 2"/>
                  <a:gd name="T2" fmla="*/ 0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cubicBezTo>
                      <a:pt x="0" y="1"/>
                      <a:pt x="0" y="1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24" name="Freeform 78"/>
              <p:cNvSpPr/>
              <p:nvPr/>
            </p:nvSpPr>
            <p:spPr bwMode="auto">
              <a:xfrm>
                <a:off x="2858" y="3046"/>
                <a:ext cx="8" cy="7"/>
              </a:xfrm>
              <a:custGeom>
                <a:gdLst>
                  <a:gd name="T0" fmla="*/ 0 w 5"/>
                  <a:gd name="T1" fmla="*/ 0 h 4"/>
                  <a:gd name="T2" fmla="*/ 5 w 5"/>
                  <a:gd name="T3" fmla="*/ 4 h 4"/>
                  <a:gd name="T4" fmla="*/ 0 w 5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0" y="0"/>
                    </a:moveTo>
                    <a:cubicBezTo>
                      <a:pt x="2" y="1"/>
                      <a:pt x="3" y="2"/>
                      <a:pt x="5" y="4"/>
                    </a:cubicBezTo>
                    <a:cubicBezTo>
                      <a:pt x="3" y="2"/>
                      <a:pt x="2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25" name="Freeform 79"/>
              <p:cNvSpPr/>
              <p:nvPr/>
            </p:nvSpPr>
            <p:spPr bwMode="auto">
              <a:xfrm>
                <a:off x="2230" y="2854"/>
                <a:ext cx="5" cy="5"/>
              </a:xfrm>
              <a:custGeom>
                <a:gdLst>
                  <a:gd name="T0" fmla="*/ 0 w 3"/>
                  <a:gd name="T1" fmla="*/ 0 h 3"/>
                  <a:gd name="T2" fmla="*/ 3 w 3"/>
                  <a:gd name="T3" fmla="*/ 3 h 3"/>
                  <a:gd name="T4" fmla="*/ 0 w 3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cubicBezTo>
                      <a:pt x="1" y="1"/>
                      <a:pt x="2" y="2"/>
                      <a:pt x="3" y="3"/>
                    </a:cubicBezTo>
                    <a:cubicBezTo>
                      <a:pt x="2" y="2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26" name="Freeform 80"/>
              <p:cNvSpPr/>
              <p:nvPr/>
            </p:nvSpPr>
            <p:spPr bwMode="auto">
              <a:xfrm>
                <a:off x="2520" y="2527"/>
                <a:ext cx="3" cy="16"/>
              </a:xfrm>
              <a:custGeom>
                <a:gdLst>
                  <a:gd name="T0" fmla="*/ 0 w 2"/>
                  <a:gd name="T1" fmla="*/ 0 h 9"/>
                  <a:gd name="T2" fmla="*/ 2 w 2"/>
                  <a:gd name="T3" fmla="*/ 9 h 9"/>
                  <a:gd name="T4" fmla="*/ 0 w 2"/>
                  <a:gd name="T5" fmla="*/ 0 h 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9">
                    <a:moveTo>
                      <a:pt x="0" y="0"/>
                    </a:moveTo>
                    <a:cubicBezTo>
                      <a:pt x="1" y="3"/>
                      <a:pt x="2" y="6"/>
                      <a:pt x="2" y="9"/>
                    </a:cubicBezTo>
                    <a:cubicBezTo>
                      <a:pt x="2" y="6"/>
                      <a:pt x="1" y="3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27" name="Freeform 81"/>
              <p:cNvSpPr/>
              <p:nvPr/>
            </p:nvSpPr>
            <p:spPr bwMode="auto">
              <a:xfrm>
                <a:off x="2523" y="2545"/>
                <a:ext cx="2" cy="13"/>
              </a:xfrm>
              <a:custGeom>
                <a:gdLst>
                  <a:gd name="T0" fmla="*/ 0 w 1"/>
                  <a:gd name="T1" fmla="*/ 0 h 8"/>
                  <a:gd name="T2" fmla="*/ 1 w 1"/>
                  <a:gd name="T3" fmla="*/ 8 h 8"/>
                  <a:gd name="T4" fmla="*/ 0 w 1"/>
                  <a:gd name="T5" fmla="*/ 0 h 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8">
                    <a:moveTo>
                      <a:pt x="0" y="0"/>
                    </a:moveTo>
                    <a:cubicBezTo>
                      <a:pt x="1" y="3"/>
                      <a:pt x="1" y="6"/>
                      <a:pt x="1" y="8"/>
                    </a:cubicBezTo>
                    <a:cubicBezTo>
                      <a:pt x="1" y="6"/>
                      <a:pt x="1" y="3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28" name="Freeform 82"/>
              <p:cNvSpPr/>
              <p:nvPr/>
            </p:nvSpPr>
            <p:spPr bwMode="auto">
              <a:xfrm>
                <a:off x="2523" y="2608"/>
                <a:ext cx="2" cy="3"/>
              </a:xfrm>
              <a:custGeom>
                <a:gdLst>
                  <a:gd name="T0" fmla="*/ 1 w 1"/>
                  <a:gd name="T1" fmla="*/ 0 h 2"/>
                  <a:gd name="T2" fmla="*/ 0 w 1"/>
                  <a:gd name="T3" fmla="*/ 2 h 2"/>
                  <a:gd name="T4" fmla="*/ 1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1" y="1"/>
                      <a:pt x="0" y="2"/>
                      <a:pt x="0" y="2"/>
                    </a:cubicBezTo>
                    <a:cubicBezTo>
                      <a:pt x="0" y="2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29" name="Freeform 83"/>
              <p:cNvSpPr/>
              <p:nvPr/>
            </p:nvSpPr>
            <p:spPr bwMode="auto">
              <a:xfrm>
                <a:off x="2515" y="2508"/>
                <a:ext cx="5" cy="16"/>
              </a:xfrm>
              <a:custGeom>
                <a:gdLst>
                  <a:gd name="T0" fmla="*/ 0 w 3"/>
                  <a:gd name="T1" fmla="*/ 0 h 9"/>
                  <a:gd name="T2" fmla="*/ 3 w 3"/>
                  <a:gd name="T3" fmla="*/ 9 h 9"/>
                  <a:gd name="T4" fmla="*/ 0 w 3"/>
                  <a:gd name="T5" fmla="*/ 0 h 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9">
                    <a:moveTo>
                      <a:pt x="0" y="0"/>
                    </a:moveTo>
                    <a:cubicBezTo>
                      <a:pt x="1" y="3"/>
                      <a:pt x="2" y="6"/>
                      <a:pt x="3" y="9"/>
                    </a:cubicBezTo>
                    <a:cubicBezTo>
                      <a:pt x="2" y="6"/>
                      <a:pt x="1" y="3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30" name="Freeform 84"/>
              <p:cNvSpPr/>
              <p:nvPr/>
            </p:nvSpPr>
            <p:spPr bwMode="auto">
              <a:xfrm>
                <a:off x="2671" y="2838"/>
                <a:ext cx="5" cy="4"/>
              </a:xfrm>
              <a:custGeom>
                <a:gdLst>
                  <a:gd name="T0" fmla="*/ 0 w 3"/>
                  <a:gd name="T1" fmla="*/ 2 h 2"/>
                  <a:gd name="T2" fmla="*/ 3 w 3"/>
                  <a:gd name="T3" fmla="*/ 0 h 2"/>
                  <a:gd name="T4" fmla="*/ 0 w 3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0" y="2"/>
                    </a:moveTo>
                    <a:cubicBezTo>
                      <a:pt x="1" y="1"/>
                      <a:pt x="2" y="0"/>
                      <a:pt x="3" y="0"/>
                    </a:cubicBezTo>
                    <a:cubicBezTo>
                      <a:pt x="2" y="0"/>
                      <a:pt x="1" y="1"/>
                      <a:pt x="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31" name="Freeform 85"/>
              <p:cNvSpPr/>
              <p:nvPr/>
            </p:nvSpPr>
            <p:spPr bwMode="auto">
              <a:xfrm>
                <a:off x="2521" y="2620"/>
                <a:ext cx="2" cy="4"/>
              </a:xfrm>
              <a:custGeom>
                <a:gdLst>
                  <a:gd name="T0" fmla="*/ 1 w 1"/>
                  <a:gd name="T1" fmla="*/ 0 h 2"/>
                  <a:gd name="T2" fmla="*/ 0 w 1"/>
                  <a:gd name="T3" fmla="*/ 2 h 2"/>
                  <a:gd name="T4" fmla="*/ 1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1" y="0"/>
                      <a:pt x="0" y="1"/>
                      <a:pt x="0" y="2"/>
                    </a:cubicBezTo>
                    <a:cubicBezTo>
                      <a:pt x="0" y="1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32" name="Freeform 86"/>
              <p:cNvSpPr/>
              <p:nvPr/>
            </p:nvSpPr>
            <p:spPr bwMode="auto">
              <a:xfrm>
                <a:off x="2678" y="2833"/>
                <a:ext cx="6" cy="3"/>
              </a:xfrm>
              <a:custGeom>
                <a:gdLst>
                  <a:gd name="T0" fmla="*/ 0 w 4"/>
                  <a:gd name="T1" fmla="*/ 2 h 2"/>
                  <a:gd name="T2" fmla="*/ 4 w 4"/>
                  <a:gd name="T3" fmla="*/ 0 h 2"/>
                  <a:gd name="T4" fmla="*/ 0 w 4"/>
                  <a:gd name="T5" fmla="*/ 2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2" y="0"/>
                      <a:pt x="4" y="0"/>
                    </a:cubicBezTo>
                    <a:cubicBezTo>
                      <a:pt x="2" y="0"/>
                      <a:pt x="1" y="1"/>
                      <a:pt x="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33" name="Freeform 87"/>
              <p:cNvSpPr/>
              <p:nvPr/>
            </p:nvSpPr>
            <p:spPr bwMode="auto">
              <a:xfrm flipH="1">
                <a:off x="2520" y="2630"/>
                <a:ext cx="0" cy="4"/>
              </a:xfrm>
              <a:custGeom>
                <a:gdLst>
                  <a:gd name="T0" fmla="*/ 0 h 2"/>
                  <a:gd name="T1" fmla="*/ 2 h 2"/>
                  <a:gd name="T2" fmla="*/ 0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cubicBezTo>
                      <a:pt x="0" y="1"/>
                      <a:pt x="0" y="2"/>
                      <a:pt x="0" y="2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34" name="Freeform 88"/>
              <p:cNvSpPr/>
              <p:nvPr/>
            </p:nvSpPr>
            <p:spPr bwMode="auto">
              <a:xfrm>
                <a:off x="2516" y="2642"/>
                <a:ext cx="2" cy="4"/>
              </a:xfrm>
              <a:custGeom>
                <a:gdLst>
                  <a:gd name="T0" fmla="*/ 1 w 1"/>
                  <a:gd name="T1" fmla="*/ 0 h 2"/>
                  <a:gd name="T2" fmla="*/ 0 w 1"/>
                  <a:gd name="T3" fmla="*/ 2 h 2"/>
                  <a:gd name="T4" fmla="*/ 1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1" y="0"/>
                      <a:pt x="0" y="1"/>
                      <a:pt x="0" y="2"/>
                    </a:cubicBezTo>
                    <a:cubicBezTo>
                      <a:pt x="0" y="1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35" name="Freeform 89"/>
              <p:cNvSpPr/>
              <p:nvPr/>
            </p:nvSpPr>
            <p:spPr bwMode="auto">
              <a:xfrm flipH="1">
                <a:off x="2525" y="2598"/>
                <a:ext cx="0" cy="0"/>
              </a:xfrm>
              <a:custGeom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36" name="Freeform 90"/>
              <p:cNvSpPr/>
              <p:nvPr/>
            </p:nvSpPr>
            <p:spPr bwMode="auto">
              <a:xfrm>
                <a:off x="2405" y="2373"/>
                <a:ext cx="13" cy="7"/>
              </a:xfrm>
              <a:custGeom>
                <a:gdLst>
                  <a:gd name="T0" fmla="*/ 0 w 8"/>
                  <a:gd name="T1" fmla="*/ 0 h 4"/>
                  <a:gd name="T2" fmla="*/ 8 w 8"/>
                  <a:gd name="T3" fmla="*/ 4 h 4"/>
                  <a:gd name="T4" fmla="*/ 0 w 8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4">
                    <a:moveTo>
                      <a:pt x="0" y="0"/>
                    </a:moveTo>
                    <a:cubicBezTo>
                      <a:pt x="3" y="1"/>
                      <a:pt x="5" y="2"/>
                      <a:pt x="8" y="4"/>
                    </a:cubicBezTo>
                    <a:cubicBezTo>
                      <a:pt x="5" y="2"/>
                      <a:pt x="3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37" name="Freeform 91"/>
              <p:cNvSpPr/>
              <p:nvPr/>
            </p:nvSpPr>
            <p:spPr bwMode="auto">
              <a:xfrm>
                <a:off x="2420" y="2381"/>
                <a:ext cx="14" cy="9"/>
              </a:xfrm>
              <a:custGeom>
                <a:gdLst>
                  <a:gd name="T0" fmla="*/ 0 w 8"/>
                  <a:gd name="T1" fmla="*/ 0 h 5"/>
                  <a:gd name="T2" fmla="*/ 8 w 8"/>
                  <a:gd name="T3" fmla="*/ 5 h 5"/>
                  <a:gd name="T4" fmla="*/ 0 w 8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5">
                    <a:moveTo>
                      <a:pt x="0" y="0"/>
                    </a:moveTo>
                    <a:cubicBezTo>
                      <a:pt x="3" y="2"/>
                      <a:pt x="5" y="4"/>
                      <a:pt x="8" y="5"/>
                    </a:cubicBezTo>
                    <a:cubicBezTo>
                      <a:pt x="5" y="4"/>
                      <a:pt x="3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38" name="Freeform 92"/>
              <p:cNvSpPr/>
              <p:nvPr/>
            </p:nvSpPr>
            <p:spPr bwMode="auto">
              <a:xfrm>
                <a:off x="2436" y="2393"/>
                <a:ext cx="12" cy="9"/>
              </a:xfrm>
              <a:custGeom>
                <a:gdLst>
                  <a:gd name="T0" fmla="*/ 0 w 7"/>
                  <a:gd name="T1" fmla="*/ 0 h 5"/>
                  <a:gd name="T2" fmla="*/ 7 w 7"/>
                  <a:gd name="T3" fmla="*/ 5 h 5"/>
                  <a:gd name="T4" fmla="*/ 0 w 7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5">
                    <a:moveTo>
                      <a:pt x="0" y="0"/>
                    </a:moveTo>
                    <a:cubicBezTo>
                      <a:pt x="3" y="1"/>
                      <a:pt x="5" y="3"/>
                      <a:pt x="7" y="5"/>
                    </a:cubicBezTo>
                    <a:cubicBezTo>
                      <a:pt x="5" y="3"/>
                      <a:pt x="3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39" name="Freeform 93"/>
              <p:cNvSpPr/>
              <p:nvPr/>
            </p:nvSpPr>
            <p:spPr bwMode="auto">
              <a:xfrm>
                <a:off x="2509" y="2493"/>
                <a:ext cx="6" cy="15"/>
              </a:xfrm>
              <a:custGeom>
                <a:gdLst>
                  <a:gd name="T0" fmla="*/ 0 w 3"/>
                  <a:gd name="T1" fmla="*/ 0 h 9"/>
                  <a:gd name="T2" fmla="*/ 3 w 3"/>
                  <a:gd name="T3" fmla="*/ 9 h 9"/>
                  <a:gd name="T4" fmla="*/ 0 w 3"/>
                  <a:gd name="T5" fmla="*/ 0 h 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9">
                    <a:moveTo>
                      <a:pt x="0" y="0"/>
                    </a:moveTo>
                    <a:cubicBezTo>
                      <a:pt x="1" y="3"/>
                      <a:pt x="2" y="6"/>
                      <a:pt x="3" y="9"/>
                    </a:cubicBezTo>
                    <a:cubicBezTo>
                      <a:pt x="2" y="6"/>
                      <a:pt x="1" y="3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40" name="Freeform 94"/>
              <p:cNvSpPr/>
              <p:nvPr/>
            </p:nvSpPr>
            <p:spPr bwMode="auto">
              <a:xfrm>
                <a:off x="2449" y="2404"/>
                <a:ext cx="11" cy="10"/>
              </a:xfrm>
              <a:custGeom>
                <a:gdLst>
                  <a:gd name="T0" fmla="*/ 0 w 6"/>
                  <a:gd name="T1" fmla="*/ 0 h 6"/>
                  <a:gd name="T2" fmla="*/ 6 w 6"/>
                  <a:gd name="T3" fmla="*/ 6 h 6"/>
                  <a:gd name="T4" fmla="*/ 0 w 6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6">
                    <a:moveTo>
                      <a:pt x="0" y="0"/>
                    </a:moveTo>
                    <a:cubicBezTo>
                      <a:pt x="2" y="2"/>
                      <a:pt x="4" y="4"/>
                      <a:pt x="6" y="6"/>
                    </a:cubicBezTo>
                    <a:cubicBezTo>
                      <a:pt x="4" y="4"/>
                      <a:pt x="2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41" name="Freeform 95"/>
              <p:cNvSpPr/>
              <p:nvPr/>
            </p:nvSpPr>
            <p:spPr bwMode="auto">
              <a:xfrm>
                <a:off x="2389" y="2363"/>
                <a:ext cx="14" cy="8"/>
              </a:xfrm>
              <a:custGeom>
                <a:gdLst>
                  <a:gd name="T0" fmla="*/ 0 w 8"/>
                  <a:gd name="T1" fmla="*/ 0 h 5"/>
                  <a:gd name="T2" fmla="*/ 8 w 8"/>
                  <a:gd name="T3" fmla="*/ 5 h 5"/>
                  <a:gd name="T4" fmla="*/ 0 w 8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5">
                    <a:moveTo>
                      <a:pt x="0" y="0"/>
                    </a:moveTo>
                    <a:cubicBezTo>
                      <a:pt x="2" y="2"/>
                      <a:pt x="5" y="3"/>
                      <a:pt x="8" y="5"/>
                    </a:cubicBezTo>
                    <a:cubicBezTo>
                      <a:pt x="5" y="3"/>
                      <a:pt x="2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42" name="Freeform 96"/>
              <p:cNvSpPr/>
              <p:nvPr/>
            </p:nvSpPr>
            <p:spPr bwMode="auto">
              <a:xfrm>
                <a:off x="2369" y="2356"/>
                <a:ext cx="17" cy="7"/>
              </a:xfrm>
              <a:custGeom>
                <a:gdLst>
                  <a:gd name="T0" fmla="*/ 0 w 10"/>
                  <a:gd name="T1" fmla="*/ 0 h 4"/>
                  <a:gd name="T2" fmla="*/ 10 w 10"/>
                  <a:gd name="T3" fmla="*/ 4 h 4"/>
                  <a:gd name="T4" fmla="*/ 0 w 10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4">
                    <a:moveTo>
                      <a:pt x="0" y="0"/>
                    </a:moveTo>
                    <a:cubicBezTo>
                      <a:pt x="4" y="1"/>
                      <a:pt x="7" y="2"/>
                      <a:pt x="10" y="4"/>
                    </a:cubicBezTo>
                    <a:cubicBezTo>
                      <a:pt x="7" y="2"/>
                      <a:pt x="4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43" name="Freeform 97"/>
              <p:cNvSpPr/>
              <p:nvPr/>
            </p:nvSpPr>
            <p:spPr bwMode="auto">
              <a:xfrm>
                <a:off x="2494" y="2460"/>
                <a:ext cx="7" cy="14"/>
              </a:xfrm>
              <a:custGeom>
                <a:gdLst>
                  <a:gd name="T0" fmla="*/ 0 w 4"/>
                  <a:gd name="T1" fmla="*/ 0 h 8"/>
                  <a:gd name="T2" fmla="*/ 4 w 4"/>
                  <a:gd name="T3" fmla="*/ 8 h 8"/>
                  <a:gd name="T4" fmla="*/ 0 w 4"/>
                  <a:gd name="T5" fmla="*/ 0 h 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8">
                    <a:moveTo>
                      <a:pt x="0" y="0"/>
                    </a:moveTo>
                    <a:cubicBezTo>
                      <a:pt x="2" y="3"/>
                      <a:pt x="3" y="5"/>
                      <a:pt x="4" y="8"/>
                    </a:cubicBezTo>
                    <a:cubicBezTo>
                      <a:pt x="3" y="5"/>
                      <a:pt x="2" y="3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44" name="Freeform 98"/>
              <p:cNvSpPr/>
              <p:nvPr/>
            </p:nvSpPr>
            <p:spPr bwMode="auto">
              <a:xfrm>
                <a:off x="2503" y="2476"/>
                <a:ext cx="5" cy="14"/>
              </a:xfrm>
              <a:custGeom>
                <a:gdLst>
                  <a:gd name="T0" fmla="*/ 0 w 3"/>
                  <a:gd name="T1" fmla="*/ 0 h 8"/>
                  <a:gd name="T2" fmla="*/ 3 w 3"/>
                  <a:gd name="T3" fmla="*/ 8 h 8"/>
                  <a:gd name="T4" fmla="*/ 0 w 3"/>
                  <a:gd name="T5" fmla="*/ 0 h 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8">
                    <a:moveTo>
                      <a:pt x="0" y="0"/>
                    </a:moveTo>
                    <a:cubicBezTo>
                      <a:pt x="1" y="2"/>
                      <a:pt x="2" y="5"/>
                      <a:pt x="3" y="8"/>
                    </a:cubicBezTo>
                    <a:cubicBezTo>
                      <a:pt x="2" y="5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45" name="Freeform 99"/>
              <p:cNvSpPr/>
              <p:nvPr/>
            </p:nvSpPr>
            <p:spPr bwMode="auto">
              <a:xfrm>
                <a:off x="2463" y="2417"/>
                <a:ext cx="10" cy="12"/>
              </a:xfrm>
              <a:custGeom>
                <a:gdLst>
                  <a:gd name="T0" fmla="*/ 0 w 6"/>
                  <a:gd name="T1" fmla="*/ 0 h 7"/>
                  <a:gd name="T2" fmla="*/ 6 w 6"/>
                  <a:gd name="T3" fmla="*/ 7 h 7"/>
                  <a:gd name="T4" fmla="*/ 0 w 6"/>
                  <a:gd name="T5" fmla="*/ 0 h 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7">
                    <a:moveTo>
                      <a:pt x="0" y="0"/>
                    </a:moveTo>
                    <a:cubicBezTo>
                      <a:pt x="2" y="2"/>
                      <a:pt x="4" y="4"/>
                      <a:pt x="6" y="7"/>
                    </a:cubicBezTo>
                    <a:cubicBezTo>
                      <a:pt x="4" y="4"/>
                      <a:pt x="2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46" name="Freeform 100"/>
              <p:cNvSpPr/>
              <p:nvPr/>
            </p:nvSpPr>
            <p:spPr bwMode="auto">
              <a:xfrm>
                <a:off x="2484" y="2445"/>
                <a:ext cx="8" cy="14"/>
              </a:xfrm>
              <a:custGeom>
                <a:gdLst>
                  <a:gd name="T0" fmla="*/ 0 w 5"/>
                  <a:gd name="T1" fmla="*/ 0 h 8"/>
                  <a:gd name="T2" fmla="*/ 5 w 5"/>
                  <a:gd name="T3" fmla="*/ 8 h 8"/>
                  <a:gd name="T4" fmla="*/ 0 w 5"/>
                  <a:gd name="T5" fmla="*/ 0 h 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8">
                    <a:moveTo>
                      <a:pt x="0" y="0"/>
                    </a:moveTo>
                    <a:cubicBezTo>
                      <a:pt x="2" y="2"/>
                      <a:pt x="4" y="5"/>
                      <a:pt x="5" y="8"/>
                    </a:cubicBezTo>
                    <a:cubicBezTo>
                      <a:pt x="4" y="5"/>
                      <a:pt x="2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47" name="Freeform 101"/>
              <p:cNvSpPr/>
              <p:nvPr/>
            </p:nvSpPr>
            <p:spPr bwMode="auto">
              <a:xfrm>
                <a:off x="2473" y="2431"/>
                <a:ext cx="9" cy="11"/>
              </a:xfrm>
              <a:custGeom>
                <a:gdLst>
                  <a:gd name="T0" fmla="*/ 0 w 5"/>
                  <a:gd name="T1" fmla="*/ 0 h 6"/>
                  <a:gd name="T2" fmla="*/ 5 w 5"/>
                  <a:gd name="T3" fmla="*/ 6 h 6"/>
                  <a:gd name="T4" fmla="*/ 0 w 5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6">
                    <a:moveTo>
                      <a:pt x="0" y="0"/>
                    </a:moveTo>
                    <a:cubicBezTo>
                      <a:pt x="2" y="2"/>
                      <a:pt x="4" y="4"/>
                      <a:pt x="5" y="6"/>
                    </a:cubicBezTo>
                    <a:cubicBezTo>
                      <a:pt x="4" y="4"/>
                      <a:pt x="2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48" name="Freeform 102"/>
              <p:cNvSpPr/>
              <p:nvPr/>
            </p:nvSpPr>
            <p:spPr bwMode="auto">
              <a:xfrm>
                <a:off x="2525" y="2562"/>
                <a:ext cx="2" cy="15"/>
              </a:xfrm>
              <a:custGeom>
                <a:gdLst>
                  <a:gd name="T0" fmla="*/ 0 w 1"/>
                  <a:gd name="T1" fmla="*/ 0 h 9"/>
                  <a:gd name="T2" fmla="*/ 1 w 1"/>
                  <a:gd name="T3" fmla="*/ 9 h 9"/>
                  <a:gd name="T4" fmla="*/ 0 w 1"/>
                  <a:gd name="T5" fmla="*/ 0 h 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9">
                    <a:moveTo>
                      <a:pt x="0" y="0"/>
                    </a:moveTo>
                    <a:cubicBezTo>
                      <a:pt x="1" y="3"/>
                      <a:pt x="1" y="6"/>
                      <a:pt x="1" y="9"/>
                    </a:cubicBezTo>
                    <a:cubicBezTo>
                      <a:pt x="1" y="6"/>
                      <a:pt x="1" y="3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49" name="Freeform 103"/>
              <p:cNvSpPr/>
              <p:nvPr/>
            </p:nvSpPr>
            <p:spPr bwMode="auto">
              <a:xfrm>
                <a:off x="2822" y="2869"/>
                <a:ext cx="1" cy="2"/>
              </a:xfrm>
              <a:custGeom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1" y="1"/>
                      <a:pt x="1" y="1"/>
                    </a:cubicBezTo>
                    <a:cubicBezTo>
                      <a:pt x="1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50" name="Freeform 104"/>
              <p:cNvSpPr/>
              <p:nvPr/>
            </p:nvSpPr>
            <p:spPr bwMode="auto">
              <a:xfrm>
                <a:off x="2827" y="2879"/>
                <a:ext cx="2" cy="2"/>
              </a:xfrm>
              <a:custGeom>
                <a:gdLst>
                  <a:gd name="T0" fmla="*/ 0 w 2"/>
                  <a:gd name="T1" fmla="*/ 0 h 2"/>
                  <a:gd name="T2" fmla="*/ 2 w 2"/>
                  <a:gd name="T3" fmla="*/ 2 h 2"/>
                  <a:gd name="T4" fmla="*/ 0 w 2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51" name="Freeform 105"/>
              <p:cNvSpPr/>
              <p:nvPr/>
            </p:nvSpPr>
            <p:spPr bwMode="auto">
              <a:xfrm>
                <a:off x="2834" y="2897"/>
                <a:ext cx="2" cy="3"/>
              </a:xfrm>
              <a:custGeom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1" y="1"/>
                      <a:pt x="1" y="1"/>
                      <a:pt x="1" y="2"/>
                    </a:cubicBezTo>
                    <a:cubicBezTo>
                      <a:pt x="1" y="1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52" name="Freeform 106"/>
              <p:cNvSpPr/>
              <p:nvPr/>
            </p:nvSpPr>
            <p:spPr bwMode="auto">
              <a:xfrm flipH="1">
                <a:off x="2832" y="2888"/>
                <a:ext cx="0" cy="3"/>
              </a:xfrm>
              <a:custGeom>
                <a:gdLst>
                  <a:gd name="T0" fmla="*/ 0 h 2"/>
                  <a:gd name="T1" fmla="*/ 2 h 2"/>
                  <a:gd name="T2" fmla="*/ 0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cubicBezTo>
                      <a:pt x="0" y="1"/>
                      <a:pt x="0" y="1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53" name="Freeform 107"/>
              <p:cNvSpPr/>
              <p:nvPr/>
            </p:nvSpPr>
            <p:spPr bwMode="auto">
              <a:xfrm>
                <a:off x="2817" y="2860"/>
                <a:ext cx="1" cy="4"/>
              </a:xfrm>
              <a:custGeom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1"/>
                      <a:pt x="0" y="1"/>
                      <a:pt x="1" y="2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54" name="Freeform 108"/>
              <p:cNvSpPr/>
              <p:nvPr/>
            </p:nvSpPr>
            <p:spPr bwMode="auto">
              <a:xfrm>
                <a:off x="2810" y="2854"/>
                <a:ext cx="1" cy="1"/>
              </a:xfrm>
              <a:custGeom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55" name="Freeform 109"/>
              <p:cNvSpPr/>
              <p:nvPr/>
            </p:nvSpPr>
            <p:spPr bwMode="auto">
              <a:xfrm flipH="1">
                <a:off x="2803" y="2847"/>
                <a:ext cx="0" cy="1"/>
              </a:xfrm>
              <a:custGeom>
                <a:gdLst>
                  <a:gd name="T0" fmla="*/ 0 h 1"/>
                  <a:gd name="T1" fmla="*/ 1 h 1"/>
                  <a:gd name="T2" fmla="*/ 0 h 1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lnTo>
                      <a:pt x="0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56" name="Freeform 110"/>
              <p:cNvSpPr/>
              <p:nvPr/>
            </p:nvSpPr>
            <p:spPr bwMode="auto">
              <a:xfrm flipH="1">
                <a:off x="2836" y="2948"/>
                <a:ext cx="0" cy="3"/>
              </a:xfrm>
              <a:custGeom>
                <a:gdLst>
                  <a:gd name="T0" fmla="*/ 0 h 2"/>
                  <a:gd name="T1" fmla="*/ 2 h 2"/>
                  <a:gd name="T2" fmla="*/ 0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cubicBezTo>
                      <a:pt x="0" y="1"/>
                      <a:pt x="0" y="1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57" name="Freeform 111"/>
              <p:cNvSpPr/>
              <p:nvPr/>
            </p:nvSpPr>
            <p:spPr bwMode="auto">
              <a:xfrm flipH="1">
                <a:off x="2837" y="2938"/>
                <a:ext cx="0" cy="3"/>
              </a:xfrm>
              <a:custGeom>
                <a:gdLst>
                  <a:gd name="T0" fmla="*/ 0 h 2"/>
                  <a:gd name="T1" fmla="*/ 2 h 2"/>
                  <a:gd name="T2" fmla="*/ 0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cubicBezTo>
                      <a:pt x="0" y="1"/>
                      <a:pt x="0" y="1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58" name="Freeform 112"/>
              <p:cNvSpPr/>
              <p:nvPr/>
            </p:nvSpPr>
            <p:spPr bwMode="auto">
              <a:xfrm flipH="1">
                <a:off x="2839" y="2919"/>
                <a:ext cx="0" cy="2"/>
              </a:xfrm>
              <a:custGeom>
                <a:gdLst>
                  <a:gd name="T0" fmla="*/ 0 h 2"/>
                  <a:gd name="T1" fmla="*/ 2 h 2"/>
                  <a:gd name="T2" fmla="*/ 0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59" name="Freeform 113"/>
              <p:cNvSpPr/>
              <p:nvPr/>
            </p:nvSpPr>
            <p:spPr bwMode="auto">
              <a:xfrm flipH="1">
                <a:off x="2839" y="2927"/>
                <a:ext cx="0" cy="4"/>
              </a:xfrm>
              <a:custGeom>
                <a:gdLst>
                  <a:gd name="T0" fmla="*/ 0 h 2"/>
                  <a:gd name="T1" fmla="*/ 2 h 2"/>
                  <a:gd name="T2" fmla="*/ 0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cubicBezTo>
                      <a:pt x="0" y="1"/>
                      <a:pt x="0" y="2"/>
                      <a:pt x="0" y="2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60" name="Freeform 114"/>
              <p:cNvSpPr/>
              <p:nvPr/>
            </p:nvSpPr>
            <p:spPr bwMode="auto">
              <a:xfrm flipH="1">
                <a:off x="2837" y="2907"/>
                <a:ext cx="0" cy="2"/>
              </a:xfrm>
              <a:custGeom>
                <a:gdLst>
                  <a:gd name="T0" fmla="*/ 0 h 1"/>
                  <a:gd name="T1" fmla="*/ 1 h 1"/>
                  <a:gd name="T2" fmla="*/ 0 h 1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61" name="Freeform 115"/>
              <p:cNvSpPr/>
              <p:nvPr/>
            </p:nvSpPr>
            <p:spPr bwMode="auto">
              <a:xfrm>
                <a:off x="2775" y="2830"/>
                <a:ext cx="4" cy="1"/>
              </a:xfrm>
              <a:custGeom>
                <a:gdLst>
                  <a:gd name="T0" fmla="*/ 0 w 2"/>
                  <a:gd name="T1" fmla="*/ 0 h 1"/>
                  <a:gd name="T2" fmla="*/ 2 w 2"/>
                  <a:gd name="T3" fmla="*/ 1 h 1"/>
                  <a:gd name="T4" fmla="*/ 0 w 2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cubicBezTo>
                      <a:pt x="1" y="0"/>
                      <a:pt x="1" y="1"/>
                      <a:pt x="2" y="1"/>
                    </a:cubicBezTo>
                    <a:cubicBezTo>
                      <a:pt x="1" y="1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62" name="Freeform 116"/>
              <p:cNvSpPr/>
              <p:nvPr/>
            </p:nvSpPr>
            <p:spPr bwMode="auto">
              <a:xfrm>
                <a:off x="2717" y="2821"/>
                <a:ext cx="5" cy="0"/>
              </a:xfrm>
              <a:custGeom>
                <a:gdLst>
                  <a:gd name="T0" fmla="*/ 0 w 3"/>
                  <a:gd name="T1" fmla="*/ 3 w 3"/>
                  <a:gd name="T2" fmla="*/ 0 w 3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cubicBezTo>
                      <a:pt x="1" y="0"/>
                      <a:pt x="2" y="0"/>
                      <a:pt x="3" y="0"/>
                    </a:cubicBezTo>
                    <a:cubicBezTo>
                      <a:pt x="2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63" name="Freeform 117"/>
              <p:cNvSpPr/>
              <p:nvPr/>
            </p:nvSpPr>
            <p:spPr bwMode="auto">
              <a:xfrm>
                <a:off x="2726" y="2821"/>
                <a:ext cx="5" cy="0"/>
              </a:xfrm>
              <a:custGeom>
                <a:gdLst>
                  <a:gd name="T0" fmla="*/ 0 w 3"/>
                  <a:gd name="T1" fmla="*/ 3 w 3"/>
                  <a:gd name="T2" fmla="*/ 0 w 3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cubicBezTo>
                      <a:pt x="1" y="0"/>
                      <a:pt x="2" y="0"/>
                      <a:pt x="3" y="0"/>
                    </a:cubicBezTo>
                    <a:cubicBezTo>
                      <a:pt x="2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64" name="Freeform 118"/>
              <p:cNvSpPr/>
              <p:nvPr/>
            </p:nvSpPr>
            <p:spPr bwMode="auto">
              <a:xfrm>
                <a:off x="2700" y="2824"/>
                <a:ext cx="7" cy="2"/>
              </a:xfrm>
              <a:custGeom>
                <a:gdLst>
                  <a:gd name="T0" fmla="*/ 0 w 4"/>
                  <a:gd name="T1" fmla="*/ 1 h 1"/>
                  <a:gd name="T2" fmla="*/ 4 w 4"/>
                  <a:gd name="T3" fmla="*/ 0 h 1"/>
                  <a:gd name="T4" fmla="*/ 0 w 4"/>
                  <a:gd name="T5" fmla="*/ 1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1">
                    <a:moveTo>
                      <a:pt x="0" y="1"/>
                    </a:moveTo>
                    <a:cubicBezTo>
                      <a:pt x="1" y="0"/>
                      <a:pt x="3" y="0"/>
                      <a:pt x="4" y="0"/>
                    </a:cubicBezTo>
                    <a:cubicBezTo>
                      <a:pt x="3" y="0"/>
                      <a:pt x="1" y="0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65" name="Freeform 119"/>
              <p:cNvSpPr/>
              <p:nvPr/>
            </p:nvSpPr>
            <p:spPr bwMode="auto">
              <a:xfrm>
                <a:off x="2733" y="2821"/>
                <a:ext cx="8" cy="0"/>
              </a:xfrm>
              <a:custGeom>
                <a:gdLst>
                  <a:gd name="T0" fmla="*/ 0 w 5"/>
                  <a:gd name="T1" fmla="*/ 5 w 5"/>
                  <a:gd name="T2" fmla="*/ 0 w 5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5">
                    <a:moveTo>
                      <a:pt x="0" y="0"/>
                    </a:moveTo>
                    <a:cubicBezTo>
                      <a:pt x="2" y="0"/>
                      <a:pt x="3" y="0"/>
                      <a:pt x="5" y="0"/>
                    </a:cubicBezTo>
                    <a:cubicBezTo>
                      <a:pt x="3" y="0"/>
                      <a:pt x="2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66" name="Freeform 120"/>
              <p:cNvSpPr/>
              <p:nvPr/>
            </p:nvSpPr>
            <p:spPr bwMode="auto">
              <a:xfrm>
                <a:off x="2707" y="2823"/>
                <a:ext cx="8" cy="1"/>
              </a:xfrm>
              <a:custGeom>
                <a:gdLst>
                  <a:gd name="T0" fmla="*/ 0 w 5"/>
                  <a:gd name="T1" fmla="*/ 1 h 1"/>
                  <a:gd name="T2" fmla="*/ 5 w 5"/>
                  <a:gd name="T3" fmla="*/ 0 h 1"/>
                  <a:gd name="T4" fmla="*/ 0 w 5"/>
                  <a:gd name="T5" fmla="*/ 1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1">
                    <a:moveTo>
                      <a:pt x="0" y="1"/>
                    </a:moveTo>
                    <a:cubicBezTo>
                      <a:pt x="2" y="0"/>
                      <a:pt x="3" y="0"/>
                      <a:pt x="5" y="0"/>
                    </a:cubicBezTo>
                    <a:cubicBezTo>
                      <a:pt x="3" y="0"/>
                      <a:pt x="2" y="0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67" name="Freeform 121"/>
              <p:cNvSpPr/>
              <p:nvPr/>
            </p:nvSpPr>
            <p:spPr bwMode="auto">
              <a:xfrm>
                <a:off x="2793" y="2840"/>
                <a:ext cx="3" cy="2"/>
              </a:xfrm>
              <a:custGeom>
                <a:gdLst>
                  <a:gd name="T0" fmla="*/ 0 w 2"/>
                  <a:gd name="T1" fmla="*/ 0 h 1"/>
                  <a:gd name="T2" fmla="*/ 2 w 2"/>
                  <a:gd name="T3" fmla="*/ 1 h 1"/>
                  <a:gd name="T4" fmla="*/ 0 w 2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cubicBezTo>
                      <a:pt x="1" y="0"/>
                      <a:pt x="1" y="1"/>
                      <a:pt x="2" y="1"/>
                    </a:cubicBezTo>
                    <a:cubicBezTo>
                      <a:pt x="1" y="1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68" name="Freeform 122"/>
              <p:cNvSpPr/>
              <p:nvPr/>
            </p:nvSpPr>
            <p:spPr bwMode="auto">
              <a:xfrm>
                <a:off x="2784" y="2835"/>
                <a:ext cx="3" cy="1"/>
              </a:xfrm>
              <a:custGeom>
                <a:gdLst>
                  <a:gd name="T0" fmla="*/ 0 w 2"/>
                  <a:gd name="T1" fmla="*/ 0 h 1"/>
                  <a:gd name="T2" fmla="*/ 2 w 2"/>
                  <a:gd name="T3" fmla="*/ 1 h 1"/>
                  <a:gd name="T4" fmla="*/ 0 w 2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cubicBezTo>
                      <a:pt x="1" y="0"/>
                      <a:pt x="2" y="0"/>
                      <a:pt x="2" y="1"/>
                    </a:cubicBezTo>
                    <a:cubicBezTo>
                      <a:pt x="2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69" name="Freeform 123"/>
              <p:cNvSpPr/>
              <p:nvPr/>
            </p:nvSpPr>
            <p:spPr bwMode="auto">
              <a:xfrm>
                <a:off x="2743" y="2821"/>
                <a:ext cx="5" cy="0"/>
              </a:xfrm>
              <a:custGeom>
                <a:gdLst>
                  <a:gd name="T0" fmla="*/ 0 w 3"/>
                  <a:gd name="T1" fmla="*/ 3 w 3"/>
                  <a:gd name="T2" fmla="*/ 0 w 3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cubicBezTo>
                      <a:pt x="1" y="0"/>
                      <a:pt x="2" y="0"/>
                      <a:pt x="3" y="0"/>
                    </a:cubicBezTo>
                    <a:cubicBezTo>
                      <a:pt x="2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70" name="Freeform 124"/>
              <p:cNvSpPr/>
              <p:nvPr/>
            </p:nvSpPr>
            <p:spPr bwMode="auto">
              <a:xfrm>
                <a:off x="2693" y="2826"/>
                <a:ext cx="5" cy="2"/>
              </a:xfrm>
              <a:custGeom>
                <a:gdLst>
                  <a:gd name="T0" fmla="*/ 0 w 3"/>
                  <a:gd name="T1" fmla="*/ 1 h 1"/>
                  <a:gd name="T2" fmla="*/ 3 w 3"/>
                  <a:gd name="T3" fmla="*/ 0 h 1"/>
                  <a:gd name="T4" fmla="*/ 0 w 3"/>
                  <a:gd name="T5" fmla="*/ 1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1"/>
                      <a:pt x="3" y="0"/>
                    </a:cubicBezTo>
                    <a:cubicBezTo>
                      <a:pt x="2" y="1"/>
                      <a:pt x="1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71" name="Freeform 125"/>
              <p:cNvSpPr/>
              <p:nvPr/>
            </p:nvSpPr>
            <p:spPr bwMode="auto">
              <a:xfrm>
                <a:off x="2751" y="2823"/>
                <a:ext cx="6" cy="0"/>
              </a:xfrm>
              <a:custGeom>
                <a:gdLst>
                  <a:gd name="T0" fmla="*/ 0 w 3"/>
                  <a:gd name="T1" fmla="*/ 3 w 3"/>
                  <a:gd name="T2" fmla="*/ 0 w 3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cubicBezTo>
                      <a:pt x="1" y="0"/>
                      <a:pt x="2" y="0"/>
                      <a:pt x="3" y="0"/>
                    </a:cubicBezTo>
                    <a:cubicBezTo>
                      <a:pt x="2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72" name="Freeform 126"/>
              <p:cNvSpPr/>
              <p:nvPr/>
            </p:nvSpPr>
            <p:spPr bwMode="auto">
              <a:xfrm>
                <a:off x="2758" y="2824"/>
                <a:ext cx="7" cy="2"/>
              </a:xfrm>
              <a:custGeom>
                <a:gdLst>
                  <a:gd name="T0" fmla="*/ 0 w 4"/>
                  <a:gd name="T1" fmla="*/ 0 h 1"/>
                  <a:gd name="T2" fmla="*/ 4 w 4"/>
                  <a:gd name="T3" fmla="*/ 1 h 1"/>
                  <a:gd name="T4" fmla="*/ 0 w 4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1">
                    <a:moveTo>
                      <a:pt x="0" y="0"/>
                    </a:moveTo>
                    <a:cubicBezTo>
                      <a:pt x="2" y="0"/>
                      <a:pt x="3" y="0"/>
                      <a:pt x="4" y="1"/>
                    </a:cubicBezTo>
                    <a:cubicBezTo>
                      <a:pt x="3" y="0"/>
                      <a:pt x="2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73" name="Freeform 127"/>
              <p:cNvSpPr/>
              <p:nvPr/>
            </p:nvSpPr>
            <p:spPr bwMode="auto">
              <a:xfrm>
                <a:off x="2206" y="2771"/>
                <a:ext cx="7" cy="9"/>
              </a:xfrm>
              <a:custGeom>
                <a:gdLst>
                  <a:gd name="T0" fmla="*/ 4 w 4"/>
                  <a:gd name="T1" fmla="*/ 0 h 5"/>
                  <a:gd name="T2" fmla="*/ 0 w 4"/>
                  <a:gd name="T3" fmla="*/ 5 h 5"/>
                  <a:gd name="T4" fmla="*/ 4 w 4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5">
                    <a:moveTo>
                      <a:pt x="4" y="0"/>
                    </a:moveTo>
                    <a:cubicBezTo>
                      <a:pt x="3" y="1"/>
                      <a:pt x="1" y="3"/>
                      <a:pt x="0" y="5"/>
                    </a:cubicBezTo>
                    <a:cubicBezTo>
                      <a:pt x="1" y="3"/>
                      <a:pt x="3" y="1"/>
                      <a:pt x="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74" name="Freeform 128"/>
              <p:cNvSpPr/>
              <p:nvPr/>
            </p:nvSpPr>
            <p:spPr bwMode="auto">
              <a:xfrm flipH="1">
                <a:off x="2333" y="3017"/>
                <a:ext cx="0" cy="0"/>
              </a:xfrm>
              <a:custGeom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75" name="Freeform 129"/>
              <p:cNvSpPr/>
              <p:nvPr/>
            </p:nvSpPr>
            <p:spPr bwMode="auto">
              <a:xfrm>
                <a:off x="2388" y="3163"/>
                <a:ext cx="3" cy="5"/>
              </a:xfrm>
              <a:custGeom>
                <a:gdLst>
                  <a:gd name="T0" fmla="*/ 2 w 2"/>
                  <a:gd name="T1" fmla="*/ 0 h 3"/>
                  <a:gd name="T2" fmla="*/ 0 w 2"/>
                  <a:gd name="T3" fmla="*/ 3 h 3"/>
                  <a:gd name="T4" fmla="*/ 2 w 2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cubicBezTo>
                      <a:pt x="1" y="1"/>
                      <a:pt x="1" y="2"/>
                      <a:pt x="0" y="3"/>
                    </a:cubicBezTo>
                    <a:cubicBezTo>
                      <a:pt x="1" y="2"/>
                      <a:pt x="1" y="1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76" name="Freeform 130"/>
              <p:cNvSpPr/>
              <p:nvPr/>
            </p:nvSpPr>
            <p:spPr bwMode="auto">
              <a:xfrm>
                <a:off x="2322" y="3013"/>
                <a:ext cx="4" cy="2"/>
              </a:xfrm>
              <a:custGeom>
                <a:gdLst>
                  <a:gd name="T0" fmla="*/ 0 w 2"/>
                  <a:gd name="T1" fmla="*/ 0 h 1"/>
                  <a:gd name="T2" fmla="*/ 2 w 2"/>
                  <a:gd name="T3" fmla="*/ 1 h 1"/>
                  <a:gd name="T4" fmla="*/ 0 w 2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cubicBezTo>
                      <a:pt x="1" y="1"/>
                      <a:pt x="1" y="1"/>
                      <a:pt x="2" y="1"/>
                    </a:cubicBezTo>
                    <a:cubicBezTo>
                      <a:pt x="1" y="1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77" name="Freeform 131"/>
              <p:cNvSpPr/>
              <p:nvPr/>
            </p:nvSpPr>
            <p:spPr bwMode="auto">
              <a:xfrm>
                <a:off x="2303" y="3012"/>
                <a:ext cx="2" cy="0"/>
              </a:xfrm>
              <a:custGeom>
                <a:gdLst>
                  <a:gd name="T0" fmla="*/ 0 w 2"/>
                  <a:gd name="T1" fmla="*/ 2 w 2"/>
                  <a:gd name="T2" fmla="*/ 0 w 2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78" name="Freeform 132"/>
              <p:cNvSpPr/>
              <p:nvPr/>
            </p:nvSpPr>
            <p:spPr bwMode="auto">
              <a:xfrm>
                <a:off x="2393" y="3154"/>
                <a:ext cx="1" cy="5"/>
              </a:xfrm>
              <a:custGeom>
                <a:gdLst>
                  <a:gd name="T0" fmla="*/ 1 w 1"/>
                  <a:gd name="T1" fmla="*/ 0 h 3"/>
                  <a:gd name="T2" fmla="*/ 0 w 1"/>
                  <a:gd name="T3" fmla="*/ 3 h 3"/>
                  <a:gd name="T4" fmla="*/ 1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0" y="2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79" name="Freeform 133"/>
              <p:cNvSpPr/>
              <p:nvPr/>
            </p:nvSpPr>
            <p:spPr bwMode="auto">
              <a:xfrm>
                <a:off x="2341" y="3020"/>
                <a:ext cx="2" cy="2"/>
              </a:xfrm>
              <a:custGeom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80" name="Freeform 134"/>
              <p:cNvSpPr/>
              <p:nvPr/>
            </p:nvSpPr>
            <p:spPr bwMode="auto">
              <a:xfrm>
                <a:off x="2396" y="3144"/>
                <a:ext cx="2" cy="5"/>
              </a:xfrm>
              <a:custGeom>
                <a:gdLst>
                  <a:gd name="T0" fmla="*/ 1 w 1"/>
                  <a:gd name="T1" fmla="*/ 0 h 3"/>
                  <a:gd name="T2" fmla="*/ 0 w 1"/>
                  <a:gd name="T3" fmla="*/ 3 h 3"/>
                  <a:gd name="T4" fmla="*/ 1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2"/>
                      <a:pt x="0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81" name="Freeform 135"/>
              <p:cNvSpPr/>
              <p:nvPr/>
            </p:nvSpPr>
            <p:spPr bwMode="auto">
              <a:xfrm>
                <a:off x="2382" y="3171"/>
                <a:ext cx="4" cy="5"/>
              </a:xfrm>
              <a:custGeom>
                <a:gdLst>
                  <a:gd name="T0" fmla="*/ 2 w 2"/>
                  <a:gd name="T1" fmla="*/ 0 h 3"/>
                  <a:gd name="T2" fmla="*/ 0 w 2"/>
                  <a:gd name="T3" fmla="*/ 3 h 3"/>
                  <a:gd name="T4" fmla="*/ 2 w 2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0" y="2"/>
                      <a:pt x="1" y="1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82" name="Freeform 136"/>
              <p:cNvSpPr/>
              <p:nvPr/>
            </p:nvSpPr>
            <p:spPr bwMode="auto">
              <a:xfrm>
                <a:off x="2367" y="3420"/>
                <a:ext cx="3" cy="12"/>
              </a:xfrm>
              <a:custGeom>
                <a:gdLst>
                  <a:gd name="T0" fmla="*/ 2 w 2"/>
                  <a:gd name="T1" fmla="*/ 0 h 7"/>
                  <a:gd name="T2" fmla="*/ 0 w 2"/>
                  <a:gd name="T3" fmla="*/ 7 h 7"/>
                  <a:gd name="T4" fmla="*/ 2 w 2"/>
                  <a:gd name="T5" fmla="*/ 0 h 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7">
                    <a:moveTo>
                      <a:pt x="2" y="0"/>
                    </a:moveTo>
                    <a:cubicBezTo>
                      <a:pt x="2" y="2"/>
                      <a:pt x="1" y="4"/>
                      <a:pt x="0" y="7"/>
                    </a:cubicBezTo>
                    <a:cubicBezTo>
                      <a:pt x="1" y="4"/>
                      <a:pt x="2" y="2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83" name="Freeform 137"/>
              <p:cNvSpPr/>
              <p:nvPr/>
            </p:nvSpPr>
            <p:spPr bwMode="auto">
              <a:xfrm>
                <a:off x="2273" y="2991"/>
                <a:ext cx="1" cy="7"/>
              </a:xfrm>
              <a:custGeom>
                <a:gdLst>
                  <a:gd name="T0" fmla="*/ 1 w 1"/>
                  <a:gd name="T1" fmla="*/ 0 h 4"/>
                  <a:gd name="T2" fmla="*/ 0 w 1"/>
                  <a:gd name="T3" fmla="*/ 4 h 4"/>
                  <a:gd name="T4" fmla="*/ 1 w 1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1" y="0"/>
                    </a:moveTo>
                    <a:cubicBezTo>
                      <a:pt x="1" y="2"/>
                      <a:pt x="0" y="3"/>
                      <a:pt x="0" y="4"/>
                    </a:cubicBezTo>
                    <a:cubicBezTo>
                      <a:pt x="0" y="3"/>
                      <a:pt x="1" y="2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84" name="Freeform 138"/>
              <p:cNvSpPr/>
              <p:nvPr/>
            </p:nvSpPr>
            <p:spPr bwMode="auto">
              <a:xfrm>
                <a:off x="2274" y="2969"/>
                <a:ext cx="2" cy="7"/>
              </a:xfrm>
              <a:custGeom>
                <a:gdLst>
                  <a:gd name="T0" fmla="*/ 1 w 1"/>
                  <a:gd name="T1" fmla="*/ 1 h 4"/>
                  <a:gd name="T2" fmla="*/ 1 w 1"/>
                  <a:gd name="T3" fmla="*/ 0 h 4"/>
                  <a:gd name="T4" fmla="*/ 0 w 1"/>
                  <a:gd name="T5" fmla="*/ 4 h 4"/>
                  <a:gd name="T6" fmla="*/ 1 w 1"/>
                  <a:gd name="T7" fmla="*/ 1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4">
                    <a:moveTo>
                      <a:pt x="1" y="1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3"/>
                      <a:pt x="0" y="4"/>
                    </a:cubicBezTo>
                    <a:cubicBezTo>
                      <a:pt x="0" y="3"/>
                      <a:pt x="1" y="2"/>
                      <a:pt x="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85" name="Freeform 139"/>
              <p:cNvSpPr/>
              <p:nvPr/>
            </p:nvSpPr>
            <p:spPr bwMode="auto">
              <a:xfrm>
                <a:off x="2338" y="3243"/>
                <a:ext cx="8" cy="11"/>
              </a:xfrm>
              <a:custGeom>
                <a:gdLst>
                  <a:gd name="T0" fmla="*/ 0 w 5"/>
                  <a:gd name="T1" fmla="*/ 0 h 6"/>
                  <a:gd name="T2" fmla="*/ 5 w 5"/>
                  <a:gd name="T3" fmla="*/ 6 h 6"/>
                  <a:gd name="T4" fmla="*/ 0 w 5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6">
                    <a:moveTo>
                      <a:pt x="0" y="0"/>
                    </a:moveTo>
                    <a:cubicBezTo>
                      <a:pt x="2" y="2"/>
                      <a:pt x="3" y="4"/>
                      <a:pt x="5" y="6"/>
                    </a:cubicBezTo>
                    <a:cubicBezTo>
                      <a:pt x="3" y="4"/>
                      <a:pt x="2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86" name="Freeform 140"/>
              <p:cNvSpPr/>
              <p:nvPr/>
            </p:nvSpPr>
            <p:spPr bwMode="auto">
              <a:xfrm>
                <a:off x="2346" y="3254"/>
                <a:ext cx="7" cy="10"/>
              </a:xfrm>
              <a:custGeom>
                <a:gdLst>
                  <a:gd name="T0" fmla="*/ 0 w 4"/>
                  <a:gd name="T1" fmla="*/ 0 h 6"/>
                  <a:gd name="T2" fmla="*/ 4 w 4"/>
                  <a:gd name="T3" fmla="*/ 6 h 6"/>
                  <a:gd name="T4" fmla="*/ 0 w 4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cubicBezTo>
                      <a:pt x="1" y="2"/>
                      <a:pt x="3" y="4"/>
                      <a:pt x="4" y="6"/>
                    </a:cubicBezTo>
                    <a:cubicBezTo>
                      <a:pt x="3" y="4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87" name="Freeform 141"/>
              <p:cNvSpPr/>
              <p:nvPr/>
            </p:nvSpPr>
            <p:spPr bwMode="auto">
              <a:xfrm flipH="1">
                <a:off x="2274" y="2958"/>
                <a:ext cx="0" cy="7"/>
              </a:xfrm>
              <a:custGeom>
                <a:gdLst>
                  <a:gd name="T0" fmla="*/ 0 h 4"/>
                  <a:gd name="T1" fmla="*/ 4 h 4"/>
                  <a:gd name="T2" fmla="*/ 0 h 4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4">
                    <a:moveTo>
                      <a:pt x="0" y="0"/>
                    </a:moveTo>
                    <a:cubicBezTo>
                      <a:pt x="0" y="1"/>
                      <a:pt x="0" y="3"/>
                      <a:pt x="0" y="4"/>
                    </a:cubicBezTo>
                    <a:cubicBezTo>
                      <a:pt x="0" y="3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88" name="Freeform 142"/>
              <p:cNvSpPr/>
              <p:nvPr/>
            </p:nvSpPr>
            <p:spPr bwMode="auto">
              <a:xfrm>
                <a:off x="2372" y="3180"/>
                <a:ext cx="7" cy="8"/>
              </a:xfrm>
              <a:custGeom>
                <a:gdLst>
                  <a:gd name="T0" fmla="*/ 4 w 4"/>
                  <a:gd name="T1" fmla="*/ 0 h 5"/>
                  <a:gd name="T2" fmla="*/ 0 w 4"/>
                  <a:gd name="T3" fmla="*/ 5 h 5"/>
                  <a:gd name="T4" fmla="*/ 4 w 4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5">
                    <a:moveTo>
                      <a:pt x="4" y="0"/>
                    </a:moveTo>
                    <a:cubicBezTo>
                      <a:pt x="3" y="2"/>
                      <a:pt x="2" y="3"/>
                      <a:pt x="0" y="5"/>
                    </a:cubicBezTo>
                    <a:cubicBezTo>
                      <a:pt x="2" y="3"/>
                      <a:pt x="3" y="2"/>
                      <a:pt x="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89" name="Freeform 143"/>
              <p:cNvSpPr/>
              <p:nvPr/>
            </p:nvSpPr>
            <p:spPr bwMode="auto">
              <a:xfrm flipH="1">
                <a:off x="2274" y="2981"/>
                <a:ext cx="0" cy="5"/>
              </a:xfrm>
              <a:custGeom>
                <a:gdLst>
                  <a:gd name="T0" fmla="*/ 0 h 3"/>
                  <a:gd name="T1" fmla="*/ 3 h 3"/>
                  <a:gd name="T2" fmla="*/ 0 h 3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90" name="Freeform 144"/>
              <p:cNvSpPr/>
              <p:nvPr/>
            </p:nvSpPr>
            <p:spPr bwMode="auto">
              <a:xfrm>
                <a:off x="2328" y="3233"/>
                <a:ext cx="8" cy="9"/>
              </a:xfrm>
              <a:custGeom>
                <a:gdLst>
                  <a:gd name="T0" fmla="*/ 0 w 5"/>
                  <a:gd name="T1" fmla="*/ 0 h 5"/>
                  <a:gd name="T2" fmla="*/ 5 w 5"/>
                  <a:gd name="T3" fmla="*/ 5 h 5"/>
                  <a:gd name="T4" fmla="*/ 0 w 5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5">
                    <a:moveTo>
                      <a:pt x="0" y="0"/>
                    </a:moveTo>
                    <a:cubicBezTo>
                      <a:pt x="1" y="1"/>
                      <a:pt x="3" y="3"/>
                      <a:pt x="5" y="5"/>
                    </a:cubicBezTo>
                    <a:cubicBezTo>
                      <a:pt x="3" y="3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91" name="Freeform 145"/>
              <p:cNvSpPr/>
              <p:nvPr/>
            </p:nvSpPr>
            <p:spPr bwMode="auto">
              <a:xfrm>
                <a:off x="2400" y="3125"/>
                <a:ext cx="1" cy="5"/>
              </a:xfrm>
              <a:custGeom>
                <a:gdLst>
                  <a:gd name="T0" fmla="*/ 1 w 1"/>
                  <a:gd name="T1" fmla="*/ 0 h 3"/>
                  <a:gd name="T2" fmla="*/ 0 w 1"/>
                  <a:gd name="T3" fmla="*/ 3 h 3"/>
                  <a:gd name="T4" fmla="*/ 1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0" y="2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92" name="Freeform 146"/>
              <p:cNvSpPr/>
              <p:nvPr/>
            </p:nvSpPr>
            <p:spPr bwMode="auto">
              <a:xfrm>
                <a:off x="2393" y="3073"/>
                <a:ext cx="1" cy="6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1"/>
                      <a:pt x="0" y="2"/>
                      <a:pt x="1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93" name="Freeform 147"/>
              <p:cNvSpPr/>
              <p:nvPr/>
            </p:nvSpPr>
            <p:spPr bwMode="auto">
              <a:xfrm flipH="1">
                <a:off x="2401" y="3115"/>
                <a:ext cx="0" cy="5"/>
              </a:xfrm>
              <a:custGeom>
                <a:gdLst>
                  <a:gd name="T0" fmla="*/ 1 h 3"/>
                  <a:gd name="T1" fmla="*/ 0 h 3"/>
                  <a:gd name="T2" fmla="*/ 3 h 3"/>
                  <a:gd name="T3" fmla="*/ 1 h 3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3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0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94" name="Freeform 148"/>
              <p:cNvSpPr/>
              <p:nvPr/>
            </p:nvSpPr>
            <p:spPr bwMode="auto">
              <a:xfrm flipH="1">
                <a:off x="2382" y="3355"/>
                <a:ext cx="0" cy="10"/>
              </a:xfrm>
              <a:custGeom>
                <a:gdLst>
                  <a:gd name="T0" fmla="*/ 3 h 6"/>
                  <a:gd name="T1" fmla="*/ 0 h 6"/>
                  <a:gd name="T2" fmla="*/ 6 h 6"/>
                  <a:gd name="T3" fmla="*/ 3 h 6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6">
                    <a:moveTo>
                      <a:pt x="0" y="3"/>
                    </a:moveTo>
                    <a:cubicBezTo>
                      <a:pt x="0" y="2"/>
                      <a:pt x="0" y="1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0" y="5"/>
                      <a:pt x="0" y="4"/>
                      <a:pt x="0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95" name="Freeform 149"/>
              <p:cNvSpPr/>
              <p:nvPr/>
            </p:nvSpPr>
            <p:spPr bwMode="auto">
              <a:xfrm>
                <a:off x="2372" y="3406"/>
                <a:ext cx="4" cy="11"/>
              </a:xfrm>
              <a:custGeom>
                <a:gdLst>
                  <a:gd name="T0" fmla="*/ 2 w 2"/>
                  <a:gd name="T1" fmla="*/ 0 h 6"/>
                  <a:gd name="T2" fmla="*/ 0 w 2"/>
                  <a:gd name="T3" fmla="*/ 6 h 6"/>
                  <a:gd name="T4" fmla="*/ 2 w 2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6">
                    <a:moveTo>
                      <a:pt x="2" y="0"/>
                    </a:moveTo>
                    <a:cubicBezTo>
                      <a:pt x="1" y="2"/>
                      <a:pt x="1" y="4"/>
                      <a:pt x="0" y="6"/>
                    </a:cubicBezTo>
                    <a:cubicBezTo>
                      <a:pt x="1" y="4"/>
                      <a:pt x="1" y="2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96" name="Freeform 150"/>
              <p:cNvSpPr/>
              <p:nvPr/>
            </p:nvSpPr>
            <p:spPr bwMode="auto">
              <a:xfrm>
                <a:off x="2381" y="3341"/>
                <a:ext cx="1" cy="11"/>
              </a:xfrm>
              <a:custGeom>
                <a:gdLst>
                  <a:gd name="T0" fmla="*/ 0 w 1"/>
                  <a:gd name="T1" fmla="*/ 0 h 6"/>
                  <a:gd name="T2" fmla="*/ 1 w 1"/>
                  <a:gd name="T3" fmla="*/ 6 h 6"/>
                  <a:gd name="T4" fmla="*/ 0 w 1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6">
                    <a:moveTo>
                      <a:pt x="0" y="0"/>
                    </a:moveTo>
                    <a:cubicBezTo>
                      <a:pt x="0" y="2"/>
                      <a:pt x="1" y="4"/>
                      <a:pt x="1" y="6"/>
                    </a:cubicBezTo>
                    <a:cubicBezTo>
                      <a:pt x="1" y="4"/>
                      <a:pt x="0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97" name="Freeform 151"/>
              <p:cNvSpPr/>
              <p:nvPr/>
            </p:nvSpPr>
            <p:spPr bwMode="auto">
              <a:xfrm>
                <a:off x="2381" y="3367"/>
                <a:ext cx="1" cy="12"/>
              </a:xfrm>
              <a:custGeom>
                <a:gdLst>
                  <a:gd name="T0" fmla="*/ 1 w 1"/>
                  <a:gd name="T1" fmla="*/ 0 h 7"/>
                  <a:gd name="T2" fmla="*/ 0 w 1"/>
                  <a:gd name="T3" fmla="*/ 7 h 7"/>
                  <a:gd name="T4" fmla="*/ 1 w 1"/>
                  <a:gd name="T5" fmla="*/ 0 h 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7">
                    <a:moveTo>
                      <a:pt x="1" y="0"/>
                    </a:moveTo>
                    <a:cubicBezTo>
                      <a:pt x="1" y="2"/>
                      <a:pt x="0" y="5"/>
                      <a:pt x="0" y="7"/>
                    </a:cubicBezTo>
                    <a:cubicBezTo>
                      <a:pt x="0" y="5"/>
                      <a:pt x="1" y="2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98" name="Freeform 152"/>
              <p:cNvSpPr/>
              <p:nvPr/>
            </p:nvSpPr>
            <p:spPr bwMode="auto">
              <a:xfrm>
                <a:off x="2398" y="3094"/>
                <a:ext cx="2" cy="5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1" y="1"/>
                      <a:pt x="1" y="2"/>
                      <a:pt x="1" y="3"/>
                    </a:cubicBezTo>
                    <a:cubicBezTo>
                      <a:pt x="1" y="2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99" name="Freeform 153"/>
              <p:cNvSpPr/>
              <p:nvPr/>
            </p:nvSpPr>
            <p:spPr bwMode="auto">
              <a:xfrm>
                <a:off x="2396" y="3084"/>
                <a:ext cx="2" cy="5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1"/>
                      <a:pt x="0" y="2"/>
                      <a:pt x="1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00" name="Freeform 154"/>
              <p:cNvSpPr/>
              <p:nvPr/>
            </p:nvSpPr>
            <p:spPr bwMode="auto">
              <a:xfrm>
                <a:off x="2388" y="3065"/>
                <a:ext cx="1" cy="3"/>
              </a:xfrm>
              <a:custGeom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0"/>
                      <a:pt x="1" y="1"/>
                      <a:pt x="1" y="2"/>
                    </a:cubicBezTo>
                    <a:cubicBezTo>
                      <a:pt x="1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01" name="Freeform 155"/>
              <p:cNvSpPr/>
              <p:nvPr/>
            </p:nvSpPr>
            <p:spPr bwMode="auto">
              <a:xfrm>
                <a:off x="2398" y="3133"/>
                <a:ext cx="2" cy="6"/>
              </a:xfrm>
              <a:custGeom>
                <a:gdLst>
                  <a:gd name="T0" fmla="*/ 1 w 1"/>
                  <a:gd name="T1" fmla="*/ 0 h 3"/>
                  <a:gd name="T2" fmla="*/ 0 w 1"/>
                  <a:gd name="T3" fmla="*/ 3 h 3"/>
                  <a:gd name="T4" fmla="*/ 1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1" y="1"/>
                      <a:pt x="1" y="2"/>
                      <a:pt x="0" y="3"/>
                    </a:cubicBezTo>
                    <a:cubicBezTo>
                      <a:pt x="1" y="2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02" name="Freeform 156"/>
              <p:cNvSpPr/>
              <p:nvPr/>
            </p:nvSpPr>
            <p:spPr bwMode="auto">
              <a:xfrm>
                <a:off x="2358" y="3030"/>
                <a:ext cx="2" cy="2"/>
              </a:xfrm>
              <a:custGeom>
                <a:gdLst>
                  <a:gd name="T0" fmla="*/ 0 w 2"/>
                  <a:gd name="T1" fmla="*/ 0 h 2"/>
                  <a:gd name="T2" fmla="*/ 2 w 2"/>
                  <a:gd name="T3" fmla="*/ 2 h 2"/>
                  <a:gd name="T4" fmla="*/ 0 w 2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03" name="Freeform 157"/>
              <p:cNvSpPr/>
              <p:nvPr/>
            </p:nvSpPr>
            <p:spPr bwMode="auto">
              <a:xfrm>
                <a:off x="2376" y="3394"/>
                <a:ext cx="3" cy="12"/>
              </a:xfrm>
              <a:custGeom>
                <a:gdLst>
                  <a:gd name="T0" fmla="*/ 2 w 2"/>
                  <a:gd name="T1" fmla="*/ 0 h 7"/>
                  <a:gd name="T2" fmla="*/ 0 w 2"/>
                  <a:gd name="T3" fmla="*/ 7 h 7"/>
                  <a:gd name="T4" fmla="*/ 2 w 2"/>
                  <a:gd name="T5" fmla="*/ 0 h 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7">
                    <a:moveTo>
                      <a:pt x="2" y="0"/>
                    </a:moveTo>
                    <a:cubicBezTo>
                      <a:pt x="1" y="2"/>
                      <a:pt x="1" y="4"/>
                      <a:pt x="0" y="7"/>
                    </a:cubicBezTo>
                    <a:cubicBezTo>
                      <a:pt x="1" y="4"/>
                      <a:pt x="1" y="2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04" name="Freeform 158"/>
              <p:cNvSpPr/>
              <p:nvPr/>
            </p:nvSpPr>
            <p:spPr bwMode="auto">
              <a:xfrm flipH="1">
                <a:off x="2352" y="3027"/>
                <a:ext cx="0" cy="0"/>
              </a:xfrm>
              <a:custGeom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05" name="Freeform 159"/>
              <p:cNvSpPr/>
              <p:nvPr/>
            </p:nvSpPr>
            <p:spPr bwMode="auto">
              <a:xfrm flipH="1">
                <a:off x="2274" y="2946"/>
                <a:ext cx="0" cy="9"/>
              </a:xfrm>
              <a:custGeom>
                <a:gdLst>
                  <a:gd name="T0" fmla="*/ 0 h 5"/>
                  <a:gd name="T1" fmla="*/ 5 h 5"/>
                  <a:gd name="T2" fmla="*/ 0 h 5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5">
                    <a:moveTo>
                      <a:pt x="0" y="0"/>
                    </a:moveTo>
                    <a:cubicBezTo>
                      <a:pt x="0" y="2"/>
                      <a:pt x="0" y="3"/>
                      <a:pt x="0" y="5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06" name="Freeform 160"/>
              <p:cNvSpPr/>
              <p:nvPr/>
            </p:nvSpPr>
            <p:spPr bwMode="auto">
              <a:xfrm>
                <a:off x="2382" y="3054"/>
                <a:ext cx="2" cy="6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1"/>
                      <a:pt x="1" y="2"/>
                      <a:pt x="1" y="3"/>
                    </a:cubicBezTo>
                    <a:cubicBezTo>
                      <a:pt x="1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07" name="Freeform 161"/>
              <p:cNvSpPr/>
              <p:nvPr/>
            </p:nvSpPr>
            <p:spPr bwMode="auto">
              <a:xfrm>
                <a:off x="2376" y="3046"/>
                <a:ext cx="1" cy="3"/>
              </a:xfrm>
              <a:custGeom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1"/>
                      <a:pt x="1" y="2"/>
                      <a:pt x="1" y="2"/>
                    </a:cubicBezTo>
                    <a:cubicBezTo>
                      <a:pt x="1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08" name="Freeform 162"/>
              <p:cNvSpPr/>
              <p:nvPr/>
            </p:nvSpPr>
            <p:spPr bwMode="auto">
              <a:xfrm>
                <a:off x="2379" y="3381"/>
                <a:ext cx="2" cy="10"/>
              </a:xfrm>
              <a:custGeom>
                <a:gdLst>
                  <a:gd name="T0" fmla="*/ 1 w 1"/>
                  <a:gd name="T1" fmla="*/ 0 h 6"/>
                  <a:gd name="T2" fmla="*/ 0 w 1"/>
                  <a:gd name="T3" fmla="*/ 6 h 6"/>
                  <a:gd name="T4" fmla="*/ 1 w 1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6">
                    <a:moveTo>
                      <a:pt x="1" y="0"/>
                    </a:moveTo>
                    <a:cubicBezTo>
                      <a:pt x="1" y="2"/>
                      <a:pt x="0" y="4"/>
                      <a:pt x="0" y="6"/>
                    </a:cubicBezTo>
                    <a:cubicBezTo>
                      <a:pt x="0" y="4"/>
                      <a:pt x="1" y="2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09" name="Freeform 163"/>
              <p:cNvSpPr/>
              <p:nvPr/>
            </p:nvSpPr>
            <p:spPr bwMode="auto">
              <a:xfrm>
                <a:off x="2269" y="3003"/>
                <a:ext cx="4" cy="10"/>
              </a:xfrm>
              <a:custGeom>
                <a:gdLst>
                  <a:gd name="T0" fmla="*/ 2 w 2"/>
                  <a:gd name="T1" fmla="*/ 0 h 6"/>
                  <a:gd name="T2" fmla="*/ 0 w 2"/>
                  <a:gd name="T3" fmla="*/ 6 h 6"/>
                  <a:gd name="T4" fmla="*/ 2 w 2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6">
                    <a:moveTo>
                      <a:pt x="2" y="0"/>
                    </a:moveTo>
                    <a:cubicBezTo>
                      <a:pt x="1" y="2"/>
                      <a:pt x="1" y="4"/>
                      <a:pt x="0" y="6"/>
                    </a:cubicBezTo>
                    <a:cubicBezTo>
                      <a:pt x="1" y="4"/>
                      <a:pt x="1" y="2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10" name="Freeform 164"/>
              <p:cNvSpPr/>
              <p:nvPr/>
            </p:nvSpPr>
            <p:spPr bwMode="auto">
              <a:xfrm>
                <a:off x="2257" y="2891"/>
                <a:ext cx="4" cy="7"/>
              </a:xfrm>
              <a:custGeom>
                <a:gdLst>
                  <a:gd name="T0" fmla="*/ 0 w 2"/>
                  <a:gd name="T1" fmla="*/ 0 h 4"/>
                  <a:gd name="T2" fmla="*/ 2 w 2"/>
                  <a:gd name="T3" fmla="*/ 4 h 4"/>
                  <a:gd name="T4" fmla="*/ 0 w 2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4">
                    <a:moveTo>
                      <a:pt x="0" y="0"/>
                    </a:moveTo>
                    <a:cubicBezTo>
                      <a:pt x="0" y="2"/>
                      <a:pt x="1" y="3"/>
                      <a:pt x="2" y="4"/>
                    </a:cubicBezTo>
                    <a:cubicBezTo>
                      <a:pt x="1" y="3"/>
                      <a:pt x="0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11" name="Freeform 165"/>
              <p:cNvSpPr/>
              <p:nvPr/>
            </p:nvSpPr>
            <p:spPr bwMode="auto">
              <a:xfrm>
                <a:off x="2266" y="2914"/>
                <a:ext cx="1" cy="7"/>
              </a:xfrm>
              <a:custGeom>
                <a:gdLst>
                  <a:gd name="T0" fmla="*/ 0 w 1"/>
                  <a:gd name="T1" fmla="*/ 0 h 4"/>
                  <a:gd name="T2" fmla="*/ 1 w 1"/>
                  <a:gd name="T3" fmla="*/ 4 h 4"/>
                  <a:gd name="T4" fmla="*/ 0 w 1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0" y="0"/>
                    </a:moveTo>
                    <a:cubicBezTo>
                      <a:pt x="1" y="1"/>
                      <a:pt x="1" y="3"/>
                      <a:pt x="1" y="4"/>
                    </a:cubicBezTo>
                    <a:cubicBezTo>
                      <a:pt x="1" y="3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12" name="Freeform 166"/>
              <p:cNvSpPr/>
              <p:nvPr/>
            </p:nvSpPr>
            <p:spPr bwMode="auto">
              <a:xfrm>
                <a:off x="2400" y="3104"/>
                <a:ext cx="1" cy="5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1" y="1"/>
                      <a:pt x="1" y="2"/>
                      <a:pt x="1" y="3"/>
                    </a:cubicBezTo>
                    <a:cubicBezTo>
                      <a:pt x="1" y="2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13" name="Freeform 167"/>
              <p:cNvSpPr/>
              <p:nvPr/>
            </p:nvSpPr>
            <p:spPr bwMode="auto">
              <a:xfrm flipH="1">
                <a:off x="2521" y="3637"/>
                <a:ext cx="0" cy="3"/>
              </a:xfrm>
              <a:custGeom>
                <a:gdLst>
                  <a:gd name="T0" fmla="*/ 2 h 2"/>
                  <a:gd name="T1" fmla="*/ 0 h 2"/>
                  <a:gd name="T2" fmla="*/ 2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1"/>
                      <a:pt x="0" y="1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14" name="Freeform 168"/>
              <p:cNvSpPr/>
              <p:nvPr/>
            </p:nvSpPr>
            <p:spPr bwMode="auto">
              <a:xfrm>
                <a:off x="2261" y="2902"/>
                <a:ext cx="5" cy="8"/>
              </a:xfrm>
              <a:custGeom>
                <a:gdLst>
                  <a:gd name="T0" fmla="*/ 0 w 3"/>
                  <a:gd name="T1" fmla="*/ 0 h 5"/>
                  <a:gd name="T2" fmla="*/ 3 w 3"/>
                  <a:gd name="T3" fmla="*/ 5 h 5"/>
                  <a:gd name="T4" fmla="*/ 0 w 3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5">
                    <a:moveTo>
                      <a:pt x="0" y="0"/>
                    </a:moveTo>
                    <a:cubicBezTo>
                      <a:pt x="1" y="2"/>
                      <a:pt x="2" y="3"/>
                      <a:pt x="3" y="5"/>
                    </a:cubicBezTo>
                    <a:cubicBezTo>
                      <a:pt x="2" y="3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15" name="Freeform 169"/>
              <p:cNvSpPr/>
              <p:nvPr/>
            </p:nvSpPr>
            <p:spPr bwMode="auto">
              <a:xfrm>
                <a:off x="2243" y="2871"/>
                <a:ext cx="7" cy="8"/>
              </a:xfrm>
              <a:custGeom>
                <a:gdLst>
                  <a:gd name="T0" fmla="*/ 0 w 4"/>
                  <a:gd name="T1" fmla="*/ 0 h 5"/>
                  <a:gd name="T2" fmla="*/ 4 w 4"/>
                  <a:gd name="T3" fmla="*/ 5 h 5"/>
                  <a:gd name="T4" fmla="*/ 0 w 4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5">
                    <a:moveTo>
                      <a:pt x="0" y="0"/>
                    </a:moveTo>
                    <a:cubicBezTo>
                      <a:pt x="1" y="1"/>
                      <a:pt x="3" y="3"/>
                      <a:pt x="4" y="5"/>
                    </a:cubicBezTo>
                    <a:cubicBezTo>
                      <a:pt x="3" y="3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16" name="Freeform 170"/>
              <p:cNvSpPr/>
              <p:nvPr/>
            </p:nvSpPr>
            <p:spPr bwMode="auto">
              <a:xfrm>
                <a:off x="2379" y="3327"/>
                <a:ext cx="2" cy="11"/>
              </a:xfrm>
              <a:custGeom>
                <a:gdLst>
                  <a:gd name="T0" fmla="*/ 0 w 1"/>
                  <a:gd name="T1" fmla="*/ 0 h 6"/>
                  <a:gd name="T2" fmla="*/ 1 w 1"/>
                  <a:gd name="T3" fmla="*/ 6 h 6"/>
                  <a:gd name="T4" fmla="*/ 0 w 1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6">
                    <a:moveTo>
                      <a:pt x="0" y="0"/>
                    </a:moveTo>
                    <a:cubicBezTo>
                      <a:pt x="1" y="2"/>
                      <a:pt x="1" y="4"/>
                      <a:pt x="1" y="6"/>
                    </a:cubicBezTo>
                    <a:cubicBezTo>
                      <a:pt x="1" y="4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17" name="Freeform 171"/>
              <p:cNvSpPr/>
              <p:nvPr/>
            </p:nvSpPr>
            <p:spPr bwMode="auto">
              <a:xfrm>
                <a:off x="2362" y="3278"/>
                <a:ext cx="5" cy="8"/>
              </a:xfrm>
              <a:custGeom>
                <a:gdLst>
                  <a:gd name="T0" fmla="*/ 0 w 3"/>
                  <a:gd name="T1" fmla="*/ 0 h 5"/>
                  <a:gd name="T2" fmla="*/ 3 w 3"/>
                  <a:gd name="T3" fmla="*/ 5 h 5"/>
                  <a:gd name="T4" fmla="*/ 0 w 3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5">
                    <a:moveTo>
                      <a:pt x="0" y="0"/>
                    </a:moveTo>
                    <a:cubicBezTo>
                      <a:pt x="1" y="2"/>
                      <a:pt x="2" y="3"/>
                      <a:pt x="3" y="5"/>
                    </a:cubicBezTo>
                    <a:cubicBezTo>
                      <a:pt x="2" y="3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18" name="Freeform 172"/>
              <p:cNvSpPr/>
              <p:nvPr/>
            </p:nvSpPr>
            <p:spPr bwMode="auto">
              <a:xfrm>
                <a:off x="2269" y="2924"/>
                <a:ext cx="2" cy="7"/>
              </a:xfrm>
              <a:custGeom>
                <a:gdLst>
                  <a:gd name="T0" fmla="*/ 0 w 1"/>
                  <a:gd name="T1" fmla="*/ 0 h 4"/>
                  <a:gd name="T2" fmla="*/ 1 w 1"/>
                  <a:gd name="T3" fmla="*/ 4 h 4"/>
                  <a:gd name="T4" fmla="*/ 0 w 1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0" y="0"/>
                    </a:moveTo>
                    <a:cubicBezTo>
                      <a:pt x="0" y="2"/>
                      <a:pt x="1" y="3"/>
                      <a:pt x="1" y="4"/>
                    </a:cubicBezTo>
                    <a:cubicBezTo>
                      <a:pt x="1" y="3"/>
                      <a:pt x="0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19" name="Freeform 173"/>
              <p:cNvSpPr/>
              <p:nvPr/>
            </p:nvSpPr>
            <p:spPr bwMode="auto">
              <a:xfrm>
                <a:off x="2237" y="2862"/>
                <a:ext cx="6" cy="7"/>
              </a:xfrm>
              <a:custGeom>
                <a:gdLst>
                  <a:gd name="T0" fmla="*/ 0 w 4"/>
                  <a:gd name="T1" fmla="*/ 0 h 4"/>
                  <a:gd name="T2" fmla="*/ 4 w 4"/>
                  <a:gd name="T3" fmla="*/ 4 h 4"/>
                  <a:gd name="T4" fmla="*/ 0 w 4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">
                    <a:moveTo>
                      <a:pt x="0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2"/>
                      <a:pt x="2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20" name="Freeform 174"/>
              <p:cNvSpPr/>
              <p:nvPr/>
            </p:nvSpPr>
            <p:spPr bwMode="auto">
              <a:xfrm>
                <a:off x="2376" y="3314"/>
                <a:ext cx="3" cy="12"/>
              </a:xfrm>
              <a:custGeom>
                <a:gdLst>
                  <a:gd name="T0" fmla="*/ 0 w 2"/>
                  <a:gd name="T1" fmla="*/ 0 h 7"/>
                  <a:gd name="T2" fmla="*/ 2 w 2"/>
                  <a:gd name="T3" fmla="*/ 7 h 7"/>
                  <a:gd name="T4" fmla="*/ 0 w 2"/>
                  <a:gd name="T5" fmla="*/ 0 h 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7">
                    <a:moveTo>
                      <a:pt x="0" y="0"/>
                    </a:moveTo>
                    <a:cubicBezTo>
                      <a:pt x="1" y="3"/>
                      <a:pt x="2" y="5"/>
                      <a:pt x="2" y="7"/>
                    </a:cubicBezTo>
                    <a:cubicBezTo>
                      <a:pt x="2" y="5"/>
                      <a:pt x="1" y="3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21" name="Freeform 175"/>
              <p:cNvSpPr/>
              <p:nvPr/>
            </p:nvSpPr>
            <p:spPr bwMode="auto">
              <a:xfrm>
                <a:off x="2372" y="3302"/>
                <a:ext cx="4" cy="10"/>
              </a:xfrm>
              <a:custGeom>
                <a:gdLst>
                  <a:gd name="T0" fmla="*/ 0 w 2"/>
                  <a:gd name="T1" fmla="*/ 0 h 6"/>
                  <a:gd name="T2" fmla="*/ 2 w 2"/>
                  <a:gd name="T3" fmla="*/ 6 h 6"/>
                  <a:gd name="T4" fmla="*/ 0 w 2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cubicBezTo>
                      <a:pt x="1" y="2"/>
                      <a:pt x="1" y="4"/>
                      <a:pt x="2" y="6"/>
                    </a:cubicBezTo>
                    <a:cubicBezTo>
                      <a:pt x="1" y="4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22" name="Freeform 176"/>
              <p:cNvSpPr/>
              <p:nvPr/>
            </p:nvSpPr>
            <p:spPr bwMode="auto">
              <a:xfrm>
                <a:off x="2252" y="2883"/>
                <a:ext cx="3" cy="5"/>
              </a:xfrm>
              <a:custGeom>
                <a:gdLst>
                  <a:gd name="T0" fmla="*/ 0 w 2"/>
                  <a:gd name="T1" fmla="*/ 0 h 3"/>
                  <a:gd name="T2" fmla="*/ 2 w 2"/>
                  <a:gd name="T3" fmla="*/ 3 h 3"/>
                  <a:gd name="T4" fmla="*/ 0 w 2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cubicBezTo>
                      <a:pt x="0" y="1"/>
                      <a:pt x="1" y="2"/>
                      <a:pt x="2" y="3"/>
                    </a:cubicBezTo>
                    <a:cubicBezTo>
                      <a:pt x="1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23" name="Freeform 177"/>
              <p:cNvSpPr/>
              <p:nvPr/>
            </p:nvSpPr>
            <p:spPr bwMode="auto">
              <a:xfrm>
                <a:off x="2367" y="3290"/>
                <a:ext cx="5" cy="10"/>
              </a:xfrm>
              <a:custGeom>
                <a:gdLst>
                  <a:gd name="T0" fmla="*/ 0 w 3"/>
                  <a:gd name="T1" fmla="*/ 0 h 6"/>
                  <a:gd name="T2" fmla="*/ 3 w 3"/>
                  <a:gd name="T3" fmla="*/ 6 h 6"/>
                  <a:gd name="T4" fmla="*/ 0 w 3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6">
                    <a:moveTo>
                      <a:pt x="0" y="0"/>
                    </a:moveTo>
                    <a:cubicBezTo>
                      <a:pt x="1" y="2"/>
                      <a:pt x="2" y="4"/>
                      <a:pt x="3" y="6"/>
                    </a:cubicBezTo>
                    <a:cubicBezTo>
                      <a:pt x="2" y="4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24" name="Freeform 178"/>
              <p:cNvSpPr/>
              <p:nvPr/>
            </p:nvSpPr>
            <p:spPr bwMode="auto">
              <a:xfrm>
                <a:off x="2355" y="3266"/>
                <a:ext cx="5" cy="10"/>
              </a:xfrm>
              <a:custGeom>
                <a:gdLst>
                  <a:gd name="T0" fmla="*/ 0 w 3"/>
                  <a:gd name="T1" fmla="*/ 0 h 6"/>
                  <a:gd name="T2" fmla="*/ 3 w 3"/>
                  <a:gd name="T3" fmla="*/ 6 h 6"/>
                  <a:gd name="T4" fmla="*/ 0 w 3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6">
                    <a:moveTo>
                      <a:pt x="0" y="0"/>
                    </a:moveTo>
                    <a:cubicBezTo>
                      <a:pt x="1" y="2"/>
                      <a:pt x="2" y="4"/>
                      <a:pt x="3" y="6"/>
                    </a:cubicBezTo>
                    <a:cubicBezTo>
                      <a:pt x="2" y="4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25" name="Freeform 179"/>
              <p:cNvSpPr/>
              <p:nvPr/>
            </p:nvSpPr>
            <p:spPr bwMode="auto">
              <a:xfrm>
                <a:off x="2271" y="2934"/>
                <a:ext cx="2" cy="11"/>
              </a:xfrm>
              <a:custGeom>
                <a:gdLst>
                  <a:gd name="T0" fmla="*/ 0 w 1"/>
                  <a:gd name="T1" fmla="*/ 0 h 6"/>
                  <a:gd name="T2" fmla="*/ 1 w 1"/>
                  <a:gd name="T3" fmla="*/ 6 h 6"/>
                  <a:gd name="T4" fmla="*/ 0 w 1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6">
                    <a:moveTo>
                      <a:pt x="0" y="0"/>
                    </a:moveTo>
                    <a:cubicBezTo>
                      <a:pt x="1" y="2"/>
                      <a:pt x="1" y="4"/>
                      <a:pt x="1" y="6"/>
                    </a:cubicBezTo>
                    <a:cubicBezTo>
                      <a:pt x="1" y="4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26" name="Freeform 180"/>
              <p:cNvSpPr/>
              <p:nvPr/>
            </p:nvSpPr>
            <p:spPr bwMode="auto">
              <a:xfrm>
                <a:off x="2957" y="3183"/>
                <a:ext cx="2" cy="0"/>
              </a:xfrm>
              <a:custGeom>
                <a:gdLst>
                  <a:gd name="T0" fmla="*/ 1 w 1"/>
                  <a:gd name="T1" fmla="*/ 0 w 1"/>
                  <a:gd name="T2" fmla="*/ 1 w 1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27" name="Freeform 181"/>
              <p:cNvSpPr/>
              <p:nvPr/>
            </p:nvSpPr>
            <p:spPr bwMode="auto">
              <a:xfrm flipH="1">
                <a:off x="2839" y="2921"/>
                <a:ext cx="0" cy="6"/>
              </a:xfrm>
              <a:custGeom>
                <a:gdLst>
                  <a:gd name="T0" fmla="*/ 4 h 4"/>
                  <a:gd name="T1" fmla="*/ 0 h 4"/>
                  <a:gd name="T2" fmla="*/ 4 h 4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4">
                    <a:moveTo>
                      <a:pt x="0" y="4"/>
                    </a:moveTo>
                    <a:cubicBezTo>
                      <a:pt x="0" y="2"/>
                      <a:pt x="0" y="1"/>
                      <a:pt x="0" y="0"/>
                    </a:cubicBezTo>
                    <a:cubicBezTo>
                      <a:pt x="0" y="1"/>
                      <a:pt x="0" y="3"/>
                      <a:pt x="0" y="4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28" name="Freeform 182"/>
              <p:cNvSpPr/>
              <p:nvPr/>
            </p:nvSpPr>
            <p:spPr bwMode="auto">
              <a:xfrm>
                <a:off x="2501" y="2474"/>
                <a:ext cx="2" cy="2"/>
              </a:xfrm>
              <a:custGeom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1" y="0"/>
                      <a:pt x="1" y="1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29" name="Freeform 183"/>
              <p:cNvSpPr/>
              <p:nvPr/>
            </p:nvSpPr>
            <p:spPr bwMode="auto">
              <a:xfrm flipH="1">
                <a:off x="2523" y="2611"/>
                <a:ext cx="0" cy="9"/>
              </a:xfrm>
              <a:custGeom>
                <a:gdLst>
                  <a:gd name="T0" fmla="*/ 0 h 5"/>
                  <a:gd name="T1" fmla="*/ 5 h 5"/>
                  <a:gd name="T2" fmla="*/ 0 h 5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5">
                    <a:moveTo>
                      <a:pt x="0" y="0"/>
                    </a:moveTo>
                    <a:cubicBezTo>
                      <a:pt x="0" y="2"/>
                      <a:pt x="0" y="3"/>
                      <a:pt x="0" y="5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30" name="Freeform 184"/>
              <p:cNvSpPr/>
              <p:nvPr/>
            </p:nvSpPr>
            <p:spPr bwMode="auto">
              <a:xfrm>
                <a:off x="2836" y="2900"/>
                <a:ext cx="1" cy="7"/>
              </a:xfrm>
              <a:custGeom>
                <a:gdLst>
                  <a:gd name="T0" fmla="*/ 0 w 1"/>
                  <a:gd name="T1" fmla="*/ 0 h 4"/>
                  <a:gd name="T2" fmla="*/ 1 w 1"/>
                  <a:gd name="T3" fmla="*/ 4 h 4"/>
                  <a:gd name="T4" fmla="*/ 0 w 1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0" y="0"/>
                    </a:moveTo>
                    <a:cubicBezTo>
                      <a:pt x="0" y="1"/>
                      <a:pt x="0" y="3"/>
                      <a:pt x="1" y="4"/>
                    </a:cubicBezTo>
                    <a:cubicBezTo>
                      <a:pt x="0" y="3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31" name="Freeform 185"/>
              <p:cNvSpPr/>
              <p:nvPr/>
            </p:nvSpPr>
            <p:spPr bwMode="auto">
              <a:xfrm>
                <a:off x="2482" y="2442"/>
                <a:ext cx="2" cy="3"/>
              </a:xfrm>
              <a:custGeom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1" y="1"/>
                      <a:pt x="1" y="1"/>
                      <a:pt x="1" y="2"/>
                    </a:cubicBezTo>
                    <a:cubicBezTo>
                      <a:pt x="1" y="1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32" name="Freeform 186"/>
              <p:cNvSpPr/>
              <p:nvPr/>
            </p:nvSpPr>
            <p:spPr bwMode="auto">
              <a:xfrm>
                <a:off x="2492" y="2459"/>
                <a:ext cx="2" cy="1"/>
              </a:xfrm>
              <a:custGeom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1" y="0"/>
                      <a:pt x="1" y="1"/>
                      <a:pt x="1" y="1"/>
                    </a:cubicBezTo>
                    <a:cubicBezTo>
                      <a:pt x="1" y="1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33" name="Freeform 187"/>
              <p:cNvSpPr/>
              <p:nvPr/>
            </p:nvSpPr>
            <p:spPr bwMode="auto">
              <a:xfrm>
                <a:off x="2520" y="2624"/>
                <a:ext cx="1" cy="6"/>
              </a:xfrm>
              <a:custGeom>
                <a:gdLst>
                  <a:gd name="T0" fmla="*/ 1 w 1"/>
                  <a:gd name="T1" fmla="*/ 0 h 4"/>
                  <a:gd name="T2" fmla="*/ 0 w 1"/>
                  <a:gd name="T3" fmla="*/ 4 h 4"/>
                  <a:gd name="T4" fmla="*/ 1 w 1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1" y="0"/>
                    </a:moveTo>
                    <a:cubicBezTo>
                      <a:pt x="1" y="1"/>
                      <a:pt x="1" y="3"/>
                      <a:pt x="0" y="4"/>
                    </a:cubicBezTo>
                    <a:cubicBezTo>
                      <a:pt x="1" y="3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34" name="Freeform 188"/>
              <p:cNvSpPr/>
              <p:nvPr/>
            </p:nvSpPr>
            <p:spPr bwMode="auto">
              <a:xfrm flipH="1">
                <a:off x="2473" y="2429"/>
                <a:ext cx="0" cy="2"/>
              </a:xfrm>
              <a:custGeom>
                <a:gdLst>
                  <a:gd name="T0" fmla="*/ 0 h 2"/>
                  <a:gd name="T1" fmla="*/ 2 h 2"/>
                  <a:gd name="T2" fmla="*/ 0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35" name="Freeform 189"/>
              <p:cNvSpPr/>
              <p:nvPr/>
            </p:nvSpPr>
            <p:spPr bwMode="auto">
              <a:xfrm>
                <a:off x="2837" y="2909"/>
                <a:ext cx="2" cy="10"/>
              </a:xfrm>
              <a:custGeom>
                <a:gdLst>
                  <a:gd name="T0" fmla="*/ 0 w 1"/>
                  <a:gd name="T1" fmla="*/ 0 h 6"/>
                  <a:gd name="T2" fmla="*/ 1 w 1"/>
                  <a:gd name="T3" fmla="*/ 6 h 6"/>
                  <a:gd name="T4" fmla="*/ 0 w 1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6">
                    <a:moveTo>
                      <a:pt x="0" y="0"/>
                    </a:moveTo>
                    <a:cubicBezTo>
                      <a:pt x="0" y="2"/>
                      <a:pt x="1" y="4"/>
                      <a:pt x="1" y="6"/>
                    </a:cubicBezTo>
                    <a:cubicBezTo>
                      <a:pt x="1" y="4"/>
                      <a:pt x="0" y="2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36" name="Freeform 190"/>
              <p:cNvSpPr/>
              <p:nvPr/>
            </p:nvSpPr>
            <p:spPr bwMode="auto">
              <a:xfrm>
                <a:off x="2925" y="3168"/>
                <a:ext cx="1" cy="7"/>
              </a:xfrm>
              <a:custGeom>
                <a:gdLst>
                  <a:gd name="T0" fmla="*/ 0 w 1"/>
                  <a:gd name="T1" fmla="*/ 0 h 4"/>
                  <a:gd name="T2" fmla="*/ 1 w 1"/>
                  <a:gd name="T3" fmla="*/ 4 h 4"/>
                  <a:gd name="T4" fmla="*/ 0 w 1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0" y="0"/>
                    </a:moveTo>
                    <a:cubicBezTo>
                      <a:pt x="1" y="2"/>
                      <a:pt x="1" y="3"/>
                      <a:pt x="1" y="4"/>
                    </a:cubicBezTo>
                    <a:cubicBezTo>
                      <a:pt x="1" y="3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37" name="Freeform 191"/>
              <p:cNvSpPr/>
              <p:nvPr/>
            </p:nvSpPr>
            <p:spPr bwMode="auto">
              <a:xfrm>
                <a:off x="2875" y="3060"/>
                <a:ext cx="5" cy="7"/>
              </a:xfrm>
              <a:custGeom>
                <a:gdLst>
                  <a:gd name="T0" fmla="*/ 0 w 3"/>
                  <a:gd name="T1" fmla="*/ 0 h 4"/>
                  <a:gd name="T2" fmla="*/ 3 w 3"/>
                  <a:gd name="T3" fmla="*/ 4 h 4"/>
                  <a:gd name="T4" fmla="*/ 0 w 3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4">
                    <a:moveTo>
                      <a:pt x="0" y="0"/>
                    </a:moveTo>
                    <a:cubicBezTo>
                      <a:pt x="1" y="1"/>
                      <a:pt x="2" y="3"/>
                      <a:pt x="3" y="4"/>
                    </a:cubicBezTo>
                    <a:cubicBezTo>
                      <a:pt x="2" y="3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38" name="Freeform 192"/>
              <p:cNvSpPr/>
              <p:nvPr/>
            </p:nvSpPr>
            <p:spPr bwMode="auto">
              <a:xfrm>
                <a:off x="2834" y="2951"/>
                <a:ext cx="2" cy="9"/>
              </a:xfrm>
              <a:custGeom>
                <a:gdLst>
                  <a:gd name="T0" fmla="*/ 1 w 1"/>
                  <a:gd name="T1" fmla="*/ 0 h 5"/>
                  <a:gd name="T2" fmla="*/ 0 w 1"/>
                  <a:gd name="T3" fmla="*/ 5 h 5"/>
                  <a:gd name="T4" fmla="*/ 1 w 1"/>
                  <a:gd name="T5" fmla="*/ 0 h 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5">
                    <a:moveTo>
                      <a:pt x="1" y="0"/>
                    </a:moveTo>
                    <a:cubicBezTo>
                      <a:pt x="1" y="2"/>
                      <a:pt x="0" y="3"/>
                      <a:pt x="0" y="5"/>
                    </a:cubicBezTo>
                    <a:cubicBezTo>
                      <a:pt x="0" y="3"/>
                      <a:pt x="1" y="2"/>
                      <a:pt x="1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39" name="Freeform 193"/>
              <p:cNvSpPr/>
              <p:nvPr/>
            </p:nvSpPr>
            <p:spPr bwMode="auto">
              <a:xfrm>
                <a:off x="2508" y="2490"/>
                <a:ext cx="1" cy="3"/>
              </a:xfrm>
              <a:custGeom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1" y="1"/>
                      <a:pt x="1" y="1"/>
                      <a:pt x="1" y="2"/>
                    </a:cubicBezTo>
                    <a:cubicBezTo>
                      <a:pt x="1" y="1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40" name="Freeform 194"/>
              <p:cNvSpPr/>
              <p:nvPr/>
            </p:nvSpPr>
            <p:spPr bwMode="auto">
              <a:xfrm>
                <a:off x="2525" y="2587"/>
                <a:ext cx="2" cy="11"/>
              </a:xfrm>
              <a:custGeom>
                <a:gdLst>
                  <a:gd name="T0" fmla="*/ 1 w 1"/>
                  <a:gd name="T1" fmla="*/ 0 h 6"/>
                  <a:gd name="T2" fmla="*/ 0 w 1"/>
                  <a:gd name="T3" fmla="*/ 6 h 6"/>
                  <a:gd name="T4" fmla="*/ 1 w 1"/>
                  <a:gd name="T5" fmla="*/ 0 h 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6">
                    <a:moveTo>
                      <a:pt x="1" y="0"/>
                    </a:moveTo>
                    <a:cubicBezTo>
                      <a:pt x="1" y="2"/>
                      <a:pt x="0" y="4"/>
                      <a:pt x="0" y="6"/>
                    </a:cubicBezTo>
                    <a:cubicBezTo>
                      <a:pt x="0" y="4"/>
                      <a:pt x="1" y="2"/>
                      <a:pt x="1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41" name="Freeform 195"/>
              <p:cNvSpPr/>
              <p:nvPr/>
            </p:nvSpPr>
            <p:spPr bwMode="auto">
              <a:xfrm>
                <a:off x="2866" y="3053"/>
                <a:ext cx="7" cy="7"/>
              </a:xfrm>
              <a:custGeom>
                <a:gdLst>
                  <a:gd name="T0" fmla="*/ 0 w 4"/>
                  <a:gd name="T1" fmla="*/ 0 h 4"/>
                  <a:gd name="T2" fmla="*/ 0 w 4"/>
                  <a:gd name="T3" fmla="*/ 0 h 4"/>
                  <a:gd name="T4" fmla="*/ 4 w 4"/>
                  <a:gd name="T5" fmla="*/ 4 h 4"/>
                  <a:gd name="T6" fmla="*/ 0 w 4"/>
                  <a:gd name="T7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4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3" y="2"/>
                      <a:pt x="4" y="4"/>
                    </a:cubicBezTo>
                    <a:cubicBezTo>
                      <a:pt x="3" y="2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42" name="Freeform 196"/>
              <p:cNvSpPr/>
              <p:nvPr/>
            </p:nvSpPr>
            <p:spPr bwMode="auto">
              <a:xfrm flipH="1">
                <a:off x="2525" y="2558"/>
                <a:ext cx="0" cy="4"/>
              </a:xfrm>
              <a:custGeom>
                <a:gdLst>
                  <a:gd name="T0" fmla="*/ 0 h 2"/>
                  <a:gd name="T1" fmla="*/ 2 h 2"/>
                  <a:gd name="T2" fmla="*/ 0 h 2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cubicBezTo>
                      <a:pt x="0" y="1"/>
                      <a:pt x="0" y="2"/>
                      <a:pt x="0" y="2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43" name="Freeform 197"/>
              <p:cNvSpPr/>
              <p:nvPr/>
            </p:nvSpPr>
            <p:spPr bwMode="auto">
              <a:xfrm>
                <a:off x="3019" y="3194"/>
                <a:ext cx="5" cy="1"/>
              </a:xfrm>
              <a:custGeom>
                <a:gdLst>
                  <a:gd name="T0" fmla="*/ 3 w 3"/>
                  <a:gd name="T1" fmla="*/ 1 h 1"/>
                  <a:gd name="T2" fmla="*/ 2 w 3"/>
                  <a:gd name="T3" fmla="*/ 0 h 1"/>
                  <a:gd name="T4" fmla="*/ 1 w 3"/>
                  <a:gd name="T5" fmla="*/ 0 h 1"/>
                  <a:gd name="T6" fmla="*/ 1 w 3"/>
                  <a:gd name="T7" fmla="*/ 0 h 1"/>
                  <a:gd name="T8" fmla="*/ 0 w 3"/>
                  <a:gd name="T9" fmla="*/ 0 h 1"/>
                  <a:gd name="T10" fmla="*/ 3 w 3"/>
                  <a:gd name="T11" fmla="*/ 1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1">
                    <a:moveTo>
                      <a:pt x="3" y="1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44" name="Freeform 198"/>
              <p:cNvSpPr/>
              <p:nvPr/>
            </p:nvSpPr>
            <p:spPr bwMode="auto">
              <a:xfrm>
                <a:off x="3004" y="3188"/>
                <a:ext cx="1" cy="0"/>
              </a:xfrm>
              <a:custGeom>
                <a:gdLst>
                  <a:gd name="T0" fmla="*/ 0 w 1"/>
                  <a:gd name="T1" fmla="*/ 1 w 1"/>
                  <a:gd name="T2" fmla="*/ 0 w 1"/>
                </a:gdLst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lnTo>
                      <a:pt x="1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45" name="Freeform 199"/>
              <p:cNvSpPr/>
              <p:nvPr/>
            </p:nvSpPr>
            <p:spPr bwMode="auto">
              <a:xfrm>
                <a:off x="2988" y="3185"/>
                <a:ext cx="2" cy="2"/>
              </a:xfrm>
              <a:custGeom>
                <a:gdLst>
                  <a:gd name="T0" fmla="*/ 0 w 2"/>
                  <a:gd name="T1" fmla="*/ 0 h 2"/>
                  <a:gd name="T2" fmla="*/ 2 w 2"/>
                  <a:gd name="T3" fmla="*/ 2 h 2"/>
                  <a:gd name="T4" fmla="*/ 0 w 2"/>
                  <a:gd name="T5" fmla="*/ 0 h 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46" name="Freeform 200"/>
              <p:cNvSpPr/>
              <p:nvPr/>
            </p:nvSpPr>
            <p:spPr bwMode="auto">
              <a:xfrm>
                <a:off x="2836" y="2941"/>
                <a:ext cx="1" cy="7"/>
              </a:xfrm>
              <a:custGeom>
                <a:gdLst>
                  <a:gd name="T0" fmla="*/ 1 w 1"/>
                  <a:gd name="T1" fmla="*/ 0 h 4"/>
                  <a:gd name="T2" fmla="*/ 0 w 1"/>
                  <a:gd name="T3" fmla="*/ 4 h 4"/>
                  <a:gd name="T4" fmla="*/ 1 w 1"/>
                  <a:gd name="T5" fmla="*/ 0 h 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1" y="0"/>
                    </a:moveTo>
                    <a:cubicBezTo>
                      <a:pt x="1" y="1"/>
                      <a:pt x="1" y="3"/>
                      <a:pt x="0" y="4"/>
                    </a:cubicBezTo>
                    <a:cubicBezTo>
                      <a:pt x="1" y="3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47" name="Freeform 201"/>
              <p:cNvSpPr/>
              <p:nvPr/>
            </p:nvSpPr>
            <p:spPr bwMode="auto">
              <a:xfrm flipH="1">
                <a:off x="2527" y="2577"/>
                <a:ext cx="0" cy="7"/>
              </a:xfrm>
              <a:custGeom>
                <a:gdLst>
                  <a:gd name="T0" fmla="*/ 1 h 4"/>
                  <a:gd name="T1" fmla="*/ 0 h 4"/>
                  <a:gd name="T2" fmla="*/ 4 h 4"/>
                  <a:gd name="T3" fmla="*/ 1 h 4"/>
                </a:gdLst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4">
                    <a:moveTo>
                      <a:pt x="0" y="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0" y="4"/>
                    </a:cubicBezTo>
                    <a:cubicBezTo>
                      <a:pt x="0" y="3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48" name="Freeform 202"/>
              <p:cNvSpPr/>
              <p:nvPr/>
            </p:nvSpPr>
            <p:spPr bwMode="auto">
              <a:xfrm>
                <a:off x="2832" y="2891"/>
                <a:ext cx="2" cy="6"/>
              </a:xfrm>
              <a:custGeom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1" y="1"/>
                      <a:pt x="1" y="2"/>
                      <a:pt x="1" y="3"/>
                    </a:cubicBezTo>
                    <a:cubicBezTo>
                      <a:pt x="1" y="2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49" name="Freeform 203"/>
              <p:cNvSpPr/>
              <p:nvPr/>
            </p:nvSpPr>
            <p:spPr bwMode="auto">
              <a:xfrm>
                <a:off x="2403" y="2371"/>
                <a:ext cx="2" cy="2"/>
              </a:xfrm>
              <a:custGeom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1" y="0"/>
                      <a:pt x="1" y="0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50" name="Freeform 204"/>
              <p:cNvSpPr/>
              <p:nvPr/>
            </p:nvSpPr>
            <p:spPr bwMode="auto">
              <a:xfrm flipH="1">
                <a:off x="2515" y="2508"/>
                <a:ext cx="0" cy="0"/>
              </a:xfrm>
              <a:custGeom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  <p:sp>
          <p:nvSpPr>
            <p:cNvPr id="62" name="Freeform 206"/>
            <p:cNvSpPr/>
            <p:nvPr/>
          </p:nvSpPr>
          <p:spPr bwMode="auto">
            <a:xfrm>
              <a:off x="4503738" y="5663616"/>
              <a:ext cx="3175" cy="11113"/>
            </a:xfrm>
            <a:custGeom>
              <a:gdLst>
                <a:gd name="T0" fmla="*/ 1 w 1"/>
                <a:gd name="T1" fmla="*/ 0 h 4"/>
                <a:gd name="T2" fmla="*/ 0 w 1"/>
                <a:gd name="T3" fmla="*/ 4 h 4"/>
                <a:gd name="T4" fmla="*/ 1 w 1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4">
                  <a:moveTo>
                    <a:pt x="1" y="0"/>
                  </a:moveTo>
                  <a:cubicBezTo>
                    <a:pt x="1" y="2"/>
                    <a:pt x="1" y="3"/>
                    <a:pt x="0" y="4"/>
                  </a:cubicBezTo>
                  <a:cubicBezTo>
                    <a:pt x="1" y="3"/>
                    <a:pt x="1" y="2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63" name="Freeform 207"/>
            <p:cNvSpPr/>
            <p:nvPr/>
          </p:nvSpPr>
          <p:spPr bwMode="auto">
            <a:xfrm>
              <a:off x="4683125" y="6063666"/>
              <a:ext cx="11113" cy="0"/>
            </a:xfrm>
            <a:custGeom>
              <a:gdLst>
                <a:gd name="T0" fmla="*/ 3 w 4"/>
                <a:gd name="T1" fmla="*/ 3 w 4"/>
                <a:gd name="T2" fmla="*/ 3 w 4"/>
                <a:gd name="T3" fmla="*/ 0 w 4"/>
                <a:gd name="T4" fmla="*/ 4 w 4"/>
                <a:gd name="T5" fmla="*/ 3 w 4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4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1" y="0"/>
                    <a:pt x="3" y="0"/>
                    <a:pt x="4" y="0"/>
                  </a:cubicBezTo>
                  <a:lnTo>
                    <a:pt x="3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64" name="Freeform 208"/>
            <p:cNvSpPr/>
            <p:nvPr/>
          </p:nvSpPr>
          <p:spPr bwMode="auto">
            <a:xfrm flipH="1">
              <a:off x="4645025" y="6058903"/>
              <a:ext cx="0" cy="7938"/>
            </a:xfrm>
            <a:custGeom>
              <a:gdLst>
                <a:gd name="T0" fmla="*/ 2 h 3"/>
                <a:gd name="T1" fmla="*/ 0 h 3"/>
                <a:gd name="T2" fmla="*/ 3 h 3"/>
                <a:gd name="T3" fmla="*/ 2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3">
                  <a:moveTo>
                    <a:pt x="0" y="2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65" name="Freeform 209"/>
            <p:cNvSpPr/>
            <p:nvPr/>
          </p:nvSpPr>
          <p:spPr bwMode="auto">
            <a:xfrm flipH="1">
              <a:off x="4000500" y="5017503"/>
              <a:ext cx="0" cy="4763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66" name="Freeform 210"/>
            <p:cNvSpPr/>
            <p:nvPr/>
          </p:nvSpPr>
          <p:spPr bwMode="auto">
            <a:xfrm>
              <a:off x="3787775" y="4761916"/>
              <a:ext cx="4763" cy="0"/>
            </a:xfrm>
            <a:custGeom>
              <a:gdLst>
                <a:gd name="T0" fmla="*/ 0 w 2"/>
                <a:gd name="T1" fmla="*/ 2 w 2"/>
                <a:gd name="T2" fmla="*/ 0 w 2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0" y="0"/>
                    <a:pt x="1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67" name="Freeform 211"/>
            <p:cNvSpPr/>
            <p:nvPr/>
          </p:nvSpPr>
          <p:spPr bwMode="auto">
            <a:xfrm flipH="1">
              <a:off x="4008438" y="5134978"/>
              <a:ext cx="0" cy="15875"/>
            </a:xfrm>
            <a:custGeom>
              <a:gdLst>
                <a:gd name="T0" fmla="*/ 0 h 6"/>
                <a:gd name="T1" fmla="*/ 6 h 6"/>
                <a:gd name="T2" fmla="*/ 0 h 6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6">
                  <a:moveTo>
                    <a:pt x="0" y="0"/>
                  </a:moveTo>
                  <a:cubicBezTo>
                    <a:pt x="0" y="2"/>
                    <a:pt x="0" y="4"/>
                    <a:pt x="0" y="6"/>
                  </a:cubicBezTo>
                  <a:cubicBezTo>
                    <a:pt x="0" y="4"/>
                    <a:pt x="0" y="2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68" name="Freeform 212"/>
            <p:cNvSpPr/>
            <p:nvPr/>
          </p:nvSpPr>
          <p:spPr bwMode="auto">
            <a:xfrm flipH="1">
              <a:off x="4005263" y="5047666"/>
              <a:ext cx="0" cy="3175"/>
            </a:xfrm>
            <a:custGeom>
              <a:gdLst>
                <a:gd name="T0" fmla="*/ 0 h 1"/>
                <a:gd name="T1" fmla="*/ 1 h 1"/>
                <a:gd name="T2" fmla="*/ 0 h 1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69" name="Freeform 213"/>
            <p:cNvSpPr/>
            <p:nvPr/>
          </p:nvSpPr>
          <p:spPr bwMode="auto">
            <a:xfrm>
              <a:off x="4424363" y="5512803"/>
              <a:ext cx="9525" cy="6350"/>
            </a:xfrm>
            <a:custGeom>
              <a:gdLst>
                <a:gd name="T0" fmla="*/ 0 w 3"/>
                <a:gd name="T1" fmla="*/ 0 h 2"/>
                <a:gd name="T2" fmla="*/ 3 w 3"/>
                <a:gd name="T3" fmla="*/ 2 h 2"/>
                <a:gd name="T4" fmla="*/ 0 w 3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cubicBezTo>
                    <a:pt x="1" y="0"/>
                    <a:pt x="2" y="1"/>
                    <a:pt x="3" y="2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70" name="Freeform 214"/>
            <p:cNvSpPr/>
            <p:nvPr/>
          </p:nvSpPr>
          <p:spPr bwMode="auto">
            <a:xfrm>
              <a:off x="4271963" y="5500103"/>
              <a:ext cx="3175" cy="3175"/>
            </a:xfrm>
            <a:custGeom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1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71" name="Freeform 215"/>
            <p:cNvSpPr/>
            <p:nvPr/>
          </p:nvSpPr>
          <p:spPr bwMode="auto">
            <a:xfrm>
              <a:off x="4392613" y="5496928"/>
              <a:ext cx="12700" cy="6350"/>
            </a:xfrm>
            <a:custGeom>
              <a:gdLst>
                <a:gd name="T0" fmla="*/ 0 w 5"/>
                <a:gd name="T1" fmla="*/ 0 h 2"/>
                <a:gd name="T2" fmla="*/ 5 w 5"/>
                <a:gd name="T3" fmla="*/ 2 h 2"/>
                <a:gd name="T4" fmla="*/ 0 w 5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2">
                  <a:moveTo>
                    <a:pt x="0" y="0"/>
                  </a:moveTo>
                  <a:cubicBezTo>
                    <a:pt x="2" y="1"/>
                    <a:pt x="4" y="1"/>
                    <a:pt x="5" y="2"/>
                  </a:cubicBezTo>
                  <a:cubicBezTo>
                    <a:pt x="4" y="1"/>
                    <a:pt x="2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72" name="Freeform 216"/>
            <p:cNvSpPr/>
            <p:nvPr/>
          </p:nvSpPr>
          <p:spPr bwMode="auto">
            <a:xfrm>
              <a:off x="4389438" y="5496928"/>
              <a:ext cx="3175" cy="0"/>
            </a:xfrm>
            <a:custGeom>
              <a:gdLst>
                <a:gd name="T0" fmla="*/ 2 w 2"/>
                <a:gd name="T1" fmla="*/ 0 w 2"/>
                <a:gd name="T2" fmla="*/ 2 w 2"/>
                <a:gd name="T3" fmla="*/ 2 w 2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73" name="Freeform 217"/>
            <p:cNvSpPr/>
            <p:nvPr/>
          </p:nvSpPr>
          <p:spPr bwMode="auto">
            <a:xfrm>
              <a:off x="4597400" y="5906503"/>
              <a:ext cx="1588" cy="7938"/>
            </a:xfrm>
            <a:custGeom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0" y="1"/>
                    <a:pt x="1" y="2"/>
                    <a:pt x="1" y="3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74" name="Freeform 218"/>
            <p:cNvSpPr/>
            <p:nvPr/>
          </p:nvSpPr>
          <p:spPr bwMode="auto">
            <a:xfrm>
              <a:off x="4376738" y="5492166"/>
              <a:ext cx="1588" cy="1588"/>
            </a:xfrm>
            <a:custGeom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1" y="1"/>
                    <a:pt x="1" y="1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75" name="Freeform 219"/>
            <p:cNvSpPr/>
            <p:nvPr/>
          </p:nvSpPr>
          <p:spPr bwMode="auto">
            <a:xfrm>
              <a:off x="3905250" y="4842878"/>
              <a:ext cx="4763" cy="4763"/>
            </a:xfrm>
            <a:custGeom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1" y="1"/>
                    <a:pt x="2" y="2"/>
                  </a:cubicBezTo>
                  <a:cubicBezTo>
                    <a:pt x="1" y="1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76" name="Freeform 220"/>
            <p:cNvSpPr/>
            <p:nvPr/>
          </p:nvSpPr>
          <p:spPr bwMode="auto">
            <a:xfrm>
              <a:off x="4310063" y="5488991"/>
              <a:ext cx="3175" cy="3175"/>
            </a:xfrm>
            <a:custGeom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1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77" name="Freeform 221"/>
            <p:cNvSpPr/>
            <p:nvPr/>
          </p:nvSpPr>
          <p:spPr bwMode="auto">
            <a:xfrm flipH="1">
              <a:off x="4260850" y="5508041"/>
              <a:ext cx="0" cy="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78" name="Freeform 222"/>
            <p:cNvSpPr/>
            <p:nvPr/>
          </p:nvSpPr>
          <p:spPr bwMode="auto">
            <a:xfrm>
              <a:off x="4411663" y="5504866"/>
              <a:ext cx="7938" cy="6350"/>
            </a:xfrm>
            <a:custGeom>
              <a:gdLst>
                <a:gd name="T0" fmla="*/ 0 w 3"/>
                <a:gd name="T1" fmla="*/ 0 h 2"/>
                <a:gd name="T2" fmla="*/ 3 w 3"/>
                <a:gd name="T3" fmla="*/ 2 h 2"/>
                <a:gd name="T4" fmla="*/ 0 w 3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cubicBezTo>
                    <a:pt x="1" y="1"/>
                    <a:pt x="2" y="1"/>
                    <a:pt x="3" y="2"/>
                  </a:cubicBezTo>
                  <a:cubicBezTo>
                    <a:pt x="2" y="1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79" name="Freeform 223"/>
            <p:cNvSpPr/>
            <p:nvPr/>
          </p:nvSpPr>
          <p:spPr bwMode="auto">
            <a:xfrm>
              <a:off x="4624388" y="5960478"/>
              <a:ext cx="1588" cy="7938"/>
            </a:xfrm>
            <a:custGeom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1"/>
                    <a:pt x="1" y="2"/>
                    <a:pt x="1" y="3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80" name="Freeform 224"/>
            <p:cNvSpPr/>
            <p:nvPr/>
          </p:nvSpPr>
          <p:spPr bwMode="auto">
            <a:xfrm flipH="1">
              <a:off x="4297363" y="5493753"/>
              <a:ext cx="0" cy="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81" name="Freeform 225"/>
            <p:cNvSpPr/>
            <p:nvPr/>
          </p:nvSpPr>
          <p:spPr bwMode="auto">
            <a:xfrm>
              <a:off x="4321175" y="5488991"/>
              <a:ext cx="6350" cy="0"/>
            </a:xfrm>
            <a:custGeom>
              <a:gdLst>
                <a:gd name="T0" fmla="*/ 0 w 2"/>
                <a:gd name="T1" fmla="*/ 2 w 2"/>
                <a:gd name="T2" fmla="*/ 0 w 2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1" y="0"/>
                    <a:pt x="1" y="0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82" name="Freeform 226"/>
            <p:cNvSpPr/>
            <p:nvPr/>
          </p:nvSpPr>
          <p:spPr bwMode="auto">
            <a:xfrm>
              <a:off x="4613275" y="5933491"/>
              <a:ext cx="3175" cy="7938"/>
            </a:xfrm>
            <a:custGeom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0" y="1"/>
                    <a:pt x="0" y="2"/>
                    <a:pt x="1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83" name="Freeform 227"/>
            <p:cNvSpPr/>
            <p:nvPr/>
          </p:nvSpPr>
          <p:spPr bwMode="auto">
            <a:xfrm>
              <a:off x="4605338" y="5919203"/>
              <a:ext cx="1588" cy="7938"/>
            </a:xfrm>
            <a:custGeom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0" y="1"/>
                    <a:pt x="1" y="2"/>
                    <a:pt x="1" y="3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84" name="Freeform 228"/>
            <p:cNvSpPr/>
            <p:nvPr/>
          </p:nvSpPr>
          <p:spPr bwMode="auto">
            <a:xfrm>
              <a:off x="4283075" y="5496928"/>
              <a:ext cx="3175" cy="0"/>
            </a:xfrm>
            <a:custGeom>
              <a:gdLst>
                <a:gd name="T0" fmla="*/ 0 w 1"/>
                <a:gd name="T1" fmla="*/ 1 w 1"/>
                <a:gd name="T2" fmla="*/ 0 w 1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85" name="Freeform 229"/>
            <p:cNvSpPr/>
            <p:nvPr/>
          </p:nvSpPr>
          <p:spPr bwMode="auto">
            <a:xfrm>
              <a:off x="4335463" y="5488991"/>
              <a:ext cx="3175" cy="0"/>
            </a:xfrm>
            <a:custGeom>
              <a:gdLst>
                <a:gd name="T0" fmla="*/ 1 w 1"/>
                <a:gd name="T1" fmla="*/ 1 w 1"/>
                <a:gd name="T2" fmla="*/ 0 w 1"/>
                <a:gd name="T3" fmla="*/ 1 w 1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86" name="Freeform 230"/>
            <p:cNvSpPr/>
            <p:nvPr/>
          </p:nvSpPr>
          <p:spPr bwMode="auto">
            <a:xfrm>
              <a:off x="4618038" y="5946191"/>
              <a:ext cx="3175" cy="9525"/>
            </a:xfrm>
            <a:custGeom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1"/>
                    <a:pt x="1" y="2"/>
                    <a:pt x="1" y="3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87" name="Freeform 231"/>
            <p:cNvSpPr/>
            <p:nvPr/>
          </p:nvSpPr>
          <p:spPr bwMode="auto">
            <a:xfrm>
              <a:off x="4362450" y="5488991"/>
              <a:ext cx="4763" cy="3175"/>
            </a:xfrm>
            <a:custGeom>
              <a:gdLst>
                <a:gd name="T0" fmla="*/ 0 w 2"/>
                <a:gd name="T1" fmla="*/ 0 h 1"/>
                <a:gd name="T2" fmla="*/ 2 w 2"/>
                <a:gd name="T3" fmla="*/ 1 h 1"/>
                <a:gd name="T4" fmla="*/ 0 w 2"/>
                <a:gd name="T5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1" y="1"/>
                    <a:pt x="1" y="1"/>
                    <a:pt x="2" y="1"/>
                  </a:cubicBezTo>
                  <a:cubicBezTo>
                    <a:pt x="1" y="1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88" name="Freeform 232"/>
            <p:cNvSpPr/>
            <p:nvPr/>
          </p:nvSpPr>
          <p:spPr bwMode="auto">
            <a:xfrm>
              <a:off x="4351338" y="5488991"/>
              <a:ext cx="3175" cy="0"/>
            </a:xfrm>
            <a:custGeom>
              <a:gdLst>
                <a:gd name="T0" fmla="*/ 0 w 2"/>
                <a:gd name="T1" fmla="*/ 2 w 2"/>
                <a:gd name="T2" fmla="*/ 0 w 2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89" name="Freeform 233"/>
            <p:cNvSpPr/>
            <p:nvPr/>
          </p:nvSpPr>
          <p:spPr bwMode="auto">
            <a:xfrm>
              <a:off x="4716463" y="6063666"/>
              <a:ext cx="6350" cy="0"/>
            </a:xfrm>
            <a:custGeom>
              <a:gdLst>
                <a:gd name="T0" fmla="*/ 0 w 2"/>
                <a:gd name="T1" fmla="*/ 2 w 2"/>
                <a:gd name="T2" fmla="*/ 0 w 2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1" y="0"/>
                    <a:pt x="1" y="0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90" name="Freeform 234"/>
            <p:cNvSpPr/>
            <p:nvPr/>
          </p:nvSpPr>
          <p:spPr bwMode="auto">
            <a:xfrm>
              <a:off x="4575175" y="5881103"/>
              <a:ext cx="7938" cy="7938"/>
            </a:xfrm>
            <a:custGeom>
              <a:gdLst>
                <a:gd name="T0" fmla="*/ 0 w 3"/>
                <a:gd name="T1" fmla="*/ 0 h 3"/>
                <a:gd name="T2" fmla="*/ 3 w 3"/>
                <a:gd name="T3" fmla="*/ 3 h 3"/>
                <a:gd name="T4" fmla="*/ 0 w 3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1" y="1"/>
                    <a:pt x="2" y="2"/>
                    <a:pt x="3" y="3"/>
                  </a:cubicBezTo>
                  <a:cubicBezTo>
                    <a:pt x="2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91" name="Freeform 235"/>
            <p:cNvSpPr/>
            <p:nvPr/>
          </p:nvSpPr>
          <p:spPr bwMode="auto">
            <a:xfrm>
              <a:off x="3863975" y="4804778"/>
              <a:ext cx="3175" cy="4763"/>
            </a:xfrm>
            <a:custGeom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1" y="1"/>
                    <a:pt x="1" y="2"/>
                  </a:cubicBezTo>
                  <a:cubicBezTo>
                    <a:pt x="1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92" name="Freeform 236"/>
            <p:cNvSpPr/>
            <p:nvPr/>
          </p:nvSpPr>
          <p:spPr bwMode="auto">
            <a:xfrm>
              <a:off x="3989388" y="5211178"/>
              <a:ext cx="4763" cy="15875"/>
            </a:xfrm>
            <a:custGeom>
              <a:gdLst>
                <a:gd name="T0" fmla="*/ 2 w 2"/>
                <a:gd name="T1" fmla="*/ 0 h 6"/>
                <a:gd name="T2" fmla="*/ 0 w 2"/>
                <a:gd name="T3" fmla="*/ 6 h 6"/>
                <a:gd name="T4" fmla="*/ 2 w 2"/>
                <a:gd name="T5" fmla="*/ 0 h 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6">
                  <a:moveTo>
                    <a:pt x="2" y="0"/>
                  </a:moveTo>
                  <a:cubicBezTo>
                    <a:pt x="2" y="2"/>
                    <a:pt x="1" y="4"/>
                    <a:pt x="0" y="6"/>
                  </a:cubicBezTo>
                  <a:cubicBezTo>
                    <a:pt x="1" y="4"/>
                    <a:pt x="2" y="2"/>
                    <a:pt x="2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93" name="Freeform 237"/>
            <p:cNvSpPr/>
            <p:nvPr/>
          </p:nvSpPr>
          <p:spPr bwMode="auto">
            <a:xfrm>
              <a:off x="4481513" y="5568366"/>
              <a:ext cx="6350" cy="12700"/>
            </a:xfrm>
            <a:custGeom>
              <a:gdLst>
                <a:gd name="T0" fmla="*/ 0 w 2"/>
                <a:gd name="T1" fmla="*/ 0 h 5"/>
                <a:gd name="T2" fmla="*/ 2 w 2"/>
                <a:gd name="T3" fmla="*/ 5 h 5"/>
                <a:gd name="T4" fmla="*/ 0 w 2"/>
                <a:gd name="T5" fmla="*/ 0 h 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5">
                  <a:moveTo>
                    <a:pt x="0" y="0"/>
                  </a:moveTo>
                  <a:cubicBezTo>
                    <a:pt x="1" y="2"/>
                    <a:pt x="2" y="3"/>
                    <a:pt x="2" y="5"/>
                  </a:cubicBezTo>
                  <a:cubicBezTo>
                    <a:pt x="2" y="3"/>
                    <a:pt x="1" y="2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94" name="Freeform 238"/>
            <p:cNvSpPr/>
            <p:nvPr/>
          </p:nvSpPr>
          <p:spPr bwMode="auto">
            <a:xfrm>
              <a:off x="3838575" y="4788903"/>
              <a:ext cx="3175" cy="1588"/>
            </a:xfrm>
            <a:custGeom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1" y="1"/>
                    <a:pt x="1" y="1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95" name="Freeform 239"/>
            <p:cNvSpPr/>
            <p:nvPr/>
          </p:nvSpPr>
          <p:spPr bwMode="auto">
            <a:xfrm>
              <a:off x="4629150" y="5974766"/>
              <a:ext cx="3175" cy="7938"/>
            </a:xfrm>
            <a:custGeom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1"/>
                    <a:pt x="1" y="2"/>
                    <a:pt x="1" y="3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96" name="Freeform 240"/>
            <p:cNvSpPr/>
            <p:nvPr/>
          </p:nvSpPr>
          <p:spPr bwMode="auto">
            <a:xfrm>
              <a:off x="3997325" y="5192128"/>
              <a:ext cx="3175" cy="12700"/>
            </a:xfrm>
            <a:custGeom>
              <a:gdLst>
                <a:gd name="T0" fmla="*/ 1 w 1"/>
                <a:gd name="T1" fmla="*/ 0 h 5"/>
                <a:gd name="T2" fmla="*/ 0 w 1"/>
                <a:gd name="T3" fmla="*/ 5 h 5"/>
                <a:gd name="T4" fmla="*/ 1 w 1"/>
                <a:gd name="T5" fmla="*/ 0 h 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5">
                  <a:moveTo>
                    <a:pt x="1" y="0"/>
                  </a:moveTo>
                  <a:cubicBezTo>
                    <a:pt x="1" y="2"/>
                    <a:pt x="0" y="3"/>
                    <a:pt x="0" y="5"/>
                  </a:cubicBezTo>
                  <a:cubicBezTo>
                    <a:pt x="0" y="3"/>
                    <a:pt x="1" y="2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97" name="Freeform 241"/>
            <p:cNvSpPr/>
            <p:nvPr/>
          </p:nvSpPr>
          <p:spPr bwMode="auto">
            <a:xfrm>
              <a:off x="3886200" y="4823828"/>
              <a:ext cx="1588" cy="3175"/>
            </a:xfrm>
            <a:custGeom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1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98" name="Freeform 242"/>
            <p:cNvSpPr/>
            <p:nvPr/>
          </p:nvSpPr>
          <p:spPr bwMode="auto">
            <a:xfrm>
              <a:off x="4491038" y="5584241"/>
              <a:ext cx="4763" cy="11113"/>
            </a:xfrm>
            <a:custGeom>
              <a:gdLst>
                <a:gd name="T0" fmla="*/ 0 w 2"/>
                <a:gd name="T1" fmla="*/ 0 h 4"/>
                <a:gd name="T2" fmla="*/ 2 w 2"/>
                <a:gd name="T3" fmla="*/ 4 h 4"/>
                <a:gd name="T4" fmla="*/ 0 w 2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4">
                  <a:moveTo>
                    <a:pt x="0" y="0"/>
                  </a:moveTo>
                  <a:cubicBezTo>
                    <a:pt x="0" y="1"/>
                    <a:pt x="1" y="3"/>
                    <a:pt x="2" y="4"/>
                  </a:cubicBezTo>
                  <a:cubicBezTo>
                    <a:pt x="1" y="3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99" name="Freeform 243"/>
            <p:cNvSpPr/>
            <p:nvPr/>
          </p:nvSpPr>
          <p:spPr bwMode="auto">
            <a:xfrm flipH="1">
              <a:off x="4643438" y="6020803"/>
              <a:ext cx="0" cy="12700"/>
            </a:xfrm>
            <a:custGeom>
              <a:gdLst>
                <a:gd name="T0" fmla="*/ 0 h 5"/>
                <a:gd name="T1" fmla="*/ 5 h 5"/>
                <a:gd name="T2" fmla="*/ 0 h 5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5">
                  <a:moveTo>
                    <a:pt x="0" y="0"/>
                  </a:moveTo>
                  <a:cubicBezTo>
                    <a:pt x="0" y="2"/>
                    <a:pt x="0" y="3"/>
                    <a:pt x="0" y="5"/>
                  </a:cubicBezTo>
                  <a:cubicBezTo>
                    <a:pt x="0" y="3"/>
                    <a:pt x="0" y="2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00" name="Freeform 244"/>
            <p:cNvSpPr/>
            <p:nvPr/>
          </p:nvSpPr>
          <p:spPr bwMode="auto">
            <a:xfrm>
              <a:off x="4449763" y="5531853"/>
              <a:ext cx="11113" cy="9525"/>
            </a:xfrm>
            <a:custGeom>
              <a:gdLst>
                <a:gd name="T0" fmla="*/ 0 w 4"/>
                <a:gd name="T1" fmla="*/ 0 h 3"/>
                <a:gd name="T2" fmla="*/ 4 w 4"/>
                <a:gd name="T3" fmla="*/ 3 h 3"/>
                <a:gd name="T4" fmla="*/ 0 w 4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0"/>
                  </a:moveTo>
                  <a:cubicBezTo>
                    <a:pt x="2" y="1"/>
                    <a:pt x="3" y="2"/>
                    <a:pt x="4" y="3"/>
                  </a:cubicBezTo>
                  <a:cubicBezTo>
                    <a:pt x="3" y="2"/>
                    <a:pt x="2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01" name="Freeform 245"/>
            <p:cNvSpPr/>
            <p:nvPr/>
          </p:nvSpPr>
          <p:spPr bwMode="auto">
            <a:xfrm>
              <a:off x="4635500" y="5990641"/>
              <a:ext cx="1588" cy="7938"/>
            </a:xfrm>
            <a:custGeom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0" y="1"/>
                    <a:pt x="1" y="2"/>
                    <a:pt x="1" y="3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02" name="Freeform 246"/>
            <p:cNvSpPr/>
            <p:nvPr/>
          </p:nvSpPr>
          <p:spPr bwMode="auto">
            <a:xfrm>
              <a:off x="4438650" y="5522328"/>
              <a:ext cx="11113" cy="7938"/>
            </a:xfrm>
            <a:custGeom>
              <a:gdLst>
                <a:gd name="T0" fmla="*/ 0 w 4"/>
                <a:gd name="T1" fmla="*/ 0 h 3"/>
                <a:gd name="T2" fmla="*/ 4 w 4"/>
                <a:gd name="T3" fmla="*/ 3 h 3"/>
                <a:gd name="T4" fmla="*/ 0 w 4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0"/>
                  </a:moveTo>
                  <a:cubicBezTo>
                    <a:pt x="1" y="1"/>
                    <a:pt x="3" y="2"/>
                    <a:pt x="4" y="3"/>
                  </a:cubicBezTo>
                  <a:cubicBezTo>
                    <a:pt x="3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03" name="Freeform 247"/>
            <p:cNvSpPr/>
            <p:nvPr/>
          </p:nvSpPr>
          <p:spPr bwMode="auto">
            <a:xfrm>
              <a:off x="4586288" y="5895391"/>
              <a:ext cx="4763" cy="4763"/>
            </a:xfrm>
            <a:custGeom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2" y="2"/>
                  </a:cubicBezTo>
                  <a:cubicBezTo>
                    <a:pt x="2" y="1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04" name="Freeform 248"/>
            <p:cNvSpPr/>
            <p:nvPr/>
          </p:nvSpPr>
          <p:spPr bwMode="auto">
            <a:xfrm>
              <a:off x="4462463" y="5542966"/>
              <a:ext cx="9525" cy="7938"/>
            </a:xfrm>
            <a:custGeom>
              <a:gdLst>
                <a:gd name="T0" fmla="*/ 0 w 3"/>
                <a:gd name="T1" fmla="*/ 0 h 3"/>
                <a:gd name="T2" fmla="*/ 3 w 3"/>
                <a:gd name="T3" fmla="*/ 3 h 3"/>
                <a:gd name="T4" fmla="*/ 0 w 3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1" y="1"/>
                    <a:pt x="2" y="2"/>
                    <a:pt x="3" y="3"/>
                  </a:cubicBezTo>
                  <a:cubicBezTo>
                    <a:pt x="2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05" name="Freeform 249"/>
            <p:cNvSpPr/>
            <p:nvPr/>
          </p:nvSpPr>
          <p:spPr bwMode="auto">
            <a:xfrm>
              <a:off x="4248150" y="5512803"/>
              <a:ext cx="3175" cy="3175"/>
            </a:xfrm>
            <a:custGeom>
              <a:gdLst>
                <a:gd name="T0" fmla="*/ 0 w 2"/>
                <a:gd name="T1" fmla="*/ 2 h 2"/>
                <a:gd name="T2" fmla="*/ 2 w 2"/>
                <a:gd name="T3" fmla="*/ 0 h 2"/>
                <a:gd name="T4" fmla="*/ 0 w 2"/>
                <a:gd name="T5" fmla="*/ 2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lnTo>
                    <a:pt x="2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06" name="Freeform 250"/>
            <p:cNvSpPr/>
            <p:nvPr/>
          </p:nvSpPr>
          <p:spPr bwMode="auto">
            <a:xfrm>
              <a:off x="4233863" y="5522328"/>
              <a:ext cx="6350" cy="1588"/>
            </a:xfrm>
            <a:custGeom>
              <a:gdLst>
                <a:gd name="T0" fmla="*/ 1 w 2"/>
                <a:gd name="T1" fmla="*/ 0 h 1"/>
                <a:gd name="T2" fmla="*/ 1 w 2"/>
                <a:gd name="T3" fmla="*/ 0 h 1"/>
                <a:gd name="T4" fmla="*/ 1 w 2"/>
                <a:gd name="T5" fmla="*/ 0 h 1"/>
                <a:gd name="T6" fmla="*/ 0 w 2"/>
                <a:gd name="T7" fmla="*/ 1 h 1"/>
                <a:gd name="T8" fmla="*/ 2 w 2"/>
                <a:gd name="T9" fmla="*/ 0 h 1"/>
                <a:gd name="T10" fmla="*/ 1 w 2"/>
                <a:gd name="T11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2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07" name="Freeform 251"/>
            <p:cNvSpPr/>
            <p:nvPr/>
          </p:nvSpPr>
          <p:spPr bwMode="auto">
            <a:xfrm>
              <a:off x="4637088" y="6003341"/>
              <a:ext cx="3175" cy="11113"/>
            </a:xfrm>
            <a:custGeom>
              <a:gdLst>
                <a:gd name="T0" fmla="*/ 0 w 1"/>
                <a:gd name="T1" fmla="*/ 0 h 4"/>
                <a:gd name="T2" fmla="*/ 1 w 1"/>
                <a:gd name="T3" fmla="*/ 4 h 4"/>
                <a:gd name="T4" fmla="*/ 0 w 1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1"/>
                    <a:pt x="1" y="3"/>
                    <a:pt x="1" y="4"/>
                  </a:cubicBezTo>
                  <a:cubicBezTo>
                    <a:pt x="1" y="3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08" name="Freeform 252"/>
            <p:cNvSpPr/>
            <p:nvPr/>
          </p:nvSpPr>
          <p:spPr bwMode="auto">
            <a:xfrm>
              <a:off x="4473575" y="5557253"/>
              <a:ext cx="6350" cy="7938"/>
            </a:xfrm>
            <a:custGeom>
              <a:gdLst>
                <a:gd name="T0" fmla="*/ 0 w 2"/>
                <a:gd name="T1" fmla="*/ 0 h 3"/>
                <a:gd name="T2" fmla="*/ 2 w 2"/>
                <a:gd name="T3" fmla="*/ 3 h 3"/>
                <a:gd name="T4" fmla="*/ 0 w 2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1"/>
                    <a:pt x="1" y="2"/>
                    <a:pt x="2" y="3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09" name="Rectangle 253"/>
            <p:cNvSpPr>
              <a:spLocks noChangeArrowheads="1"/>
            </p:cNvSpPr>
            <p:nvPr/>
          </p:nvSpPr>
          <p:spPr bwMode="auto">
            <a:xfrm>
              <a:off x="4768850" y="6071603"/>
              <a:ext cx="1588" cy="1588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10" name="Freeform 254"/>
            <p:cNvSpPr/>
            <p:nvPr/>
          </p:nvSpPr>
          <p:spPr bwMode="auto">
            <a:xfrm>
              <a:off x="4792663" y="6081128"/>
              <a:ext cx="7938" cy="1588"/>
            </a:xfrm>
            <a:custGeom>
              <a:gdLst>
                <a:gd name="T0" fmla="*/ 3 w 3"/>
                <a:gd name="T1" fmla="*/ 1 h 1"/>
                <a:gd name="T2" fmla="*/ 0 w 3"/>
                <a:gd name="T3" fmla="*/ 0 h 1"/>
                <a:gd name="T4" fmla="*/ 3 w 3"/>
                <a:gd name="T5" fmla="*/ 1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3" y="1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1" y="0"/>
                    <a:pt x="2" y="0"/>
                    <a:pt x="3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11" name="Freeform 255"/>
            <p:cNvSpPr/>
            <p:nvPr/>
          </p:nvSpPr>
          <p:spPr bwMode="auto">
            <a:xfrm>
              <a:off x="4716463" y="6063666"/>
              <a:ext cx="6350" cy="0"/>
            </a:xfrm>
            <a:custGeom>
              <a:gdLst>
                <a:gd name="T0" fmla="*/ 2 w 2"/>
                <a:gd name="T1" fmla="*/ 2 w 2"/>
                <a:gd name="T2" fmla="*/ 0 w 2"/>
                <a:gd name="T3" fmla="*/ 0 w 2"/>
                <a:gd name="T4" fmla="*/ 2 w 2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12" name="Freeform 256"/>
            <p:cNvSpPr/>
            <p:nvPr/>
          </p:nvSpPr>
          <p:spPr bwMode="auto">
            <a:xfrm>
              <a:off x="4743450" y="6066841"/>
              <a:ext cx="3175" cy="3175"/>
            </a:xfrm>
            <a:custGeom>
              <a:gdLst>
                <a:gd name="T0" fmla="*/ 2 w 2"/>
                <a:gd name="T1" fmla="*/ 2 h 2"/>
                <a:gd name="T2" fmla="*/ 2 w 2"/>
                <a:gd name="T3" fmla="*/ 2 h 2"/>
                <a:gd name="T4" fmla="*/ 0 w 2"/>
                <a:gd name="T5" fmla="*/ 0 h 2"/>
                <a:gd name="T6" fmla="*/ 0 w 2"/>
                <a:gd name="T7" fmla="*/ 0 h 2"/>
                <a:gd name="T8" fmla="*/ 2 w 2"/>
                <a:gd name="T9" fmla="*/ 2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13" name="Freeform 257"/>
            <p:cNvSpPr/>
            <p:nvPr/>
          </p:nvSpPr>
          <p:spPr bwMode="auto">
            <a:xfrm flipH="1">
              <a:off x="3811588" y="5946191"/>
              <a:ext cx="0" cy="9525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14" name="Freeform 258"/>
            <p:cNvSpPr/>
            <p:nvPr/>
          </p:nvSpPr>
          <p:spPr bwMode="auto">
            <a:xfrm>
              <a:off x="3746500" y="6211303"/>
              <a:ext cx="3175" cy="3175"/>
            </a:xfrm>
            <a:custGeom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15" name="Freeform 259"/>
            <p:cNvSpPr/>
            <p:nvPr/>
          </p:nvSpPr>
          <p:spPr bwMode="auto">
            <a:xfrm flipH="1">
              <a:off x="3757613" y="6227178"/>
              <a:ext cx="0" cy="6350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16" name="Freeform 260"/>
            <p:cNvSpPr/>
            <p:nvPr/>
          </p:nvSpPr>
          <p:spPr bwMode="auto">
            <a:xfrm flipH="1">
              <a:off x="3724275" y="6176378"/>
              <a:ext cx="0" cy="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17" name="Freeform 261"/>
            <p:cNvSpPr/>
            <p:nvPr/>
          </p:nvSpPr>
          <p:spPr bwMode="auto">
            <a:xfrm>
              <a:off x="3735388" y="6192253"/>
              <a:ext cx="3175" cy="3175"/>
            </a:xfrm>
            <a:custGeom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18" name="Freeform 262"/>
            <p:cNvSpPr/>
            <p:nvPr/>
          </p:nvSpPr>
          <p:spPr bwMode="auto">
            <a:xfrm flipH="1">
              <a:off x="3776663" y="6290678"/>
              <a:ext cx="0" cy="1588"/>
            </a:xfrm>
            <a:custGeom>
              <a:gdLst>
                <a:gd name="T0" fmla="*/ 0 h 1"/>
                <a:gd name="T1" fmla="*/ 1 h 1"/>
                <a:gd name="T2" fmla="*/ 0 h 1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19" name="Freeform 263"/>
            <p:cNvSpPr/>
            <p:nvPr/>
          </p:nvSpPr>
          <p:spPr bwMode="auto">
            <a:xfrm flipH="1">
              <a:off x="3765550" y="6249403"/>
              <a:ext cx="0" cy="3175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20" name="Freeform 264"/>
            <p:cNvSpPr/>
            <p:nvPr/>
          </p:nvSpPr>
          <p:spPr bwMode="auto">
            <a:xfrm flipH="1">
              <a:off x="3771900" y="6268453"/>
              <a:ext cx="0" cy="3175"/>
            </a:xfrm>
            <a:custGeom>
              <a:gdLst>
                <a:gd name="T0" fmla="*/ 0 h 1"/>
                <a:gd name="T1" fmla="*/ 1 h 1"/>
                <a:gd name="T2" fmla="*/ 0 h 1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21" name="Freeform 265"/>
            <p:cNvSpPr/>
            <p:nvPr/>
          </p:nvSpPr>
          <p:spPr bwMode="auto">
            <a:xfrm>
              <a:off x="3800475" y="6009691"/>
              <a:ext cx="3175" cy="7938"/>
            </a:xfrm>
            <a:custGeom>
              <a:gdLst>
                <a:gd name="T0" fmla="*/ 1 w 1"/>
                <a:gd name="T1" fmla="*/ 0 h 3"/>
                <a:gd name="T2" fmla="*/ 0 w 1"/>
                <a:gd name="T3" fmla="*/ 3 h 3"/>
                <a:gd name="T4" fmla="*/ 1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22" name="Freeform 266"/>
            <p:cNvSpPr/>
            <p:nvPr/>
          </p:nvSpPr>
          <p:spPr bwMode="auto">
            <a:xfrm flipH="1">
              <a:off x="3806825" y="5993816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23" name="Freeform 267"/>
            <p:cNvSpPr/>
            <p:nvPr/>
          </p:nvSpPr>
          <p:spPr bwMode="auto">
            <a:xfrm flipH="1">
              <a:off x="3811588" y="5963653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24" name="Freeform 268"/>
            <p:cNvSpPr/>
            <p:nvPr/>
          </p:nvSpPr>
          <p:spPr bwMode="auto">
            <a:xfrm>
              <a:off x="3708400" y="6157328"/>
              <a:ext cx="3175" cy="1588"/>
            </a:xfrm>
            <a:custGeom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1" y="1"/>
                    <a:pt x="1" y="1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25" name="Freeform 269"/>
            <p:cNvSpPr/>
            <p:nvPr/>
          </p:nvSpPr>
          <p:spPr bwMode="auto">
            <a:xfrm flipH="1">
              <a:off x="3810000" y="5979528"/>
              <a:ext cx="0" cy="4763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26" name="Freeform 270"/>
            <p:cNvSpPr/>
            <p:nvPr/>
          </p:nvSpPr>
          <p:spPr bwMode="auto">
            <a:xfrm>
              <a:off x="3776663" y="6052553"/>
              <a:ext cx="4763" cy="6350"/>
            </a:xfrm>
            <a:custGeom>
              <a:gdLst>
                <a:gd name="T0" fmla="*/ 2 w 2"/>
                <a:gd name="T1" fmla="*/ 0 h 2"/>
                <a:gd name="T2" fmla="*/ 0 w 2"/>
                <a:gd name="T3" fmla="*/ 2 h 2"/>
                <a:gd name="T4" fmla="*/ 2 w 2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1" y="1"/>
                    <a:pt x="1" y="2"/>
                    <a:pt x="0" y="2"/>
                  </a:cubicBezTo>
                  <a:cubicBezTo>
                    <a:pt x="1" y="2"/>
                    <a:pt x="1" y="1"/>
                    <a:pt x="2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27" name="Freeform 271"/>
            <p:cNvSpPr/>
            <p:nvPr/>
          </p:nvSpPr>
          <p:spPr bwMode="auto">
            <a:xfrm>
              <a:off x="3795713" y="6025566"/>
              <a:ext cx="3175" cy="6350"/>
            </a:xfrm>
            <a:custGeom>
              <a:gdLst>
                <a:gd name="T0" fmla="*/ 1 w 1"/>
                <a:gd name="T1" fmla="*/ 0 h 2"/>
                <a:gd name="T2" fmla="*/ 0 w 1"/>
                <a:gd name="T3" fmla="*/ 2 h 2"/>
                <a:gd name="T4" fmla="*/ 1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28" name="Freeform 272"/>
            <p:cNvSpPr/>
            <p:nvPr/>
          </p:nvSpPr>
          <p:spPr bwMode="auto">
            <a:xfrm>
              <a:off x="3787775" y="6039853"/>
              <a:ext cx="3175" cy="4763"/>
            </a:xfrm>
            <a:custGeom>
              <a:gdLst>
                <a:gd name="T0" fmla="*/ 1 w 1"/>
                <a:gd name="T1" fmla="*/ 0 h 2"/>
                <a:gd name="T2" fmla="*/ 0 w 1"/>
                <a:gd name="T3" fmla="*/ 2 h 2"/>
                <a:gd name="T4" fmla="*/ 1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29" name="Freeform 273"/>
            <p:cNvSpPr/>
            <p:nvPr/>
          </p:nvSpPr>
          <p:spPr bwMode="auto">
            <a:xfrm flipH="1">
              <a:off x="3589338" y="5611228"/>
              <a:ext cx="0" cy="6350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30" name="Freeform 274"/>
            <p:cNvSpPr/>
            <p:nvPr/>
          </p:nvSpPr>
          <p:spPr bwMode="auto">
            <a:xfrm>
              <a:off x="3598863" y="5185778"/>
              <a:ext cx="3175" cy="9525"/>
            </a:xfrm>
            <a:custGeom>
              <a:gdLst>
                <a:gd name="T0" fmla="*/ 1 w 1"/>
                <a:gd name="T1" fmla="*/ 0 h 3"/>
                <a:gd name="T2" fmla="*/ 0 w 1"/>
                <a:gd name="T3" fmla="*/ 3 h 3"/>
                <a:gd name="T4" fmla="*/ 1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31" name="Freeform 275"/>
            <p:cNvSpPr/>
            <p:nvPr/>
          </p:nvSpPr>
          <p:spPr bwMode="auto">
            <a:xfrm flipH="1">
              <a:off x="3598863" y="5203241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32" name="Freeform 276"/>
            <p:cNvSpPr/>
            <p:nvPr/>
          </p:nvSpPr>
          <p:spPr bwMode="auto">
            <a:xfrm>
              <a:off x="3608388" y="5685841"/>
              <a:ext cx="1588" cy="1588"/>
            </a:xfrm>
            <a:custGeom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1" y="0"/>
                    <a:pt x="1" y="1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33" name="Freeform 277"/>
            <p:cNvSpPr/>
            <p:nvPr/>
          </p:nvSpPr>
          <p:spPr bwMode="auto">
            <a:xfrm>
              <a:off x="3579813" y="5039728"/>
              <a:ext cx="3175" cy="11113"/>
            </a:xfrm>
            <a:custGeom>
              <a:gdLst>
                <a:gd name="T0" fmla="*/ 0 w 1"/>
                <a:gd name="T1" fmla="*/ 0 h 4"/>
                <a:gd name="T2" fmla="*/ 1 w 1"/>
                <a:gd name="T3" fmla="*/ 4 h 4"/>
                <a:gd name="T4" fmla="*/ 0 w 1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0" y="1"/>
                    <a:pt x="1" y="3"/>
                    <a:pt x="1" y="4"/>
                  </a:cubicBezTo>
                  <a:cubicBezTo>
                    <a:pt x="1" y="3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34" name="Freeform 278"/>
            <p:cNvSpPr/>
            <p:nvPr/>
          </p:nvSpPr>
          <p:spPr bwMode="auto">
            <a:xfrm flipH="1">
              <a:off x="3605213" y="5663616"/>
              <a:ext cx="0" cy="4763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35" name="Freeform 279"/>
            <p:cNvSpPr/>
            <p:nvPr/>
          </p:nvSpPr>
          <p:spPr bwMode="auto">
            <a:xfrm flipH="1">
              <a:off x="3594100" y="5238166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36" name="Freeform 280"/>
            <p:cNvSpPr/>
            <p:nvPr/>
          </p:nvSpPr>
          <p:spPr bwMode="auto">
            <a:xfrm flipH="1">
              <a:off x="3597275" y="5222291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37" name="Freeform 281"/>
            <p:cNvSpPr/>
            <p:nvPr/>
          </p:nvSpPr>
          <p:spPr bwMode="auto">
            <a:xfrm flipH="1">
              <a:off x="3602038" y="5147678"/>
              <a:ext cx="0" cy="14288"/>
            </a:xfrm>
            <a:custGeom>
              <a:gdLst>
                <a:gd name="T0" fmla="*/ 0 h 5"/>
                <a:gd name="T1" fmla="*/ 5 h 5"/>
                <a:gd name="T2" fmla="*/ 0 h 5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5">
                  <a:moveTo>
                    <a:pt x="0" y="0"/>
                  </a:moveTo>
                  <a:cubicBezTo>
                    <a:pt x="0" y="2"/>
                    <a:pt x="0" y="3"/>
                    <a:pt x="0" y="5"/>
                  </a:cubicBezTo>
                  <a:cubicBezTo>
                    <a:pt x="0" y="3"/>
                    <a:pt x="0" y="2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38" name="Freeform 282"/>
            <p:cNvSpPr/>
            <p:nvPr/>
          </p:nvSpPr>
          <p:spPr bwMode="auto">
            <a:xfrm>
              <a:off x="3586163" y="5058778"/>
              <a:ext cx="3175" cy="7938"/>
            </a:xfrm>
            <a:custGeom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0" y="1"/>
                    <a:pt x="1" y="2"/>
                    <a:pt x="1" y="3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39" name="Freeform 283"/>
            <p:cNvSpPr/>
            <p:nvPr/>
          </p:nvSpPr>
          <p:spPr bwMode="auto">
            <a:xfrm flipH="1">
              <a:off x="3609975" y="5735053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40" name="Freeform 284"/>
            <p:cNvSpPr/>
            <p:nvPr/>
          </p:nvSpPr>
          <p:spPr bwMode="auto">
            <a:xfrm>
              <a:off x="3590925" y="5074653"/>
              <a:ext cx="3175" cy="11113"/>
            </a:xfrm>
            <a:custGeom>
              <a:gdLst>
                <a:gd name="T0" fmla="*/ 0 w 1"/>
                <a:gd name="T1" fmla="*/ 0 h 4"/>
                <a:gd name="T2" fmla="*/ 1 w 1"/>
                <a:gd name="T3" fmla="*/ 4 h 4"/>
                <a:gd name="T4" fmla="*/ 0 w 1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0" y="2"/>
                    <a:pt x="0" y="3"/>
                    <a:pt x="1" y="4"/>
                  </a:cubicBezTo>
                  <a:cubicBezTo>
                    <a:pt x="0" y="3"/>
                    <a:pt x="0" y="2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41" name="Freeform 285"/>
            <p:cNvSpPr/>
            <p:nvPr/>
          </p:nvSpPr>
          <p:spPr bwMode="auto">
            <a:xfrm>
              <a:off x="3594100" y="5093703"/>
              <a:ext cx="3175" cy="11113"/>
            </a:xfrm>
            <a:custGeom>
              <a:gdLst>
                <a:gd name="T0" fmla="*/ 0 w 1"/>
                <a:gd name="T1" fmla="*/ 0 h 4"/>
                <a:gd name="T2" fmla="*/ 1 w 1"/>
                <a:gd name="T3" fmla="*/ 4 h 4"/>
                <a:gd name="T4" fmla="*/ 0 w 1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0" y="1"/>
                    <a:pt x="1" y="3"/>
                    <a:pt x="1" y="4"/>
                  </a:cubicBezTo>
                  <a:cubicBezTo>
                    <a:pt x="1" y="3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42" name="Freeform 286"/>
            <p:cNvSpPr/>
            <p:nvPr/>
          </p:nvSpPr>
          <p:spPr bwMode="auto">
            <a:xfrm>
              <a:off x="3598863" y="5647741"/>
              <a:ext cx="3175" cy="4763"/>
            </a:xfrm>
            <a:custGeom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1" y="1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43" name="Freeform 287"/>
            <p:cNvSpPr/>
            <p:nvPr/>
          </p:nvSpPr>
          <p:spPr bwMode="auto">
            <a:xfrm>
              <a:off x="3609975" y="5717591"/>
              <a:ext cx="3175" cy="6350"/>
            </a:xfrm>
            <a:custGeom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0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44" name="Freeform 288"/>
            <p:cNvSpPr/>
            <p:nvPr/>
          </p:nvSpPr>
          <p:spPr bwMode="auto">
            <a:xfrm flipH="1">
              <a:off x="3598863" y="5131803"/>
              <a:ext cx="0" cy="11113"/>
            </a:xfrm>
            <a:custGeom>
              <a:gdLst>
                <a:gd name="T0" fmla="*/ 0 h 4"/>
                <a:gd name="T1" fmla="*/ 4 h 4"/>
                <a:gd name="T2" fmla="*/ 0 h 4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4">
                  <a:moveTo>
                    <a:pt x="0" y="0"/>
                  </a:moveTo>
                  <a:cubicBezTo>
                    <a:pt x="0" y="1"/>
                    <a:pt x="0" y="2"/>
                    <a:pt x="0" y="4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45" name="Freeform 289"/>
            <p:cNvSpPr/>
            <p:nvPr/>
          </p:nvSpPr>
          <p:spPr bwMode="auto">
            <a:xfrm flipH="1">
              <a:off x="3609975" y="5701716"/>
              <a:ext cx="0" cy="4763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46" name="Freeform 290"/>
            <p:cNvSpPr/>
            <p:nvPr/>
          </p:nvSpPr>
          <p:spPr bwMode="auto">
            <a:xfrm>
              <a:off x="3597275" y="5112753"/>
              <a:ext cx="1588" cy="11113"/>
            </a:xfrm>
            <a:custGeom>
              <a:gdLst>
                <a:gd name="T0" fmla="*/ 0 w 1"/>
                <a:gd name="T1" fmla="*/ 0 h 4"/>
                <a:gd name="T2" fmla="*/ 1 w 1"/>
                <a:gd name="T3" fmla="*/ 4 h 4"/>
                <a:gd name="T4" fmla="*/ 0 w 1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1"/>
                    <a:pt x="1" y="2"/>
                    <a:pt x="1" y="4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47" name="Freeform 291"/>
            <p:cNvSpPr/>
            <p:nvPr/>
          </p:nvSpPr>
          <p:spPr bwMode="auto">
            <a:xfrm flipH="1">
              <a:off x="3602038" y="5166728"/>
              <a:ext cx="0" cy="9525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48" name="Freeform 292"/>
            <p:cNvSpPr/>
            <p:nvPr/>
          </p:nvSpPr>
          <p:spPr bwMode="auto">
            <a:xfrm>
              <a:off x="3525838" y="5387391"/>
              <a:ext cx="3175" cy="6350"/>
            </a:xfrm>
            <a:custGeom>
              <a:gdLst>
                <a:gd name="T0" fmla="*/ 1 w 1"/>
                <a:gd name="T1" fmla="*/ 0 h 2"/>
                <a:gd name="T2" fmla="*/ 0 w 1"/>
                <a:gd name="T3" fmla="*/ 2 h 2"/>
                <a:gd name="T4" fmla="*/ 1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1"/>
                    <a:pt x="0" y="2"/>
                    <a:pt x="0" y="2"/>
                  </a:cubicBezTo>
                  <a:cubicBezTo>
                    <a:pt x="0" y="2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49" name="Freeform 293"/>
            <p:cNvSpPr/>
            <p:nvPr/>
          </p:nvSpPr>
          <p:spPr bwMode="auto">
            <a:xfrm>
              <a:off x="3571875" y="5581066"/>
              <a:ext cx="3175" cy="6350"/>
            </a:xfrm>
            <a:custGeom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0"/>
                    <a:pt x="0" y="1"/>
                    <a:pt x="1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50" name="Freeform 294"/>
            <p:cNvSpPr/>
            <p:nvPr/>
          </p:nvSpPr>
          <p:spPr bwMode="auto">
            <a:xfrm>
              <a:off x="3536950" y="5371516"/>
              <a:ext cx="3175" cy="7938"/>
            </a:xfrm>
            <a:custGeom>
              <a:gdLst>
                <a:gd name="T0" fmla="*/ 1 w 1"/>
                <a:gd name="T1" fmla="*/ 0 h 3"/>
                <a:gd name="T2" fmla="*/ 0 w 1"/>
                <a:gd name="T3" fmla="*/ 3 h 3"/>
                <a:gd name="T4" fmla="*/ 1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51" name="Freeform 295"/>
            <p:cNvSpPr/>
            <p:nvPr/>
          </p:nvSpPr>
          <p:spPr bwMode="auto">
            <a:xfrm>
              <a:off x="3513138" y="5404853"/>
              <a:ext cx="4763" cy="4763"/>
            </a:xfrm>
            <a:custGeom>
              <a:gdLst>
                <a:gd name="T0" fmla="*/ 2 w 2"/>
                <a:gd name="T1" fmla="*/ 0 h 2"/>
                <a:gd name="T2" fmla="*/ 0 w 2"/>
                <a:gd name="T3" fmla="*/ 2 h 2"/>
                <a:gd name="T4" fmla="*/ 2 w 2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1" y="0"/>
                    <a:pt x="1" y="1"/>
                    <a:pt x="0" y="2"/>
                  </a:cubicBezTo>
                  <a:cubicBezTo>
                    <a:pt x="1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52" name="Freeform 296"/>
            <p:cNvSpPr/>
            <p:nvPr/>
          </p:nvSpPr>
          <p:spPr bwMode="auto">
            <a:xfrm flipH="1">
              <a:off x="3560763" y="5565191"/>
              <a:ext cx="0" cy="3175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53" name="Freeform 297"/>
            <p:cNvSpPr/>
            <p:nvPr/>
          </p:nvSpPr>
          <p:spPr bwMode="auto">
            <a:xfrm>
              <a:off x="3536950" y="5535028"/>
              <a:ext cx="3175" cy="6350"/>
            </a:xfrm>
            <a:custGeom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1" y="1"/>
                    <a:pt x="1" y="2"/>
                  </a:cubicBezTo>
                  <a:cubicBezTo>
                    <a:pt x="1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54" name="Freeform 298"/>
            <p:cNvSpPr/>
            <p:nvPr/>
          </p:nvSpPr>
          <p:spPr bwMode="auto">
            <a:xfrm>
              <a:off x="3544888" y="5358816"/>
              <a:ext cx="6350" cy="4763"/>
            </a:xfrm>
            <a:custGeom>
              <a:gdLst>
                <a:gd name="T0" fmla="*/ 2 w 2"/>
                <a:gd name="T1" fmla="*/ 0 h 2"/>
                <a:gd name="T2" fmla="*/ 0 w 2"/>
                <a:gd name="T3" fmla="*/ 2 h 2"/>
                <a:gd name="T4" fmla="*/ 2 w 2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1" y="0"/>
                    <a:pt x="1" y="1"/>
                    <a:pt x="0" y="2"/>
                  </a:cubicBezTo>
                  <a:cubicBezTo>
                    <a:pt x="1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55" name="Freeform 299"/>
            <p:cNvSpPr/>
            <p:nvPr/>
          </p:nvSpPr>
          <p:spPr bwMode="auto">
            <a:xfrm>
              <a:off x="3602038" y="5789028"/>
              <a:ext cx="53975" cy="4763"/>
            </a:xfrm>
            <a:custGeom>
              <a:gdLst>
                <a:gd name="T0" fmla="*/ 20 w 20"/>
                <a:gd name="T1" fmla="*/ 1 h 2"/>
                <a:gd name="T2" fmla="*/ 0 w 20"/>
                <a:gd name="T3" fmla="*/ 2 h 2"/>
                <a:gd name="T4" fmla="*/ 15 w 20"/>
                <a:gd name="T5" fmla="*/ 0 h 2"/>
                <a:gd name="T6" fmla="*/ 20 w 20"/>
                <a:gd name="T7" fmla="*/ 1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20" y="1"/>
                  </a:moveTo>
                  <a:cubicBezTo>
                    <a:pt x="14" y="0"/>
                    <a:pt x="7" y="1"/>
                    <a:pt x="0" y="2"/>
                  </a:cubicBezTo>
                  <a:cubicBezTo>
                    <a:pt x="5" y="1"/>
                    <a:pt x="10" y="0"/>
                    <a:pt x="15" y="0"/>
                  </a:cubicBezTo>
                  <a:cubicBezTo>
                    <a:pt x="17" y="0"/>
                    <a:pt x="19" y="0"/>
                    <a:pt x="20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56" name="Freeform 300"/>
            <p:cNvSpPr/>
            <p:nvPr/>
          </p:nvSpPr>
          <p:spPr bwMode="auto">
            <a:xfrm>
              <a:off x="3578225" y="5290553"/>
              <a:ext cx="1588" cy="7938"/>
            </a:xfrm>
            <a:custGeom>
              <a:gdLst>
                <a:gd name="T0" fmla="*/ 1 w 1"/>
                <a:gd name="T1" fmla="*/ 0 h 3"/>
                <a:gd name="T2" fmla="*/ 0 w 1"/>
                <a:gd name="T3" fmla="*/ 3 h 3"/>
                <a:gd name="T4" fmla="*/ 1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57" name="Freeform 301"/>
            <p:cNvSpPr/>
            <p:nvPr/>
          </p:nvSpPr>
          <p:spPr bwMode="auto">
            <a:xfrm flipH="1">
              <a:off x="3597275" y="5630278"/>
              <a:ext cx="0" cy="6350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58" name="Freeform 302"/>
            <p:cNvSpPr/>
            <p:nvPr/>
          </p:nvSpPr>
          <p:spPr bwMode="auto">
            <a:xfrm>
              <a:off x="3589338" y="5257216"/>
              <a:ext cx="1588" cy="7938"/>
            </a:xfrm>
            <a:custGeom>
              <a:gdLst>
                <a:gd name="T0" fmla="*/ 1 w 1"/>
                <a:gd name="T1" fmla="*/ 0 h 3"/>
                <a:gd name="T2" fmla="*/ 0 w 1"/>
                <a:gd name="T3" fmla="*/ 3 h 3"/>
                <a:gd name="T4" fmla="*/ 1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59" name="Freeform 303"/>
            <p:cNvSpPr/>
            <p:nvPr/>
          </p:nvSpPr>
          <p:spPr bwMode="auto">
            <a:xfrm>
              <a:off x="3582988" y="5273091"/>
              <a:ext cx="3175" cy="7938"/>
            </a:xfrm>
            <a:custGeom>
              <a:gdLst>
                <a:gd name="T0" fmla="*/ 1 w 1"/>
                <a:gd name="T1" fmla="*/ 0 h 3"/>
                <a:gd name="T2" fmla="*/ 0 w 1"/>
                <a:gd name="T3" fmla="*/ 3 h 3"/>
                <a:gd name="T4" fmla="*/ 1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60" name="Freeform 304"/>
            <p:cNvSpPr/>
            <p:nvPr/>
          </p:nvSpPr>
          <p:spPr bwMode="auto">
            <a:xfrm>
              <a:off x="3556000" y="5341353"/>
              <a:ext cx="3175" cy="6350"/>
            </a:xfrm>
            <a:custGeom>
              <a:gdLst>
                <a:gd name="T0" fmla="*/ 1 w 1"/>
                <a:gd name="T1" fmla="*/ 0 h 2"/>
                <a:gd name="T2" fmla="*/ 0 w 1"/>
                <a:gd name="T3" fmla="*/ 2 h 2"/>
                <a:gd name="T4" fmla="*/ 1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61" name="Freeform 305"/>
            <p:cNvSpPr/>
            <p:nvPr/>
          </p:nvSpPr>
          <p:spPr bwMode="auto">
            <a:xfrm>
              <a:off x="3571875" y="5306428"/>
              <a:ext cx="3175" cy="7938"/>
            </a:xfrm>
            <a:custGeom>
              <a:gdLst>
                <a:gd name="T0" fmla="*/ 1 w 1"/>
                <a:gd name="T1" fmla="*/ 0 h 3"/>
                <a:gd name="T2" fmla="*/ 0 w 1"/>
                <a:gd name="T3" fmla="*/ 3 h 3"/>
                <a:gd name="T4" fmla="*/ 1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62" name="Freeform 306"/>
            <p:cNvSpPr/>
            <p:nvPr/>
          </p:nvSpPr>
          <p:spPr bwMode="auto">
            <a:xfrm>
              <a:off x="3579813" y="5595353"/>
              <a:ext cx="3175" cy="4763"/>
            </a:xfrm>
            <a:custGeom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0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63" name="Freeform 307"/>
            <p:cNvSpPr/>
            <p:nvPr/>
          </p:nvSpPr>
          <p:spPr bwMode="auto">
            <a:xfrm>
              <a:off x="3563938" y="5325478"/>
              <a:ext cx="3175" cy="4763"/>
            </a:xfrm>
            <a:custGeom>
              <a:gdLst>
                <a:gd name="T0" fmla="*/ 1 w 1"/>
                <a:gd name="T1" fmla="*/ 0 h 2"/>
                <a:gd name="T2" fmla="*/ 0 w 1"/>
                <a:gd name="T3" fmla="*/ 2 h 2"/>
                <a:gd name="T4" fmla="*/ 1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64" name="Freeform 308"/>
            <p:cNvSpPr/>
            <p:nvPr/>
          </p:nvSpPr>
          <p:spPr bwMode="auto">
            <a:xfrm flipH="1">
              <a:off x="3771900" y="6417678"/>
              <a:ext cx="0" cy="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65" name="Freeform 309"/>
            <p:cNvSpPr/>
            <p:nvPr/>
          </p:nvSpPr>
          <p:spPr bwMode="auto">
            <a:xfrm flipH="1">
              <a:off x="3776663" y="6393866"/>
              <a:ext cx="0" cy="4763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66" name="Freeform 310"/>
            <p:cNvSpPr/>
            <p:nvPr/>
          </p:nvSpPr>
          <p:spPr bwMode="auto">
            <a:xfrm>
              <a:off x="3757613" y="5835066"/>
              <a:ext cx="14288" cy="11113"/>
            </a:xfrm>
            <a:custGeom>
              <a:gdLst>
                <a:gd name="T0" fmla="*/ 0 w 5"/>
                <a:gd name="T1" fmla="*/ 0 h 4"/>
                <a:gd name="T2" fmla="*/ 5 w 5"/>
                <a:gd name="T3" fmla="*/ 4 h 4"/>
                <a:gd name="T4" fmla="*/ 0 w 5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0" y="0"/>
                  </a:moveTo>
                  <a:cubicBezTo>
                    <a:pt x="2" y="1"/>
                    <a:pt x="3" y="3"/>
                    <a:pt x="5" y="4"/>
                  </a:cubicBezTo>
                  <a:cubicBezTo>
                    <a:pt x="3" y="3"/>
                    <a:pt x="2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67" name="Freeform 311"/>
            <p:cNvSpPr/>
            <p:nvPr/>
          </p:nvSpPr>
          <p:spPr bwMode="auto">
            <a:xfrm>
              <a:off x="3548063" y="5549316"/>
              <a:ext cx="3175" cy="4763"/>
            </a:xfrm>
            <a:custGeom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1" y="1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68" name="Freeform 312"/>
            <p:cNvSpPr/>
            <p:nvPr/>
          </p:nvSpPr>
          <p:spPr bwMode="auto">
            <a:xfrm>
              <a:off x="3773488" y="5850941"/>
              <a:ext cx="7938" cy="7938"/>
            </a:xfrm>
            <a:custGeom>
              <a:gdLst>
                <a:gd name="T0" fmla="*/ 0 w 3"/>
                <a:gd name="T1" fmla="*/ 0 h 3"/>
                <a:gd name="T2" fmla="*/ 3 w 3"/>
                <a:gd name="T3" fmla="*/ 3 h 3"/>
                <a:gd name="T4" fmla="*/ 0 w 3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1" y="1"/>
                    <a:pt x="2" y="2"/>
                    <a:pt x="3" y="3"/>
                  </a:cubicBezTo>
                  <a:cubicBezTo>
                    <a:pt x="2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69" name="Freeform 313"/>
            <p:cNvSpPr/>
            <p:nvPr/>
          </p:nvSpPr>
          <p:spPr bwMode="auto">
            <a:xfrm>
              <a:off x="3746500" y="5823953"/>
              <a:ext cx="11113" cy="11113"/>
            </a:xfrm>
            <a:custGeom>
              <a:gdLst>
                <a:gd name="T0" fmla="*/ 0 w 4"/>
                <a:gd name="T1" fmla="*/ 0 h 4"/>
                <a:gd name="T2" fmla="*/ 4 w 4"/>
                <a:gd name="T3" fmla="*/ 4 h 4"/>
                <a:gd name="T4" fmla="*/ 0 w 4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cubicBezTo>
                    <a:pt x="1" y="1"/>
                    <a:pt x="3" y="2"/>
                    <a:pt x="4" y="4"/>
                  </a:cubicBezTo>
                  <a:cubicBezTo>
                    <a:pt x="3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70" name="Freeform 314"/>
            <p:cNvSpPr/>
            <p:nvPr/>
          </p:nvSpPr>
          <p:spPr bwMode="auto">
            <a:xfrm>
              <a:off x="3733800" y="5816016"/>
              <a:ext cx="9525" cy="4763"/>
            </a:xfrm>
            <a:custGeom>
              <a:gdLst>
                <a:gd name="T0" fmla="*/ 0 w 4"/>
                <a:gd name="T1" fmla="*/ 0 h 2"/>
                <a:gd name="T2" fmla="*/ 4 w 4"/>
                <a:gd name="T3" fmla="*/ 2 h 2"/>
                <a:gd name="T4" fmla="*/ 0 w 4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0" y="0"/>
                  </a:moveTo>
                  <a:cubicBezTo>
                    <a:pt x="1" y="0"/>
                    <a:pt x="3" y="1"/>
                    <a:pt x="4" y="2"/>
                  </a:cubicBezTo>
                  <a:cubicBezTo>
                    <a:pt x="3" y="1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71" name="Freeform 315"/>
            <p:cNvSpPr/>
            <p:nvPr/>
          </p:nvSpPr>
          <p:spPr bwMode="auto">
            <a:xfrm flipH="1">
              <a:off x="3779838" y="6374816"/>
              <a:ext cx="0" cy="3175"/>
            </a:xfrm>
            <a:custGeom>
              <a:gdLst>
                <a:gd name="T0" fmla="*/ 0 h 1"/>
                <a:gd name="T1" fmla="*/ 1 h 1"/>
                <a:gd name="T2" fmla="*/ 0 h 1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72" name="Freeform 316"/>
            <p:cNvSpPr/>
            <p:nvPr/>
          </p:nvSpPr>
          <p:spPr bwMode="auto">
            <a:xfrm flipH="1">
              <a:off x="3810000" y="5930316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73" name="Freeform 317"/>
            <p:cNvSpPr/>
            <p:nvPr/>
          </p:nvSpPr>
          <p:spPr bwMode="auto">
            <a:xfrm>
              <a:off x="3792538" y="5881103"/>
              <a:ext cx="6350" cy="7938"/>
            </a:xfrm>
            <a:custGeom>
              <a:gdLst>
                <a:gd name="T0" fmla="*/ 0 w 2"/>
                <a:gd name="T1" fmla="*/ 0 h 3"/>
                <a:gd name="T2" fmla="*/ 2 w 2"/>
                <a:gd name="T3" fmla="*/ 3 h 3"/>
                <a:gd name="T4" fmla="*/ 0 w 2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1"/>
                    <a:pt x="1" y="2"/>
                    <a:pt x="2" y="3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74" name="Freeform 318"/>
            <p:cNvSpPr/>
            <p:nvPr/>
          </p:nvSpPr>
          <p:spPr bwMode="auto">
            <a:xfrm flipH="1">
              <a:off x="3779838" y="6309728"/>
              <a:ext cx="0" cy="4763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75" name="Freeform 319"/>
            <p:cNvSpPr/>
            <p:nvPr/>
          </p:nvSpPr>
          <p:spPr bwMode="auto">
            <a:xfrm flipH="1">
              <a:off x="3806825" y="5914441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76" name="Freeform 320"/>
            <p:cNvSpPr/>
            <p:nvPr/>
          </p:nvSpPr>
          <p:spPr bwMode="auto">
            <a:xfrm>
              <a:off x="3800475" y="5898566"/>
              <a:ext cx="3175" cy="7938"/>
            </a:xfrm>
            <a:custGeom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0" y="1"/>
                    <a:pt x="1" y="2"/>
                    <a:pt x="1" y="3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77" name="Freeform 321"/>
            <p:cNvSpPr/>
            <p:nvPr/>
          </p:nvSpPr>
          <p:spPr bwMode="auto">
            <a:xfrm flipH="1">
              <a:off x="3781425" y="6352591"/>
              <a:ext cx="0" cy="3175"/>
            </a:xfrm>
            <a:custGeom>
              <a:gdLst>
                <a:gd name="T0" fmla="*/ 0 h 1"/>
                <a:gd name="T1" fmla="*/ 1 h 1"/>
                <a:gd name="T2" fmla="*/ 0 h 1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78" name="Freeform 322"/>
            <p:cNvSpPr/>
            <p:nvPr/>
          </p:nvSpPr>
          <p:spPr bwMode="auto">
            <a:xfrm>
              <a:off x="3784600" y="5868403"/>
              <a:ext cx="6350" cy="7938"/>
            </a:xfrm>
            <a:custGeom>
              <a:gdLst>
                <a:gd name="T0" fmla="*/ 0 w 2"/>
                <a:gd name="T1" fmla="*/ 0 h 3"/>
                <a:gd name="T2" fmla="*/ 2 w 2"/>
                <a:gd name="T3" fmla="*/ 3 h 3"/>
                <a:gd name="T4" fmla="*/ 0 w 2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1"/>
                    <a:pt x="1" y="2"/>
                    <a:pt x="2" y="3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79" name="Freeform 323"/>
            <p:cNvSpPr/>
            <p:nvPr/>
          </p:nvSpPr>
          <p:spPr bwMode="auto">
            <a:xfrm>
              <a:off x="3719513" y="5808078"/>
              <a:ext cx="14288" cy="7938"/>
            </a:xfrm>
            <a:custGeom>
              <a:gdLst>
                <a:gd name="T0" fmla="*/ 0 w 5"/>
                <a:gd name="T1" fmla="*/ 0 h 3"/>
                <a:gd name="T2" fmla="*/ 5 w 5"/>
                <a:gd name="T3" fmla="*/ 3 h 3"/>
                <a:gd name="T4" fmla="*/ 0 w 5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0" y="0"/>
                  </a:moveTo>
                  <a:cubicBezTo>
                    <a:pt x="2" y="1"/>
                    <a:pt x="3" y="2"/>
                    <a:pt x="5" y="3"/>
                  </a:cubicBezTo>
                  <a:cubicBezTo>
                    <a:pt x="3" y="2"/>
                    <a:pt x="2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80" name="Freeform 324"/>
            <p:cNvSpPr/>
            <p:nvPr/>
          </p:nvSpPr>
          <p:spPr bwMode="auto">
            <a:xfrm flipH="1">
              <a:off x="3781425" y="6331953"/>
              <a:ext cx="0" cy="4763"/>
            </a:xfrm>
            <a:custGeom>
              <a:gdLst>
                <a:gd name="T0" fmla="*/ 0 h 2"/>
                <a:gd name="T1" fmla="*/ 2 h 2"/>
                <a:gd name="T2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81" name="Freeform 325"/>
            <p:cNvSpPr/>
            <p:nvPr/>
          </p:nvSpPr>
          <p:spPr bwMode="auto">
            <a:xfrm>
              <a:off x="3513138" y="4922253"/>
              <a:ext cx="7938" cy="11113"/>
            </a:xfrm>
            <a:custGeom>
              <a:gdLst>
                <a:gd name="T0" fmla="*/ 0 w 3"/>
                <a:gd name="T1" fmla="*/ 0 h 4"/>
                <a:gd name="T2" fmla="*/ 3 w 3"/>
                <a:gd name="T3" fmla="*/ 4 h 4"/>
                <a:gd name="T4" fmla="*/ 0 w 3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cubicBezTo>
                    <a:pt x="1" y="2"/>
                    <a:pt x="2" y="3"/>
                    <a:pt x="3" y="4"/>
                  </a:cubicBezTo>
                  <a:cubicBezTo>
                    <a:pt x="2" y="3"/>
                    <a:pt x="1" y="2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82" name="Freeform 326"/>
            <p:cNvSpPr/>
            <p:nvPr/>
          </p:nvSpPr>
          <p:spPr bwMode="auto">
            <a:xfrm>
              <a:off x="3536950" y="4954003"/>
              <a:ext cx="4763" cy="9525"/>
            </a:xfrm>
            <a:custGeom>
              <a:gdLst>
                <a:gd name="T0" fmla="*/ 0 w 2"/>
                <a:gd name="T1" fmla="*/ 0 h 3"/>
                <a:gd name="T2" fmla="*/ 2 w 2"/>
                <a:gd name="T3" fmla="*/ 3 h 3"/>
                <a:gd name="T4" fmla="*/ 0 w 2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1"/>
                    <a:pt x="2" y="2"/>
                    <a:pt x="2" y="3"/>
                  </a:cubicBezTo>
                  <a:cubicBezTo>
                    <a:pt x="2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83" name="Freeform 327"/>
            <p:cNvSpPr/>
            <p:nvPr/>
          </p:nvSpPr>
          <p:spPr bwMode="auto">
            <a:xfrm>
              <a:off x="3556000" y="4987341"/>
              <a:ext cx="4763" cy="7938"/>
            </a:xfrm>
            <a:custGeom>
              <a:gdLst>
                <a:gd name="T0" fmla="*/ 0 w 2"/>
                <a:gd name="T1" fmla="*/ 0 h 3"/>
                <a:gd name="T2" fmla="*/ 2 w 2"/>
                <a:gd name="T3" fmla="*/ 3 h 3"/>
                <a:gd name="T4" fmla="*/ 0 w 2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1"/>
                    <a:pt x="2" y="2"/>
                    <a:pt x="2" y="3"/>
                  </a:cubicBezTo>
                  <a:cubicBezTo>
                    <a:pt x="2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84" name="Freeform 328"/>
            <p:cNvSpPr/>
            <p:nvPr/>
          </p:nvSpPr>
          <p:spPr bwMode="auto">
            <a:xfrm>
              <a:off x="3525838" y="4938128"/>
              <a:ext cx="6350" cy="7938"/>
            </a:xfrm>
            <a:custGeom>
              <a:gdLst>
                <a:gd name="T0" fmla="*/ 0 w 2"/>
                <a:gd name="T1" fmla="*/ 0 h 3"/>
                <a:gd name="T2" fmla="*/ 2 w 2"/>
                <a:gd name="T3" fmla="*/ 3 h 3"/>
                <a:gd name="T4" fmla="*/ 0 w 2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1"/>
                    <a:pt x="2" y="2"/>
                    <a:pt x="2" y="3"/>
                  </a:cubicBezTo>
                  <a:cubicBezTo>
                    <a:pt x="2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85" name="Freeform 329"/>
            <p:cNvSpPr/>
            <p:nvPr/>
          </p:nvSpPr>
          <p:spPr bwMode="auto">
            <a:xfrm>
              <a:off x="3762375" y="6435141"/>
              <a:ext cx="3175" cy="4763"/>
            </a:xfrm>
            <a:custGeom>
              <a:gdLst>
                <a:gd name="T0" fmla="*/ 1 w 1"/>
                <a:gd name="T1" fmla="*/ 0 h 2"/>
                <a:gd name="T2" fmla="*/ 0 w 1"/>
                <a:gd name="T3" fmla="*/ 2 h 2"/>
                <a:gd name="T4" fmla="*/ 1 w 1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1"/>
                    <a:pt x="1" y="1"/>
                    <a:pt x="0" y="2"/>
                  </a:cubicBezTo>
                  <a:cubicBezTo>
                    <a:pt x="1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86" name="Freeform 330"/>
            <p:cNvSpPr/>
            <p:nvPr/>
          </p:nvSpPr>
          <p:spPr bwMode="auto">
            <a:xfrm>
              <a:off x="3548063" y="4971466"/>
              <a:ext cx="4763" cy="7938"/>
            </a:xfrm>
            <a:custGeom>
              <a:gdLst>
                <a:gd name="T0" fmla="*/ 0 w 2"/>
                <a:gd name="T1" fmla="*/ 0 h 3"/>
                <a:gd name="T2" fmla="*/ 2 w 2"/>
                <a:gd name="T3" fmla="*/ 3 h 3"/>
                <a:gd name="T4" fmla="*/ 0 w 2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1"/>
                    <a:pt x="1" y="2"/>
                    <a:pt x="2" y="3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87" name="Freeform 331"/>
            <p:cNvSpPr/>
            <p:nvPr/>
          </p:nvSpPr>
          <p:spPr bwMode="auto">
            <a:xfrm>
              <a:off x="3571875" y="5022266"/>
              <a:ext cx="6350" cy="9525"/>
            </a:xfrm>
            <a:custGeom>
              <a:gdLst>
                <a:gd name="T0" fmla="*/ 0 w 2"/>
                <a:gd name="T1" fmla="*/ 0 h 3"/>
                <a:gd name="T2" fmla="*/ 2 w 2"/>
                <a:gd name="T3" fmla="*/ 3 h 3"/>
                <a:gd name="T4" fmla="*/ 0 w 2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1"/>
                    <a:pt x="1" y="2"/>
                    <a:pt x="2" y="3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88" name="Freeform 332"/>
            <p:cNvSpPr/>
            <p:nvPr/>
          </p:nvSpPr>
          <p:spPr bwMode="auto">
            <a:xfrm>
              <a:off x="3567113" y="5003216"/>
              <a:ext cx="3175" cy="11113"/>
            </a:xfrm>
            <a:custGeom>
              <a:gdLst>
                <a:gd name="T0" fmla="*/ 0 w 1"/>
                <a:gd name="T1" fmla="*/ 0 h 4"/>
                <a:gd name="T2" fmla="*/ 1 w 1"/>
                <a:gd name="T3" fmla="*/ 4 h 4"/>
                <a:gd name="T4" fmla="*/ 0 w 1"/>
                <a:gd name="T5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0" y="2"/>
                    <a:pt x="1" y="3"/>
                    <a:pt x="1" y="4"/>
                  </a:cubicBezTo>
                  <a:cubicBezTo>
                    <a:pt x="1" y="3"/>
                    <a:pt x="0" y="2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89" name="Freeform 333"/>
            <p:cNvSpPr/>
            <p:nvPr/>
          </p:nvSpPr>
          <p:spPr bwMode="auto">
            <a:xfrm flipH="1">
              <a:off x="3608388" y="5769978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90" name="Freeform 334"/>
            <p:cNvSpPr/>
            <p:nvPr/>
          </p:nvSpPr>
          <p:spPr bwMode="auto">
            <a:xfrm>
              <a:off x="3659188" y="5792203"/>
              <a:ext cx="26988" cy="1588"/>
            </a:xfrm>
            <a:custGeom>
              <a:gdLst>
                <a:gd name="T0" fmla="*/ 0 w 10"/>
                <a:gd name="T1" fmla="*/ 0 h 1"/>
                <a:gd name="T2" fmla="*/ 10 w 10"/>
                <a:gd name="T3" fmla="*/ 1 h 1"/>
                <a:gd name="T4" fmla="*/ 0 w 10"/>
                <a:gd name="T5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cubicBezTo>
                    <a:pt x="4" y="0"/>
                    <a:pt x="7" y="1"/>
                    <a:pt x="10" y="1"/>
                  </a:cubicBezTo>
                  <a:cubicBezTo>
                    <a:pt x="7" y="1"/>
                    <a:pt x="4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91" name="Freeform 335"/>
            <p:cNvSpPr/>
            <p:nvPr/>
          </p:nvSpPr>
          <p:spPr bwMode="auto">
            <a:xfrm>
              <a:off x="3471863" y="5447716"/>
              <a:ext cx="3175" cy="3175"/>
            </a:xfrm>
            <a:custGeom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1 h 1"/>
                <a:gd name="T6" fmla="*/ 1 w 1"/>
                <a:gd name="T7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92" name="Freeform 336"/>
            <p:cNvSpPr/>
            <p:nvPr/>
          </p:nvSpPr>
          <p:spPr bwMode="auto">
            <a:xfrm>
              <a:off x="3703638" y="5800141"/>
              <a:ext cx="12700" cy="4763"/>
            </a:xfrm>
            <a:custGeom>
              <a:gdLst>
                <a:gd name="T0" fmla="*/ 0 w 5"/>
                <a:gd name="T1" fmla="*/ 0 h 2"/>
                <a:gd name="T2" fmla="*/ 5 w 5"/>
                <a:gd name="T3" fmla="*/ 2 h 2"/>
                <a:gd name="T4" fmla="*/ 0 w 5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2">
                  <a:moveTo>
                    <a:pt x="0" y="0"/>
                  </a:moveTo>
                  <a:cubicBezTo>
                    <a:pt x="2" y="1"/>
                    <a:pt x="4" y="2"/>
                    <a:pt x="5" y="2"/>
                  </a:cubicBezTo>
                  <a:cubicBezTo>
                    <a:pt x="4" y="2"/>
                    <a:pt x="2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93" name="Freeform 337"/>
            <p:cNvSpPr/>
            <p:nvPr/>
          </p:nvSpPr>
          <p:spPr bwMode="auto">
            <a:xfrm>
              <a:off x="3457575" y="5458828"/>
              <a:ext cx="6350" cy="6350"/>
            </a:xfrm>
            <a:custGeom>
              <a:gdLst>
                <a:gd name="T0" fmla="*/ 2 w 2"/>
                <a:gd name="T1" fmla="*/ 0 h 2"/>
                <a:gd name="T2" fmla="*/ 0 w 2"/>
                <a:gd name="T3" fmla="*/ 2 h 2"/>
                <a:gd name="T4" fmla="*/ 2 w 2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0" y="1"/>
                    <a:pt x="1" y="1"/>
                    <a:pt x="2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94" name="Freeform 338"/>
            <p:cNvSpPr/>
            <p:nvPr/>
          </p:nvSpPr>
          <p:spPr bwMode="auto">
            <a:xfrm>
              <a:off x="3479800" y="4888916"/>
              <a:ext cx="15875" cy="14288"/>
            </a:xfrm>
            <a:custGeom>
              <a:gdLst>
                <a:gd name="T0" fmla="*/ 0 w 6"/>
                <a:gd name="T1" fmla="*/ 0 h 5"/>
                <a:gd name="T2" fmla="*/ 6 w 6"/>
                <a:gd name="T3" fmla="*/ 5 h 5"/>
                <a:gd name="T4" fmla="*/ 0 w 6"/>
                <a:gd name="T5" fmla="*/ 0 h 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5">
                  <a:moveTo>
                    <a:pt x="0" y="0"/>
                  </a:moveTo>
                  <a:cubicBezTo>
                    <a:pt x="2" y="1"/>
                    <a:pt x="4" y="3"/>
                    <a:pt x="6" y="5"/>
                  </a:cubicBezTo>
                  <a:cubicBezTo>
                    <a:pt x="4" y="3"/>
                    <a:pt x="2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95" name="Freeform 339"/>
            <p:cNvSpPr/>
            <p:nvPr/>
          </p:nvSpPr>
          <p:spPr bwMode="auto">
            <a:xfrm>
              <a:off x="3692525" y="5796966"/>
              <a:ext cx="11113" cy="3175"/>
            </a:xfrm>
            <a:custGeom>
              <a:gdLst>
                <a:gd name="T0" fmla="*/ 0 w 4"/>
                <a:gd name="T1" fmla="*/ 0 h 1"/>
                <a:gd name="T2" fmla="*/ 4 w 4"/>
                <a:gd name="T3" fmla="*/ 1 h 1"/>
                <a:gd name="T4" fmla="*/ 0 w 4"/>
                <a:gd name="T5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cubicBezTo>
                    <a:pt x="1" y="0"/>
                    <a:pt x="3" y="1"/>
                    <a:pt x="4" y="1"/>
                  </a:cubicBezTo>
                  <a:cubicBezTo>
                    <a:pt x="3" y="1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96" name="Freeform 340"/>
            <p:cNvSpPr/>
            <p:nvPr/>
          </p:nvSpPr>
          <p:spPr bwMode="auto">
            <a:xfrm flipH="1">
              <a:off x="3609975" y="5750928"/>
              <a:ext cx="0" cy="7938"/>
            </a:xfrm>
            <a:custGeom>
              <a:gdLst>
                <a:gd name="T0" fmla="*/ 0 h 3"/>
                <a:gd name="T1" fmla="*/ 3 h 3"/>
                <a:gd name="T2" fmla="*/ 0 h 3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97" name="Freeform 341"/>
            <p:cNvSpPr/>
            <p:nvPr/>
          </p:nvSpPr>
          <p:spPr bwMode="auto">
            <a:xfrm>
              <a:off x="3498850" y="4907966"/>
              <a:ext cx="11113" cy="7938"/>
            </a:xfrm>
            <a:custGeom>
              <a:gdLst>
                <a:gd name="T0" fmla="*/ 0 w 4"/>
                <a:gd name="T1" fmla="*/ 0 h 3"/>
                <a:gd name="T2" fmla="*/ 4 w 4"/>
                <a:gd name="T3" fmla="*/ 3 h 3"/>
                <a:gd name="T4" fmla="*/ 0 w 4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0"/>
                  </a:moveTo>
                  <a:cubicBezTo>
                    <a:pt x="1" y="1"/>
                    <a:pt x="2" y="2"/>
                    <a:pt x="4" y="3"/>
                  </a:cubicBezTo>
                  <a:cubicBezTo>
                    <a:pt x="2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98" name="Freeform 342"/>
            <p:cNvSpPr/>
            <p:nvPr/>
          </p:nvSpPr>
          <p:spPr bwMode="auto">
            <a:xfrm>
              <a:off x="4629150" y="5974766"/>
              <a:ext cx="3175" cy="7938"/>
            </a:xfrm>
            <a:custGeom>
              <a:gdLst>
                <a:gd name="T0" fmla="*/ 1 w 1"/>
                <a:gd name="T1" fmla="*/ 3 h 3"/>
                <a:gd name="T2" fmla="*/ 1 w 1"/>
                <a:gd name="T3" fmla="*/ 3 h 3"/>
                <a:gd name="T4" fmla="*/ 0 w 1"/>
                <a:gd name="T5" fmla="*/ 0 h 3"/>
                <a:gd name="T6" fmla="*/ 0 w 1"/>
                <a:gd name="T7" fmla="*/ 0 h 3"/>
                <a:gd name="T8" fmla="*/ 1 w 1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2"/>
                    <a:pt x="1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99" name="Freeform 343"/>
            <p:cNvSpPr/>
            <p:nvPr/>
          </p:nvSpPr>
          <p:spPr bwMode="auto">
            <a:xfrm>
              <a:off x="4637088" y="6003341"/>
              <a:ext cx="3175" cy="11113"/>
            </a:xfrm>
            <a:custGeom>
              <a:gdLst>
                <a:gd name="T0" fmla="*/ 1 w 1"/>
                <a:gd name="T1" fmla="*/ 4 h 4"/>
                <a:gd name="T2" fmla="*/ 1 w 1"/>
                <a:gd name="T3" fmla="*/ 4 h 4"/>
                <a:gd name="T4" fmla="*/ 0 w 1"/>
                <a:gd name="T5" fmla="*/ 0 h 4"/>
                <a:gd name="T6" fmla="*/ 0 w 1"/>
                <a:gd name="T7" fmla="*/ 0 h 4"/>
                <a:gd name="T8" fmla="*/ 1 w 1"/>
                <a:gd name="T9" fmla="*/ 4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4"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3"/>
                    <a:pt x="1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2"/>
                    <a:pt x="1" y="3"/>
                    <a:pt x="1" y="4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00" name="Freeform 344"/>
            <p:cNvSpPr/>
            <p:nvPr/>
          </p:nvSpPr>
          <p:spPr bwMode="auto">
            <a:xfrm>
              <a:off x="4613275" y="5933491"/>
              <a:ext cx="3175" cy="7938"/>
            </a:xfrm>
            <a:custGeom>
              <a:gdLst>
                <a:gd name="T0" fmla="*/ 1 w 1"/>
                <a:gd name="T1" fmla="*/ 3 h 3"/>
                <a:gd name="T2" fmla="*/ 1 w 1"/>
                <a:gd name="T3" fmla="*/ 3 h 3"/>
                <a:gd name="T4" fmla="*/ 0 w 1"/>
                <a:gd name="T5" fmla="*/ 0 h 3"/>
                <a:gd name="T6" fmla="*/ 0 w 1"/>
                <a:gd name="T7" fmla="*/ 0 h 3"/>
                <a:gd name="T8" fmla="*/ 1 w 1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1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01" name="Freeform 345"/>
            <p:cNvSpPr/>
            <p:nvPr/>
          </p:nvSpPr>
          <p:spPr bwMode="auto">
            <a:xfrm>
              <a:off x="4605338" y="5919203"/>
              <a:ext cx="1588" cy="7938"/>
            </a:xfrm>
            <a:custGeom>
              <a:gdLst>
                <a:gd name="T0" fmla="*/ 1 w 1"/>
                <a:gd name="T1" fmla="*/ 3 h 3"/>
                <a:gd name="T2" fmla="*/ 1 w 1"/>
                <a:gd name="T3" fmla="*/ 3 h 3"/>
                <a:gd name="T4" fmla="*/ 0 w 1"/>
                <a:gd name="T5" fmla="*/ 0 h 3"/>
                <a:gd name="T6" fmla="*/ 0 w 1"/>
                <a:gd name="T7" fmla="*/ 0 h 3"/>
                <a:gd name="T8" fmla="*/ 1 w 1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2"/>
                    <a:pt x="1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02" name="Freeform 346"/>
            <p:cNvSpPr/>
            <p:nvPr/>
          </p:nvSpPr>
          <p:spPr bwMode="auto">
            <a:xfrm>
              <a:off x="4640263" y="6020803"/>
              <a:ext cx="3175" cy="12700"/>
            </a:xfrm>
            <a:custGeom>
              <a:gdLst>
                <a:gd name="T0" fmla="*/ 1 w 1"/>
                <a:gd name="T1" fmla="*/ 5 h 5"/>
                <a:gd name="T2" fmla="*/ 1 w 1"/>
                <a:gd name="T3" fmla="*/ 5 h 5"/>
                <a:gd name="T4" fmla="*/ 1 w 1"/>
                <a:gd name="T5" fmla="*/ 0 h 5"/>
                <a:gd name="T6" fmla="*/ 0 w 1"/>
                <a:gd name="T7" fmla="*/ 0 h 5"/>
                <a:gd name="T8" fmla="*/ 1 w 1"/>
                <a:gd name="T9" fmla="*/ 5 h 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1" y="2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2"/>
                    <a:pt x="1" y="3"/>
                    <a:pt x="1" y="5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03" name="Freeform 347"/>
            <p:cNvSpPr/>
            <p:nvPr/>
          </p:nvSpPr>
          <p:spPr bwMode="auto">
            <a:xfrm>
              <a:off x="4624388" y="5960478"/>
              <a:ext cx="1588" cy="7938"/>
            </a:xfrm>
            <a:custGeom>
              <a:gdLst>
                <a:gd name="T0" fmla="*/ 1 w 1"/>
                <a:gd name="T1" fmla="*/ 3 h 3"/>
                <a:gd name="T2" fmla="*/ 1 w 1"/>
                <a:gd name="T3" fmla="*/ 3 h 3"/>
                <a:gd name="T4" fmla="*/ 0 w 1"/>
                <a:gd name="T5" fmla="*/ 0 h 3"/>
                <a:gd name="T6" fmla="*/ 0 w 1"/>
                <a:gd name="T7" fmla="*/ 0 h 3"/>
                <a:gd name="T8" fmla="*/ 1 w 1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2"/>
                    <a:pt x="1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04" name="Freeform 348"/>
            <p:cNvSpPr/>
            <p:nvPr/>
          </p:nvSpPr>
          <p:spPr bwMode="auto">
            <a:xfrm>
              <a:off x="4618038" y="5946191"/>
              <a:ext cx="3175" cy="9525"/>
            </a:xfrm>
            <a:custGeom>
              <a:gdLst>
                <a:gd name="T0" fmla="*/ 1 w 1"/>
                <a:gd name="T1" fmla="*/ 3 h 3"/>
                <a:gd name="T2" fmla="*/ 1 w 1"/>
                <a:gd name="T3" fmla="*/ 3 h 3"/>
                <a:gd name="T4" fmla="*/ 0 w 1"/>
                <a:gd name="T5" fmla="*/ 0 h 3"/>
                <a:gd name="T6" fmla="*/ 0 w 1"/>
                <a:gd name="T7" fmla="*/ 0 h 3"/>
                <a:gd name="T8" fmla="*/ 1 w 1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2"/>
                    <a:pt x="1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05" name="Freeform 349"/>
            <p:cNvSpPr/>
            <p:nvPr/>
          </p:nvSpPr>
          <p:spPr bwMode="auto">
            <a:xfrm>
              <a:off x="4635500" y="5990641"/>
              <a:ext cx="1588" cy="7938"/>
            </a:xfrm>
            <a:custGeom>
              <a:gdLst>
                <a:gd name="T0" fmla="*/ 1 w 1"/>
                <a:gd name="T1" fmla="*/ 3 h 3"/>
                <a:gd name="T2" fmla="*/ 1 w 1"/>
                <a:gd name="T3" fmla="*/ 3 h 3"/>
                <a:gd name="T4" fmla="*/ 0 w 1"/>
                <a:gd name="T5" fmla="*/ 0 h 3"/>
                <a:gd name="T6" fmla="*/ 0 w 1"/>
                <a:gd name="T7" fmla="*/ 0 h 3"/>
                <a:gd name="T8" fmla="*/ 1 w 1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2"/>
                    <a:pt x="1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06" name="Freeform 350"/>
            <p:cNvSpPr/>
            <p:nvPr/>
          </p:nvSpPr>
          <p:spPr bwMode="auto">
            <a:xfrm>
              <a:off x="4643438" y="6036678"/>
              <a:ext cx="1588" cy="14288"/>
            </a:xfrm>
            <a:custGeom>
              <a:gdLst>
                <a:gd name="T0" fmla="*/ 1 w 1"/>
                <a:gd name="T1" fmla="*/ 5 h 5"/>
                <a:gd name="T2" fmla="*/ 1 w 1"/>
                <a:gd name="T3" fmla="*/ 5 h 5"/>
                <a:gd name="T4" fmla="*/ 0 w 1"/>
                <a:gd name="T5" fmla="*/ 1 h 5"/>
                <a:gd name="T6" fmla="*/ 0 w 1"/>
                <a:gd name="T7" fmla="*/ 0 h 5"/>
                <a:gd name="T8" fmla="*/ 1 w 1"/>
                <a:gd name="T9" fmla="*/ 5 h 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4"/>
                    <a:pt x="1" y="3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2"/>
                    <a:pt x="1" y="3"/>
                    <a:pt x="1" y="5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07" name="Freeform 351"/>
            <p:cNvSpPr/>
            <p:nvPr/>
          </p:nvSpPr>
          <p:spPr bwMode="auto">
            <a:xfrm flipH="1">
              <a:off x="4645025" y="6055728"/>
              <a:ext cx="0" cy="11113"/>
            </a:xfrm>
            <a:custGeom>
              <a:gdLst>
                <a:gd name="T0" fmla="*/ 4 h 4"/>
                <a:gd name="T1" fmla="*/ 4 h 4"/>
                <a:gd name="T2" fmla="*/ 1 h 4"/>
                <a:gd name="T3" fmla="*/ 0 h 4"/>
                <a:gd name="T4" fmla="*/ 4 h 4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4"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2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08" name="Freeform 352"/>
            <p:cNvSpPr/>
            <p:nvPr/>
          </p:nvSpPr>
          <p:spPr bwMode="auto">
            <a:xfrm>
              <a:off x="4597400" y="5906503"/>
              <a:ext cx="1588" cy="7938"/>
            </a:xfrm>
            <a:custGeom>
              <a:gdLst>
                <a:gd name="T0" fmla="*/ 1 w 1"/>
                <a:gd name="T1" fmla="*/ 3 h 3"/>
                <a:gd name="T2" fmla="*/ 1 w 1"/>
                <a:gd name="T3" fmla="*/ 3 h 3"/>
                <a:gd name="T4" fmla="*/ 0 w 1"/>
                <a:gd name="T5" fmla="*/ 0 h 3"/>
                <a:gd name="T6" fmla="*/ 0 w 1"/>
                <a:gd name="T7" fmla="*/ 0 h 3"/>
                <a:gd name="T8" fmla="*/ 1 w 1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2"/>
                    <a:pt x="1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09" name="Freeform 353"/>
            <p:cNvSpPr/>
            <p:nvPr/>
          </p:nvSpPr>
          <p:spPr bwMode="auto">
            <a:xfrm>
              <a:off x="4586288" y="5895391"/>
              <a:ext cx="4763" cy="4763"/>
            </a:xfrm>
            <a:custGeom>
              <a:gdLst>
                <a:gd name="T0" fmla="*/ 2 w 2"/>
                <a:gd name="T1" fmla="*/ 2 h 2"/>
                <a:gd name="T2" fmla="*/ 2 w 2"/>
                <a:gd name="T3" fmla="*/ 2 h 2"/>
                <a:gd name="T4" fmla="*/ 0 w 2"/>
                <a:gd name="T5" fmla="*/ 0 h 2"/>
                <a:gd name="T6" fmla="*/ 0 w 2"/>
                <a:gd name="T7" fmla="*/ 0 h 2"/>
                <a:gd name="T8" fmla="*/ 2 w 2"/>
                <a:gd name="T9" fmla="*/ 2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1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1"/>
                    <a:pt x="2" y="2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10" name="Freeform 354"/>
            <p:cNvSpPr/>
            <p:nvPr/>
          </p:nvSpPr>
          <p:spPr bwMode="auto">
            <a:xfrm>
              <a:off x="4575175" y="5881103"/>
              <a:ext cx="7938" cy="7938"/>
            </a:xfrm>
            <a:custGeom>
              <a:gdLst>
                <a:gd name="T0" fmla="*/ 3 w 3"/>
                <a:gd name="T1" fmla="*/ 3 h 3"/>
                <a:gd name="T2" fmla="*/ 3 w 3"/>
                <a:gd name="T3" fmla="*/ 3 h 3"/>
                <a:gd name="T4" fmla="*/ 0 w 3"/>
                <a:gd name="T5" fmla="*/ 0 h 3"/>
                <a:gd name="T6" fmla="*/ 0 w 3"/>
                <a:gd name="T7" fmla="*/ 0 h 3"/>
                <a:gd name="T8" fmla="*/ 3 w 3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2" y="2"/>
                    <a:pt x="1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2"/>
                    <a:pt x="3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11" name="Freeform 355"/>
            <p:cNvSpPr/>
            <p:nvPr/>
          </p:nvSpPr>
          <p:spPr bwMode="auto">
            <a:xfrm>
              <a:off x="3444875" y="4063416"/>
              <a:ext cx="1587500" cy="2771775"/>
            </a:xfrm>
            <a:custGeom>
              <a:gdLst>
                <a:gd name="T0" fmla="*/ 477 w 583"/>
                <a:gd name="T1" fmla="*/ 735 h 1017"/>
                <a:gd name="T2" fmla="*/ 441 w 583"/>
                <a:gd name="T3" fmla="*/ 735 h 1017"/>
                <a:gd name="T4" fmla="*/ 439 w 583"/>
                <a:gd name="T5" fmla="*/ 716 h 1017"/>
                <a:gd name="T6" fmla="*/ 434 w 583"/>
                <a:gd name="T7" fmla="*/ 699 h 1017"/>
                <a:gd name="T8" fmla="*/ 427 w 583"/>
                <a:gd name="T9" fmla="*/ 684 h 1017"/>
                <a:gd name="T10" fmla="*/ 418 w 583"/>
                <a:gd name="T11" fmla="*/ 670 h 1017"/>
                <a:gd name="T12" fmla="*/ 401 w 583"/>
                <a:gd name="T13" fmla="*/ 654 h 1017"/>
                <a:gd name="T14" fmla="*/ 389 w 583"/>
                <a:gd name="T15" fmla="*/ 593 h 1017"/>
                <a:gd name="T16" fmla="*/ 389 w 583"/>
                <a:gd name="T17" fmla="*/ 574 h 1017"/>
                <a:gd name="T18" fmla="*/ 384 w 583"/>
                <a:gd name="T19" fmla="*/ 558 h 1017"/>
                <a:gd name="T20" fmla="*/ 374 w 583"/>
                <a:gd name="T21" fmla="*/ 543 h 1017"/>
                <a:gd name="T22" fmla="*/ 360 w 583"/>
                <a:gd name="T23" fmla="*/ 532 h 1017"/>
                <a:gd name="T24" fmla="*/ 343 w 583"/>
                <a:gd name="T25" fmla="*/ 525 h 1017"/>
                <a:gd name="T26" fmla="*/ 328 w 583"/>
                <a:gd name="T27" fmla="*/ 523 h 1017"/>
                <a:gd name="T28" fmla="*/ 313 w 583"/>
                <a:gd name="T29" fmla="*/ 525 h 1017"/>
                <a:gd name="T30" fmla="*/ 300 w 583"/>
                <a:gd name="T31" fmla="*/ 530 h 1017"/>
                <a:gd name="T32" fmla="*/ 223 w 583"/>
                <a:gd name="T33" fmla="*/ 457 h 1017"/>
                <a:gd name="T34" fmla="*/ 204 w 583"/>
                <a:gd name="T35" fmla="*/ 414 h 1017"/>
                <a:gd name="T36" fmla="*/ 207 w 583"/>
                <a:gd name="T37" fmla="*/ 393 h 1017"/>
                <a:gd name="T38" fmla="*/ 207 w 583"/>
                <a:gd name="T39" fmla="*/ 370 h 1017"/>
                <a:gd name="T40" fmla="*/ 201 w 583"/>
                <a:gd name="T41" fmla="*/ 341 h 1017"/>
                <a:gd name="T42" fmla="*/ 188 w 583"/>
                <a:gd name="T43" fmla="*/ 312 h 1017"/>
                <a:gd name="T44" fmla="*/ 169 w 583"/>
                <a:gd name="T45" fmla="*/ 286 h 1017"/>
                <a:gd name="T46" fmla="*/ 145 w 583"/>
                <a:gd name="T47" fmla="*/ 266 h 1017"/>
                <a:gd name="T48" fmla="*/ 204 w 583"/>
                <a:gd name="T49" fmla="*/ 44 h 1017"/>
                <a:gd name="T50" fmla="*/ 13 w 583"/>
                <a:gd name="T51" fmla="*/ 303 h 1017"/>
                <a:gd name="T52" fmla="*/ 30 w 583"/>
                <a:gd name="T53" fmla="*/ 321 h 1017"/>
                <a:gd name="T54" fmla="*/ 41 w 583"/>
                <a:gd name="T55" fmla="*/ 339 h 1017"/>
                <a:gd name="T56" fmla="*/ 50 w 583"/>
                <a:gd name="T57" fmla="*/ 358 h 1017"/>
                <a:gd name="T58" fmla="*/ 55 w 583"/>
                <a:gd name="T59" fmla="*/ 378 h 1017"/>
                <a:gd name="T60" fmla="*/ 58 w 583"/>
                <a:gd name="T61" fmla="*/ 398 h 1017"/>
                <a:gd name="T62" fmla="*/ 57 w 583"/>
                <a:gd name="T63" fmla="*/ 415 h 1017"/>
                <a:gd name="T64" fmla="*/ 55 w 583"/>
                <a:gd name="T65" fmla="*/ 434 h 1017"/>
                <a:gd name="T66" fmla="*/ 49 w 583"/>
                <a:gd name="T67" fmla="*/ 453 h 1017"/>
                <a:gd name="T68" fmla="*/ 41 w 583"/>
                <a:gd name="T69" fmla="*/ 471 h 1017"/>
                <a:gd name="T70" fmla="*/ 30 w 583"/>
                <a:gd name="T71" fmla="*/ 488 h 1017"/>
                <a:gd name="T72" fmla="*/ 12 w 583"/>
                <a:gd name="T73" fmla="*/ 508 h 1017"/>
                <a:gd name="T74" fmla="*/ 3 w 583"/>
                <a:gd name="T75" fmla="*/ 515 h 1017"/>
                <a:gd name="T76" fmla="*/ 39 w 583"/>
                <a:gd name="T77" fmla="*/ 547 h 1017"/>
                <a:gd name="T78" fmla="*/ 51 w 583"/>
                <a:gd name="T79" fmla="*/ 564 h 1017"/>
                <a:gd name="T80" fmla="*/ 58 w 583"/>
                <a:gd name="T81" fmla="*/ 583 h 1017"/>
                <a:gd name="T82" fmla="*/ 61 w 583"/>
                <a:gd name="T83" fmla="*/ 603 h 1017"/>
                <a:gd name="T84" fmla="*/ 61 w 583"/>
                <a:gd name="T85" fmla="*/ 619 h 1017"/>
                <a:gd name="T86" fmla="*/ 79 w 583"/>
                <a:gd name="T87" fmla="*/ 634 h 1017"/>
                <a:gd name="T88" fmla="*/ 101 w 583"/>
                <a:gd name="T89" fmla="*/ 640 h 1017"/>
                <a:gd name="T90" fmla="*/ 120 w 583"/>
                <a:gd name="T91" fmla="*/ 654 h 1017"/>
                <a:gd name="T92" fmla="*/ 130 w 583"/>
                <a:gd name="T93" fmla="*/ 670 h 1017"/>
                <a:gd name="T94" fmla="*/ 134 w 583"/>
                <a:gd name="T95" fmla="*/ 688 h 1017"/>
                <a:gd name="T96" fmla="*/ 134 w 583"/>
                <a:gd name="T97" fmla="*/ 703 h 1017"/>
                <a:gd name="T98" fmla="*/ 130 w 583"/>
                <a:gd name="T99" fmla="*/ 720 h 1017"/>
                <a:gd name="T100" fmla="*/ 118 w 583"/>
                <a:gd name="T101" fmla="*/ 737 h 1017"/>
                <a:gd name="T102" fmla="*/ 103 w 583"/>
                <a:gd name="T103" fmla="*/ 775 h 1017"/>
                <a:gd name="T104" fmla="*/ 115 w 583"/>
                <a:gd name="T105" fmla="*/ 796 h 1017"/>
                <a:gd name="T106" fmla="*/ 122 w 583"/>
                <a:gd name="T107" fmla="*/ 818 h 1017"/>
                <a:gd name="T108" fmla="*/ 124 w 583"/>
                <a:gd name="T109" fmla="*/ 840 h 1017"/>
                <a:gd name="T110" fmla="*/ 120 w 583"/>
                <a:gd name="T111" fmla="*/ 864 h 1017"/>
                <a:gd name="T112" fmla="*/ 169 w 583"/>
                <a:gd name="T113" fmla="*/ 911 h 1017"/>
                <a:gd name="T114" fmla="*/ 181 w 583"/>
                <a:gd name="T115" fmla="*/ 925 h 1017"/>
                <a:gd name="T116" fmla="*/ 190 w 583"/>
                <a:gd name="T117" fmla="*/ 940 h 1017"/>
                <a:gd name="T118" fmla="*/ 198 w 583"/>
                <a:gd name="T119" fmla="*/ 958 h 1017"/>
                <a:gd name="T120" fmla="*/ 203 w 583"/>
                <a:gd name="T121" fmla="*/ 975 h 1017"/>
                <a:gd name="T122" fmla="*/ 205 w 583"/>
                <a:gd name="T123" fmla="*/ 992 h 1017"/>
                <a:gd name="T124" fmla="*/ 205 w 583"/>
                <a:gd name="T125" fmla="*/ 1006 h 101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83" h="1017">
                  <a:moveTo>
                    <a:pt x="498" y="741"/>
                  </a:moveTo>
                  <a:cubicBezTo>
                    <a:pt x="497" y="740"/>
                    <a:pt x="496" y="740"/>
                    <a:pt x="495" y="740"/>
                  </a:cubicBezTo>
                  <a:cubicBezTo>
                    <a:pt x="492" y="739"/>
                    <a:pt x="490" y="738"/>
                    <a:pt x="487" y="737"/>
                  </a:cubicBezTo>
                  <a:cubicBezTo>
                    <a:pt x="486" y="737"/>
                    <a:pt x="486" y="737"/>
                    <a:pt x="486" y="737"/>
                  </a:cubicBezTo>
                  <a:cubicBezTo>
                    <a:pt x="483" y="737"/>
                    <a:pt x="480" y="736"/>
                    <a:pt x="478" y="736"/>
                  </a:cubicBezTo>
                  <a:cubicBezTo>
                    <a:pt x="477" y="735"/>
                    <a:pt x="477" y="735"/>
                    <a:pt x="477" y="735"/>
                  </a:cubicBezTo>
                  <a:cubicBezTo>
                    <a:pt x="474" y="735"/>
                    <a:pt x="471" y="735"/>
                    <a:pt x="469" y="734"/>
                  </a:cubicBezTo>
                  <a:cubicBezTo>
                    <a:pt x="468" y="734"/>
                    <a:pt x="468" y="734"/>
                    <a:pt x="467" y="734"/>
                  </a:cubicBezTo>
                  <a:cubicBezTo>
                    <a:pt x="464" y="734"/>
                    <a:pt x="462" y="734"/>
                    <a:pt x="459" y="734"/>
                  </a:cubicBezTo>
                  <a:cubicBezTo>
                    <a:pt x="458" y="734"/>
                    <a:pt x="456" y="734"/>
                    <a:pt x="455" y="734"/>
                  </a:cubicBezTo>
                  <a:cubicBezTo>
                    <a:pt x="450" y="734"/>
                    <a:pt x="446" y="735"/>
                    <a:pt x="441" y="735"/>
                  </a:cubicBezTo>
                  <a:cubicBezTo>
                    <a:pt x="441" y="735"/>
                    <a:pt x="441" y="735"/>
                    <a:pt x="441" y="735"/>
                  </a:cubicBezTo>
                  <a:cubicBezTo>
                    <a:pt x="441" y="735"/>
                    <a:pt x="441" y="732"/>
                    <a:pt x="441" y="731"/>
                  </a:cubicBezTo>
                  <a:cubicBezTo>
                    <a:pt x="441" y="730"/>
                    <a:pt x="441" y="730"/>
                    <a:pt x="441" y="729"/>
                  </a:cubicBezTo>
                  <a:cubicBezTo>
                    <a:pt x="441" y="727"/>
                    <a:pt x="440" y="726"/>
                    <a:pt x="440" y="724"/>
                  </a:cubicBezTo>
                  <a:cubicBezTo>
                    <a:pt x="440" y="723"/>
                    <a:pt x="440" y="723"/>
                    <a:pt x="440" y="723"/>
                  </a:cubicBezTo>
                  <a:cubicBezTo>
                    <a:pt x="440" y="721"/>
                    <a:pt x="440" y="720"/>
                    <a:pt x="439" y="718"/>
                  </a:cubicBezTo>
                  <a:cubicBezTo>
                    <a:pt x="439" y="717"/>
                    <a:pt x="439" y="717"/>
                    <a:pt x="439" y="716"/>
                  </a:cubicBezTo>
                  <a:cubicBezTo>
                    <a:pt x="439" y="715"/>
                    <a:pt x="439" y="714"/>
                    <a:pt x="438" y="712"/>
                  </a:cubicBezTo>
                  <a:cubicBezTo>
                    <a:pt x="438" y="711"/>
                    <a:pt x="438" y="711"/>
                    <a:pt x="438" y="710"/>
                  </a:cubicBezTo>
                  <a:cubicBezTo>
                    <a:pt x="438" y="709"/>
                    <a:pt x="437" y="708"/>
                    <a:pt x="437" y="707"/>
                  </a:cubicBezTo>
                  <a:cubicBezTo>
                    <a:pt x="437" y="706"/>
                    <a:pt x="437" y="705"/>
                    <a:pt x="436" y="704"/>
                  </a:cubicBezTo>
                  <a:cubicBezTo>
                    <a:pt x="436" y="703"/>
                    <a:pt x="436" y="702"/>
                    <a:pt x="435" y="701"/>
                  </a:cubicBezTo>
                  <a:cubicBezTo>
                    <a:pt x="435" y="701"/>
                    <a:pt x="435" y="700"/>
                    <a:pt x="434" y="699"/>
                  </a:cubicBezTo>
                  <a:cubicBezTo>
                    <a:pt x="434" y="698"/>
                    <a:pt x="434" y="697"/>
                    <a:pt x="433" y="696"/>
                  </a:cubicBezTo>
                  <a:cubicBezTo>
                    <a:pt x="433" y="695"/>
                    <a:pt x="433" y="695"/>
                    <a:pt x="432" y="694"/>
                  </a:cubicBezTo>
                  <a:cubicBezTo>
                    <a:pt x="432" y="693"/>
                    <a:pt x="432" y="692"/>
                    <a:pt x="431" y="691"/>
                  </a:cubicBezTo>
                  <a:cubicBezTo>
                    <a:pt x="431" y="690"/>
                    <a:pt x="430" y="689"/>
                    <a:pt x="430" y="689"/>
                  </a:cubicBezTo>
                  <a:cubicBezTo>
                    <a:pt x="429" y="688"/>
                    <a:pt x="429" y="687"/>
                    <a:pt x="429" y="686"/>
                  </a:cubicBezTo>
                  <a:cubicBezTo>
                    <a:pt x="428" y="685"/>
                    <a:pt x="428" y="684"/>
                    <a:pt x="427" y="684"/>
                  </a:cubicBezTo>
                  <a:cubicBezTo>
                    <a:pt x="427" y="683"/>
                    <a:pt x="426" y="682"/>
                    <a:pt x="426" y="681"/>
                  </a:cubicBezTo>
                  <a:cubicBezTo>
                    <a:pt x="425" y="680"/>
                    <a:pt x="425" y="680"/>
                    <a:pt x="424" y="679"/>
                  </a:cubicBezTo>
                  <a:cubicBezTo>
                    <a:pt x="424" y="678"/>
                    <a:pt x="423" y="677"/>
                    <a:pt x="423" y="676"/>
                  </a:cubicBezTo>
                  <a:cubicBezTo>
                    <a:pt x="422" y="676"/>
                    <a:pt x="422" y="675"/>
                    <a:pt x="421" y="674"/>
                  </a:cubicBezTo>
                  <a:cubicBezTo>
                    <a:pt x="421" y="673"/>
                    <a:pt x="420" y="673"/>
                    <a:pt x="419" y="672"/>
                  </a:cubicBezTo>
                  <a:cubicBezTo>
                    <a:pt x="419" y="671"/>
                    <a:pt x="418" y="670"/>
                    <a:pt x="418" y="670"/>
                  </a:cubicBezTo>
                  <a:cubicBezTo>
                    <a:pt x="417" y="669"/>
                    <a:pt x="416" y="668"/>
                    <a:pt x="415" y="667"/>
                  </a:cubicBezTo>
                  <a:cubicBezTo>
                    <a:pt x="415" y="667"/>
                    <a:pt x="414" y="666"/>
                    <a:pt x="414" y="666"/>
                  </a:cubicBezTo>
                  <a:cubicBezTo>
                    <a:pt x="413" y="665"/>
                    <a:pt x="412" y="663"/>
                    <a:pt x="411" y="662"/>
                  </a:cubicBezTo>
                  <a:cubicBezTo>
                    <a:pt x="410" y="662"/>
                    <a:pt x="410" y="662"/>
                    <a:pt x="410" y="662"/>
                  </a:cubicBezTo>
                  <a:cubicBezTo>
                    <a:pt x="409" y="660"/>
                    <a:pt x="407" y="659"/>
                    <a:pt x="406" y="658"/>
                  </a:cubicBezTo>
                  <a:cubicBezTo>
                    <a:pt x="404" y="656"/>
                    <a:pt x="403" y="655"/>
                    <a:pt x="401" y="654"/>
                  </a:cubicBezTo>
                  <a:cubicBezTo>
                    <a:pt x="393" y="647"/>
                    <a:pt x="383" y="642"/>
                    <a:pt x="372" y="639"/>
                  </a:cubicBezTo>
                  <a:cubicBezTo>
                    <a:pt x="369" y="638"/>
                    <a:pt x="366" y="637"/>
                    <a:pt x="362" y="636"/>
                  </a:cubicBezTo>
                  <a:cubicBezTo>
                    <a:pt x="373" y="629"/>
                    <a:pt x="382" y="618"/>
                    <a:pt x="387" y="604"/>
                  </a:cubicBezTo>
                  <a:cubicBezTo>
                    <a:pt x="387" y="602"/>
                    <a:pt x="388" y="601"/>
                    <a:pt x="388" y="599"/>
                  </a:cubicBezTo>
                  <a:cubicBezTo>
                    <a:pt x="388" y="598"/>
                    <a:pt x="388" y="598"/>
                    <a:pt x="388" y="597"/>
                  </a:cubicBezTo>
                  <a:cubicBezTo>
                    <a:pt x="389" y="596"/>
                    <a:pt x="389" y="594"/>
                    <a:pt x="389" y="593"/>
                  </a:cubicBezTo>
                  <a:cubicBezTo>
                    <a:pt x="389" y="592"/>
                    <a:pt x="389" y="592"/>
                    <a:pt x="389" y="591"/>
                  </a:cubicBezTo>
                  <a:cubicBezTo>
                    <a:pt x="390" y="590"/>
                    <a:pt x="390" y="589"/>
                    <a:pt x="390" y="587"/>
                  </a:cubicBezTo>
                  <a:cubicBezTo>
                    <a:pt x="390" y="587"/>
                    <a:pt x="390" y="586"/>
                    <a:pt x="390" y="585"/>
                  </a:cubicBezTo>
                  <a:cubicBezTo>
                    <a:pt x="390" y="584"/>
                    <a:pt x="390" y="582"/>
                    <a:pt x="390" y="581"/>
                  </a:cubicBezTo>
                  <a:cubicBezTo>
                    <a:pt x="390" y="580"/>
                    <a:pt x="390" y="580"/>
                    <a:pt x="390" y="580"/>
                  </a:cubicBezTo>
                  <a:cubicBezTo>
                    <a:pt x="390" y="578"/>
                    <a:pt x="389" y="576"/>
                    <a:pt x="389" y="574"/>
                  </a:cubicBezTo>
                  <a:cubicBezTo>
                    <a:pt x="389" y="574"/>
                    <a:pt x="389" y="573"/>
                    <a:pt x="389" y="573"/>
                  </a:cubicBezTo>
                  <a:cubicBezTo>
                    <a:pt x="388" y="572"/>
                    <a:pt x="388" y="570"/>
                    <a:pt x="388" y="569"/>
                  </a:cubicBezTo>
                  <a:cubicBezTo>
                    <a:pt x="388" y="568"/>
                    <a:pt x="388" y="568"/>
                    <a:pt x="387" y="567"/>
                  </a:cubicBezTo>
                  <a:cubicBezTo>
                    <a:pt x="387" y="566"/>
                    <a:pt x="387" y="565"/>
                    <a:pt x="386" y="564"/>
                  </a:cubicBezTo>
                  <a:cubicBezTo>
                    <a:pt x="386" y="563"/>
                    <a:pt x="386" y="563"/>
                    <a:pt x="386" y="562"/>
                  </a:cubicBezTo>
                  <a:cubicBezTo>
                    <a:pt x="385" y="561"/>
                    <a:pt x="384" y="559"/>
                    <a:pt x="384" y="558"/>
                  </a:cubicBezTo>
                  <a:cubicBezTo>
                    <a:pt x="383" y="557"/>
                    <a:pt x="383" y="557"/>
                    <a:pt x="383" y="557"/>
                  </a:cubicBezTo>
                  <a:cubicBezTo>
                    <a:pt x="383" y="555"/>
                    <a:pt x="382" y="554"/>
                    <a:pt x="381" y="552"/>
                  </a:cubicBezTo>
                  <a:cubicBezTo>
                    <a:pt x="381" y="552"/>
                    <a:pt x="380" y="551"/>
                    <a:pt x="380" y="551"/>
                  </a:cubicBezTo>
                  <a:cubicBezTo>
                    <a:pt x="379" y="550"/>
                    <a:pt x="379" y="549"/>
                    <a:pt x="378" y="548"/>
                  </a:cubicBezTo>
                  <a:cubicBezTo>
                    <a:pt x="377" y="547"/>
                    <a:pt x="377" y="547"/>
                    <a:pt x="377" y="546"/>
                  </a:cubicBezTo>
                  <a:cubicBezTo>
                    <a:pt x="376" y="545"/>
                    <a:pt x="375" y="544"/>
                    <a:pt x="374" y="543"/>
                  </a:cubicBezTo>
                  <a:cubicBezTo>
                    <a:pt x="374" y="543"/>
                    <a:pt x="373" y="543"/>
                    <a:pt x="373" y="542"/>
                  </a:cubicBezTo>
                  <a:cubicBezTo>
                    <a:pt x="372" y="541"/>
                    <a:pt x="371" y="540"/>
                    <a:pt x="369" y="539"/>
                  </a:cubicBezTo>
                  <a:cubicBezTo>
                    <a:pt x="369" y="538"/>
                    <a:pt x="369" y="538"/>
                    <a:pt x="369" y="538"/>
                  </a:cubicBezTo>
                  <a:cubicBezTo>
                    <a:pt x="368" y="537"/>
                    <a:pt x="366" y="536"/>
                    <a:pt x="365" y="535"/>
                  </a:cubicBezTo>
                  <a:cubicBezTo>
                    <a:pt x="364" y="535"/>
                    <a:pt x="364" y="534"/>
                    <a:pt x="363" y="534"/>
                  </a:cubicBezTo>
                  <a:cubicBezTo>
                    <a:pt x="362" y="533"/>
                    <a:pt x="361" y="532"/>
                    <a:pt x="360" y="532"/>
                  </a:cubicBezTo>
                  <a:cubicBezTo>
                    <a:pt x="360" y="531"/>
                    <a:pt x="359" y="531"/>
                    <a:pt x="358" y="531"/>
                  </a:cubicBezTo>
                  <a:cubicBezTo>
                    <a:pt x="357" y="530"/>
                    <a:pt x="356" y="530"/>
                    <a:pt x="355" y="529"/>
                  </a:cubicBezTo>
                  <a:cubicBezTo>
                    <a:pt x="354" y="529"/>
                    <a:pt x="354" y="528"/>
                    <a:pt x="353" y="528"/>
                  </a:cubicBezTo>
                  <a:cubicBezTo>
                    <a:pt x="352" y="527"/>
                    <a:pt x="350" y="527"/>
                    <a:pt x="348" y="526"/>
                  </a:cubicBezTo>
                  <a:cubicBezTo>
                    <a:pt x="347" y="526"/>
                    <a:pt x="347" y="526"/>
                    <a:pt x="347" y="526"/>
                  </a:cubicBezTo>
                  <a:cubicBezTo>
                    <a:pt x="346" y="525"/>
                    <a:pt x="345" y="525"/>
                    <a:pt x="343" y="525"/>
                  </a:cubicBezTo>
                  <a:cubicBezTo>
                    <a:pt x="343" y="525"/>
                    <a:pt x="342" y="524"/>
                    <a:pt x="342" y="524"/>
                  </a:cubicBezTo>
                  <a:cubicBezTo>
                    <a:pt x="341" y="524"/>
                    <a:pt x="340" y="524"/>
                    <a:pt x="339" y="524"/>
                  </a:cubicBezTo>
                  <a:cubicBezTo>
                    <a:pt x="338" y="524"/>
                    <a:pt x="338" y="524"/>
                    <a:pt x="337" y="523"/>
                  </a:cubicBezTo>
                  <a:cubicBezTo>
                    <a:pt x="336" y="523"/>
                    <a:pt x="335" y="523"/>
                    <a:pt x="334" y="523"/>
                  </a:cubicBezTo>
                  <a:cubicBezTo>
                    <a:pt x="333" y="523"/>
                    <a:pt x="333" y="523"/>
                    <a:pt x="333" y="523"/>
                  </a:cubicBezTo>
                  <a:cubicBezTo>
                    <a:pt x="331" y="523"/>
                    <a:pt x="330" y="523"/>
                    <a:pt x="328" y="523"/>
                  </a:cubicBezTo>
                  <a:cubicBezTo>
                    <a:pt x="328" y="523"/>
                    <a:pt x="328" y="523"/>
                    <a:pt x="327" y="523"/>
                  </a:cubicBezTo>
                  <a:cubicBezTo>
                    <a:pt x="326" y="523"/>
                    <a:pt x="325" y="523"/>
                    <a:pt x="324" y="523"/>
                  </a:cubicBezTo>
                  <a:cubicBezTo>
                    <a:pt x="323" y="523"/>
                    <a:pt x="323" y="523"/>
                    <a:pt x="322" y="523"/>
                  </a:cubicBezTo>
                  <a:cubicBezTo>
                    <a:pt x="321" y="523"/>
                    <a:pt x="320" y="523"/>
                    <a:pt x="319" y="523"/>
                  </a:cubicBezTo>
                  <a:cubicBezTo>
                    <a:pt x="319" y="524"/>
                    <a:pt x="318" y="524"/>
                    <a:pt x="318" y="524"/>
                  </a:cubicBezTo>
                  <a:cubicBezTo>
                    <a:pt x="316" y="524"/>
                    <a:pt x="315" y="524"/>
                    <a:pt x="313" y="525"/>
                  </a:cubicBezTo>
                  <a:cubicBezTo>
                    <a:pt x="313" y="525"/>
                    <a:pt x="313" y="525"/>
                    <a:pt x="313" y="525"/>
                  </a:cubicBezTo>
                  <a:cubicBezTo>
                    <a:pt x="312" y="525"/>
                    <a:pt x="310" y="525"/>
                    <a:pt x="309" y="526"/>
                  </a:cubicBezTo>
                  <a:cubicBezTo>
                    <a:pt x="309" y="526"/>
                    <a:pt x="308" y="526"/>
                    <a:pt x="308" y="526"/>
                  </a:cubicBezTo>
                  <a:cubicBezTo>
                    <a:pt x="307" y="527"/>
                    <a:pt x="306" y="527"/>
                    <a:pt x="305" y="527"/>
                  </a:cubicBezTo>
                  <a:cubicBezTo>
                    <a:pt x="304" y="528"/>
                    <a:pt x="304" y="528"/>
                    <a:pt x="304" y="528"/>
                  </a:cubicBezTo>
                  <a:cubicBezTo>
                    <a:pt x="302" y="528"/>
                    <a:pt x="301" y="529"/>
                    <a:pt x="300" y="530"/>
                  </a:cubicBezTo>
                  <a:cubicBezTo>
                    <a:pt x="300" y="530"/>
                    <a:pt x="300" y="530"/>
                    <a:pt x="300" y="530"/>
                  </a:cubicBezTo>
                  <a:cubicBezTo>
                    <a:pt x="298" y="530"/>
                    <a:pt x="297" y="531"/>
                    <a:pt x="296" y="532"/>
                  </a:cubicBezTo>
                  <a:cubicBezTo>
                    <a:pt x="295" y="533"/>
                    <a:pt x="295" y="533"/>
                    <a:pt x="295" y="533"/>
                  </a:cubicBezTo>
                  <a:cubicBezTo>
                    <a:pt x="294" y="533"/>
                    <a:pt x="293" y="534"/>
                    <a:pt x="292" y="535"/>
                  </a:cubicBezTo>
                  <a:cubicBezTo>
                    <a:pt x="291" y="535"/>
                    <a:pt x="291" y="535"/>
                    <a:pt x="290" y="536"/>
                  </a:cubicBezTo>
                  <a:cubicBezTo>
                    <a:pt x="284" y="500"/>
                    <a:pt x="259" y="469"/>
                    <a:pt x="223" y="457"/>
                  </a:cubicBezTo>
                  <a:cubicBezTo>
                    <a:pt x="216" y="454"/>
                    <a:pt x="209" y="453"/>
                    <a:pt x="201" y="452"/>
                  </a:cubicBezTo>
                  <a:cubicBezTo>
                    <a:pt x="194" y="443"/>
                    <a:pt x="194" y="443"/>
                    <a:pt x="194" y="443"/>
                  </a:cubicBezTo>
                  <a:cubicBezTo>
                    <a:pt x="196" y="438"/>
                    <a:pt x="198" y="432"/>
                    <a:pt x="200" y="427"/>
                  </a:cubicBezTo>
                  <a:cubicBezTo>
                    <a:pt x="201" y="425"/>
                    <a:pt x="202" y="423"/>
                    <a:pt x="202" y="421"/>
                  </a:cubicBezTo>
                  <a:cubicBezTo>
                    <a:pt x="202" y="420"/>
                    <a:pt x="203" y="419"/>
                    <a:pt x="203" y="419"/>
                  </a:cubicBezTo>
                  <a:cubicBezTo>
                    <a:pt x="203" y="417"/>
                    <a:pt x="204" y="416"/>
                    <a:pt x="204" y="414"/>
                  </a:cubicBezTo>
                  <a:cubicBezTo>
                    <a:pt x="204" y="414"/>
                    <a:pt x="204" y="413"/>
                    <a:pt x="204" y="412"/>
                  </a:cubicBezTo>
                  <a:cubicBezTo>
                    <a:pt x="205" y="411"/>
                    <a:pt x="205" y="409"/>
                    <a:pt x="205" y="408"/>
                  </a:cubicBezTo>
                  <a:cubicBezTo>
                    <a:pt x="205" y="407"/>
                    <a:pt x="206" y="406"/>
                    <a:pt x="206" y="406"/>
                  </a:cubicBezTo>
                  <a:cubicBezTo>
                    <a:pt x="206" y="404"/>
                    <a:pt x="206" y="403"/>
                    <a:pt x="206" y="401"/>
                  </a:cubicBezTo>
                  <a:cubicBezTo>
                    <a:pt x="206" y="401"/>
                    <a:pt x="207" y="400"/>
                    <a:pt x="207" y="399"/>
                  </a:cubicBezTo>
                  <a:cubicBezTo>
                    <a:pt x="207" y="397"/>
                    <a:pt x="207" y="395"/>
                    <a:pt x="207" y="393"/>
                  </a:cubicBezTo>
                  <a:cubicBezTo>
                    <a:pt x="207" y="393"/>
                    <a:pt x="207" y="393"/>
                    <a:pt x="207" y="393"/>
                  </a:cubicBezTo>
                  <a:cubicBezTo>
                    <a:pt x="207" y="391"/>
                    <a:pt x="208" y="389"/>
                    <a:pt x="208" y="387"/>
                  </a:cubicBezTo>
                  <a:cubicBezTo>
                    <a:pt x="208" y="386"/>
                    <a:pt x="208" y="386"/>
                    <a:pt x="208" y="385"/>
                  </a:cubicBezTo>
                  <a:cubicBezTo>
                    <a:pt x="208" y="384"/>
                    <a:pt x="208" y="382"/>
                    <a:pt x="208" y="381"/>
                  </a:cubicBezTo>
                  <a:cubicBezTo>
                    <a:pt x="208" y="378"/>
                    <a:pt x="208" y="375"/>
                    <a:pt x="207" y="372"/>
                  </a:cubicBezTo>
                  <a:cubicBezTo>
                    <a:pt x="207" y="372"/>
                    <a:pt x="207" y="371"/>
                    <a:pt x="207" y="370"/>
                  </a:cubicBezTo>
                  <a:cubicBezTo>
                    <a:pt x="207" y="368"/>
                    <a:pt x="207" y="365"/>
                    <a:pt x="206" y="362"/>
                  </a:cubicBezTo>
                  <a:cubicBezTo>
                    <a:pt x="206" y="362"/>
                    <a:pt x="206" y="361"/>
                    <a:pt x="206" y="361"/>
                  </a:cubicBezTo>
                  <a:cubicBezTo>
                    <a:pt x="206" y="358"/>
                    <a:pt x="205" y="355"/>
                    <a:pt x="204" y="352"/>
                  </a:cubicBezTo>
                  <a:cubicBezTo>
                    <a:pt x="204" y="351"/>
                    <a:pt x="204" y="350"/>
                    <a:pt x="204" y="350"/>
                  </a:cubicBezTo>
                  <a:cubicBezTo>
                    <a:pt x="203" y="347"/>
                    <a:pt x="202" y="344"/>
                    <a:pt x="201" y="341"/>
                  </a:cubicBezTo>
                  <a:cubicBezTo>
                    <a:pt x="201" y="341"/>
                    <a:pt x="201" y="341"/>
                    <a:pt x="201" y="341"/>
                  </a:cubicBezTo>
                  <a:cubicBezTo>
                    <a:pt x="200" y="338"/>
                    <a:pt x="199" y="335"/>
                    <a:pt x="198" y="332"/>
                  </a:cubicBezTo>
                  <a:cubicBezTo>
                    <a:pt x="198" y="331"/>
                    <a:pt x="198" y="331"/>
                    <a:pt x="197" y="330"/>
                  </a:cubicBezTo>
                  <a:cubicBezTo>
                    <a:pt x="196" y="327"/>
                    <a:pt x="195" y="324"/>
                    <a:pt x="194" y="322"/>
                  </a:cubicBezTo>
                  <a:cubicBezTo>
                    <a:pt x="194" y="321"/>
                    <a:pt x="193" y="321"/>
                    <a:pt x="193" y="321"/>
                  </a:cubicBezTo>
                  <a:cubicBezTo>
                    <a:pt x="192" y="318"/>
                    <a:pt x="191" y="316"/>
                    <a:pt x="189" y="313"/>
                  </a:cubicBezTo>
                  <a:cubicBezTo>
                    <a:pt x="189" y="313"/>
                    <a:pt x="189" y="312"/>
                    <a:pt x="188" y="312"/>
                  </a:cubicBezTo>
                  <a:cubicBezTo>
                    <a:pt x="187" y="309"/>
                    <a:pt x="185" y="306"/>
                    <a:pt x="183" y="304"/>
                  </a:cubicBezTo>
                  <a:cubicBezTo>
                    <a:pt x="183" y="303"/>
                    <a:pt x="183" y="303"/>
                    <a:pt x="182" y="302"/>
                  </a:cubicBezTo>
                  <a:cubicBezTo>
                    <a:pt x="181" y="300"/>
                    <a:pt x="179" y="298"/>
                    <a:pt x="177" y="296"/>
                  </a:cubicBezTo>
                  <a:cubicBezTo>
                    <a:pt x="177" y="295"/>
                    <a:pt x="177" y="295"/>
                    <a:pt x="177" y="295"/>
                  </a:cubicBezTo>
                  <a:cubicBezTo>
                    <a:pt x="175" y="292"/>
                    <a:pt x="173" y="290"/>
                    <a:pt x="171" y="288"/>
                  </a:cubicBezTo>
                  <a:cubicBezTo>
                    <a:pt x="170" y="287"/>
                    <a:pt x="170" y="287"/>
                    <a:pt x="169" y="286"/>
                  </a:cubicBezTo>
                  <a:cubicBezTo>
                    <a:pt x="167" y="284"/>
                    <a:pt x="165" y="282"/>
                    <a:pt x="163" y="280"/>
                  </a:cubicBezTo>
                  <a:cubicBezTo>
                    <a:pt x="162" y="279"/>
                    <a:pt x="162" y="279"/>
                    <a:pt x="162" y="279"/>
                  </a:cubicBezTo>
                  <a:cubicBezTo>
                    <a:pt x="160" y="277"/>
                    <a:pt x="158" y="275"/>
                    <a:pt x="155" y="274"/>
                  </a:cubicBezTo>
                  <a:cubicBezTo>
                    <a:pt x="155" y="273"/>
                    <a:pt x="154" y="273"/>
                    <a:pt x="154" y="272"/>
                  </a:cubicBezTo>
                  <a:cubicBezTo>
                    <a:pt x="151" y="271"/>
                    <a:pt x="149" y="269"/>
                    <a:pt x="146" y="267"/>
                  </a:cubicBezTo>
                  <a:cubicBezTo>
                    <a:pt x="146" y="267"/>
                    <a:pt x="145" y="266"/>
                    <a:pt x="145" y="266"/>
                  </a:cubicBezTo>
                  <a:cubicBezTo>
                    <a:pt x="142" y="264"/>
                    <a:pt x="140" y="263"/>
                    <a:pt x="137" y="262"/>
                  </a:cubicBezTo>
                  <a:cubicBezTo>
                    <a:pt x="137" y="261"/>
                    <a:pt x="137" y="261"/>
                    <a:pt x="136" y="261"/>
                  </a:cubicBezTo>
                  <a:cubicBezTo>
                    <a:pt x="133" y="259"/>
                    <a:pt x="130" y="258"/>
                    <a:pt x="128" y="256"/>
                  </a:cubicBezTo>
                  <a:cubicBezTo>
                    <a:pt x="127" y="256"/>
                    <a:pt x="126" y="256"/>
                    <a:pt x="126" y="256"/>
                  </a:cubicBezTo>
                  <a:cubicBezTo>
                    <a:pt x="123" y="254"/>
                    <a:pt x="120" y="253"/>
                    <a:pt x="116" y="252"/>
                  </a:cubicBezTo>
                  <a:cubicBezTo>
                    <a:pt x="129" y="196"/>
                    <a:pt x="154" y="120"/>
                    <a:pt x="204" y="44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43" y="13"/>
                    <a:pt x="74" y="113"/>
                    <a:pt x="21" y="252"/>
                  </a:cubicBezTo>
                  <a:cubicBezTo>
                    <a:pt x="15" y="266"/>
                    <a:pt x="10" y="281"/>
                    <a:pt x="5" y="296"/>
                  </a:cubicBezTo>
                  <a:cubicBezTo>
                    <a:pt x="5" y="296"/>
                    <a:pt x="5" y="296"/>
                    <a:pt x="5" y="296"/>
                  </a:cubicBezTo>
                  <a:cubicBezTo>
                    <a:pt x="6" y="297"/>
                    <a:pt x="8" y="298"/>
                    <a:pt x="9" y="299"/>
                  </a:cubicBezTo>
                  <a:cubicBezTo>
                    <a:pt x="10" y="300"/>
                    <a:pt x="12" y="301"/>
                    <a:pt x="13" y="303"/>
                  </a:cubicBezTo>
                  <a:cubicBezTo>
                    <a:pt x="15" y="304"/>
                    <a:pt x="17" y="306"/>
                    <a:pt x="19" y="308"/>
                  </a:cubicBezTo>
                  <a:cubicBezTo>
                    <a:pt x="19" y="308"/>
                    <a:pt x="20" y="309"/>
                    <a:pt x="20" y="310"/>
                  </a:cubicBezTo>
                  <a:cubicBezTo>
                    <a:pt x="21" y="311"/>
                    <a:pt x="22" y="312"/>
                    <a:pt x="24" y="313"/>
                  </a:cubicBezTo>
                  <a:cubicBezTo>
                    <a:pt x="24" y="314"/>
                    <a:pt x="25" y="315"/>
                    <a:pt x="25" y="315"/>
                  </a:cubicBezTo>
                  <a:cubicBezTo>
                    <a:pt x="26" y="317"/>
                    <a:pt x="27" y="318"/>
                    <a:pt x="28" y="319"/>
                  </a:cubicBezTo>
                  <a:cubicBezTo>
                    <a:pt x="29" y="320"/>
                    <a:pt x="29" y="320"/>
                    <a:pt x="30" y="321"/>
                  </a:cubicBezTo>
                  <a:cubicBezTo>
                    <a:pt x="31" y="322"/>
                    <a:pt x="32" y="323"/>
                    <a:pt x="32" y="324"/>
                  </a:cubicBezTo>
                  <a:cubicBezTo>
                    <a:pt x="33" y="325"/>
                    <a:pt x="34" y="326"/>
                    <a:pt x="34" y="327"/>
                  </a:cubicBezTo>
                  <a:cubicBezTo>
                    <a:pt x="35" y="328"/>
                    <a:pt x="36" y="329"/>
                    <a:pt x="36" y="330"/>
                  </a:cubicBezTo>
                  <a:cubicBezTo>
                    <a:pt x="37" y="331"/>
                    <a:pt x="37" y="332"/>
                    <a:pt x="38" y="333"/>
                  </a:cubicBezTo>
                  <a:cubicBezTo>
                    <a:pt x="39" y="334"/>
                    <a:pt x="39" y="335"/>
                    <a:pt x="40" y="336"/>
                  </a:cubicBezTo>
                  <a:cubicBezTo>
                    <a:pt x="40" y="337"/>
                    <a:pt x="41" y="338"/>
                    <a:pt x="41" y="339"/>
                  </a:cubicBezTo>
                  <a:cubicBezTo>
                    <a:pt x="42" y="340"/>
                    <a:pt x="43" y="341"/>
                    <a:pt x="43" y="342"/>
                  </a:cubicBezTo>
                  <a:cubicBezTo>
                    <a:pt x="44" y="343"/>
                    <a:pt x="44" y="344"/>
                    <a:pt x="45" y="345"/>
                  </a:cubicBezTo>
                  <a:cubicBezTo>
                    <a:pt x="45" y="347"/>
                    <a:pt x="46" y="348"/>
                    <a:pt x="46" y="349"/>
                  </a:cubicBezTo>
                  <a:cubicBezTo>
                    <a:pt x="47" y="350"/>
                    <a:pt x="47" y="351"/>
                    <a:pt x="47" y="352"/>
                  </a:cubicBezTo>
                  <a:cubicBezTo>
                    <a:pt x="48" y="353"/>
                    <a:pt x="48" y="354"/>
                    <a:pt x="49" y="355"/>
                  </a:cubicBezTo>
                  <a:cubicBezTo>
                    <a:pt x="49" y="356"/>
                    <a:pt x="49" y="357"/>
                    <a:pt x="50" y="358"/>
                  </a:cubicBezTo>
                  <a:cubicBezTo>
                    <a:pt x="50" y="359"/>
                    <a:pt x="51" y="361"/>
                    <a:pt x="51" y="362"/>
                  </a:cubicBezTo>
                  <a:cubicBezTo>
                    <a:pt x="51" y="363"/>
                    <a:pt x="52" y="364"/>
                    <a:pt x="52" y="365"/>
                  </a:cubicBezTo>
                  <a:cubicBezTo>
                    <a:pt x="52" y="366"/>
                    <a:pt x="53" y="367"/>
                    <a:pt x="53" y="368"/>
                  </a:cubicBezTo>
                  <a:cubicBezTo>
                    <a:pt x="53" y="369"/>
                    <a:pt x="53" y="370"/>
                    <a:pt x="54" y="371"/>
                  </a:cubicBezTo>
                  <a:cubicBezTo>
                    <a:pt x="54" y="373"/>
                    <a:pt x="54" y="374"/>
                    <a:pt x="55" y="375"/>
                  </a:cubicBezTo>
                  <a:cubicBezTo>
                    <a:pt x="55" y="376"/>
                    <a:pt x="55" y="377"/>
                    <a:pt x="55" y="378"/>
                  </a:cubicBezTo>
                  <a:cubicBezTo>
                    <a:pt x="55" y="379"/>
                    <a:pt x="56" y="381"/>
                    <a:pt x="56" y="382"/>
                  </a:cubicBezTo>
                  <a:cubicBezTo>
                    <a:pt x="56" y="383"/>
                    <a:pt x="56" y="384"/>
                    <a:pt x="56" y="385"/>
                  </a:cubicBezTo>
                  <a:cubicBezTo>
                    <a:pt x="57" y="386"/>
                    <a:pt x="57" y="387"/>
                    <a:pt x="57" y="389"/>
                  </a:cubicBezTo>
                  <a:cubicBezTo>
                    <a:pt x="57" y="390"/>
                    <a:pt x="57" y="391"/>
                    <a:pt x="57" y="392"/>
                  </a:cubicBezTo>
                  <a:cubicBezTo>
                    <a:pt x="57" y="393"/>
                    <a:pt x="57" y="394"/>
                    <a:pt x="57" y="396"/>
                  </a:cubicBezTo>
                  <a:cubicBezTo>
                    <a:pt x="58" y="397"/>
                    <a:pt x="58" y="397"/>
                    <a:pt x="58" y="398"/>
                  </a:cubicBezTo>
                  <a:cubicBezTo>
                    <a:pt x="58" y="400"/>
                    <a:pt x="58" y="401"/>
                    <a:pt x="58" y="403"/>
                  </a:cubicBezTo>
                  <a:cubicBezTo>
                    <a:pt x="58" y="403"/>
                    <a:pt x="58" y="404"/>
                    <a:pt x="58" y="405"/>
                  </a:cubicBezTo>
                  <a:cubicBezTo>
                    <a:pt x="58" y="405"/>
                    <a:pt x="58" y="405"/>
                    <a:pt x="58" y="405"/>
                  </a:cubicBezTo>
                  <a:cubicBezTo>
                    <a:pt x="58" y="406"/>
                    <a:pt x="58" y="407"/>
                    <a:pt x="58" y="408"/>
                  </a:cubicBezTo>
                  <a:cubicBezTo>
                    <a:pt x="58" y="410"/>
                    <a:pt x="58" y="411"/>
                    <a:pt x="58" y="412"/>
                  </a:cubicBezTo>
                  <a:cubicBezTo>
                    <a:pt x="58" y="413"/>
                    <a:pt x="57" y="414"/>
                    <a:pt x="57" y="415"/>
                  </a:cubicBezTo>
                  <a:cubicBezTo>
                    <a:pt x="57" y="416"/>
                    <a:pt x="57" y="417"/>
                    <a:pt x="57" y="418"/>
                  </a:cubicBezTo>
                  <a:cubicBezTo>
                    <a:pt x="57" y="419"/>
                    <a:pt x="57" y="420"/>
                    <a:pt x="57" y="421"/>
                  </a:cubicBezTo>
                  <a:cubicBezTo>
                    <a:pt x="57" y="423"/>
                    <a:pt x="56" y="424"/>
                    <a:pt x="56" y="425"/>
                  </a:cubicBezTo>
                  <a:cubicBezTo>
                    <a:pt x="56" y="426"/>
                    <a:pt x="56" y="427"/>
                    <a:pt x="56" y="428"/>
                  </a:cubicBezTo>
                  <a:cubicBezTo>
                    <a:pt x="56" y="429"/>
                    <a:pt x="55" y="430"/>
                    <a:pt x="55" y="431"/>
                  </a:cubicBezTo>
                  <a:cubicBezTo>
                    <a:pt x="55" y="432"/>
                    <a:pt x="55" y="433"/>
                    <a:pt x="55" y="434"/>
                  </a:cubicBezTo>
                  <a:cubicBezTo>
                    <a:pt x="54" y="435"/>
                    <a:pt x="54" y="436"/>
                    <a:pt x="54" y="438"/>
                  </a:cubicBezTo>
                  <a:cubicBezTo>
                    <a:pt x="54" y="439"/>
                    <a:pt x="53" y="440"/>
                    <a:pt x="53" y="441"/>
                  </a:cubicBezTo>
                  <a:cubicBezTo>
                    <a:pt x="53" y="442"/>
                    <a:pt x="52" y="443"/>
                    <a:pt x="52" y="444"/>
                  </a:cubicBezTo>
                  <a:cubicBezTo>
                    <a:pt x="52" y="445"/>
                    <a:pt x="51" y="446"/>
                    <a:pt x="51" y="447"/>
                  </a:cubicBezTo>
                  <a:cubicBezTo>
                    <a:pt x="51" y="448"/>
                    <a:pt x="50" y="449"/>
                    <a:pt x="50" y="450"/>
                  </a:cubicBezTo>
                  <a:cubicBezTo>
                    <a:pt x="50" y="451"/>
                    <a:pt x="49" y="452"/>
                    <a:pt x="49" y="453"/>
                  </a:cubicBezTo>
                  <a:cubicBezTo>
                    <a:pt x="49" y="454"/>
                    <a:pt x="48" y="455"/>
                    <a:pt x="48" y="456"/>
                  </a:cubicBezTo>
                  <a:cubicBezTo>
                    <a:pt x="47" y="457"/>
                    <a:pt x="47" y="458"/>
                    <a:pt x="47" y="459"/>
                  </a:cubicBezTo>
                  <a:cubicBezTo>
                    <a:pt x="46" y="460"/>
                    <a:pt x="46" y="461"/>
                    <a:pt x="45" y="463"/>
                  </a:cubicBezTo>
                  <a:cubicBezTo>
                    <a:pt x="45" y="463"/>
                    <a:pt x="44" y="464"/>
                    <a:pt x="44" y="465"/>
                  </a:cubicBezTo>
                  <a:cubicBezTo>
                    <a:pt x="43" y="466"/>
                    <a:pt x="43" y="467"/>
                    <a:pt x="42" y="469"/>
                  </a:cubicBezTo>
                  <a:cubicBezTo>
                    <a:pt x="42" y="469"/>
                    <a:pt x="41" y="470"/>
                    <a:pt x="41" y="471"/>
                  </a:cubicBezTo>
                  <a:cubicBezTo>
                    <a:pt x="40" y="472"/>
                    <a:pt x="39" y="473"/>
                    <a:pt x="39" y="475"/>
                  </a:cubicBezTo>
                  <a:cubicBezTo>
                    <a:pt x="38" y="475"/>
                    <a:pt x="38" y="476"/>
                    <a:pt x="37" y="477"/>
                  </a:cubicBezTo>
                  <a:cubicBezTo>
                    <a:pt x="37" y="478"/>
                    <a:pt x="36" y="479"/>
                    <a:pt x="35" y="480"/>
                  </a:cubicBezTo>
                  <a:cubicBezTo>
                    <a:pt x="35" y="481"/>
                    <a:pt x="34" y="482"/>
                    <a:pt x="34" y="483"/>
                  </a:cubicBezTo>
                  <a:cubicBezTo>
                    <a:pt x="33" y="484"/>
                    <a:pt x="32" y="485"/>
                    <a:pt x="31" y="486"/>
                  </a:cubicBezTo>
                  <a:cubicBezTo>
                    <a:pt x="31" y="487"/>
                    <a:pt x="30" y="488"/>
                    <a:pt x="30" y="488"/>
                  </a:cubicBezTo>
                  <a:cubicBezTo>
                    <a:pt x="29" y="490"/>
                    <a:pt x="28" y="491"/>
                    <a:pt x="27" y="492"/>
                  </a:cubicBezTo>
                  <a:cubicBezTo>
                    <a:pt x="26" y="492"/>
                    <a:pt x="26" y="493"/>
                    <a:pt x="25" y="494"/>
                  </a:cubicBezTo>
                  <a:cubicBezTo>
                    <a:pt x="24" y="495"/>
                    <a:pt x="22" y="497"/>
                    <a:pt x="21" y="499"/>
                  </a:cubicBezTo>
                  <a:cubicBezTo>
                    <a:pt x="19" y="501"/>
                    <a:pt x="18" y="502"/>
                    <a:pt x="16" y="504"/>
                  </a:cubicBezTo>
                  <a:cubicBezTo>
                    <a:pt x="16" y="504"/>
                    <a:pt x="15" y="505"/>
                    <a:pt x="14" y="505"/>
                  </a:cubicBezTo>
                  <a:cubicBezTo>
                    <a:pt x="14" y="506"/>
                    <a:pt x="13" y="507"/>
                    <a:pt x="12" y="508"/>
                  </a:cubicBezTo>
                  <a:cubicBezTo>
                    <a:pt x="11" y="509"/>
                    <a:pt x="10" y="509"/>
                    <a:pt x="9" y="510"/>
                  </a:cubicBezTo>
                  <a:cubicBezTo>
                    <a:pt x="9" y="511"/>
                    <a:pt x="8" y="511"/>
                    <a:pt x="7" y="512"/>
                  </a:cubicBezTo>
                  <a:cubicBezTo>
                    <a:pt x="6" y="513"/>
                    <a:pt x="5" y="513"/>
                    <a:pt x="4" y="514"/>
                  </a:cubicBezTo>
                  <a:cubicBezTo>
                    <a:pt x="4" y="514"/>
                    <a:pt x="3" y="515"/>
                    <a:pt x="3" y="515"/>
                  </a:cubicBezTo>
                  <a:cubicBezTo>
                    <a:pt x="3" y="515"/>
                    <a:pt x="3" y="515"/>
                    <a:pt x="3" y="515"/>
                  </a:cubicBezTo>
                  <a:cubicBezTo>
                    <a:pt x="3" y="515"/>
                    <a:pt x="3" y="515"/>
                    <a:pt x="3" y="515"/>
                  </a:cubicBezTo>
                  <a:cubicBezTo>
                    <a:pt x="2" y="516"/>
                    <a:pt x="1" y="516"/>
                    <a:pt x="0" y="517"/>
                  </a:cubicBezTo>
                  <a:cubicBezTo>
                    <a:pt x="11" y="521"/>
                    <a:pt x="21" y="528"/>
                    <a:pt x="29" y="536"/>
                  </a:cubicBezTo>
                  <a:cubicBezTo>
                    <a:pt x="31" y="537"/>
                    <a:pt x="32" y="539"/>
                    <a:pt x="34" y="540"/>
                  </a:cubicBezTo>
                  <a:cubicBezTo>
                    <a:pt x="34" y="541"/>
                    <a:pt x="35" y="541"/>
                    <a:pt x="35" y="542"/>
                  </a:cubicBezTo>
                  <a:cubicBezTo>
                    <a:pt x="36" y="543"/>
                    <a:pt x="37" y="544"/>
                    <a:pt x="38" y="545"/>
                  </a:cubicBezTo>
                  <a:cubicBezTo>
                    <a:pt x="39" y="546"/>
                    <a:pt x="39" y="546"/>
                    <a:pt x="39" y="547"/>
                  </a:cubicBezTo>
                  <a:cubicBezTo>
                    <a:pt x="41" y="548"/>
                    <a:pt x="42" y="549"/>
                    <a:pt x="43" y="551"/>
                  </a:cubicBezTo>
                  <a:cubicBezTo>
                    <a:pt x="43" y="552"/>
                    <a:pt x="43" y="552"/>
                    <a:pt x="43" y="552"/>
                  </a:cubicBezTo>
                  <a:cubicBezTo>
                    <a:pt x="44" y="553"/>
                    <a:pt x="46" y="555"/>
                    <a:pt x="47" y="557"/>
                  </a:cubicBezTo>
                  <a:cubicBezTo>
                    <a:pt x="47" y="557"/>
                    <a:pt x="47" y="558"/>
                    <a:pt x="48" y="559"/>
                  </a:cubicBezTo>
                  <a:cubicBezTo>
                    <a:pt x="48" y="560"/>
                    <a:pt x="49" y="561"/>
                    <a:pt x="50" y="562"/>
                  </a:cubicBezTo>
                  <a:cubicBezTo>
                    <a:pt x="50" y="563"/>
                    <a:pt x="50" y="564"/>
                    <a:pt x="51" y="564"/>
                  </a:cubicBezTo>
                  <a:cubicBezTo>
                    <a:pt x="51" y="566"/>
                    <a:pt x="52" y="567"/>
                    <a:pt x="53" y="568"/>
                  </a:cubicBezTo>
                  <a:cubicBezTo>
                    <a:pt x="53" y="569"/>
                    <a:pt x="53" y="569"/>
                    <a:pt x="53" y="570"/>
                  </a:cubicBezTo>
                  <a:cubicBezTo>
                    <a:pt x="54" y="572"/>
                    <a:pt x="55" y="573"/>
                    <a:pt x="56" y="575"/>
                  </a:cubicBezTo>
                  <a:cubicBezTo>
                    <a:pt x="56" y="576"/>
                    <a:pt x="56" y="576"/>
                    <a:pt x="56" y="577"/>
                  </a:cubicBezTo>
                  <a:cubicBezTo>
                    <a:pt x="57" y="578"/>
                    <a:pt x="57" y="580"/>
                    <a:pt x="57" y="581"/>
                  </a:cubicBezTo>
                  <a:cubicBezTo>
                    <a:pt x="58" y="582"/>
                    <a:pt x="58" y="582"/>
                    <a:pt x="58" y="583"/>
                  </a:cubicBezTo>
                  <a:cubicBezTo>
                    <a:pt x="58" y="585"/>
                    <a:pt x="59" y="586"/>
                    <a:pt x="59" y="587"/>
                  </a:cubicBezTo>
                  <a:cubicBezTo>
                    <a:pt x="59" y="588"/>
                    <a:pt x="59" y="589"/>
                    <a:pt x="59" y="589"/>
                  </a:cubicBezTo>
                  <a:cubicBezTo>
                    <a:pt x="60" y="591"/>
                    <a:pt x="60" y="593"/>
                    <a:pt x="60" y="595"/>
                  </a:cubicBezTo>
                  <a:cubicBezTo>
                    <a:pt x="61" y="595"/>
                    <a:pt x="61" y="596"/>
                    <a:pt x="61" y="596"/>
                  </a:cubicBezTo>
                  <a:cubicBezTo>
                    <a:pt x="61" y="598"/>
                    <a:pt x="61" y="599"/>
                    <a:pt x="61" y="601"/>
                  </a:cubicBezTo>
                  <a:cubicBezTo>
                    <a:pt x="61" y="602"/>
                    <a:pt x="61" y="602"/>
                    <a:pt x="61" y="603"/>
                  </a:cubicBezTo>
                  <a:cubicBezTo>
                    <a:pt x="61" y="604"/>
                    <a:pt x="61" y="606"/>
                    <a:pt x="61" y="607"/>
                  </a:cubicBezTo>
                  <a:cubicBezTo>
                    <a:pt x="61" y="608"/>
                    <a:pt x="61" y="609"/>
                    <a:pt x="62" y="609"/>
                  </a:cubicBezTo>
                  <a:cubicBezTo>
                    <a:pt x="62" y="610"/>
                    <a:pt x="62" y="610"/>
                    <a:pt x="62" y="610"/>
                  </a:cubicBezTo>
                  <a:cubicBezTo>
                    <a:pt x="62" y="611"/>
                    <a:pt x="61" y="612"/>
                    <a:pt x="61" y="613"/>
                  </a:cubicBezTo>
                  <a:cubicBezTo>
                    <a:pt x="61" y="614"/>
                    <a:pt x="61" y="615"/>
                    <a:pt x="61" y="616"/>
                  </a:cubicBezTo>
                  <a:cubicBezTo>
                    <a:pt x="61" y="617"/>
                    <a:pt x="61" y="618"/>
                    <a:pt x="61" y="619"/>
                  </a:cubicBezTo>
                  <a:cubicBezTo>
                    <a:pt x="61" y="620"/>
                    <a:pt x="61" y="621"/>
                    <a:pt x="61" y="622"/>
                  </a:cubicBezTo>
                  <a:cubicBezTo>
                    <a:pt x="61" y="624"/>
                    <a:pt x="60" y="625"/>
                    <a:pt x="60" y="626"/>
                  </a:cubicBezTo>
                  <a:cubicBezTo>
                    <a:pt x="60" y="627"/>
                    <a:pt x="60" y="628"/>
                    <a:pt x="60" y="629"/>
                  </a:cubicBezTo>
                  <a:cubicBezTo>
                    <a:pt x="59" y="631"/>
                    <a:pt x="59" y="633"/>
                    <a:pt x="58" y="635"/>
                  </a:cubicBezTo>
                  <a:cubicBezTo>
                    <a:pt x="65" y="634"/>
                    <a:pt x="72" y="633"/>
                    <a:pt x="78" y="634"/>
                  </a:cubicBezTo>
                  <a:cubicBezTo>
                    <a:pt x="79" y="634"/>
                    <a:pt x="79" y="634"/>
                    <a:pt x="79" y="634"/>
                  </a:cubicBezTo>
                  <a:cubicBezTo>
                    <a:pt x="83" y="634"/>
                    <a:pt x="86" y="635"/>
                    <a:pt x="89" y="635"/>
                  </a:cubicBezTo>
                  <a:cubicBezTo>
                    <a:pt x="90" y="636"/>
                    <a:pt x="90" y="636"/>
                    <a:pt x="91" y="636"/>
                  </a:cubicBezTo>
                  <a:cubicBezTo>
                    <a:pt x="92" y="636"/>
                    <a:pt x="94" y="637"/>
                    <a:pt x="95" y="637"/>
                  </a:cubicBezTo>
                  <a:cubicBezTo>
                    <a:pt x="95" y="637"/>
                    <a:pt x="95" y="637"/>
                    <a:pt x="95" y="637"/>
                  </a:cubicBezTo>
                  <a:cubicBezTo>
                    <a:pt x="97" y="638"/>
                    <a:pt x="99" y="639"/>
                    <a:pt x="100" y="639"/>
                  </a:cubicBezTo>
                  <a:cubicBezTo>
                    <a:pt x="100" y="640"/>
                    <a:pt x="101" y="640"/>
                    <a:pt x="101" y="640"/>
                  </a:cubicBezTo>
                  <a:cubicBezTo>
                    <a:pt x="103" y="641"/>
                    <a:pt x="104" y="642"/>
                    <a:pt x="106" y="643"/>
                  </a:cubicBezTo>
                  <a:cubicBezTo>
                    <a:pt x="106" y="643"/>
                    <a:pt x="106" y="643"/>
                    <a:pt x="106" y="643"/>
                  </a:cubicBezTo>
                  <a:cubicBezTo>
                    <a:pt x="107" y="643"/>
                    <a:pt x="109" y="644"/>
                    <a:pt x="110" y="645"/>
                  </a:cubicBezTo>
                  <a:cubicBezTo>
                    <a:pt x="111" y="646"/>
                    <a:pt x="111" y="646"/>
                    <a:pt x="111" y="646"/>
                  </a:cubicBezTo>
                  <a:cubicBezTo>
                    <a:pt x="112" y="647"/>
                    <a:pt x="114" y="648"/>
                    <a:pt x="115" y="650"/>
                  </a:cubicBezTo>
                  <a:cubicBezTo>
                    <a:pt x="117" y="651"/>
                    <a:pt x="118" y="653"/>
                    <a:pt x="120" y="654"/>
                  </a:cubicBezTo>
                  <a:cubicBezTo>
                    <a:pt x="120" y="655"/>
                    <a:pt x="121" y="656"/>
                    <a:pt x="121" y="656"/>
                  </a:cubicBezTo>
                  <a:cubicBezTo>
                    <a:pt x="122" y="657"/>
                    <a:pt x="123" y="658"/>
                    <a:pt x="124" y="659"/>
                  </a:cubicBezTo>
                  <a:cubicBezTo>
                    <a:pt x="124" y="660"/>
                    <a:pt x="125" y="661"/>
                    <a:pt x="125" y="662"/>
                  </a:cubicBezTo>
                  <a:cubicBezTo>
                    <a:pt x="126" y="663"/>
                    <a:pt x="126" y="664"/>
                    <a:pt x="127" y="665"/>
                  </a:cubicBezTo>
                  <a:cubicBezTo>
                    <a:pt x="127" y="665"/>
                    <a:pt x="128" y="666"/>
                    <a:pt x="128" y="667"/>
                  </a:cubicBezTo>
                  <a:cubicBezTo>
                    <a:pt x="129" y="668"/>
                    <a:pt x="129" y="669"/>
                    <a:pt x="130" y="670"/>
                  </a:cubicBezTo>
                  <a:cubicBezTo>
                    <a:pt x="130" y="671"/>
                    <a:pt x="130" y="672"/>
                    <a:pt x="131" y="673"/>
                  </a:cubicBezTo>
                  <a:cubicBezTo>
                    <a:pt x="131" y="674"/>
                    <a:pt x="132" y="675"/>
                    <a:pt x="132" y="676"/>
                  </a:cubicBezTo>
                  <a:cubicBezTo>
                    <a:pt x="132" y="677"/>
                    <a:pt x="132" y="678"/>
                    <a:pt x="133" y="679"/>
                  </a:cubicBezTo>
                  <a:cubicBezTo>
                    <a:pt x="133" y="680"/>
                    <a:pt x="133" y="681"/>
                    <a:pt x="133" y="682"/>
                  </a:cubicBezTo>
                  <a:cubicBezTo>
                    <a:pt x="134" y="683"/>
                    <a:pt x="134" y="684"/>
                    <a:pt x="134" y="685"/>
                  </a:cubicBezTo>
                  <a:cubicBezTo>
                    <a:pt x="134" y="686"/>
                    <a:pt x="134" y="687"/>
                    <a:pt x="134" y="688"/>
                  </a:cubicBezTo>
                  <a:cubicBezTo>
                    <a:pt x="135" y="689"/>
                    <a:pt x="135" y="690"/>
                    <a:pt x="135" y="691"/>
                  </a:cubicBezTo>
                  <a:cubicBezTo>
                    <a:pt x="135" y="692"/>
                    <a:pt x="135" y="693"/>
                    <a:pt x="135" y="694"/>
                  </a:cubicBezTo>
                  <a:cubicBezTo>
                    <a:pt x="135" y="694"/>
                    <a:pt x="135" y="695"/>
                    <a:pt x="135" y="695"/>
                  </a:cubicBezTo>
                  <a:cubicBezTo>
                    <a:pt x="135" y="696"/>
                    <a:pt x="135" y="696"/>
                    <a:pt x="135" y="697"/>
                  </a:cubicBezTo>
                  <a:cubicBezTo>
                    <a:pt x="135" y="698"/>
                    <a:pt x="135" y="699"/>
                    <a:pt x="135" y="700"/>
                  </a:cubicBezTo>
                  <a:cubicBezTo>
                    <a:pt x="135" y="701"/>
                    <a:pt x="134" y="702"/>
                    <a:pt x="134" y="703"/>
                  </a:cubicBezTo>
                  <a:cubicBezTo>
                    <a:pt x="134" y="703"/>
                    <a:pt x="134" y="704"/>
                    <a:pt x="134" y="705"/>
                  </a:cubicBezTo>
                  <a:cubicBezTo>
                    <a:pt x="134" y="706"/>
                    <a:pt x="134" y="707"/>
                    <a:pt x="133" y="708"/>
                  </a:cubicBezTo>
                  <a:cubicBezTo>
                    <a:pt x="133" y="709"/>
                    <a:pt x="133" y="710"/>
                    <a:pt x="133" y="711"/>
                  </a:cubicBezTo>
                  <a:cubicBezTo>
                    <a:pt x="132" y="712"/>
                    <a:pt x="132" y="713"/>
                    <a:pt x="132" y="714"/>
                  </a:cubicBezTo>
                  <a:cubicBezTo>
                    <a:pt x="132" y="715"/>
                    <a:pt x="131" y="716"/>
                    <a:pt x="131" y="717"/>
                  </a:cubicBezTo>
                  <a:cubicBezTo>
                    <a:pt x="131" y="718"/>
                    <a:pt x="130" y="719"/>
                    <a:pt x="130" y="720"/>
                  </a:cubicBezTo>
                  <a:cubicBezTo>
                    <a:pt x="129" y="720"/>
                    <a:pt x="129" y="721"/>
                    <a:pt x="129" y="722"/>
                  </a:cubicBezTo>
                  <a:cubicBezTo>
                    <a:pt x="128" y="723"/>
                    <a:pt x="128" y="724"/>
                    <a:pt x="127" y="725"/>
                  </a:cubicBezTo>
                  <a:cubicBezTo>
                    <a:pt x="127" y="726"/>
                    <a:pt x="126" y="726"/>
                    <a:pt x="126" y="727"/>
                  </a:cubicBezTo>
                  <a:cubicBezTo>
                    <a:pt x="125" y="728"/>
                    <a:pt x="124" y="729"/>
                    <a:pt x="124" y="730"/>
                  </a:cubicBezTo>
                  <a:cubicBezTo>
                    <a:pt x="123" y="731"/>
                    <a:pt x="123" y="732"/>
                    <a:pt x="122" y="732"/>
                  </a:cubicBezTo>
                  <a:cubicBezTo>
                    <a:pt x="121" y="734"/>
                    <a:pt x="120" y="735"/>
                    <a:pt x="118" y="737"/>
                  </a:cubicBezTo>
                  <a:cubicBezTo>
                    <a:pt x="109" y="747"/>
                    <a:pt x="96" y="754"/>
                    <a:pt x="83" y="756"/>
                  </a:cubicBezTo>
                  <a:cubicBezTo>
                    <a:pt x="86" y="758"/>
                    <a:pt x="89" y="760"/>
                    <a:pt x="92" y="763"/>
                  </a:cubicBezTo>
                  <a:cubicBezTo>
                    <a:pt x="93" y="764"/>
                    <a:pt x="95" y="766"/>
                    <a:pt x="97" y="768"/>
                  </a:cubicBezTo>
                  <a:cubicBezTo>
                    <a:pt x="97" y="768"/>
                    <a:pt x="98" y="769"/>
                    <a:pt x="98" y="769"/>
                  </a:cubicBezTo>
                  <a:cubicBezTo>
                    <a:pt x="100" y="771"/>
                    <a:pt x="101" y="773"/>
                    <a:pt x="103" y="775"/>
                  </a:cubicBezTo>
                  <a:cubicBezTo>
                    <a:pt x="103" y="775"/>
                    <a:pt x="103" y="775"/>
                    <a:pt x="103" y="775"/>
                  </a:cubicBezTo>
                  <a:cubicBezTo>
                    <a:pt x="104" y="777"/>
                    <a:pt x="106" y="779"/>
                    <a:pt x="107" y="781"/>
                  </a:cubicBezTo>
                  <a:cubicBezTo>
                    <a:pt x="107" y="781"/>
                    <a:pt x="107" y="781"/>
                    <a:pt x="108" y="782"/>
                  </a:cubicBezTo>
                  <a:cubicBezTo>
                    <a:pt x="109" y="784"/>
                    <a:pt x="110" y="786"/>
                    <a:pt x="111" y="788"/>
                  </a:cubicBezTo>
                  <a:cubicBezTo>
                    <a:pt x="112" y="789"/>
                    <a:pt x="112" y="789"/>
                    <a:pt x="112" y="789"/>
                  </a:cubicBezTo>
                  <a:cubicBezTo>
                    <a:pt x="113" y="791"/>
                    <a:pt x="114" y="792"/>
                    <a:pt x="115" y="794"/>
                  </a:cubicBezTo>
                  <a:cubicBezTo>
                    <a:pt x="115" y="795"/>
                    <a:pt x="115" y="795"/>
                    <a:pt x="115" y="796"/>
                  </a:cubicBezTo>
                  <a:cubicBezTo>
                    <a:pt x="116" y="798"/>
                    <a:pt x="117" y="800"/>
                    <a:pt x="118" y="802"/>
                  </a:cubicBezTo>
                  <a:cubicBezTo>
                    <a:pt x="118" y="803"/>
                    <a:pt x="118" y="803"/>
                    <a:pt x="118" y="803"/>
                  </a:cubicBezTo>
                  <a:cubicBezTo>
                    <a:pt x="119" y="805"/>
                    <a:pt x="119" y="807"/>
                    <a:pt x="120" y="809"/>
                  </a:cubicBezTo>
                  <a:cubicBezTo>
                    <a:pt x="120" y="810"/>
                    <a:pt x="120" y="810"/>
                    <a:pt x="120" y="810"/>
                  </a:cubicBezTo>
                  <a:cubicBezTo>
                    <a:pt x="121" y="813"/>
                    <a:pt x="122" y="815"/>
                    <a:pt x="122" y="817"/>
                  </a:cubicBezTo>
                  <a:cubicBezTo>
                    <a:pt x="122" y="818"/>
                    <a:pt x="122" y="818"/>
                    <a:pt x="122" y="818"/>
                  </a:cubicBezTo>
                  <a:cubicBezTo>
                    <a:pt x="123" y="820"/>
                    <a:pt x="123" y="822"/>
                    <a:pt x="123" y="824"/>
                  </a:cubicBezTo>
                  <a:cubicBezTo>
                    <a:pt x="123" y="825"/>
                    <a:pt x="123" y="825"/>
                    <a:pt x="123" y="826"/>
                  </a:cubicBezTo>
                  <a:cubicBezTo>
                    <a:pt x="123" y="828"/>
                    <a:pt x="124" y="830"/>
                    <a:pt x="124" y="832"/>
                  </a:cubicBezTo>
                  <a:cubicBezTo>
                    <a:pt x="124" y="833"/>
                    <a:pt x="124" y="833"/>
                    <a:pt x="124" y="834"/>
                  </a:cubicBezTo>
                  <a:cubicBezTo>
                    <a:pt x="124" y="835"/>
                    <a:pt x="124" y="836"/>
                    <a:pt x="124" y="837"/>
                  </a:cubicBezTo>
                  <a:cubicBezTo>
                    <a:pt x="124" y="838"/>
                    <a:pt x="124" y="839"/>
                    <a:pt x="124" y="840"/>
                  </a:cubicBezTo>
                  <a:cubicBezTo>
                    <a:pt x="124" y="840"/>
                    <a:pt x="124" y="841"/>
                    <a:pt x="124" y="841"/>
                  </a:cubicBezTo>
                  <a:cubicBezTo>
                    <a:pt x="124" y="843"/>
                    <a:pt x="123" y="846"/>
                    <a:pt x="123" y="848"/>
                  </a:cubicBezTo>
                  <a:cubicBezTo>
                    <a:pt x="123" y="849"/>
                    <a:pt x="123" y="849"/>
                    <a:pt x="123" y="849"/>
                  </a:cubicBezTo>
                  <a:cubicBezTo>
                    <a:pt x="123" y="851"/>
                    <a:pt x="122" y="853"/>
                    <a:pt x="122" y="855"/>
                  </a:cubicBezTo>
                  <a:cubicBezTo>
                    <a:pt x="122" y="856"/>
                    <a:pt x="122" y="856"/>
                    <a:pt x="122" y="857"/>
                  </a:cubicBezTo>
                  <a:cubicBezTo>
                    <a:pt x="121" y="859"/>
                    <a:pt x="121" y="861"/>
                    <a:pt x="120" y="864"/>
                  </a:cubicBezTo>
                  <a:cubicBezTo>
                    <a:pt x="120" y="864"/>
                    <a:pt x="120" y="864"/>
                    <a:pt x="120" y="864"/>
                  </a:cubicBezTo>
                  <a:cubicBezTo>
                    <a:pt x="119" y="866"/>
                    <a:pt x="119" y="868"/>
                    <a:pt x="118" y="870"/>
                  </a:cubicBezTo>
                  <a:cubicBezTo>
                    <a:pt x="118" y="871"/>
                    <a:pt x="118" y="871"/>
                    <a:pt x="117" y="872"/>
                  </a:cubicBezTo>
                  <a:cubicBezTo>
                    <a:pt x="117" y="874"/>
                    <a:pt x="116" y="876"/>
                    <a:pt x="115" y="879"/>
                  </a:cubicBezTo>
                  <a:cubicBezTo>
                    <a:pt x="133" y="884"/>
                    <a:pt x="150" y="893"/>
                    <a:pt x="165" y="907"/>
                  </a:cubicBezTo>
                  <a:cubicBezTo>
                    <a:pt x="166" y="908"/>
                    <a:pt x="168" y="910"/>
                    <a:pt x="169" y="911"/>
                  </a:cubicBezTo>
                  <a:cubicBezTo>
                    <a:pt x="170" y="912"/>
                    <a:pt x="170" y="912"/>
                    <a:pt x="171" y="913"/>
                  </a:cubicBezTo>
                  <a:cubicBezTo>
                    <a:pt x="172" y="914"/>
                    <a:pt x="173" y="915"/>
                    <a:pt x="173" y="916"/>
                  </a:cubicBezTo>
                  <a:cubicBezTo>
                    <a:pt x="174" y="916"/>
                    <a:pt x="175" y="917"/>
                    <a:pt x="175" y="918"/>
                  </a:cubicBezTo>
                  <a:cubicBezTo>
                    <a:pt x="176" y="918"/>
                    <a:pt x="177" y="919"/>
                    <a:pt x="177" y="920"/>
                  </a:cubicBezTo>
                  <a:cubicBezTo>
                    <a:pt x="178" y="921"/>
                    <a:pt x="178" y="922"/>
                    <a:pt x="179" y="922"/>
                  </a:cubicBezTo>
                  <a:cubicBezTo>
                    <a:pt x="180" y="923"/>
                    <a:pt x="180" y="924"/>
                    <a:pt x="181" y="925"/>
                  </a:cubicBezTo>
                  <a:cubicBezTo>
                    <a:pt x="182" y="926"/>
                    <a:pt x="182" y="926"/>
                    <a:pt x="183" y="927"/>
                  </a:cubicBezTo>
                  <a:cubicBezTo>
                    <a:pt x="183" y="928"/>
                    <a:pt x="184" y="929"/>
                    <a:pt x="184" y="930"/>
                  </a:cubicBezTo>
                  <a:cubicBezTo>
                    <a:pt x="185" y="931"/>
                    <a:pt x="185" y="931"/>
                    <a:pt x="186" y="932"/>
                  </a:cubicBezTo>
                  <a:cubicBezTo>
                    <a:pt x="186" y="933"/>
                    <a:pt x="187" y="934"/>
                    <a:pt x="188" y="935"/>
                  </a:cubicBezTo>
                  <a:cubicBezTo>
                    <a:pt x="188" y="936"/>
                    <a:pt x="188" y="936"/>
                    <a:pt x="189" y="937"/>
                  </a:cubicBezTo>
                  <a:cubicBezTo>
                    <a:pt x="189" y="938"/>
                    <a:pt x="190" y="939"/>
                    <a:pt x="190" y="940"/>
                  </a:cubicBezTo>
                  <a:cubicBezTo>
                    <a:pt x="191" y="941"/>
                    <a:pt x="191" y="942"/>
                    <a:pt x="192" y="942"/>
                  </a:cubicBezTo>
                  <a:cubicBezTo>
                    <a:pt x="192" y="943"/>
                    <a:pt x="193" y="944"/>
                    <a:pt x="193" y="946"/>
                  </a:cubicBezTo>
                  <a:cubicBezTo>
                    <a:pt x="193" y="946"/>
                    <a:pt x="194" y="947"/>
                    <a:pt x="194" y="948"/>
                  </a:cubicBezTo>
                  <a:cubicBezTo>
                    <a:pt x="195" y="949"/>
                    <a:pt x="195" y="950"/>
                    <a:pt x="196" y="951"/>
                  </a:cubicBezTo>
                  <a:cubicBezTo>
                    <a:pt x="196" y="952"/>
                    <a:pt x="196" y="952"/>
                    <a:pt x="196" y="953"/>
                  </a:cubicBezTo>
                  <a:cubicBezTo>
                    <a:pt x="197" y="955"/>
                    <a:pt x="198" y="957"/>
                    <a:pt x="198" y="958"/>
                  </a:cubicBezTo>
                  <a:cubicBezTo>
                    <a:pt x="198" y="959"/>
                    <a:pt x="199" y="959"/>
                    <a:pt x="199" y="960"/>
                  </a:cubicBezTo>
                  <a:cubicBezTo>
                    <a:pt x="199" y="961"/>
                    <a:pt x="200" y="962"/>
                    <a:pt x="200" y="964"/>
                  </a:cubicBezTo>
                  <a:cubicBezTo>
                    <a:pt x="200" y="965"/>
                    <a:pt x="200" y="965"/>
                    <a:pt x="201" y="966"/>
                  </a:cubicBezTo>
                  <a:cubicBezTo>
                    <a:pt x="201" y="967"/>
                    <a:pt x="201" y="968"/>
                    <a:pt x="201" y="969"/>
                  </a:cubicBezTo>
                  <a:cubicBezTo>
                    <a:pt x="202" y="970"/>
                    <a:pt x="202" y="971"/>
                    <a:pt x="202" y="972"/>
                  </a:cubicBezTo>
                  <a:cubicBezTo>
                    <a:pt x="202" y="973"/>
                    <a:pt x="202" y="974"/>
                    <a:pt x="203" y="975"/>
                  </a:cubicBezTo>
                  <a:cubicBezTo>
                    <a:pt x="203" y="976"/>
                    <a:pt x="203" y="977"/>
                    <a:pt x="203" y="978"/>
                  </a:cubicBezTo>
                  <a:cubicBezTo>
                    <a:pt x="203" y="979"/>
                    <a:pt x="203" y="980"/>
                    <a:pt x="204" y="981"/>
                  </a:cubicBezTo>
                  <a:cubicBezTo>
                    <a:pt x="204" y="982"/>
                    <a:pt x="204" y="982"/>
                    <a:pt x="204" y="983"/>
                  </a:cubicBezTo>
                  <a:cubicBezTo>
                    <a:pt x="204" y="984"/>
                    <a:pt x="204" y="985"/>
                    <a:pt x="204" y="986"/>
                  </a:cubicBezTo>
                  <a:cubicBezTo>
                    <a:pt x="204" y="987"/>
                    <a:pt x="204" y="988"/>
                    <a:pt x="205" y="989"/>
                  </a:cubicBezTo>
                  <a:cubicBezTo>
                    <a:pt x="205" y="990"/>
                    <a:pt x="205" y="991"/>
                    <a:pt x="205" y="992"/>
                  </a:cubicBezTo>
                  <a:cubicBezTo>
                    <a:pt x="205" y="993"/>
                    <a:pt x="205" y="994"/>
                    <a:pt x="205" y="995"/>
                  </a:cubicBezTo>
                  <a:cubicBezTo>
                    <a:pt x="205" y="996"/>
                    <a:pt x="205" y="997"/>
                    <a:pt x="205" y="998"/>
                  </a:cubicBezTo>
                  <a:cubicBezTo>
                    <a:pt x="205" y="999"/>
                    <a:pt x="205" y="999"/>
                    <a:pt x="205" y="1000"/>
                  </a:cubicBezTo>
                  <a:cubicBezTo>
                    <a:pt x="205" y="1000"/>
                    <a:pt x="205" y="1000"/>
                    <a:pt x="205" y="1000"/>
                  </a:cubicBezTo>
                  <a:cubicBezTo>
                    <a:pt x="205" y="1002"/>
                    <a:pt x="205" y="1003"/>
                    <a:pt x="205" y="1004"/>
                  </a:cubicBezTo>
                  <a:cubicBezTo>
                    <a:pt x="205" y="1005"/>
                    <a:pt x="205" y="1005"/>
                    <a:pt x="205" y="1006"/>
                  </a:cubicBezTo>
                  <a:cubicBezTo>
                    <a:pt x="205" y="1007"/>
                    <a:pt x="204" y="1009"/>
                    <a:pt x="204" y="1010"/>
                  </a:cubicBezTo>
                  <a:cubicBezTo>
                    <a:pt x="204" y="1011"/>
                    <a:pt x="204" y="1011"/>
                    <a:pt x="204" y="1012"/>
                  </a:cubicBezTo>
                  <a:cubicBezTo>
                    <a:pt x="204" y="1014"/>
                    <a:pt x="204" y="1015"/>
                    <a:pt x="204" y="1017"/>
                  </a:cubicBezTo>
                  <a:cubicBezTo>
                    <a:pt x="344" y="992"/>
                    <a:pt x="473" y="934"/>
                    <a:pt x="583" y="852"/>
                  </a:cubicBezTo>
                  <a:cubicBezTo>
                    <a:pt x="580" y="803"/>
                    <a:pt x="548" y="758"/>
                    <a:pt x="498" y="74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12" name="Freeform 356"/>
            <p:cNvSpPr/>
            <p:nvPr/>
          </p:nvSpPr>
          <p:spPr bwMode="auto">
            <a:xfrm>
              <a:off x="4683125" y="6063666"/>
              <a:ext cx="11113" cy="0"/>
            </a:xfrm>
            <a:custGeom>
              <a:gdLst>
                <a:gd name="T0" fmla="*/ 4 w 4"/>
                <a:gd name="T1" fmla="*/ 0 w 4"/>
                <a:gd name="T2" fmla="*/ 4 w 4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4">
                  <a:moveTo>
                    <a:pt x="4" y="0"/>
                  </a:moveTo>
                  <a:cubicBezTo>
                    <a:pt x="3" y="0"/>
                    <a:pt x="1" y="0"/>
                    <a:pt x="0" y="0"/>
                  </a:cubicBezTo>
                  <a:cubicBezTo>
                    <a:pt x="1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13" name="Freeform 357"/>
            <p:cNvSpPr/>
            <p:nvPr/>
          </p:nvSpPr>
          <p:spPr bwMode="auto">
            <a:xfrm>
              <a:off x="3444875" y="5465178"/>
              <a:ext cx="9525" cy="7938"/>
            </a:xfrm>
            <a:custGeom>
              <a:gdLst>
                <a:gd name="T0" fmla="*/ 4 w 4"/>
                <a:gd name="T1" fmla="*/ 0 h 3"/>
                <a:gd name="T2" fmla="*/ 0 w 4"/>
                <a:gd name="T3" fmla="*/ 3 h 3"/>
                <a:gd name="T4" fmla="*/ 4 w 4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4" y="0"/>
                  </a:moveTo>
                  <a:cubicBezTo>
                    <a:pt x="3" y="1"/>
                    <a:pt x="2" y="2"/>
                    <a:pt x="0" y="3"/>
                  </a:cubicBezTo>
                  <a:cubicBezTo>
                    <a:pt x="2" y="2"/>
                    <a:pt x="3" y="1"/>
                    <a:pt x="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14" name="Freeform 358"/>
            <p:cNvSpPr/>
            <p:nvPr/>
          </p:nvSpPr>
          <p:spPr bwMode="auto">
            <a:xfrm>
              <a:off x="3454400" y="5458828"/>
              <a:ext cx="9525" cy="6350"/>
            </a:xfrm>
            <a:custGeom>
              <a:gdLst>
                <a:gd name="T0" fmla="*/ 1 w 3"/>
                <a:gd name="T1" fmla="*/ 2 h 2"/>
                <a:gd name="T2" fmla="*/ 0 w 3"/>
                <a:gd name="T3" fmla="*/ 2 h 2"/>
                <a:gd name="T4" fmla="*/ 3 w 3"/>
                <a:gd name="T5" fmla="*/ 0 h 2"/>
                <a:gd name="T6" fmla="*/ 3 w 3"/>
                <a:gd name="T7" fmla="*/ 0 h 2"/>
                <a:gd name="T8" fmla="*/ 1 w 3"/>
                <a:gd name="T9" fmla="*/ 2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1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1"/>
                    <a:pt x="1" y="1"/>
                    <a:pt x="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15" name="Freeform 359"/>
            <p:cNvSpPr/>
            <p:nvPr/>
          </p:nvSpPr>
          <p:spPr bwMode="auto">
            <a:xfrm>
              <a:off x="3482975" y="5436603"/>
              <a:ext cx="4763" cy="3175"/>
            </a:xfrm>
            <a:custGeom>
              <a:gdLst>
                <a:gd name="T0" fmla="*/ 1 w 2"/>
                <a:gd name="T1" fmla="*/ 1 h 1"/>
                <a:gd name="T2" fmla="*/ 0 w 2"/>
                <a:gd name="T3" fmla="*/ 1 h 1"/>
                <a:gd name="T4" fmla="*/ 2 w 2"/>
                <a:gd name="T5" fmla="*/ 0 h 1"/>
                <a:gd name="T6" fmla="*/ 2 w 2"/>
                <a:gd name="T7" fmla="*/ 0 h 1"/>
                <a:gd name="T8" fmla="*/ 1 w 2"/>
                <a:gd name="T9" fmla="*/ 1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0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16" name="Freeform 360"/>
            <p:cNvSpPr/>
            <p:nvPr/>
          </p:nvSpPr>
          <p:spPr bwMode="auto">
            <a:xfrm>
              <a:off x="3468688" y="5447716"/>
              <a:ext cx="7938" cy="6350"/>
            </a:xfrm>
            <a:custGeom>
              <a:gdLst>
                <a:gd name="T0" fmla="*/ 2 w 3"/>
                <a:gd name="T1" fmla="*/ 0 h 2"/>
                <a:gd name="T2" fmla="*/ 1 w 3"/>
                <a:gd name="T3" fmla="*/ 1 h 2"/>
                <a:gd name="T4" fmla="*/ 0 w 3"/>
                <a:gd name="T5" fmla="*/ 2 h 2"/>
                <a:gd name="T6" fmla="*/ 3 w 3"/>
                <a:gd name="T7" fmla="*/ 0 h 2"/>
                <a:gd name="T8" fmla="*/ 2 w 3"/>
                <a:gd name="T9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2" y="1"/>
                    <a:pt x="1" y="1"/>
                    <a:pt x="1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1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17" name="Freeform 361"/>
            <p:cNvSpPr/>
            <p:nvPr/>
          </p:nvSpPr>
          <p:spPr bwMode="auto">
            <a:xfrm>
              <a:off x="3454400" y="5450891"/>
              <a:ext cx="17463" cy="14288"/>
            </a:xfrm>
            <a:custGeom>
              <a:gdLst>
                <a:gd name="T0" fmla="*/ 3 w 6"/>
                <a:gd name="T1" fmla="*/ 3 h 5"/>
                <a:gd name="T2" fmla="*/ 6 w 6"/>
                <a:gd name="T3" fmla="*/ 0 h 5"/>
                <a:gd name="T4" fmla="*/ 6 w 6"/>
                <a:gd name="T5" fmla="*/ 0 h 5"/>
                <a:gd name="T6" fmla="*/ 0 w 6"/>
                <a:gd name="T7" fmla="*/ 5 h 5"/>
                <a:gd name="T8" fmla="*/ 1 w 6"/>
                <a:gd name="T9" fmla="*/ 5 h 5"/>
                <a:gd name="T10" fmla="*/ 3 w 6"/>
                <a:gd name="T11" fmla="*/ 3 h 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5">
                  <a:moveTo>
                    <a:pt x="3" y="3"/>
                  </a:moveTo>
                  <a:cubicBezTo>
                    <a:pt x="4" y="2"/>
                    <a:pt x="5" y="1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2"/>
                    <a:pt x="2" y="4"/>
                    <a:pt x="0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4"/>
                    <a:pt x="2" y="4"/>
                    <a:pt x="3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18" name="Freeform 362"/>
            <p:cNvSpPr/>
            <p:nvPr/>
          </p:nvSpPr>
          <p:spPr bwMode="auto">
            <a:xfrm>
              <a:off x="3487738" y="5423903"/>
              <a:ext cx="14288" cy="12700"/>
            </a:xfrm>
            <a:custGeom>
              <a:gdLst>
                <a:gd name="T0" fmla="*/ 5 w 5"/>
                <a:gd name="T1" fmla="*/ 0 h 5"/>
                <a:gd name="T2" fmla="*/ 0 w 5"/>
                <a:gd name="T3" fmla="*/ 5 h 5"/>
                <a:gd name="T4" fmla="*/ 5 w 5"/>
                <a:gd name="T5" fmla="*/ 0 h 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5">
                  <a:moveTo>
                    <a:pt x="5" y="0"/>
                  </a:moveTo>
                  <a:cubicBezTo>
                    <a:pt x="3" y="2"/>
                    <a:pt x="2" y="3"/>
                    <a:pt x="0" y="5"/>
                  </a:cubicBezTo>
                  <a:cubicBezTo>
                    <a:pt x="2" y="3"/>
                    <a:pt x="3" y="2"/>
                    <a:pt x="5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19" name="Freeform 363"/>
            <p:cNvSpPr/>
            <p:nvPr/>
          </p:nvSpPr>
          <p:spPr bwMode="auto">
            <a:xfrm>
              <a:off x="3476625" y="5439778"/>
              <a:ext cx="6350" cy="7938"/>
            </a:xfrm>
            <a:custGeom>
              <a:gdLst>
                <a:gd name="T0" fmla="*/ 2 w 2"/>
                <a:gd name="T1" fmla="*/ 0 h 3"/>
                <a:gd name="T2" fmla="*/ 0 w 2"/>
                <a:gd name="T3" fmla="*/ 3 h 3"/>
                <a:gd name="T4" fmla="*/ 2 w 2"/>
                <a:gd name="T5" fmla="*/ 0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cubicBezTo>
                    <a:pt x="2" y="1"/>
                    <a:pt x="1" y="2"/>
                    <a:pt x="0" y="3"/>
                  </a:cubicBezTo>
                  <a:cubicBezTo>
                    <a:pt x="1" y="2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20" name="Freeform 364"/>
            <p:cNvSpPr/>
            <p:nvPr/>
          </p:nvSpPr>
          <p:spPr bwMode="auto">
            <a:xfrm>
              <a:off x="3452813" y="5465178"/>
              <a:ext cx="1588" cy="1588"/>
            </a:xfrm>
            <a:custGeom>
              <a:gdLst>
                <a:gd name="T0" fmla="*/ 0 w 1"/>
                <a:gd name="T1" fmla="*/ 1 h 1"/>
                <a:gd name="T2" fmla="*/ 1 w 1"/>
                <a:gd name="T3" fmla="*/ 0 h 1"/>
                <a:gd name="T4" fmla="*/ 1 w 1"/>
                <a:gd name="T5" fmla="*/ 0 h 1"/>
                <a:gd name="T6" fmla="*/ 0 w 1"/>
                <a:gd name="T7" fmla="*/ 1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21" name="Freeform 365"/>
            <p:cNvSpPr/>
            <p:nvPr/>
          </p:nvSpPr>
          <p:spPr bwMode="auto">
            <a:xfrm>
              <a:off x="3463925" y="5454066"/>
              <a:ext cx="4763" cy="4763"/>
            </a:xfrm>
            <a:custGeom>
              <a:gdLst>
                <a:gd name="T0" fmla="*/ 2 w 2"/>
                <a:gd name="T1" fmla="*/ 0 h 2"/>
                <a:gd name="T2" fmla="*/ 0 w 2"/>
                <a:gd name="T3" fmla="*/ 2 h 2"/>
                <a:gd name="T4" fmla="*/ 2 w 2"/>
                <a:gd name="T5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1" y="1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22" name="Freeform 366"/>
            <p:cNvSpPr/>
            <p:nvPr/>
          </p:nvSpPr>
          <p:spPr bwMode="auto">
            <a:xfrm>
              <a:off x="3484563" y="5436603"/>
              <a:ext cx="3175" cy="3175"/>
            </a:xfrm>
            <a:custGeom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23" name="Freeform 367"/>
            <p:cNvSpPr/>
            <p:nvPr/>
          </p:nvSpPr>
          <p:spPr bwMode="auto">
            <a:xfrm>
              <a:off x="3471863" y="5447716"/>
              <a:ext cx="3175" cy="3175"/>
            </a:xfrm>
            <a:custGeom>
              <a:gdLst>
                <a:gd name="T0" fmla="*/ 2 w 2"/>
                <a:gd name="T1" fmla="*/ 0 h 2"/>
                <a:gd name="T2" fmla="*/ 0 w 2"/>
                <a:gd name="T3" fmla="*/ 2 h 2"/>
                <a:gd name="T4" fmla="*/ 2 w 2"/>
                <a:gd name="T5" fmla="*/ 0 h 2"/>
                <a:gd name="T6" fmla="*/ 2 w 2"/>
                <a:gd name="T7" fmla="*/ 0 h 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24" name="Freeform 368"/>
            <p:cNvSpPr/>
            <p:nvPr/>
          </p:nvSpPr>
          <p:spPr bwMode="auto">
            <a:xfrm>
              <a:off x="3454400" y="5465178"/>
              <a:ext cx="3175" cy="0"/>
            </a:xfrm>
            <a:custGeom>
              <a:gdLst>
                <a:gd name="T0" fmla="*/ 0 w 2"/>
                <a:gd name="T1" fmla="*/ 0 w 2"/>
                <a:gd name="T2" fmla="*/ 0 w 2"/>
                <a:gd name="T3" fmla="*/ 2 w 2"/>
                <a:gd name="T4" fmla="*/ 0 w 2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25" name="Freeform 369"/>
            <p:cNvSpPr/>
            <p:nvPr/>
          </p:nvSpPr>
          <p:spPr bwMode="auto">
            <a:xfrm>
              <a:off x="3463925" y="5450891"/>
              <a:ext cx="7938" cy="7938"/>
            </a:xfrm>
            <a:custGeom>
              <a:gdLst>
                <a:gd name="T0" fmla="*/ 0 w 3"/>
                <a:gd name="T1" fmla="*/ 3 h 3"/>
                <a:gd name="T2" fmla="*/ 0 w 3"/>
                <a:gd name="T3" fmla="*/ 3 h 3"/>
                <a:gd name="T4" fmla="*/ 2 w 3"/>
                <a:gd name="T5" fmla="*/ 1 h 3"/>
                <a:gd name="T6" fmla="*/ 3 w 3"/>
                <a:gd name="T7" fmla="*/ 0 h 3"/>
                <a:gd name="T8" fmla="*/ 0 w 3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2" y="2"/>
                    <a:pt x="2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1"/>
                    <a:pt x="1" y="2"/>
                    <a:pt x="0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26" name="Freeform 370"/>
            <p:cNvSpPr/>
            <p:nvPr/>
          </p:nvSpPr>
          <p:spPr bwMode="auto">
            <a:xfrm>
              <a:off x="3487738" y="5423903"/>
              <a:ext cx="14288" cy="12700"/>
            </a:xfrm>
            <a:custGeom>
              <a:gdLst>
                <a:gd name="T0" fmla="*/ 0 w 5"/>
                <a:gd name="T1" fmla="*/ 5 h 5"/>
                <a:gd name="T2" fmla="*/ 5 w 5"/>
                <a:gd name="T3" fmla="*/ 0 h 5"/>
                <a:gd name="T4" fmla="*/ 0 w 5"/>
                <a:gd name="T5" fmla="*/ 5 h 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5">
                  <a:moveTo>
                    <a:pt x="0" y="5"/>
                  </a:moveTo>
                  <a:cubicBezTo>
                    <a:pt x="2" y="3"/>
                    <a:pt x="3" y="2"/>
                    <a:pt x="5" y="0"/>
                  </a:cubicBezTo>
                  <a:cubicBezTo>
                    <a:pt x="3" y="2"/>
                    <a:pt x="2" y="3"/>
                    <a:pt x="0" y="5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27" name="Freeform 371"/>
            <p:cNvSpPr/>
            <p:nvPr/>
          </p:nvSpPr>
          <p:spPr bwMode="auto">
            <a:xfrm>
              <a:off x="3475038" y="5439778"/>
              <a:ext cx="9525" cy="7938"/>
            </a:xfrm>
            <a:custGeom>
              <a:gdLst>
                <a:gd name="T0" fmla="*/ 0 w 4"/>
                <a:gd name="T1" fmla="*/ 3 h 3"/>
                <a:gd name="T2" fmla="*/ 1 w 4"/>
                <a:gd name="T3" fmla="*/ 3 h 3"/>
                <a:gd name="T4" fmla="*/ 3 w 4"/>
                <a:gd name="T5" fmla="*/ 0 h 3"/>
                <a:gd name="T6" fmla="*/ 4 w 4"/>
                <a:gd name="T7" fmla="*/ 0 h 3"/>
                <a:gd name="T8" fmla="*/ 0 w 4"/>
                <a:gd name="T9" fmla="*/ 3 h 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2" y="2"/>
                    <a:pt x="3" y="1"/>
                    <a:pt x="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2" y="2"/>
                    <a:pt x="0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28" name="Freeform 372"/>
            <p:cNvSpPr/>
            <p:nvPr/>
          </p:nvSpPr>
          <p:spPr bwMode="auto">
            <a:xfrm>
              <a:off x="1463675" y="2094916"/>
              <a:ext cx="2271713" cy="2262188"/>
            </a:xfrm>
            <a:custGeom>
              <a:gdLst>
                <a:gd name="T0" fmla="*/ 292 w 834"/>
                <a:gd name="T1" fmla="*/ 599 h 830"/>
                <a:gd name="T2" fmla="*/ 483 w 834"/>
                <a:gd name="T3" fmla="*/ 740 h 830"/>
                <a:gd name="T4" fmla="*/ 640 w 834"/>
                <a:gd name="T5" fmla="*/ 799 h 830"/>
                <a:gd name="T6" fmla="*/ 635 w 834"/>
                <a:gd name="T7" fmla="*/ 797 h 830"/>
                <a:gd name="T8" fmla="*/ 622 w 834"/>
                <a:gd name="T9" fmla="*/ 796 h 830"/>
                <a:gd name="T10" fmla="*/ 616 w 834"/>
                <a:gd name="T11" fmla="*/ 796 h 830"/>
                <a:gd name="T12" fmla="*/ 611 w 834"/>
                <a:gd name="T13" fmla="*/ 793 h 830"/>
                <a:gd name="T14" fmla="*/ 611 w 834"/>
                <a:gd name="T15" fmla="*/ 785 h 830"/>
                <a:gd name="T16" fmla="*/ 609 w 834"/>
                <a:gd name="T17" fmla="*/ 779 h 830"/>
                <a:gd name="T18" fmla="*/ 606 w 834"/>
                <a:gd name="T19" fmla="*/ 772 h 830"/>
                <a:gd name="T20" fmla="*/ 602 w 834"/>
                <a:gd name="T21" fmla="*/ 766 h 830"/>
                <a:gd name="T22" fmla="*/ 599 w 834"/>
                <a:gd name="T23" fmla="*/ 762 h 830"/>
                <a:gd name="T24" fmla="*/ 592 w 834"/>
                <a:gd name="T25" fmla="*/ 756 h 830"/>
                <a:gd name="T26" fmla="*/ 586 w 834"/>
                <a:gd name="T27" fmla="*/ 728 h 830"/>
                <a:gd name="T28" fmla="*/ 587 w 834"/>
                <a:gd name="T29" fmla="*/ 722 h 830"/>
                <a:gd name="T30" fmla="*/ 586 w 834"/>
                <a:gd name="T31" fmla="*/ 714 h 830"/>
                <a:gd name="T32" fmla="*/ 584 w 834"/>
                <a:gd name="T33" fmla="*/ 708 h 830"/>
                <a:gd name="T34" fmla="*/ 579 w 834"/>
                <a:gd name="T35" fmla="*/ 702 h 830"/>
                <a:gd name="T36" fmla="*/ 574 w 834"/>
                <a:gd name="T37" fmla="*/ 697 h 830"/>
                <a:gd name="T38" fmla="*/ 566 w 834"/>
                <a:gd name="T39" fmla="*/ 693 h 830"/>
                <a:gd name="T40" fmla="*/ 562 w 834"/>
                <a:gd name="T41" fmla="*/ 692 h 830"/>
                <a:gd name="T42" fmla="*/ 556 w 834"/>
                <a:gd name="T43" fmla="*/ 697 h 830"/>
                <a:gd name="T44" fmla="*/ 554 w 834"/>
                <a:gd name="T45" fmla="*/ 692 h 830"/>
                <a:gd name="T46" fmla="*/ 549 w 834"/>
                <a:gd name="T47" fmla="*/ 692 h 830"/>
                <a:gd name="T48" fmla="*/ 542 w 834"/>
                <a:gd name="T49" fmla="*/ 695 h 830"/>
                <a:gd name="T50" fmla="*/ 538 w 834"/>
                <a:gd name="T51" fmla="*/ 697 h 830"/>
                <a:gd name="T52" fmla="*/ 494 w 834"/>
                <a:gd name="T53" fmla="*/ 656 h 830"/>
                <a:gd name="T54" fmla="*/ 495 w 834"/>
                <a:gd name="T55" fmla="*/ 638 h 830"/>
                <a:gd name="T56" fmla="*/ 496 w 834"/>
                <a:gd name="T57" fmla="*/ 630 h 830"/>
                <a:gd name="T58" fmla="*/ 497 w 834"/>
                <a:gd name="T59" fmla="*/ 622 h 830"/>
                <a:gd name="T60" fmla="*/ 496 w 834"/>
                <a:gd name="T61" fmla="*/ 611 h 830"/>
                <a:gd name="T62" fmla="*/ 492 w 834"/>
                <a:gd name="T63" fmla="*/ 597 h 830"/>
                <a:gd name="T64" fmla="*/ 487 w 834"/>
                <a:gd name="T65" fmla="*/ 587 h 830"/>
                <a:gd name="T66" fmla="*/ 478 w 834"/>
                <a:gd name="T67" fmla="*/ 575 h 830"/>
                <a:gd name="T68" fmla="*/ 470 w 834"/>
                <a:gd name="T69" fmla="*/ 567 h 830"/>
                <a:gd name="T70" fmla="*/ 457 w 834"/>
                <a:gd name="T71" fmla="*/ 559 h 830"/>
                <a:gd name="T72" fmla="*/ 534 w 834"/>
                <a:gd name="T73" fmla="*/ 463 h 830"/>
                <a:gd name="T74" fmla="*/ 616 w 834"/>
                <a:gd name="T75" fmla="*/ 412 h 830"/>
                <a:gd name="T76" fmla="*/ 713 w 834"/>
                <a:gd name="T77" fmla="*/ 319 h 830"/>
                <a:gd name="T78" fmla="*/ 732 w 834"/>
                <a:gd name="T79" fmla="*/ 295 h 830"/>
                <a:gd name="T80" fmla="*/ 748 w 834"/>
                <a:gd name="T81" fmla="*/ 273 h 830"/>
                <a:gd name="T82" fmla="*/ 832 w 834"/>
                <a:gd name="T83" fmla="*/ 28 h 830"/>
                <a:gd name="T84" fmla="*/ 831 w 834"/>
                <a:gd name="T85" fmla="*/ 9 h 830"/>
                <a:gd name="T86" fmla="*/ 811 w 834"/>
                <a:gd name="T87" fmla="*/ 2 h 830"/>
                <a:gd name="T88" fmla="*/ 594 w 834"/>
                <a:gd name="T89" fmla="*/ 112 h 830"/>
                <a:gd name="T90" fmla="*/ 575 w 834"/>
                <a:gd name="T91" fmla="*/ 130 h 830"/>
                <a:gd name="T92" fmla="*/ 557 w 834"/>
                <a:gd name="T93" fmla="*/ 148 h 830"/>
                <a:gd name="T94" fmla="*/ 493 w 834"/>
                <a:gd name="T95" fmla="*/ 217 h 830"/>
                <a:gd name="T96" fmla="*/ 432 w 834"/>
                <a:gd name="T97" fmla="*/ 360 h 830"/>
                <a:gd name="T98" fmla="*/ 273 w 834"/>
                <a:gd name="T99" fmla="*/ 441 h 830"/>
                <a:gd name="T100" fmla="*/ 178 w 834"/>
                <a:gd name="T101" fmla="*/ 372 h 830"/>
                <a:gd name="T102" fmla="*/ 75 w 834"/>
                <a:gd name="T103" fmla="*/ 293 h 83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34" h="830">
                  <a:moveTo>
                    <a:pt x="124" y="539"/>
                  </a:moveTo>
                  <a:cubicBezTo>
                    <a:pt x="124" y="548"/>
                    <a:pt x="123" y="557"/>
                    <a:pt x="121" y="566"/>
                  </a:cubicBezTo>
                  <a:cubicBezTo>
                    <a:pt x="132" y="562"/>
                    <a:pt x="143" y="560"/>
                    <a:pt x="155" y="560"/>
                  </a:cubicBezTo>
                  <a:cubicBezTo>
                    <a:pt x="196" y="560"/>
                    <a:pt x="231" y="584"/>
                    <a:pt x="247" y="619"/>
                  </a:cubicBezTo>
                  <a:cubicBezTo>
                    <a:pt x="258" y="607"/>
                    <a:pt x="274" y="599"/>
                    <a:pt x="292" y="599"/>
                  </a:cubicBezTo>
                  <a:cubicBezTo>
                    <a:pt x="326" y="599"/>
                    <a:pt x="354" y="627"/>
                    <a:pt x="354" y="661"/>
                  </a:cubicBezTo>
                  <a:cubicBezTo>
                    <a:pt x="354" y="669"/>
                    <a:pt x="352" y="677"/>
                    <a:pt x="349" y="685"/>
                  </a:cubicBezTo>
                  <a:cubicBezTo>
                    <a:pt x="351" y="684"/>
                    <a:pt x="353" y="684"/>
                    <a:pt x="355" y="684"/>
                  </a:cubicBezTo>
                  <a:cubicBezTo>
                    <a:pt x="397" y="684"/>
                    <a:pt x="433" y="710"/>
                    <a:pt x="448" y="747"/>
                  </a:cubicBezTo>
                  <a:cubicBezTo>
                    <a:pt x="459" y="743"/>
                    <a:pt x="471" y="740"/>
                    <a:pt x="483" y="740"/>
                  </a:cubicBezTo>
                  <a:cubicBezTo>
                    <a:pt x="535" y="740"/>
                    <a:pt x="578" y="779"/>
                    <a:pt x="583" y="830"/>
                  </a:cubicBezTo>
                  <a:cubicBezTo>
                    <a:pt x="604" y="821"/>
                    <a:pt x="624" y="811"/>
                    <a:pt x="644" y="800"/>
                  </a:cubicBezTo>
                  <a:cubicBezTo>
                    <a:pt x="643" y="800"/>
                    <a:pt x="642" y="800"/>
                    <a:pt x="641" y="799"/>
                  </a:cubicBezTo>
                  <a:cubicBezTo>
                    <a:pt x="641" y="799"/>
                    <a:pt x="641" y="799"/>
                    <a:pt x="641" y="799"/>
                  </a:cubicBezTo>
                  <a:cubicBezTo>
                    <a:pt x="640" y="799"/>
                    <a:pt x="640" y="799"/>
                    <a:pt x="640" y="799"/>
                  </a:cubicBezTo>
                  <a:cubicBezTo>
                    <a:pt x="640" y="799"/>
                    <a:pt x="640" y="799"/>
                    <a:pt x="640" y="799"/>
                  </a:cubicBezTo>
                  <a:cubicBezTo>
                    <a:pt x="640" y="799"/>
                    <a:pt x="640" y="799"/>
                    <a:pt x="640" y="799"/>
                  </a:cubicBezTo>
                  <a:cubicBezTo>
                    <a:pt x="639" y="799"/>
                    <a:pt x="639" y="799"/>
                    <a:pt x="639" y="799"/>
                  </a:cubicBezTo>
                  <a:cubicBezTo>
                    <a:pt x="638" y="798"/>
                    <a:pt x="636" y="798"/>
                    <a:pt x="635" y="798"/>
                  </a:cubicBezTo>
                  <a:cubicBezTo>
                    <a:pt x="635" y="797"/>
                    <a:pt x="635" y="797"/>
                    <a:pt x="635" y="797"/>
                  </a:cubicBezTo>
                  <a:cubicBezTo>
                    <a:pt x="633" y="797"/>
                    <a:pt x="632" y="797"/>
                    <a:pt x="630" y="797"/>
                  </a:cubicBezTo>
                  <a:cubicBezTo>
                    <a:pt x="630" y="797"/>
                    <a:pt x="630" y="797"/>
                    <a:pt x="630" y="797"/>
                  </a:cubicBezTo>
                  <a:cubicBezTo>
                    <a:pt x="629" y="796"/>
                    <a:pt x="627" y="796"/>
                    <a:pt x="626" y="796"/>
                  </a:cubicBezTo>
                  <a:cubicBezTo>
                    <a:pt x="625" y="796"/>
                    <a:pt x="625" y="796"/>
                    <a:pt x="625" y="796"/>
                  </a:cubicBezTo>
                  <a:cubicBezTo>
                    <a:pt x="624" y="796"/>
                    <a:pt x="623" y="796"/>
                    <a:pt x="622" y="796"/>
                  </a:cubicBezTo>
                  <a:cubicBezTo>
                    <a:pt x="621" y="798"/>
                    <a:pt x="621" y="798"/>
                    <a:pt x="621" y="798"/>
                  </a:cubicBezTo>
                  <a:cubicBezTo>
                    <a:pt x="621" y="801"/>
                    <a:pt x="621" y="801"/>
                    <a:pt x="621" y="801"/>
                  </a:cubicBezTo>
                  <a:cubicBezTo>
                    <a:pt x="617" y="801"/>
                    <a:pt x="617" y="801"/>
                    <a:pt x="617" y="801"/>
                  </a:cubicBezTo>
                  <a:cubicBezTo>
                    <a:pt x="617" y="797"/>
                    <a:pt x="617" y="797"/>
                    <a:pt x="617" y="797"/>
                  </a:cubicBezTo>
                  <a:cubicBezTo>
                    <a:pt x="617" y="797"/>
                    <a:pt x="616" y="796"/>
                    <a:pt x="616" y="796"/>
                  </a:cubicBezTo>
                  <a:cubicBezTo>
                    <a:pt x="615" y="796"/>
                    <a:pt x="614" y="796"/>
                    <a:pt x="614" y="796"/>
                  </a:cubicBezTo>
                  <a:cubicBezTo>
                    <a:pt x="613" y="796"/>
                    <a:pt x="611" y="796"/>
                    <a:pt x="609" y="796"/>
                  </a:cubicBezTo>
                  <a:cubicBezTo>
                    <a:pt x="609" y="796"/>
                    <a:pt x="609" y="796"/>
                    <a:pt x="609" y="796"/>
                  </a:cubicBezTo>
                  <a:cubicBezTo>
                    <a:pt x="609" y="796"/>
                    <a:pt x="611" y="795"/>
                    <a:pt x="611" y="795"/>
                  </a:cubicBezTo>
                  <a:cubicBezTo>
                    <a:pt x="611" y="794"/>
                    <a:pt x="611" y="794"/>
                    <a:pt x="611" y="793"/>
                  </a:cubicBezTo>
                  <a:cubicBezTo>
                    <a:pt x="611" y="793"/>
                    <a:pt x="612" y="792"/>
                    <a:pt x="612" y="792"/>
                  </a:cubicBezTo>
                  <a:cubicBezTo>
                    <a:pt x="612" y="791"/>
                    <a:pt x="612" y="791"/>
                    <a:pt x="612" y="791"/>
                  </a:cubicBezTo>
                  <a:cubicBezTo>
                    <a:pt x="612" y="790"/>
                    <a:pt x="612" y="789"/>
                    <a:pt x="611" y="788"/>
                  </a:cubicBezTo>
                  <a:cubicBezTo>
                    <a:pt x="611" y="787"/>
                    <a:pt x="611" y="787"/>
                    <a:pt x="611" y="787"/>
                  </a:cubicBezTo>
                  <a:cubicBezTo>
                    <a:pt x="611" y="786"/>
                    <a:pt x="611" y="786"/>
                    <a:pt x="611" y="785"/>
                  </a:cubicBezTo>
                  <a:cubicBezTo>
                    <a:pt x="611" y="785"/>
                    <a:pt x="611" y="784"/>
                    <a:pt x="611" y="784"/>
                  </a:cubicBezTo>
                  <a:cubicBezTo>
                    <a:pt x="611" y="783"/>
                    <a:pt x="610" y="783"/>
                    <a:pt x="610" y="782"/>
                  </a:cubicBezTo>
                  <a:cubicBezTo>
                    <a:pt x="610" y="782"/>
                    <a:pt x="610" y="782"/>
                    <a:pt x="610" y="781"/>
                  </a:cubicBezTo>
                  <a:cubicBezTo>
                    <a:pt x="610" y="781"/>
                    <a:pt x="610" y="780"/>
                    <a:pt x="609" y="780"/>
                  </a:cubicBezTo>
                  <a:cubicBezTo>
                    <a:pt x="609" y="779"/>
                    <a:pt x="609" y="779"/>
                    <a:pt x="609" y="779"/>
                  </a:cubicBezTo>
                  <a:cubicBezTo>
                    <a:pt x="609" y="778"/>
                    <a:pt x="609" y="778"/>
                    <a:pt x="608" y="777"/>
                  </a:cubicBezTo>
                  <a:cubicBezTo>
                    <a:pt x="608" y="777"/>
                    <a:pt x="608" y="776"/>
                    <a:pt x="608" y="776"/>
                  </a:cubicBezTo>
                  <a:cubicBezTo>
                    <a:pt x="608" y="775"/>
                    <a:pt x="608" y="775"/>
                    <a:pt x="607" y="775"/>
                  </a:cubicBezTo>
                  <a:cubicBezTo>
                    <a:pt x="607" y="774"/>
                    <a:pt x="607" y="774"/>
                    <a:pt x="607" y="773"/>
                  </a:cubicBezTo>
                  <a:cubicBezTo>
                    <a:pt x="607" y="773"/>
                    <a:pt x="606" y="773"/>
                    <a:pt x="606" y="772"/>
                  </a:cubicBezTo>
                  <a:cubicBezTo>
                    <a:pt x="606" y="772"/>
                    <a:pt x="606" y="771"/>
                    <a:pt x="605" y="771"/>
                  </a:cubicBezTo>
                  <a:cubicBezTo>
                    <a:pt x="605" y="771"/>
                    <a:pt x="605" y="770"/>
                    <a:pt x="605" y="770"/>
                  </a:cubicBezTo>
                  <a:cubicBezTo>
                    <a:pt x="604" y="769"/>
                    <a:pt x="604" y="769"/>
                    <a:pt x="604" y="769"/>
                  </a:cubicBezTo>
                  <a:cubicBezTo>
                    <a:pt x="604" y="768"/>
                    <a:pt x="603" y="768"/>
                    <a:pt x="603" y="767"/>
                  </a:cubicBezTo>
                  <a:cubicBezTo>
                    <a:pt x="602" y="766"/>
                    <a:pt x="602" y="766"/>
                    <a:pt x="602" y="766"/>
                  </a:cubicBezTo>
                  <a:cubicBezTo>
                    <a:pt x="602" y="766"/>
                    <a:pt x="602" y="765"/>
                    <a:pt x="601" y="765"/>
                  </a:cubicBezTo>
                  <a:cubicBezTo>
                    <a:pt x="601" y="764"/>
                    <a:pt x="601" y="764"/>
                    <a:pt x="601" y="764"/>
                  </a:cubicBezTo>
                  <a:cubicBezTo>
                    <a:pt x="600" y="764"/>
                    <a:pt x="600" y="763"/>
                    <a:pt x="600" y="763"/>
                  </a:cubicBezTo>
                  <a:cubicBezTo>
                    <a:pt x="599" y="762"/>
                    <a:pt x="599" y="762"/>
                    <a:pt x="599" y="762"/>
                  </a:cubicBezTo>
                  <a:cubicBezTo>
                    <a:pt x="599" y="762"/>
                    <a:pt x="599" y="762"/>
                    <a:pt x="599" y="762"/>
                  </a:cubicBezTo>
                  <a:cubicBezTo>
                    <a:pt x="598" y="761"/>
                    <a:pt x="598" y="761"/>
                    <a:pt x="597" y="760"/>
                  </a:cubicBezTo>
                  <a:cubicBezTo>
                    <a:pt x="597" y="760"/>
                    <a:pt x="597" y="760"/>
                    <a:pt x="597" y="760"/>
                  </a:cubicBezTo>
                  <a:cubicBezTo>
                    <a:pt x="596" y="759"/>
                    <a:pt x="596" y="759"/>
                    <a:pt x="595" y="758"/>
                  </a:cubicBezTo>
                  <a:cubicBezTo>
                    <a:pt x="595" y="758"/>
                    <a:pt x="595" y="758"/>
                    <a:pt x="595" y="758"/>
                  </a:cubicBezTo>
                  <a:cubicBezTo>
                    <a:pt x="594" y="757"/>
                    <a:pt x="593" y="757"/>
                    <a:pt x="592" y="756"/>
                  </a:cubicBezTo>
                  <a:cubicBezTo>
                    <a:pt x="588" y="753"/>
                    <a:pt x="584" y="750"/>
                    <a:pt x="578" y="749"/>
                  </a:cubicBezTo>
                  <a:cubicBezTo>
                    <a:pt x="577" y="748"/>
                    <a:pt x="575" y="748"/>
                    <a:pt x="573" y="747"/>
                  </a:cubicBezTo>
                  <a:cubicBezTo>
                    <a:pt x="579" y="744"/>
                    <a:pt x="583" y="738"/>
                    <a:pt x="585" y="732"/>
                  </a:cubicBezTo>
                  <a:cubicBezTo>
                    <a:pt x="586" y="731"/>
                    <a:pt x="586" y="730"/>
                    <a:pt x="586" y="729"/>
                  </a:cubicBezTo>
                  <a:cubicBezTo>
                    <a:pt x="586" y="728"/>
                    <a:pt x="586" y="728"/>
                    <a:pt x="586" y="728"/>
                  </a:cubicBezTo>
                  <a:cubicBezTo>
                    <a:pt x="586" y="727"/>
                    <a:pt x="587" y="727"/>
                    <a:pt x="587" y="726"/>
                  </a:cubicBezTo>
                  <a:cubicBezTo>
                    <a:pt x="587" y="725"/>
                    <a:pt x="587" y="725"/>
                    <a:pt x="587" y="725"/>
                  </a:cubicBezTo>
                  <a:cubicBezTo>
                    <a:pt x="587" y="724"/>
                    <a:pt x="587" y="724"/>
                    <a:pt x="587" y="723"/>
                  </a:cubicBezTo>
                  <a:cubicBezTo>
                    <a:pt x="587" y="722"/>
                    <a:pt x="587" y="722"/>
                    <a:pt x="587" y="722"/>
                  </a:cubicBezTo>
                  <a:cubicBezTo>
                    <a:pt x="587" y="722"/>
                    <a:pt x="587" y="722"/>
                    <a:pt x="587" y="722"/>
                  </a:cubicBezTo>
                  <a:cubicBezTo>
                    <a:pt x="587" y="721"/>
                    <a:pt x="587" y="721"/>
                    <a:pt x="587" y="720"/>
                  </a:cubicBezTo>
                  <a:cubicBezTo>
                    <a:pt x="587" y="720"/>
                    <a:pt x="587" y="720"/>
                    <a:pt x="587" y="720"/>
                  </a:cubicBezTo>
                  <a:cubicBezTo>
                    <a:pt x="587" y="719"/>
                    <a:pt x="587" y="718"/>
                    <a:pt x="587" y="717"/>
                  </a:cubicBezTo>
                  <a:cubicBezTo>
                    <a:pt x="586" y="716"/>
                    <a:pt x="586" y="716"/>
                    <a:pt x="586" y="716"/>
                  </a:cubicBezTo>
                  <a:cubicBezTo>
                    <a:pt x="586" y="715"/>
                    <a:pt x="586" y="715"/>
                    <a:pt x="586" y="714"/>
                  </a:cubicBezTo>
                  <a:cubicBezTo>
                    <a:pt x="586" y="713"/>
                    <a:pt x="586" y="713"/>
                    <a:pt x="586" y="713"/>
                  </a:cubicBezTo>
                  <a:cubicBezTo>
                    <a:pt x="586" y="713"/>
                    <a:pt x="585" y="712"/>
                    <a:pt x="585" y="712"/>
                  </a:cubicBezTo>
                  <a:cubicBezTo>
                    <a:pt x="585" y="711"/>
                    <a:pt x="585" y="711"/>
                    <a:pt x="585" y="711"/>
                  </a:cubicBezTo>
                  <a:cubicBezTo>
                    <a:pt x="585" y="710"/>
                    <a:pt x="584" y="709"/>
                    <a:pt x="584" y="709"/>
                  </a:cubicBezTo>
                  <a:cubicBezTo>
                    <a:pt x="584" y="708"/>
                    <a:pt x="584" y="708"/>
                    <a:pt x="584" y="708"/>
                  </a:cubicBezTo>
                  <a:cubicBezTo>
                    <a:pt x="583" y="707"/>
                    <a:pt x="583" y="707"/>
                    <a:pt x="582" y="706"/>
                  </a:cubicBezTo>
                  <a:cubicBezTo>
                    <a:pt x="582" y="705"/>
                    <a:pt x="582" y="705"/>
                    <a:pt x="582" y="705"/>
                  </a:cubicBezTo>
                  <a:cubicBezTo>
                    <a:pt x="582" y="705"/>
                    <a:pt x="581" y="704"/>
                    <a:pt x="581" y="704"/>
                  </a:cubicBezTo>
                  <a:cubicBezTo>
                    <a:pt x="580" y="703"/>
                    <a:pt x="580" y="703"/>
                    <a:pt x="580" y="703"/>
                  </a:cubicBezTo>
                  <a:cubicBezTo>
                    <a:pt x="580" y="702"/>
                    <a:pt x="580" y="702"/>
                    <a:pt x="579" y="702"/>
                  </a:cubicBezTo>
                  <a:cubicBezTo>
                    <a:pt x="579" y="701"/>
                    <a:pt x="579" y="701"/>
                    <a:pt x="579" y="701"/>
                  </a:cubicBezTo>
                  <a:cubicBezTo>
                    <a:pt x="578" y="700"/>
                    <a:pt x="577" y="700"/>
                    <a:pt x="577" y="699"/>
                  </a:cubicBezTo>
                  <a:cubicBezTo>
                    <a:pt x="577" y="699"/>
                    <a:pt x="577" y="699"/>
                    <a:pt x="577" y="699"/>
                  </a:cubicBezTo>
                  <a:cubicBezTo>
                    <a:pt x="576" y="698"/>
                    <a:pt x="575" y="698"/>
                    <a:pt x="575" y="697"/>
                  </a:cubicBezTo>
                  <a:cubicBezTo>
                    <a:pt x="574" y="697"/>
                    <a:pt x="574" y="697"/>
                    <a:pt x="574" y="697"/>
                  </a:cubicBezTo>
                  <a:cubicBezTo>
                    <a:pt x="573" y="696"/>
                    <a:pt x="573" y="696"/>
                    <a:pt x="572" y="696"/>
                  </a:cubicBezTo>
                  <a:cubicBezTo>
                    <a:pt x="571" y="695"/>
                    <a:pt x="571" y="695"/>
                    <a:pt x="571" y="695"/>
                  </a:cubicBezTo>
                  <a:cubicBezTo>
                    <a:pt x="571" y="695"/>
                    <a:pt x="570" y="695"/>
                    <a:pt x="570" y="694"/>
                  </a:cubicBezTo>
                  <a:cubicBezTo>
                    <a:pt x="569" y="694"/>
                    <a:pt x="569" y="694"/>
                    <a:pt x="569" y="694"/>
                  </a:cubicBezTo>
                  <a:cubicBezTo>
                    <a:pt x="568" y="694"/>
                    <a:pt x="567" y="693"/>
                    <a:pt x="566" y="693"/>
                  </a:cubicBezTo>
                  <a:cubicBezTo>
                    <a:pt x="566" y="693"/>
                    <a:pt x="566" y="693"/>
                    <a:pt x="566" y="693"/>
                  </a:cubicBezTo>
                  <a:cubicBezTo>
                    <a:pt x="566" y="693"/>
                    <a:pt x="566" y="693"/>
                    <a:pt x="566" y="693"/>
                  </a:cubicBezTo>
                  <a:cubicBezTo>
                    <a:pt x="565" y="693"/>
                    <a:pt x="565" y="692"/>
                    <a:pt x="564" y="692"/>
                  </a:cubicBezTo>
                  <a:cubicBezTo>
                    <a:pt x="563" y="692"/>
                    <a:pt x="563" y="692"/>
                    <a:pt x="563" y="692"/>
                  </a:cubicBezTo>
                  <a:cubicBezTo>
                    <a:pt x="563" y="692"/>
                    <a:pt x="562" y="692"/>
                    <a:pt x="562" y="692"/>
                  </a:cubicBezTo>
                  <a:cubicBezTo>
                    <a:pt x="561" y="692"/>
                    <a:pt x="561" y="692"/>
                    <a:pt x="561" y="692"/>
                  </a:cubicBezTo>
                  <a:cubicBezTo>
                    <a:pt x="560" y="692"/>
                    <a:pt x="560" y="691"/>
                    <a:pt x="559" y="691"/>
                  </a:cubicBezTo>
                  <a:cubicBezTo>
                    <a:pt x="559" y="691"/>
                    <a:pt x="559" y="691"/>
                    <a:pt x="559" y="691"/>
                  </a:cubicBezTo>
                  <a:cubicBezTo>
                    <a:pt x="558" y="691"/>
                    <a:pt x="557" y="694"/>
                    <a:pt x="557" y="694"/>
                  </a:cubicBezTo>
                  <a:cubicBezTo>
                    <a:pt x="556" y="697"/>
                    <a:pt x="556" y="697"/>
                    <a:pt x="556" y="697"/>
                  </a:cubicBezTo>
                  <a:cubicBezTo>
                    <a:pt x="556" y="697"/>
                    <a:pt x="556" y="697"/>
                    <a:pt x="556" y="697"/>
                  </a:cubicBezTo>
                  <a:cubicBezTo>
                    <a:pt x="556" y="694"/>
                    <a:pt x="556" y="694"/>
                    <a:pt x="556" y="694"/>
                  </a:cubicBezTo>
                  <a:cubicBezTo>
                    <a:pt x="556" y="694"/>
                    <a:pt x="555" y="694"/>
                    <a:pt x="555" y="693"/>
                  </a:cubicBezTo>
                  <a:cubicBezTo>
                    <a:pt x="555" y="693"/>
                    <a:pt x="555" y="693"/>
                    <a:pt x="554" y="693"/>
                  </a:cubicBezTo>
                  <a:cubicBezTo>
                    <a:pt x="554" y="692"/>
                    <a:pt x="554" y="692"/>
                    <a:pt x="554" y="692"/>
                  </a:cubicBezTo>
                  <a:cubicBezTo>
                    <a:pt x="553" y="692"/>
                    <a:pt x="553" y="692"/>
                    <a:pt x="553" y="692"/>
                  </a:cubicBezTo>
                  <a:cubicBezTo>
                    <a:pt x="552" y="692"/>
                    <a:pt x="552" y="692"/>
                    <a:pt x="552" y="692"/>
                  </a:cubicBezTo>
                  <a:cubicBezTo>
                    <a:pt x="551" y="692"/>
                    <a:pt x="551" y="692"/>
                    <a:pt x="551" y="692"/>
                  </a:cubicBezTo>
                  <a:cubicBezTo>
                    <a:pt x="551" y="692"/>
                    <a:pt x="550" y="692"/>
                    <a:pt x="549" y="692"/>
                  </a:cubicBezTo>
                  <a:cubicBezTo>
                    <a:pt x="549" y="692"/>
                    <a:pt x="549" y="692"/>
                    <a:pt x="549" y="692"/>
                  </a:cubicBezTo>
                  <a:cubicBezTo>
                    <a:pt x="548" y="692"/>
                    <a:pt x="548" y="693"/>
                    <a:pt x="547" y="693"/>
                  </a:cubicBezTo>
                  <a:cubicBezTo>
                    <a:pt x="546" y="693"/>
                    <a:pt x="546" y="693"/>
                    <a:pt x="546" y="693"/>
                  </a:cubicBezTo>
                  <a:cubicBezTo>
                    <a:pt x="546" y="693"/>
                    <a:pt x="545" y="693"/>
                    <a:pt x="545" y="694"/>
                  </a:cubicBezTo>
                  <a:cubicBezTo>
                    <a:pt x="544" y="694"/>
                    <a:pt x="544" y="694"/>
                    <a:pt x="544" y="694"/>
                  </a:cubicBezTo>
                  <a:cubicBezTo>
                    <a:pt x="544" y="694"/>
                    <a:pt x="543" y="694"/>
                    <a:pt x="542" y="695"/>
                  </a:cubicBezTo>
                  <a:cubicBezTo>
                    <a:pt x="542" y="695"/>
                    <a:pt x="542" y="695"/>
                    <a:pt x="542" y="695"/>
                  </a:cubicBezTo>
                  <a:cubicBezTo>
                    <a:pt x="542" y="695"/>
                    <a:pt x="541" y="695"/>
                    <a:pt x="540" y="696"/>
                  </a:cubicBezTo>
                  <a:cubicBezTo>
                    <a:pt x="540" y="696"/>
                    <a:pt x="540" y="696"/>
                    <a:pt x="540" y="696"/>
                  </a:cubicBezTo>
                  <a:cubicBezTo>
                    <a:pt x="539" y="696"/>
                    <a:pt x="539" y="697"/>
                    <a:pt x="538" y="697"/>
                  </a:cubicBezTo>
                  <a:cubicBezTo>
                    <a:pt x="538" y="697"/>
                    <a:pt x="538" y="697"/>
                    <a:pt x="538" y="697"/>
                  </a:cubicBezTo>
                  <a:cubicBezTo>
                    <a:pt x="538" y="697"/>
                    <a:pt x="538" y="697"/>
                    <a:pt x="538" y="697"/>
                  </a:cubicBezTo>
                  <a:cubicBezTo>
                    <a:pt x="538" y="697"/>
                    <a:pt x="538" y="697"/>
                    <a:pt x="538" y="697"/>
                  </a:cubicBezTo>
                  <a:cubicBezTo>
                    <a:pt x="538" y="698"/>
                    <a:pt x="538" y="698"/>
                    <a:pt x="538" y="698"/>
                  </a:cubicBezTo>
                  <a:cubicBezTo>
                    <a:pt x="535" y="680"/>
                    <a:pt x="522" y="665"/>
                    <a:pt x="504" y="659"/>
                  </a:cubicBezTo>
                  <a:cubicBezTo>
                    <a:pt x="501" y="657"/>
                    <a:pt x="497" y="657"/>
                    <a:pt x="494" y="656"/>
                  </a:cubicBezTo>
                  <a:cubicBezTo>
                    <a:pt x="490" y="652"/>
                    <a:pt x="490" y="652"/>
                    <a:pt x="490" y="652"/>
                  </a:cubicBezTo>
                  <a:cubicBezTo>
                    <a:pt x="491" y="649"/>
                    <a:pt x="492" y="647"/>
                    <a:pt x="493" y="644"/>
                  </a:cubicBezTo>
                  <a:cubicBezTo>
                    <a:pt x="493" y="643"/>
                    <a:pt x="494" y="642"/>
                    <a:pt x="494" y="641"/>
                  </a:cubicBezTo>
                  <a:cubicBezTo>
                    <a:pt x="494" y="640"/>
                    <a:pt x="494" y="640"/>
                    <a:pt x="494" y="640"/>
                  </a:cubicBezTo>
                  <a:cubicBezTo>
                    <a:pt x="494" y="639"/>
                    <a:pt x="495" y="638"/>
                    <a:pt x="495" y="638"/>
                  </a:cubicBezTo>
                  <a:cubicBezTo>
                    <a:pt x="495" y="637"/>
                    <a:pt x="495" y="637"/>
                    <a:pt x="495" y="636"/>
                  </a:cubicBezTo>
                  <a:cubicBezTo>
                    <a:pt x="495" y="636"/>
                    <a:pt x="495" y="635"/>
                    <a:pt x="496" y="634"/>
                  </a:cubicBezTo>
                  <a:cubicBezTo>
                    <a:pt x="496" y="633"/>
                    <a:pt x="496" y="633"/>
                    <a:pt x="496" y="633"/>
                  </a:cubicBezTo>
                  <a:cubicBezTo>
                    <a:pt x="496" y="633"/>
                    <a:pt x="496" y="632"/>
                    <a:pt x="496" y="631"/>
                  </a:cubicBezTo>
                  <a:cubicBezTo>
                    <a:pt x="496" y="630"/>
                    <a:pt x="496" y="630"/>
                    <a:pt x="496" y="630"/>
                  </a:cubicBezTo>
                  <a:cubicBezTo>
                    <a:pt x="496" y="629"/>
                    <a:pt x="496" y="628"/>
                    <a:pt x="497" y="627"/>
                  </a:cubicBezTo>
                  <a:cubicBezTo>
                    <a:pt x="497" y="627"/>
                    <a:pt x="497" y="627"/>
                    <a:pt x="497" y="627"/>
                  </a:cubicBezTo>
                  <a:cubicBezTo>
                    <a:pt x="497" y="626"/>
                    <a:pt x="497" y="625"/>
                    <a:pt x="497" y="624"/>
                  </a:cubicBezTo>
                  <a:cubicBezTo>
                    <a:pt x="497" y="623"/>
                    <a:pt x="497" y="623"/>
                    <a:pt x="497" y="623"/>
                  </a:cubicBezTo>
                  <a:cubicBezTo>
                    <a:pt x="497" y="623"/>
                    <a:pt x="497" y="622"/>
                    <a:pt x="497" y="622"/>
                  </a:cubicBezTo>
                  <a:cubicBezTo>
                    <a:pt x="497" y="621"/>
                    <a:pt x="497" y="621"/>
                    <a:pt x="497" y="621"/>
                  </a:cubicBezTo>
                  <a:cubicBezTo>
                    <a:pt x="497" y="620"/>
                    <a:pt x="497" y="618"/>
                    <a:pt x="497" y="617"/>
                  </a:cubicBezTo>
                  <a:cubicBezTo>
                    <a:pt x="496" y="616"/>
                    <a:pt x="496" y="616"/>
                    <a:pt x="496" y="616"/>
                  </a:cubicBezTo>
                  <a:cubicBezTo>
                    <a:pt x="496" y="614"/>
                    <a:pt x="496" y="613"/>
                    <a:pt x="496" y="612"/>
                  </a:cubicBezTo>
                  <a:cubicBezTo>
                    <a:pt x="496" y="611"/>
                    <a:pt x="496" y="611"/>
                    <a:pt x="496" y="611"/>
                  </a:cubicBezTo>
                  <a:cubicBezTo>
                    <a:pt x="496" y="609"/>
                    <a:pt x="495" y="608"/>
                    <a:pt x="495" y="607"/>
                  </a:cubicBezTo>
                  <a:cubicBezTo>
                    <a:pt x="495" y="606"/>
                    <a:pt x="495" y="606"/>
                    <a:pt x="495" y="606"/>
                  </a:cubicBezTo>
                  <a:cubicBezTo>
                    <a:pt x="494" y="604"/>
                    <a:pt x="494" y="603"/>
                    <a:pt x="494" y="601"/>
                  </a:cubicBezTo>
                  <a:cubicBezTo>
                    <a:pt x="494" y="601"/>
                    <a:pt x="494" y="601"/>
                    <a:pt x="494" y="601"/>
                  </a:cubicBezTo>
                  <a:cubicBezTo>
                    <a:pt x="493" y="600"/>
                    <a:pt x="493" y="598"/>
                    <a:pt x="492" y="597"/>
                  </a:cubicBezTo>
                  <a:cubicBezTo>
                    <a:pt x="492" y="596"/>
                    <a:pt x="492" y="596"/>
                    <a:pt x="492" y="596"/>
                  </a:cubicBezTo>
                  <a:cubicBezTo>
                    <a:pt x="491" y="594"/>
                    <a:pt x="490" y="593"/>
                    <a:pt x="490" y="592"/>
                  </a:cubicBezTo>
                  <a:cubicBezTo>
                    <a:pt x="490" y="591"/>
                    <a:pt x="490" y="591"/>
                    <a:pt x="490" y="591"/>
                  </a:cubicBezTo>
                  <a:cubicBezTo>
                    <a:pt x="489" y="590"/>
                    <a:pt x="488" y="589"/>
                    <a:pt x="488" y="587"/>
                  </a:cubicBezTo>
                  <a:cubicBezTo>
                    <a:pt x="487" y="587"/>
                    <a:pt x="487" y="587"/>
                    <a:pt x="487" y="587"/>
                  </a:cubicBezTo>
                  <a:cubicBezTo>
                    <a:pt x="486" y="585"/>
                    <a:pt x="486" y="584"/>
                    <a:pt x="485" y="583"/>
                  </a:cubicBezTo>
                  <a:cubicBezTo>
                    <a:pt x="484" y="582"/>
                    <a:pt x="484" y="582"/>
                    <a:pt x="484" y="582"/>
                  </a:cubicBezTo>
                  <a:cubicBezTo>
                    <a:pt x="483" y="581"/>
                    <a:pt x="483" y="580"/>
                    <a:pt x="482" y="579"/>
                  </a:cubicBezTo>
                  <a:cubicBezTo>
                    <a:pt x="481" y="578"/>
                    <a:pt x="481" y="578"/>
                    <a:pt x="481" y="578"/>
                  </a:cubicBezTo>
                  <a:cubicBezTo>
                    <a:pt x="480" y="577"/>
                    <a:pt x="479" y="576"/>
                    <a:pt x="478" y="575"/>
                  </a:cubicBezTo>
                  <a:cubicBezTo>
                    <a:pt x="478" y="574"/>
                    <a:pt x="478" y="574"/>
                    <a:pt x="478" y="574"/>
                  </a:cubicBezTo>
                  <a:cubicBezTo>
                    <a:pt x="477" y="573"/>
                    <a:pt x="476" y="572"/>
                    <a:pt x="474" y="571"/>
                  </a:cubicBezTo>
                  <a:cubicBezTo>
                    <a:pt x="474" y="571"/>
                    <a:pt x="474" y="571"/>
                    <a:pt x="474" y="571"/>
                  </a:cubicBezTo>
                  <a:cubicBezTo>
                    <a:pt x="473" y="570"/>
                    <a:pt x="472" y="569"/>
                    <a:pt x="471" y="568"/>
                  </a:cubicBezTo>
                  <a:cubicBezTo>
                    <a:pt x="470" y="567"/>
                    <a:pt x="470" y="567"/>
                    <a:pt x="470" y="567"/>
                  </a:cubicBezTo>
                  <a:cubicBezTo>
                    <a:pt x="469" y="566"/>
                    <a:pt x="468" y="565"/>
                    <a:pt x="466" y="565"/>
                  </a:cubicBezTo>
                  <a:cubicBezTo>
                    <a:pt x="466" y="564"/>
                    <a:pt x="466" y="564"/>
                    <a:pt x="466" y="564"/>
                  </a:cubicBezTo>
                  <a:cubicBezTo>
                    <a:pt x="464" y="563"/>
                    <a:pt x="463" y="563"/>
                    <a:pt x="462" y="562"/>
                  </a:cubicBezTo>
                  <a:cubicBezTo>
                    <a:pt x="461" y="562"/>
                    <a:pt x="461" y="562"/>
                    <a:pt x="461" y="562"/>
                  </a:cubicBezTo>
                  <a:cubicBezTo>
                    <a:pt x="460" y="561"/>
                    <a:pt x="458" y="560"/>
                    <a:pt x="457" y="559"/>
                  </a:cubicBezTo>
                  <a:cubicBezTo>
                    <a:pt x="456" y="559"/>
                    <a:pt x="456" y="559"/>
                    <a:pt x="456" y="559"/>
                  </a:cubicBezTo>
                  <a:cubicBezTo>
                    <a:pt x="455" y="558"/>
                    <a:pt x="453" y="558"/>
                    <a:pt x="452" y="557"/>
                  </a:cubicBezTo>
                  <a:cubicBezTo>
                    <a:pt x="457" y="531"/>
                    <a:pt x="469" y="495"/>
                    <a:pt x="492" y="459"/>
                  </a:cubicBezTo>
                  <a:cubicBezTo>
                    <a:pt x="500" y="469"/>
                    <a:pt x="508" y="480"/>
                    <a:pt x="514" y="492"/>
                  </a:cubicBezTo>
                  <a:cubicBezTo>
                    <a:pt x="521" y="482"/>
                    <a:pt x="528" y="473"/>
                    <a:pt x="534" y="463"/>
                  </a:cubicBezTo>
                  <a:cubicBezTo>
                    <a:pt x="534" y="463"/>
                    <a:pt x="534" y="462"/>
                    <a:pt x="533" y="462"/>
                  </a:cubicBezTo>
                  <a:cubicBezTo>
                    <a:pt x="538" y="460"/>
                    <a:pt x="542" y="458"/>
                    <a:pt x="547" y="455"/>
                  </a:cubicBezTo>
                  <a:cubicBezTo>
                    <a:pt x="555" y="482"/>
                    <a:pt x="555" y="511"/>
                    <a:pt x="546" y="539"/>
                  </a:cubicBezTo>
                  <a:cubicBezTo>
                    <a:pt x="560" y="531"/>
                    <a:pt x="573" y="520"/>
                    <a:pt x="585" y="507"/>
                  </a:cubicBezTo>
                  <a:cubicBezTo>
                    <a:pt x="608" y="479"/>
                    <a:pt x="618" y="445"/>
                    <a:pt x="616" y="412"/>
                  </a:cubicBezTo>
                  <a:cubicBezTo>
                    <a:pt x="634" y="398"/>
                    <a:pt x="652" y="383"/>
                    <a:pt x="670" y="366"/>
                  </a:cubicBezTo>
                  <a:cubicBezTo>
                    <a:pt x="672" y="368"/>
                    <a:pt x="674" y="370"/>
                    <a:pt x="676" y="372"/>
                  </a:cubicBezTo>
                  <a:cubicBezTo>
                    <a:pt x="678" y="367"/>
                    <a:pt x="681" y="361"/>
                    <a:pt x="683" y="355"/>
                  </a:cubicBezTo>
                  <a:cubicBezTo>
                    <a:pt x="683" y="355"/>
                    <a:pt x="682" y="354"/>
                    <a:pt x="682" y="354"/>
                  </a:cubicBezTo>
                  <a:cubicBezTo>
                    <a:pt x="693" y="343"/>
                    <a:pt x="703" y="331"/>
                    <a:pt x="713" y="319"/>
                  </a:cubicBezTo>
                  <a:cubicBezTo>
                    <a:pt x="717" y="315"/>
                    <a:pt x="721" y="310"/>
                    <a:pt x="724" y="306"/>
                  </a:cubicBezTo>
                  <a:cubicBezTo>
                    <a:pt x="724" y="306"/>
                    <a:pt x="724" y="306"/>
                    <a:pt x="724" y="306"/>
                  </a:cubicBezTo>
                  <a:cubicBezTo>
                    <a:pt x="724" y="305"/>
                    <a:pt x="724" y="305"/>
                    <a:pt x="724" y="305"/>
                  </a:cubicBezTo>
                  <a:cubicBezTo>
                    <a:pt x="727" y="302"/>
                    <a:pt x="730" y="299"/>
                    <a:pt x="732" y="295"/>
                  </a:cubicBezTo>
                  <a:cubicBezTo>
                    <a:pt x="732" y="295"/>
                    <a:pt x="732" y="295"/>
                    <a:pt x="732" y="295"/>
                  </a:cubicBezTo>
                  <a:cubicBezTo>
                    <a:pt x="732" y="295"/>
                    <a:pt x="732" y="295"/>
                    <a:pt x="732" y="295"/>
                  </a:cubicBezTo>
                  <a:cubicBezTo>
                    <a:pt x="735" y="292"/>
                    <a:pt x="738" y="288"/>
                    <a:pt x="740" y="285"/>
                  </a:cubicBezTo>
                  <a:cubicBezTo>
                    <a:pt x="740" y="284"/>
                    <a:pt x="740" y="284"/>
                    <a:pt x="740" y="284"/>
                  </a:cubicBezTo>
                  <a:cubicBezTo>
                    <a:pt x="743" y="281"/>
                    <a:pt x="745" y="277"/>
                    <a:pt x="748" y="274"/>
                  </a:cubicBezTo>
                  <a:cubicBezTo>
                    <a:pt x="748" y="273"/>
                    <a:pt x="748" y="273"/>
                    <a:pt x="748" y="273"/>
                  </a:cubicBezTo>
                  <a:cubicBezTo>
                    <a:pt x="750" y="270"/>
                    <a:pt x="753" y="266"/>
                    <a:pt x="755" y="263"/>
                  </a:cubicBezTo>
                  <a:cubicBezTo>
                    <a:pt x="755" y="263"/>
                    <a:pt x="755" y="263"/>
                    <a:pt x="755" y="263"/>
                  </a:cubicBezTo>
                  <a:cubicBezTo>
                    <a:pt x="773" y="236"/>
                    <a:pt x="788" y="208"/>
                    <a:pt x="799" y="181"/>
                  </a:cubicBezTo>
                  <a:cubicBezTo>
                    <a:pt x="800" y="180"/>
                    <a:pt x="801" y="178"/>
                    <a:pt x="801" y="177"/>
                  </a:cubicBezTo>
                  <a:cubicBezTo>
                    <a:pt x="823" y="124"/>
                    <a:pt x="834" y="73"/>
                    <a:pt x="832" y="28"/>
                  </a:cubicBezTo>
                  <a:cubicBezTo>
                    <a:pt x="832" y="27"/>
                    <a:pt x="832" y="27"/>
                    <a:pt x="832" y="27"/>
                  </a:cubicBezTo>
                  <a:cubicBezTo>
                    <a:pt x="832" y="24"/>
                    <a:pt x="832" y="22"/>
                    <a:pt x="832" y="19"/>
                  </a:cubicBezTo>
                  <a:cubicBezTo>
                    <a:pt x="832" y="19"/>
                    <a:pt x="832" y="18"/>
                    <a:pt x="832" y="18"/>
                  </a:cubicBezTo>
                  <a:cubicBezTo>
                    <a:pt x="832" y="15"/>
                    <a:pt x="831" y="13"/>
                    <a:pt x="831" y="11"/>
                  </a:cubicBezTo>
                  <a:cubicBezTo>
                    <a:pt x="831" y="10"/>
                    <a:pt x="831" y="9"/>
                    <a:pt x="831" y="9"/>
                  </a:cubicBezTo>
                  <a:cubicBezTo>
                    <a:pt x="831" y="6"/>
                    <a:pt x="830" y="3"/>
                    <a:pt x="830" y="0"/>
                  </a:cubicBezTo>
                  <a:cubicBezTo>
                    <a:pt x="827" y="0"/>
                    <a:pt x="824" y="0"/>
                    <a:pt x="821" y="1"/>
                  </a:cubicBezTo>
                  <a:cubicBezTo>
                    <a:pt x="821" y="1"/>
                    <a:pt x="820" y="1"/>
                    <a:pt x="819" y="1"/>
                  </a:cubicBezTo>
                  <a:cubicBezTo>
                    <a:pt x="817" y="1"/>
                    <a:pt x="815" y="1"/>
                    <a:pt x="812" y="1"/>
                  </a:cubicBezTo>
                  <a:cubicBezTo>
                    <a:pt x="812" y="1"/>
                    <a:pt x="811" y="1"/>
                    <a:pt x="811" y="2"/>
                  </a:cubicBezTo>
                  <a:cubicBezTo>
                    <a:pt x="808" y="2"/>
                    <a:pt x="806" y="2"/>
                    <a:pt x="803" y="2"/>
                  </a:cubicBezTo>
                  <a:cubicBezTo>
                    <a:pt x="802" y="3"/>
                    <a:pt x="802" y="3"/>
                    <a:pt x="802" y="3"/>
                  </a:cubicBezTo>
                  <a:cubicBezTo>
                    <a:pt x="758" y="9"/>
                    <a:pt x="709" y="29"/>
                    <a:pt x="661" y="60"/>
                  </a:cubicBezTo>
                  <a:cubicBezTo>
                    <a:pt x="660" y="61"/>
                    <a:pt x="658" y="62"/>
                    <a:pt x="657" y="63"/>
                  </a:cubicBezTo>
                  <a:cubicBezTo>
                    <a:pt x="636" y="77"/>
                    <a:pt x="614" y="93"/>
                    <a:pt x="594" y="112"/>
                  </a:cubicBezTo>
                  <a:cubicBezTo>
                    <a:pt x="594" y="112"/>
                    <a:pt x="594" y="112"/>
                    <a:pt x="594" y="112"/>
                  </a:cubicBezTo>
                  <a:cubicBezTo>
                    <a:pt x="594" y="112"/>
                    <a:pt x="594" y="112"/>
                    <a:pt x="594" y="112"/>
                  </a:cubicBezTo>
                  <a:cubicBezTo>
                    <a:pt x="591" y="115"/>
                    <a:pt x="588" y="118"/>
                    <a:pt x="585" y="121"/>
                  </a:cubicBezTo>
                  <a:cubicBezTo>
                    <a:pt x="585" y="121"/>
                    <a:pt x="585" y="121"/>
                    <a:pt x="585" y="121"/>
                  </a:cubicBezTo>
                  <a:cubicBezTo>
                    <a:pt x="581" y="124"/>
                    <a:pt x="578" y="127"/>
                    <a:pt x="575" y="130"/>
                  </a:cubicBezTo>
                  <a:cubicBezTo>
                    <a:pt x="575" y="130"/>
                    <a:pt x="575" y="130"/>
                    <a:pt x="575" y="130"/>
                  </a:cubicBezTo>
                  <a:cubicBezTo>
                    <a:pt x="572" y="133"/>
                    <a:pt x="569" y="136"/>
                    <a:pt x="566" y="139"/>
                  </a:cubicBezTo>
                  <a:cubicBezTo>
                    <a:pt x="566" y="139"/>
                    <a:pt x="566" y="139"/>
                    <a:pt x="566" y="139"/>
                  </a:cubicBezTo>
                  <a:cubicBezTo>
                    <a:pt x="563" y="142"/>
                    <a:pt x="560" y="145"/>
                    <a:pt x="557" y="148"/>
                  </a:cubicBezTo>
                  <a:cubicBezTo>
                    <a:pt x="557" y="148"/>
                    <a:pt x="557" y="148"/>
                    <a:pt x="557" y="148"/>
                  </a:cubicBezTo>
                  <a:cubicBezTo>
                    <a:pt x="557" y="148"/>
                    <a:pt x="557" y="148"/>
                    <a:pt x="557" y="148"/>
                  </a:cubicBezTo>
                  <a:cubicBezTo>
                    <a:pt x="550" y="156"/>
                    <a:pt x="543" y="164"/>
                    <a:pt x="537" y="172"/>
                  </a:cubicBezTo>
                  <a:cubicBezTo>
                    <a:pt x="527" y="183"/>
                    <a:pt x="518" y="195"/>
                    <a:pt x="509" y="207"/>
                  </a:cubicBezTo>
                  <a:cubicBezTo>
                    <a:pt x="508" y="206"/>
                    <a:pt x="508" y="206"/>
                    <a:pt x="508" y="206"/>
                  </a:cubicBezTo>
                  <a:cubicBezTo>
                    <a:pt x="503" y="210"/>
                    <a:pt x="498" y="213"/>
                    <a:pt x="493" y="217"/>
                  </a:cubicBezTo>
                  <a:cubicBezTo>
                    <a:pt x="495" y="218"/>
                    <a:pt x="497" y="220"/>
                    <a:pt x="499" y="221"/>
                  </a:cubicBezTo>
                  <a:cubicBezTo>
                    <a:pt x="485" y="242"/>
                    <a:pt x="473" y="263"/>
                    <a:pt x="463" y="284"/>
                  </a:cubicBezTo>
                  <a:cubicBezTo>
                    <a:pt x="430" y="288"/>
                    <a:pt x="398" y="304"/>
                    <a:pt x="375" y="332"/>
                  </a:cubicBezTo>
                  <a:cubicBezTo>
                    <a:pt x="364" y="345"/>
                    <a:pt x="356" y="360"/>
                    <a:pt x="351" y="376"/>
                  </a:cubicBezTo>
                  <a:cubicBezTo>
                    <a:pt x="376" y="362"/>
                    <a:pt x="404" y="356"/>
                    <a:pt x="432" y="360"/>
                  </a:cubicBezTo>
                  <a:cubicBezTo>
                    <a:pt x="431" y="364"/>
                    <a:pt x="430" y="367"/>
                    <a:pt x="429" y="371"/>
                  </a:cubicBezTo>
                  <a:cubicBezTo>
                    <a:pt x="421" y="379"/>
                    <a:pt x="413" y="387"/>
                    <a:pt x="405" y="395"/>
                  </a:cubicBezTo>
                  <a:cubicBezTo>
                    <a:pt x="414" y="399"/>
                    <a:pt x="426" y="405"/>
                    <a:pt x="440" y="414"/>
                  </a:cubicBezTo>
                  <a:cubicBezTo>
                    <a:pt x="426" y="426"/>
                    <a:pt x="374" y="464"/>
                    <a:pt x="323" y="486"/>
                  </a:cubicBezTo>
                  <a:cubicBezTo>
                    <a:pt x="320" y="461"/>
                    <a:pt x="299" y="441"/>
                    <a:pt x="273" y="441"/>
                  </a:cubicBezTo>
                  <a:cubicBezTo>
                    <a:pt x="267" y="441"/>
                    <a:pt x="261" y="443"/>
                    <a:pt x="256" y="445"/>
                  </a:cubicBezTo>
                  <a:cubicBezTo>
                    <a:pt x="248" y="426"/>
                    <a:pt x="231" y="414"/>
                    <a:pt x="210" y="414"/>
                  </a:cubicBezTo>
                  <a:cubicBezTo>
                    <a:pt x="209" y="414"/>
                    <a:pt x="208" y="414"/>
                    <a:pt x="207" y="414"/>
                  </a:cubicBezTo>
                  <a:cubicBezTo>
                    <a:pt x="208" y="410"/>
                    <a:pt x="209" y="406"/>
                    <a:pt x="209" y="402"/>
                  </a:cubicBezTo>
                  <a:cubicBezTo>
                    <a:pt x="209" y="385"/>
                    <a:pt x="195" y="372"/>
                    <a:pt x="178" y="372"/>
                  </a:cubicBezTo>
                  <a:cubicBezTo>
                    <a:pt x="170" y="372"/>
                    <a:pt x="162" y="375"/>
                    <a:pt x="156" y="381"/>
                  </a:cubicBezTo>
                  <a:cubicBezTo>
                    <a:pt x="148" y="364"/>
                    <a:pt x="131" y="352"/>
                    <a:pt x="111" y="352"/>
                  </a:cubicBezTo>
                  <a:cubicBezTo>
                    <a:pt x="105" y="352"/>
                    <a:pt x="99" y="353"/>
                    <a:pt x="94" y="355"/>
                  </a:cubicBezTo>
                  <a:cubicBezTo>
                    <a:pt x="95" y="351"/>
                    <a:pt x="95" y="346"/>
                    <a:pt x="95" y="342"/>
                  </a:cubicBezTo>
                  <a:cubicBezTo>
                    <a:pt x="95" y="323"/>
                    <a:pt x="87" y="305"/>
                    <a:pt x="75" y="293"/>
                  </a:cubicBezTo>
                  <a:cubicBezTo>
                    <a:pt x="47" y="327"/>
                    <a:pt x="22" y="363"/>
                    <a:pt x="0" y="401"/>
                  </a:cubicBezTo>
                  <a:cubicBezTo>
                    <a:pt x="70" y="408"/>
                    <a:pt x="124" y="467"/>
                    <a:pt x="124" y="539"/>
                  </a:cubicBezTo>
                </a:path>
              </a:pathLst>
            </a:custGeom>
            <a:solidFill>
              <a:srgbClr val="00B1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29" name="Freeform 373"/>
            <p:cNvSpPr/>
            <p:nvPr/>
          </p:nvSpPr>
          <p:spPr bwMode="auto">
            <a:xfrm>
              <a:off x="1463675" y="2094916"/>
              <a:ext cx="2270125" cy="2262188"/>
            </a:xfrm>
            <a:custGeom>
              <a:gdLst>
                <a:gd name="T0" fmla="*/ 803 w 833"/>
                <a:gd name="T1" fmla="*/ 2 h 830"/>
                <a:gd name="T2" fmla="*/ 594 w 833"/>
                <a:gd name="T3" fmla="*/ 112 h 830"/>
                <a:gd name="T4" fmla="*/ 566 w 833"/>
                <a:gd name="T5" fmla="*/ 139 h 830"/>
                <a:gd name="T6" fmla="*/ 508 w 833"/>
                <a:gd name="T7" fmla="*/ 206 h 830"/>
                <a:gd name="T8" fmla="*/ 463 w 833"/>
                <a:gd name="T9" fmla="*/ 284 h 830"/>
                <a:gd name="T10" fmla="*/ 432 w 833"/>
                <a:gd name="T11" fmla="*/ 360 h 830"/>
                <a:gd name="T12" fmla="*/ 440 w 833"/>
                <a:gd name="T13" fmla="*/ 414 h 830"/>
                <a:gd name="T14" fmla="*/ 207 w 833"/>
                <a:gd name="T15" fmla="*/ 414 h 830"/>
                <a:gd name="T16" fmla="*/ 111 w 833"/>
                <a:gd name="T17" fmla="*/ 352 h 830"/>
                <a:gd name="T18" fmla="*/ 75 w 833"/>
                <a:gd name="T19" fmla="*/ 293 h 830"/>
                <a:gd name="T20" fmla="*/ 155 w 833"/>
                <a:gd name="T21" fmla="*/ 560 h 830"/>
                <a:gd name="T22" fmla="*/ 349 w 833"/>
                <a:gd name="T23" fmla="*/ 685 h 830"/>
                <a:gd name="T24" fmla="*/ 641 w 833"/>
                <a:gd name="T25" fmla="*/ 799 h 830"/>
                <a:gd name="T26" fmla="*/ 635 w 833"/>
                <a:gd name="T27" fmla="*/ 798 h 830"/>
                <a:gd name="T28" fmla="*/ 622 w 833"/>
                <a:gd name="T29" fmla="*/ 796 h 830"/>
                <a:gd name="T30" fmla="*/ 616 w 833"/>
                <a:gd name="T31" fmla="*/ 796 h 830"/>
                <a:gd name="T32" fmla="*/ 615 w 833"/>
                <a:gd name="T33" fmla="*/ 796 h 830"/>
                <a:gd name="T34" fmla="*/ 612 w 833"/>
                <a:gd name="T35" fmla="*/ 796 h 830"/>
                <a:gd name="T36" fmla="*/ 609 w 833"/>
                <a:gd name="T37" fmla="*/ 796 h 830"/>
                <a:gd name="T38" fmla="*/ 611 w 833"/>
                <a:gd name="T39" fmla="*/ 795 h 830"/>
                <a:gd name="T40" fmla="*/ 612 w 833"/>
                <a:gd name="T41" fmla="*/ 792 h 830"/>
                <a:gd name="T42" fmla="*/ 611 w 833"/>
                <a:gd name="T43" fmla="*/ 785 h 830"/>
                <a:gd name="T44" fmla="*/ 608 w 833"/>
                <a:gd name="T45" fmla="*/ 777 h 830"/>
                <a:gd name="T46" fmla="*/ 605 w 833"/>
                <a:gd name="T47" fmla="*/ 770 h 830"/>
                <a:gd name="T48" fmla="*/ 600 w 833"/>
                <a:gd name="T49" fmla="*/ 763 h 830"/>
                <a:gd name="T50" fmla="*/ 595 w 833"/>
                <a:gd name="T51" fmla="*/ 758 h 830"/>
                <a:gd name="T52" fmla="*/ 573 w 833"/>
                <a:gd name="T53" fmla="*/ 747 h 830"/>
                <a:gd name="T54" fmla="*/ 587 w 833"/>
                <a:gd name="T55" fmla="*/ 723 h 830"/>
                <a:gd name="T56" fmla="*/ 586 w 833"/>
                <a:gd name="T57" fmla="*/ 716 h 830"/>
                <a:gd name="T58" fmla="*/ 584 w 833"/>
                <a:gd name="T59" fmla="*/ 708 h 830"/>
                <a:gd name="T60" fmla="*/ 579 w 833"/>
                <a:gd name="T61" fmla="*/ 701 h 830"/>
                <a:gd name="T62" fmla="*/ 571 w 833"/>
                <a:gd name="T63" fmla="*/ 695 h 830"/>
                <a:gd name="T64" fmla="*/ 564 w 833"/>
                <a:gd name="T65" fmla="*/ 692 h 830"/>
                <a:gd name="T66" fmla="*/ 559 w 833"/>
                <a:gd name="T67" fmla="*/ 691 h 830"/>
                <a:gd name="T68" fmla="*/ 556 w 833"/>
                <a:gd name="T69" fmla="*/ 697 h 830"/>
                <a:gd name="T70" fmla="*/ 555 w 833"/>
                <a:gd name="T71" fmla="*/ 693 h 830"/>
                <a:gd name="T72" fmla="*/ 553 w 833"/>
                <a:gd name="T73" fmla="*/ 692 h 830"/>
                <a:gd name="T74" fmla="*/ 552 w 833"/>
                <a:gd name="T75" fmla="*/ 692 h 830"/>
                <a:gd name="T76" fmla="*/ 545 w 833"/>
                <a:gd name="T77" fmla="*/ 694 h 830"/>
                <a:gd name="T78" fmla="*/ 538 w 833"/>
                <a:gd name="T79" fmla="*/ 697 h 830"/>
                <a:gd name="T80" fmla="*/ 494 w 833"/>
                <a:gd name="T81" fmla="*/ 656 h 830"/>
                <a:gd name="T82" fmla="*/ 495 w 833"/>
                <a:gd name="T83" fmla="*/ 638 h 830"/>
                <a:gd name="T84" fmla="*/ 497 w 833"/>
                <a:gd name="T85" fmla="*/ 627 h 830"/>
                <a:gd name="T86" fmla="*/ 497 w 833"/>
                <a:gd name="T87" fmla="*/ 617 h 830"/>
                <a:gd name="T88" fmla="*/ 494 w 833"/>
                <a:gd name="T89" fmla="*/ 601 h 830"/>
                <a:gd name="T90" fmla="*/ 488 w 833"/>
                <a:gd name="T91" fmla="*/ 587 h 830"/>
                <a:gd name="T92" fmla="*/ 478 w 833"/>
                <a:gd name="T93" fmla="*/ 575 h 830"/>
                <a:gd name="T94" fmla="*/ 466 w 833"/>
                <a:gd name="T95" fmla="*/ 565 h 830"/>
                <a:gd name="T96" fmla="*/ 452 w 833"/>
                <a:gd name="T97" fmla="*/ 557 h 830"/>
                <a:gd name="T98" fmla="*/ 534 w 833"/>
                <a:gd name="T99" fmla="*/ 463 h 830"/>
                <a:gd name="T100" fmla="*/ 553 w 833"/>
                <a:gd name="T101" fmla="*/ 495 h 830"/>
                <a:gd name="T102" fmla="*/ 616 w 833"/>
                <a:gd name="T103" fmla="*/ 412 h 830"/>
                <a:gd name="T104" fmla="*/ 682 w 833"/>
                <a:gd name="T105" fmla="*/ 354 h 830"/>
                <a:gd name="T106" fmla="*/ 724 w 833"/>
                <a:gd name="T107" fmla="*/ 306 h 830"/>
                <a:gd name="T108" fmla="*/ 740 w 833"/>
                <a:gd name="T109" fmla="*/ 284 h 830"/>
                <a:gd name="T110" fmla="*/ 801 w 833"/>
                <a:gd name="T111" fmla="*/ 177 h 830"/>
                <a:gd name="T112" fmla="*/ 831 w 833"/>
                <a:gd name="T113" fmla="*/ 11 h 83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33" h="830">
                  <a:moveTo>
                    <a:pt x="830" y="0"/>
                  </a:moveTo>
                  <a:cubicBezTo>
                    <a:pt x="827" y="0"/>
                    <a:pt x="824" y="0"/>
                    <a:pt x="821" y="1"/>
                  </a:cubicBezTo>
                  <a:cubicBezTo>
                    <a:pt x="821" y="1"/>
                    <a:pt x="820" y="1"/>
                    <a:pt x="819" y="1"/>
                  </a:cubicBezTo>
                  <a:cubicBezTo>
                    <a:pt x="817" y="1"/>
                    <a:pt x="815" y="1"/>
                    <a:pt x="812" y="1"/>
                  </a:cubicBezTo>
                  <a:cubicBezTo>
                    <a:pt x="812" y="1"/>
                    <a:pt x="811" y="1"/>
                    <a:pt x="811" y="2"/>
                  </a:cubicBezTo>
                  <a:cubicBezTo>
                    <a:pt x="808" y="2"/>
                    <a:pt x="806" y="2"/>
                    <a:pt x="803" y="2"/>
                  </a:cubicBezTo>
                  <a:cubicBezTo>
                    <a:pt x="802" y="3"/>
                    <a:pt x="802" y="3"/>
                    <a:pt x="802" y="3"/>
                  </a:cubicBezTo>
                  <a:cubicBezTo>
                    <a:pt x="758" y="9"/>
                    <a:pt x="709" y="29"/>
                    <a:pt x="661" y="60"/>
                  </a:cubicBezTo>
                  <a:cubicBezTo>
                    <a:pt x="660" y="61"/>
                    <a:pt x="658" y="62"/>
                    <a:pt x="657" y="63"/>
                  </a:cubicBezTo>
                  <a:cubicBezTo>
                    <a:pt x="636" y="77"/>
                    <a:pt x="614" y="93"/>
                    <a:pt x="594" y="112"/>
                  </a:cubicBezTo>
                  <a:cubicBezTo>
                    <a:pt x="594" y="112"/>
                    <a:pt x="594" y="112"/>
                    <a:pt x="594" y="112"/>
                  </a:cubicBezTo>
                  <a:cubicBezTo>
                    <a:pt x="594" y="112"/>
                    <a:pt x="594" y="112"/>
                    <a:pt x="594" y="112"/>
                  </a:cubicBezTo>
                  <a:cubicBezTo>
                    <a:pt x="591" y="115"/>
                    <a:pt x="588" y="118"/>
                    <a:pt x="585" y="121"/>
                  </a:cubicBezTo>
                  <a:cubicBezTo>
                    <a:pt x="585" y="121"/>
                    <a:pt x="585" y="121"/>
                    <a:pt x="585" y="121"/>
                  </a:cubicBezTo>
                  <a:cubicBezTo>
                    <a:pt x="581" y="124"/>
                    <a:pt x="578" y="127"/>
                    <a:pt x="575" y="130"/>
                  </a:cubicBezTo>
                  <a:cubicBezTo>
                    <a:pt x="575" y="130"/>
                    <a:pt x="575" y="130"/>
                    <a:pt x="575" y="130"/>
                  </a:cubicBezTo>
                  <a:cubicBezTo>
                    <a:pt x="572" y="133"/>
                    <a:pt x="569" y="136"/>
                    <a:pt x="566" y="139"/>
                  </a:cubicBezTo>
                  <a:cubicBezTo>
                    <a:pt x="566" y="139"/>
                    <a:pt x="566" y="139"/>
                    <a:pt x="566" y="139"/>
                  </a:cubicBezTo>
                  <a:cubicBezTo>
                    <a:pt x="563" y="142"/>
                    <a:pt x="560" y="145"/>
                    <a:pt x="557" y="148"/>
                  </a:cubicBezTo>
                  <a:cubicBezTo>
                    <a:pt x="557" y="148"/>
                    <a:pt x="557" y="148"/>
                    <a:pt x="557" y="148"/>
                  </a:cubicBezTo>
                  <a:cubicBezTo>
                    <a:pt x="557" y="148"/>
                    <a:pt x="557" y="148"/>
                    <a:pt x="557" y="148"/>
                  </a:cubicBezTo>
                  <a:cubicBezTo>
                    <a:pt x="550" y="156"/>
                    <a:pt x="543" y="164"/>
                    <a:pt x="537" y="172"/>
                  </a:cubicBezTo>
                  <a:cubicBezTo>
                    <a:pt x="527" y="183"/>
                    <a:pt x="518" y="195"/>
                    <a:pt x="509" y="207"/>
                  </a:cubicBezTo>
                  <a:cubicBezTo>
                    <a:pt x="508" y="206"/>
                    <a:pt x="508" y="206"/>
                    <a:pt x="508" y="206"/>
                  </a:cubicBezTo>
                  <a:cubicBezTo>
                    <a:pt x="503" y="210"/>
                    <a:pt x="498" y="213"/>
                    <a:pt x="493" y="217"/>
                  </a:cubicBezTo>
                  <a:cubicBezTo>
                    <a:pt x="495" y="218"/>
                    <a:pt x="497" y="220"/>
                    <a:pt x="499" y="221"/>
                  </a:cubicBezTo>
                  <a:cubicBezTo>
                    <a:pt x="499" y="221"/>
                    <a:pt x="499" y="221"/>
                    <a:pt x="499" y="221"/>
                  </a:cubicBezTo>
                  <a:cubicBezTo>
                    <a:pt x="499" y="221"/>
                    <a:pt x="499" y="221"/>
                    <a:pt x="499" y="221"/>
                  </a:cubicBezTo>
                  <a:cubicBezTo>
                    <a:pt x="499" y="221"/>
                    <a:pt x="499" y="221"/>
                    <a:pt x="499" y="221"/>
                  </a:cubicBezTo>
                  <a:cubicBezTo>
                    <a:pt x="485" y="242"/>
                    <a:pt x="473" y="263"/>
                    <a:pt x="463" y="284"/>
                  </a:cubicBezTo>
                  <a:cubicBezTo>
                    <a:pt x="430" y="288"/>
                    <a:pt x="398" y="304"/>
                    <a:pt x="375" y="332"/>
                  </a:cubicBezTo>
                  <a:cubicBezTo>
                    <a:pt x="364" y="345"/>
                    <a:pt x="356" y="360"/>
                    <a:pt x="351" y="376"/>
                  </a:cubicBezTo>
                  <a:cubicBezTo>
                    <a:pt x="371" y="364"/>
                    <a:pt x="394" y="359"/>
                    <a:pt x="416" y="359"/>
                  </a:cubicBezTo>
                  <a:cubicBezTo>
                    <a:pt x="422" y="359"/>
                    <a:pt x="427" y="359"/>
                    <a:pt x="432" y="360"/>
                  </a:cubicBezTo>
                  <a:cubicBezTo>
                    <a:pt x="432" y="360"/>
                    <a:pt x="432" y="360"/>
                    <a:pt x="432" y="360"/>
                  </a:cubicBezTo>
                  <a:cubicBezTo>
                    <a:pt x="432" y="360"/>
                    <a:pt x="432" y="360"/>
                    <a:pt x="432" y="360"/>
                  </a:cubicBezTo>
                  <a:cubicBezTo>
                    <a:pt x="431" y="364"/>
                    <a:pt x="430" y="367"/>
                    <a:pt x="429" y="371"/>
                  </a:cubicBezTo>
                  <a:cubicBezTo>
                    <a:pt x="421" y="379"/>
                    <a:pt x="413" y="387"/>
                    <a:pt x="405" y="395"/>
                  </a:cubicBezTo>
                  <a:cubicBezTo>
                    <a:pt x="414" y="399"/>
                    <a:pt x="426" y="405"/>
                    <a:pt x="440" y="414"/>
                  </a:cubicBezTo>
                  <a:cubicBezTo>
                    <a:pt x="440" y="414"/>
                    <a:pt x="440" y="414"/>
                    <a:pt x="440" y="414"/>
                  </a:cubicBezTo>
                  <a:cubicBezTo>
                    <a:pt x="440" y="414"/>
                    <a:pt x="440" y="414"/>
                    <a:pt x="440" y="414"/>
                  </a:cubicBezTo>
                  <a:cubicBezTo>
                    <a:pt x="440" y="414"/>
                    <a:pt x="440" y="414"/>
                    <a:pt x="440" y="414"/>
                  </a:cubicBezTo>
                  <a:cubicBezTo>
                    <a:pt x="426" y="426"/>
                    <a:pt x="374" y="464"/>
                    <a:pt x="323" y="486"/>
                  </a:cubicBezTo>
                  <a:cubicBezTo>
                    <a:pt x="320" y="461"/>
                    <a:pt x="299" y="441"/>
                    <a:pt x="273" y="441"/>
                  </a:cubicBezTo>
                  <a:cubicBezTo>
                    <a:pt x="267" y="441"/>
                    <a:pt x="261" y="443"/>
                    <a:pt x="256" y="445"/>
                  </a:cubicBezTo>
                  <a:cubicBezTo>
                    <a:pt x="248" y="426"/>
                    <a:pt x="231" y="414"/>
                    <a:pt x="210" y="414"/>
                  </a:cubicBezTo>
                  <a:cubicBezTo>
                    <a:pt x="209" y="414"/>
                    <a:pt x="208" y="414"/>
                    <a:pt x="207" y="414"/>
                  </a:cubicBezTo>
                  <a:cubicBezTo>
                    <a:pt x="207" y="414"/>
                    <a:pt x="207" y="414"/>
                    <a:pt x="207" y="414"/>
                  </a:cubicBezTo>
                  <a:cubicBezTo>
                    <a:pt x="207" y="414"/>
                    <a:pt x="207" y="414"/>
                    <a:pt x="207" y="414"/>
                  </a:cubicBezTo>
                  <a:cubicBezTo>
                    <a:pt x="207" y="414"/>
                    <a:pt x="207" y="414"/>
                    <a:pt x="207" y="414"/>
                  </a:cubicBezTo>
                  <a:cubicBezTo>
                    <a:pt x="208" y="410"/>
                    <a:pt x="209" y="406"/>
                    <a:pt x="209" y="402"/>
                  </a:cubicBezTo>
                  <a:cubicBezTo>
                    <a:pt x="209" y="385"/>
                    <a:pt x="195" y="372"/>
                    <a:pt x="178" y="372"/>
                  </a:cubicBezTo>
                  <a:cubicBezTo>
                    <a:pt x="170" y="372"/>
                    <a:pt x="162" y="375"/>
                    <a:pt x="156" y="381"/>
                  </a:cubicBezTo>
                  <a:cubicBezTo>
                    <a:pt x="148" y="364"/>
                    <a:pt x="131" y="352"/>
                    <a:pt x="111" y="352"/>
                  </a:cubicBezTo>
                  <a:cubicBezTo>
                    <a:pt x="105" y="352"/>
                    <a:pt x="99" y="353"/>
                    <a:pt x="94" y="355"/>
                  </a:cubicBezTo>
                  <a:cubicBezTo>
                    <a:pt x="94" y="355"/>
                    <a:pt x="94" y="355"/>
                    <a:pt x="94" y="355"/>
                  </a:cubicBezTo>
                  <a:cubicBezTo>
                    <a:pt x="94" y="355"/>
                    <a:pt x="94" y="355"/>
                    <a:pt x="94" y="355"/>
                  </a:cubicBezTo>
                  <a:cubicBezTo>
                    <a:pt x="95" y="351"/>
                    <a:pt x="95" y="346"/>
                    <a:pt x="95" y="342"/>
                  </a:cubicBezTo>
                  <a:cubicBezTo>
                    <a:pt x="95" y="323"/>
                    <a:pt x="87" y="305"/>
                    <a:pt x="75" y="293"/>
                  </a:cubicBezTo>
                  <a:cubicBezTo>
                    <a:pt x="75" y="293"/>
                    <a:pt x="75" y="293"/>
                    <a:pt x="75" y="293"/>
                  </a:cubicBezTo>
                  <a:cubicBezTo>
                    <a:pt x="47" y="327"/>
                    <a:pt x="22" y="363"/>
                    <a:pt x="0" y="401"/>
                  </a:cubicBezTo>
                  <a:cubicBezTo>
                    <a:pt x="70" y="408"/>
                    <a:pt x="124" y="467"/>
                    <a:pt x="124" y="539"/>
                  </a:cubicBezTo>
                  <a:cubicBezTo>
                    <a:pt x="124" y="539"/>
                    <a:pt x="124" y="539"/>
                    <a:pt x="124" y="539"/>
                  </a:cubicBezTo>
                  <a:cubicBezTo>
                    <a:pt x="124" y="539"/>
                    <a:pt x="124" y="539"/>
                    <a:pt x="124" y="539"/>
                  </a:cubicBezTo>
                  <a:cubicBezTo>
                    <a:pt x="124" y="548"/>
                    <a:pt x="123" y="557"/>
                    <a:pt x="121" y="566"/>
                  </a:cubicBezTo>
                  <a:cubicBezTo>
                    <a:pt x="132" y="562"/>
                    <a:pt x="143" y="560"/>
                    <a:pt x="155" y="560"/>
                  </a:cubicBezTo>
                  <a:cubicBezTo>
                    <a:pt x="196" y="560"/>
                    <a:pt x="231" y="584"/>
                    <a:pt x="247" y="619"/>
                  </a:cubicBezTo>
                  <a:cubicBezTo>
                    <a:pt x="258" y="607"/>
                    <a:pt x="274" y="599"/>
                    <a:pt x="292" y="599"/>
                  </a:cubicBezTo>
                  <a:cubicBezTo>
                    <a:pt x="326" y="599"/>
                    <a:pt x="354" y="627"/>
                    <a:pt x="354" y="661"/>
                  </a:cubicBezTo>
                  <a:cubicBezTo>
                    <a:pt x="354" y="661"/>
                    <a:pt x="354" y="661"/>
                    <a:pt x="354" y="661"/>
                  </a:cubicBezTo>
                  <a:cubicBezTo>
                    <a:pt x="354" y="661"/>
                    <a:pt x="354" y="661"/>
                    <a:pt x="354" y="661"/>
                  </a:cubicBezTo>
                  <a:cubicBezTo>
                    <a:pt x="354" y="669"/>
                    <a:pt x="352" y="677"/>
                    <a:pt x="349" y="685"/>
                  </a:cubicBezTo>
                  <a:cubicBezTo>
                    <a:pt x="351" y="684"/>
                    <a:pt x="353" y="684"/>
                    <a:pt x="355" y="684"/>
                  </a:cubicBezTo>
                  <a:cubicBezTo>
                    <a:pt x="397" y="684"/>
                    <a:pt x="433" y="710"/>
                    <a:pt x="448" y="747"/>
                  </a:cubicBezTo>
                  <a:cubicBezTo>
                    <a:pt x="459" y="743"/>
                    <a:pt x="471" y="740"/>
                    <a:pt x="483" y="740"/>
                  </a:cubicBezTo>
                  <a:cubicBezTo>
                    <a:pt x="535" y="740"/>
                    <a:pt x="578" y="779"/>
                    <a:pt x="583" y="830"/>
                  </a:cubicBezTo>
                  <a:cubicBezTo>
                    <a:pt x="604" y="821"/>
                    <a:pt x="624" y="811"/>
                    <a:pt x="644" y="800"/>
                  </a:cubicBezTo>
                  <a:cubicBezTo>
                    <a:pt x="643" y="800"/>
                    <a:pt x="642" y="800"/>
                    <a:pt x="641" y="799"/>
                  </a:cubicBezTo>
                  <a:cubicBezTo>
                    <a:pt x="641" y="799"/>
                    <a:pt x="641" y="799"/>
                    <a:pt x="641" y="799"/>
                  </a:cubicBezTo>
                  <a:cubicBezTo>
                    <a:pt x="640" y="799"/>
                    <a:pt x="640" y="799"/>
                    <a:pt x="640" y="799"/>
                  </a:cubicBezTo>
                  <a:cubicBezTo>
                    <a:pt x="640" y="799"/>
                    <a:pt x="640" y="799"/>
                    <a:pt x="640" y="799"/>
                  </a:cubicBezTo>
                  <a:cubicBezTo>
                    <a:pt x="640" y="799"/>
                    <a:pt x="640" y="799"/>
                    <a:pt x="640" y="799"/>
                  </a:cubicBezTo>
                  <a:cubicBezTo>
                    <a:pt x="639" y="799"/>
                    <a:pt x="639" y="799"/>
                    <a:pt x="639" y="799"/>
                  </a:cubicBezTo>
                  <a:cubicBezTo>
                    <a:pt x="638" y="798"/>
                    <a:pt x="636" y="798"/>
                    <a:pt x="635" y="798"/>
                  </a:cubicBezTo>
                  <a:cubicBezTo>
                    <a:pt x="635" y="797"/>
                    <a:pt x="635" y="797"/>
                    <a:pt x="635" y="797"/>
                  </a:cubicBezTo>
                  <a:cubicBezTo>
                    <a:pt x="633" y="797"/>
                    <a:pt x="632" y="797"/>
                    <a:pt x="630" y="797"/>
                  </a:cubicBezTo>
                  <a:cubicBezTo>
                    <a:pt x="630" y="797"/>
                    <a:pt x="630" y="797"/>
                    <a:pt x="630" y="797"/>
                  </a:cubicBezTo>
                  <a:cubicBezTo>
                    <a:pt x="629" y="796"/>
                    <a:pt x="627" y="796"/>
                    <a:pt x="626" y="796"/>
                  </a:cubicBezTo>
                  <a:cubicBezTo>
                    <a:pt x="625" y="796"/>
                    <a:pt x="625" y="796"/>
                    <a:pt x="625" y="796"/>
                  </a:cubicBezTo>
                  <a:cubicBezTo>
                    <a:pt x="624" y="796"/>
                    <a:pt x="623" y="796"/>
                    <a:pt x="622" y="796"/>
                  </a:cubicBezTo>
                  <a:cubicBezTo>
                    <a:pt x="621" y="798"/>
                    <a:pt x="621" y="798"/>
                    <a:pt x="621" y="798"/>
                  </a:cubicBezTo>
                  <a:cubicBezTo>
                    <a:pt x="621" y="801"/>
                    <a:pt x="621" y="801"/>
                    <a:pt x="621" y="801"/>
                  </a:cubicBezTo>
                  <a:cubicBezTo>
                    <a:pt x="617" y="801"/>
                    <a:pt x="617" y="801"/>
                    <a:pt x="617" y="801"/>
                  </a:cubicBezTo>
                  <a:cubicBezTo>
                    <a:pt x="617" y="797"/>
                    <a:pt x="617" y="797"/>
                    <a:pt x="617" y="797"/>
                  </a:cubicBezTo>
                  <a:cubicBezTo>
                    <a:pt x="617" y="797"/>
                    <a:pt x="616" y="796"/>
                    <a:pt x="616" y="796"/>
                  </a:cubicBezTo>
                  <a:cubicBezTo>
                    <a:pt x="616" y="796"/>
                    <a:pt x="616" y="796"/>
                    <a:pt x="616" y="796"/>
                  </a:cubicBezTo>
                  <a:cubicBezTo>
                    <a:pt x="616" y="796"/>
                    <a:pt x="616" y="796"/>
                    <a:pt x="616" y="796"/>
                  </a:cubicBezTo>
                  <a:cubicBezTo>
                    <a:pt x="616" y="796"/>
                    <a:pt x="616" y="796"/>
                    <a:pt x="616" y="796"/>
                  </a:cubicBezTo>
                  <a:cubicBezTo>
                    <a:pt x="616" y="796"/>
                    <a:pt x="616" y="796"/>
                    <a:pt x="616" y="796"/>
                  </a:cubicBezTo>
                  <a:cubicBezTo>
                    <a:pt x="615" y="796"/>
                    <a:pt x="615" y="796"/>
                    <a:pt x="615" y="796"/>
                  </a:cubicBezTo>
                  <a:cubicBezTo>
                    <a:pt x="615" y="796"/>
                    <a:pt x="615" y="796"/>
                    <a:pt x="615" y="796"/>
                  </a:cubicBezTo>
                  <a:cubicBezTo>
                    <a:pt x="615" y="796"/>
                    <a:pt x="615" y="796"/>
                    <a:pt x="615" y="796"/>
                  </a:cubicBezTo>
                  <a:cubicBezTo>
                    <a:pt x="615" y="796"/>
                    <a:pt x="615" y="796"/>
                    <a:pt x="615" y="796"/>
                  </a:cubicBezTo>
                  <a:cubicBezTo>
                    <a:pt x="615" y="796"/>
                    <a:pt x="614" y="796"/>
                    <a:pt x="614" y="796"/>
                  </a:cubicBezTo>
                  <a:cubicBezTo>
                    <a:pt x="614" y="796"/>
                    <a:pt x="614" y="796"/>
                    <a:pt x="614" y="796"/>
                  </a:cubicBezTo>
                  <a:cubicBezTo>
                    <a:pt x="613" y="796"/>
                    <a:pt x="613" y="796"/>
                    <a:pt x="613" y="796"/>
                  </a:cubicBezTo>
                  <a:cubicBezTo>
                    <a:pt x="613" y="796"/>
                    <a:pt x="612" y="796"/>
                    <a:pt x="612" y="796"/>
                  </a:cubicBezTo>
                  <a:cubicBezTo>
                    <a:pt x="612" y="796"/>
                    <a:pt x="612" y="796"/>
                    <a:pt x="612" y="796"/>
                  </a:cubicBezTo>
                  <a:cubicBezTo>
                    <a:pt x="612" y="796"/>
                    <a:pt x="612" y="796"/>
                    <a:pt x="611" y="796"/>
                  </a:cubicBezTo>
                  <a:cubicBezTo>
                    <a:pt x="611" y="796"/>
                    <a:pt x="611" y="796"/>
                    <a:pt x="611" y="796"/>
                  </a:cubicBezTo>
                  <a:cubicBezTo>
                    <a:pt x="611" y="796"/>
                    <a:pt x="610" y="796"/>
                    <a:pt x="609" y="796"/>
                  </a:cubicBezTo>
                  <a:cubicBezTo>
                    <a:pt x="609" y="796"/>
                    <a:pt x="609" y="796"/>
                    <a:pt x="609" y="796"/>
                  </a:cubicBezTo>
                  <a:cubicBezTo>
                    <a:pt x="609" y="796"/>
                    <a:pt x="609" y="796"/>
                    <a:pt x="609" y="796"/>
                  </a:cubicBezTo>
                  <a:cubicBezTo>
                    <a:pt x="609" y="796"/>
                    <a:pt x="609" y="796"/>
                    <a:pt x="609" y="796"/>
                  </a:cubicBezTo>
                  <a:cubicBezTo>
                    <a:pt x="609" y="796"/>
                    <a:pt x="609" y="796"/>
                    <a:pt x="609" y="796"/>
                  </a:cubicBezTo>
                  <a:cubicBezTo>
                    <a:pt x="609" y="796"/>
                    <a:pt x="609" y="796"/>
                    <a:pt x="609" y="796"/>
                  </a:cubicBezTo>
                  <a:cubicBezTo>
                    <a:pt x="609" y="796"/>
                    <a:pt x="609" y="796"/>
                    <a:pt x="609" y="796"/>
                  </a:cubicBezTo>
                  <a:cubicBezTo>
                    <a:pt x="609" y="796"/>
                    <a:pt x="611" y="795"/>
                    <a:pt x="611" y="795"/>
                  </a:cubicBezTo>
                  <a:cubicBezTo>
                    <a:pt x="611" y="795"/>
                    <a:pt x="611" y="795"/>
                    <a:pt x="611" y="795"/>
                  </a:cubicBezTo>
                  <a:cubicBezTo>
                    <a:pt x="611" y="795"/>
                    <a:pt x="611" y="795"/>
                    <a:pt x="611" y="795"/>
                  </a:cubicBezTo>
                  <a:cubicBezTo>
                    <a:pt x="611" y="794"/>
                    <a:pt x="611" y="794"/>
                    <a:pt x="611" y="793"/>
                  </a:cubicBezTo>
                  <a:cubicBezTo>
                    <a:pt x="611" y="793"/>
                    <a:pt x="611" y="793"/>
                    <a:pt x="611" y="793"/>
                  </a:cubicBezTo>
                  <a:cubicBezTo>
                    <a:pt x="611" y="793"/>
                    <a:pt x="611" y="793"/>
                    <a:pt x="611" y="793"/>
                  </a:cubicBezTo>
                  <a:cubicBezTo>
                    <a:pt x="611" y="793"/>
                    <a:pt x="611" y="793"/>
                    <a:pt x="611" y="793"/>
                  </a:cubicBezTo>
                  <a:cubicBezTo>
                    <a:pt x="611" y="793"/>
                    <a:pt x="612" y="792"/>
                    <a:pt x="612" y="792"/>
                  </a:cubicBezTo>
                  <a:cubicBezTo>
                    <a:pt x="612" y="792"/>
                    <a:pt x="612" y="792"/>
                    <a:pt x="612" y="792"/>
                  </a:cubicBezTo>
                  <a:cubicBezTo>
                    <a:pt x="612" y="792"/>
                    <a:pt x="612" y="792"/>
                    <a:pt x="612" y="792"/>
                  </a:cubicBezTo>
                  <a:cubicBezTo>
                    <a:pt x="612" y="792"/>
                    <a:pt x="612" y="792"/>
                    <a:pt x="612" y="792"/>
                  </a:cubicBezTo>
                  <a:cubicBezTo>
                    <a:pt x="612" y="791"/>
                    <a:pt x="612" y="791"/>
                    <a:pt x="612" y="791"/>
                  </a:cubicBezTo>
                  <a:cubicBezTo>
                    <a:pt x="612" y="790"/>
                    <a:pt x="612" y="789"/>
                    <a:pt x="611" y="788"/>
                  </a:cubicBezTo>
                  <a:cubicBezTo>
                    <a:pt x="611" y="787"/>
                    <a:pt x="611" y="787"/>
                    <a:pt x="611" y="787"/>
                  </a:cubicBezTo>
                  <a:cubicBezTo>
                    <a:pt x="611" y="786"/>
                    <a:pt x="611" y="786"/>
                    <a:pt x="611" y="785"/>
                  </a:cubicBezTo>
                  <a:cubicBezTo>
                    <a:pt x="611" y="785"/>
                    <a:pt x="611" y="784"/>
                    <a:pt x="611" y="784"/>
                  </a:cubicBezTo>
                  <a:cubicBezTo>
                    <a:pt x="611" y="783"/>
                    <a:pt x="610" y="783"/>
                    <a:pt x="610" y="782"/>
                  </a:cubicBezTo>
                  <a:cubicBezTo>
                    <a:pt x="610" y="782"/>
                    <a:pt x="610" y="782"/>
                    <a:pt x="610" y="781"/>
                  </a:cubicBezTo>
                  <a:cubicBezTo>
                    <a:pt x="610" y="781"/>
                    <a:pt x="610" y="780"/>
                    <a:pt x="609" y="780"/>
                  </a:cubicBezTo>
                  <a:cubicBezTo>
                    <a:pt x="609" y="779"/>
                    <a:pt x="609" y="779"/>
                    <a:pt x="609" y="779"/>
                  </a:cubicBezTo>
                  <a:cubicBezTo>
                    <a:pt x="609" y="778"/>
                    <a:pt x="609" y="778"/>
                    <a:pt x="608" y="777"/>
                  </a:cubicBezTo>
                  <a:cubicBezTo>
                    <a:pt x="608" y="777"/>
                    <a:pt x="608" y="776"/>
                    <a:pt x="608" y="776"/>
                  </a:cubicBezTo>
                  <a:cubicBezTo>
                    <a:pt x="608" y="775"/>
                    <a:pt x="608" y="775"/>
                    <a:pt x="607" y="775"/>
                  </a:cubicBezTo>
                  <a:cubicBezTo>
                    <a:pt x="607" y="774"/>
                    <a:pt x="607" y="774"/>
                    <a:pt x="607" y="773"/>
                  </a:cubicBezTo>
                  <a:cubicBezTo>
                    <a:pt x="607" y="773"/>
                    <a:pt x="606" y="773"/>
                    <a:pt x="606" y="772"/>
                  </a:cubicBezTo>
                  <a:cubicBezTo>
                    <a:pt x="606" y="772"/>
                    <a:pt x="606" y="771"/>
                    <a:pt x="605" y="771"/>
                  </a:cubicBezTo>
                  <a:cubicBezTo>
                    <a:pt x="605" y="771"/>
                    <a:pt x="605" y="770"/>
                    <a:pt x="605" y="770"/>
                  </a:cubicBezTo>
                  <a:cubicBezTo>
                    <a:pt x="604" y="769"/>
                    <a:pt x="604" y="769"/>
                    <a:pt x="604" y="769"/>
                  </a:cubicBezTo>
                  <a:cubicBezTo>
                    <a:pt x="604" y="768"/>
                    <a:pt x="603" y="768"/>
                    <a:pt x="603" y="767"/>
                  </a:cubicBezTo>
                  <a:cubicBezTo>
                    <a:pt x="602" y="766"/>
                    <a:pt x="602" y="766"/>
                    <a:pt x="602" y="766"/>
                  </a:cubicBezTo>
                  <a:cubicBezTo>
                    <a:pt x="602" y="766"/>
                    <a:pt x="602" y="765"/>
                    <a:pt x="601" y="765"/>
                  </a:cubicBezTo>
                  <a:cubicBezTo>
                    <a:pt x="601" y="764"/>
                    <a:pt x="601" y="764"/>
                    <a:pt x="601" y="764"/>
                  </a:cubicBezTo>
                  <a:cubicBezTo>
                    <a:pt x="600" y="764"/>
                    <a:pt x="600" y="763"/>
                    <a:pt x="600" y="763"/>
                  </a:cubicBezTo>
                  <a:cubicBezTo>
                    <a:pt x="599" y="762"/>
                    <a:pt x="599" y="762"/>
                    <a:pt x="599" y="762"/>
                  </a:cubicBezTo>
                  <a:cubicBezTo>
                    <a:pt x="599" y="762"/>
                    <a:pt x="599" y="762"/>
                    <a:pt x="599" y="762"/>
                  </a:cubicBezTo>
                  <a:cubicBezTo>
                    <a:pt x="598" y="761"/>
                    <a:pt x="598" y="761"/>
                    <a:pt x="597" y="760"/>
                  </a:cubicBezTo>
                  <a:cubicBezTo>
                    <a:pt x="597" y="760"/>
                    <a:pt x="597" y="760"/>
                    <a:pt x="597" y="760"/>
                  </a:cubicBezTo>
                  <a:cubicBezTo>
                    <a:pt x="596" y="759"/>
                    <a:pt x="596" y="759"/>
                    <a:pt x="595" y="758"/>
                  </a:cubicBezTo>
                  <a:cubicBezTo>
                    <a:pt x="595" y="758"/>
                    <a:pt x="595" y="758"/>
                    <a:pt x="595" y="758"/>
                  </a:cubicBezTo>
                  <a:cubicBezTo>
                    <a:pt x="594" y="757"/>
                    <a:pt x="593" y="757"/>
                    <a:pt x="592" y="756"/>
                  </a:cubicBezTo>
                  <a:cubicBezTo>
                    <a:pt x="588" y="753"/>
                    <a:pt x="584" y="750"/>
                    <a:pt x="578" y="749"/>
                  </a:cubicBezTo>
                  <a:cubicBezTo>
                    <a:pt x="577" y="748"/>
                    <a:pt x="575" y="748"/>
                    <a:pt x="573" y="747"/>
                  </a:cubicBezTo>
                  <a:cubicBezTo>
                    <a:pt x="573" y="747"/>
                    <a:pt x="573" y="747"/>
                    <a:pt x="573" y="747"/>
                  </a:cubicBezTo>
                  <a:cubicBezTo>
                    <a:pt x="573" y="747"/>
                    <a:pt x="573" y="747"/>
                    <a:pt x="573" y="747"/>
                  </a:cubicBezTo>
                  <a:cubicBezTo>
                    <a:pt x="573" y="747"/>
                    <a:pt x="573" y="747"/>
                    <a:pt x="573" y="747"/>
                  </a:cubicBezTo>
                  <a:cubicBezTo>
                    <a:pt x="579" y="744"/>
                    <a:pt x="583" y="738"/>
                    <a:pt x="585" y="732"/>
                  </a:cubicBezTo>
                  <a:cubicBezTo>
                    <a:pt x="586" y="731"/>
                    <a:pt x="586" y="730"/>
                    <a:pt x="586" y="729"/>
                  </a:cubicBezTo>
                  <a:cubicBezTo>
                    <a:pt x="586" y="728"/>
                    <a:pt x="586" y="728"/>
                    <a:pt x="586" y="728"/>
                  </a:cubicBezTo>
                  <a:cubicBezTo>
                    <a:pt x="586" y="727"/>
                    <a:pt x="587" y="727"/>
                    <a:pt x="587" y="726"/>
                  </a:cubicBezTo>
                  <a:cubicBezTo>
                    <a:pt x="587" y="725"/>
                    <a:pt x="587" y="725"/>
                    <a:pt x="587" y="725"/>
                  </a:cubicBezTo>
                  <a:cubicBezTo>
                    <a:pt x="587" y="724"/>
                    <a:pt x="587" y="724"/>
                    <a:pt x="587" y="723"/>
                  </a:cubicBezTo>
                  <a:cubicBezTo>
                    <a:pt x="587" y="722"/>
                    <a:pt x="587" y="722"/>
                    <a:pt x="587" y="722"/>
                  </a:cubicBezTo>
                  <a:cubicBezTo>
                    <a:pt x="587" y="722"/>
                    <a:pt x="587" y="722"/>
                    <a:pt x="587" y="722"/>
                  </a:cubicBezTo>
                  <a:cubicBezTo>
                    <a:pt x="587" y="721"/>
                    <a:pt x="587" y="721"/>
                    <a:pt x="587" y="720"/>
                  </a:cubicBezTo>
                  <a:cubicBezTo>
                    <a:pt x="587" y="720"/>
                    <a:pt x="587" y="720"/>
                    <a:pt x="587" y="720"/>
                  </a:cubicBezTo>
                  <a:cubicBezTo>
                    <a:pt x="587" y="719"/>
                    <a:pt x="587" y="718"/>
                    <a:pt x="587" y="717"/>
                  </a:cubicBezTo>
                  <a:cubicBezTo>
                    <a:pt x="586" y="716"/>
                    <a:pt x="586" y="716"/>
                    <a:pt x="586" y="716"/>
                  </a:cubicBezTo>
                  <a:cubicBezTo>
                    <a:pt x="586" y="715"/>
                    <a:pt x="586" y="715"/>
                    <a:pt x="586" y="714"/>
                  </a:cubicBezTo>
                  <a:cubicBezTo>
                    <a:pt x="586" y="713"/>
                    <a:pt x="586" y="713"/>
                    <a:pt x="586" y="713"/>
                  </a:cubicBezTo>
                  <a:cubicBezTo>
                    <a:pt x="586" y="713"/>
                    <a:pt x="585" y="712"/>
                    <a:pt x="585" y="712"/>
                  </a:cubicBezTo>
                  <a:cubicBezTo>
                    <a:pt x="585" y="711"/>
                    <a:pt x="585" y="711"/>
                    <a:pt x="585" y="711"/>
                  </a:cubicBezTo>
                  <a:cubicBezTo>
                    <a:pt x="585" y="710"/>
                    <a:pt x="584" y="709"/>
                    <a:pt x="584" y="709"/>
                  </a:cubicBezTo>
                  <a:cubicBezTo>
                    <a:pt x="584" y="708"/>
                    <a:pt x="584" y="708"/>
                    <a:pt x="584" y="708"/>
                  </a:cubicBezTo>
                  <a:cubicBezTo>
                    <a:pt x="583" y="707"/>
                    <a:pt x="583" y="707"/>
                    <a:pt x="582" y="706"/>
                  </a:cubicBezTo>
                  <a:cubicBezTo>
                    <a:pt x="582" y="705"/>
                    <a:pt x="582" y="705"/>
                    <a:pt x="582" y="705"/>
                  </a:cubicBezTo>
                  <a:cubicBezTo>
                    <a:pt x="582" y="705"/>
                    <a:pt x="581" y="704"/>
                    <a:pt x="581" y="704"/>
                  </a:cubicBezTo>
                  <a:cubicBezTo>
                    <a:pt x="580" y="703"/>
                    <a:pt x="580" y="703"/>
                    <a:pt x="580" y="703"/>
                  </a:cubicBezTo>
                  <a:cubicBezTo>
                    <a:pt x="580" y="702"/>
                    <a:pt x="580" y="702"/>
                    <a:pt x="579" y="702"/>
                  </a:cubicBezTo>
                  <a:cubicBezTo>
                    <a:pt x="579" y="701"/>
                    <a:pt x="579" y="701"/>
                    <a:pt x="579" y="701"/>
                  </a:cubicBezTo>
                  <a:cubicBezTo>
                    <a:pt x="578" y="700"/>
                    <a:pt x="577" y="700"/>
                    <a:pt x="577" y="699"/>
                  </a:cubicBezTo>
                  <a:cubicBezTo>
                    <a:pt x="577" y="699"/>
                    <a:pt x="577" y="699"/>
                    <a:pt x="577" y="699"/>
                  </a:cubicBezTo>
                  <a:cubicBezTo>
                    <a:pt x="576" y="698"/>
                    <a:pt x="575" y="698"/>
                    <a:pt x="575" y="697"/>
                  </a:cubicBezTo>
                  <a:cubicBezTo>
                    <a:pt x="574" y="697"/>
                    <a:pt x="574" y="697"/>
                    <a:pt x="574" y="697"/>
                  </a:cubicBezTo>
                  <a:cubicBezTo>
                    <a:pt x="573" y="696"/>
                    <a:pt x="573" y="696"/>
                    <a:pt x="572" y="696"/>
                  </a:cubicBezTo>
                  <a:cubicBezTo>
                    <a:pt x="571" y="695"/>
                    <a:pt x="571" y="695"/>
                    <a:pt x="571" y="695"/>
                  </a:cubicBezTo>
                  <a:cubicBezTo>
                    <a:pt x="571" y="695"/>
                    <a:pt x="570" y="695"/>
                    <a:pt x="570" y="694"/>
                  </a:cubicBezTo>
                  <a:cubicBezTo>
                    <a:pt x="569" y="694"/>
                    <a:pt x="569" y="694"/>
                    <a:pt x="569" y="694"/>
                  </a:cubicBezTo>
                  <a:cubicBezTo>
                    <a:pt x="568" y="694"/>
                    <a:pt x="567" y="693"/>
                    <a:pt x="566" y="693"/>
                  </a:cubicBezTo>
                  <a:cubicBezTo>
                    <a:pt x="566" y="693"/>
                    <a:pt x="566" y="693"/>
                    <a:pt x="566" y="693"/>
                  </a:cubicBezTo>
                  <a:cubicBezTo>
                    <a:pt x="566" y="693"/>
                    <a:pt x="566" y="693"/>
                    <a:pt x="566" y="693"/>
                  </a:cubicBezTo>
                  <a:cubicBezTo>
                    <a:pt x="565" y="693"/>
                    <a:pt x="565" y="692"/>
                    <a:pt x="564" y="692"/>
                  </a:cubicBezTo>
                  <a:cubicBezTo>
                    <a:pt x="563" y="692"/>
                    <a:pt x="563" y="692"/>
                    <a:pt x="563" y="692"/>
                  </a:cubicBezTo>
                  <a:cubicBezTo>
                    <a:pt x="563" y="692"/>
                    <a:pt x="562" y="692"/>
                    <a:pt x="562" y="692"/>
                  </a:cubicBezTo>
                  <a:cubicBezTo>
                    <a:pt x="561" y="692"/>
                    <a:pt x="561" y="692"/>
                    <a:pt x="561" y="692"/>
                  </a:cubicBezTo>
                  <a:cubicBezTo>
                    <a:pt x="560" y="692"/>
                    <a:pt x="560" y="691"/>
                    <a:pt x="559" y="691"/>
                  </a:cubicBezTo>
                  <a:cubicBezTo>
                    <a:pt x="559" y="691"/>
                    <a:pt x="559" y="691"/>
                    <a:pt x="559" y="691"/>
                  </a:cubicBezTo>
                  <a:cubicBezTo>
                    <a:pt x="559" y="691"/>
                    <a:pt x="559" y="691"/>
                    <a:pt x="559" y="691"/>
                  </a:cubicBezTo>
                  <a:cubicBezTo>
                    <a:pt x="559" y="691"/>
                    <a:pt x="559" y="691"/>
                    <a:pt x="559" y="691"/>
                  </a:cubicBezTo>
                  <a:cubicBezTo>
                    <a:pt x="558" y="691"/>
                    <a:pt x="558" y="692"/>
                    <a:pt x="558" y="693"/>
                  </a:cubicBezTo>
                  <a:cubicBezTo>
                    <a:pt x="557" y="693"/>
                    <a:pt x="557" y="694"/>
                    <a:pt x="557" y="694"/>
                  </a:cubicBezTo>
                  <a:cubicBezTo>
                    <a:pt x="557" y="694"/>
                    <a:pt x="557" y="694"/>
                    <a:pt x="557" y="694"/>
                  </a:cubicBezTo>
                  <a:cubicBezTo>
                    <a:pt x="556" y="697"/>
                    <a:pt x="556" y="697"/>
                    <a:pt x="556" y="697"/>
                  </a:cubicBezTo>
                  <a:cubicBezTo>
                    <a:pt x="556" y="697"/>
                    <a:pt x="556" y="697"/>
                    <a:pt x="556" y="697"/>
                  </a:cubicBezTo>
                  <a:cubicBezTo>
                    <a:pt x="556" y="694"/>
                    <a:pt x="556" y="694"/>
                    <a:pt x="556" y="694"/>
                  </a:cubicBezTo>
                  <a:cubicBezTo>
                    <a:pt x="556" y="694"/>
                    <a:pt x="556" y="694"/>
                    <a:pt x="556" y="694"/>
                  </a:cubicBezTo>
                  <a:cubicBezTo>
                    <a:pt x="556" y="694"/>
                    <a:pt x="556" y="694"/>
                    <a:pt x="556" y="694"/>
                  </a:cubicBezTo>
                  <a:cubicBezTo>
                    <a:pt x="556" y="694"/>
                    <a:pt x="556" y="694"/>
                    <a:pt x="556" y="694"/>
                  </a:cubicBezTo>
                  <a:cubicBezTo>
                    <a:pt x="556" y="694"/>
                    <a:pt x="556" y="694"/>
                    <a:pt x="556" y="694"/>
                  </a:cubicBezTo>
                  <a:cubicBezTo>
                    <a:pt x="556" y="694"/>
                    <a:pt x="555" y="694"/>
                    <a:pt x="555" y="693"/>
                  </a:cubicBezTo>
                  <a:cubicBezTo>
                    <a:pt x="555" y="693"/>
                    <a:pt x="555" y="693"/>
                    <a:pt x="554" y="693"/>
                  </a:cubicBezTo>
                  <a:cubicBezTo>
                    <a:pt x="554" y="693"/>
                    <a:pt x="554" y="693"/>
                    <a:pt x="554" y="693"/>
                  </a:cubicBezTo>
                  <a:cubicBezTo>
                    <a:pt x="554" y="693"/>
                    <a:pt x="554" y="693"/>
                    <a:pt x="554" y="693"/>
                  </a:cubicBezTo>
                  <a:cubicBezTo>
                    <a:pt x="554" y="692"/>
                    <a:pt x="554" y="692"/>
                    <a:pt x="554" y="692"/>
                  </a:cubicBezTo>
                  <a:cubicBezTo>
                    <a:pt x="554" y="692"/>
                    <a:pt x="554" y="692"/>
                    <a:pt x="554" y="692"/>
                  </a:cubicBezTo>
                  <a:cubicBezTo>
                    <a:pt x="553" y="692"/>
                    <a:pt x="553" y="692"/>
                    <a:pt x="553" y="692"/>
                  </a:cubicBezTo>
                  <a:cubicBezTo>
                    <a:pt x="553" y="692"/>
                    <a:pt x="553" y="692"/>
                    <a:pt x="553" y="692"/>
                  </a:cubicBezTo>
                  <a:cubicBezTo>
                    <a:pt x="553" y="692"/>
                    <a:pt x="553" y="692"/>
                    <a:pt x="553" y="692"/>
                  </a:cubicBezTo>
                  <a:cubicBezTo>
                    <a:pt x="553" y="692"/>
                    <a:pt x="553" y="692"/>
                    <a:pt x="553" y="692"/>
                  </a:cubicBezTo>
                  <a:cubicBezTo>
                    <a:pt x="553" y="692"/>
                    <a:pt x="552" y="692"/>
                    <a:pt x="552" y="692"/>
                  </a:cubicBezTo>
                  <a:cubicBezTo>
                    <a:pt x="552" y="692"/>
                    <a:pt x="552" y="692"/>
                    <a:pt x="552" y="692"/>
                  </a:cubicBezTo>
                  <a:cubicBezTo>
                    <a:pt x="552" y="692"/>
                    <a:pt x="552" y="692"/>
                    <a:pt x="552" y="692"/>
                  </a:cubicBezTo>
                  <a:cubicBezTo>
                    <a:pt x="551" y="692"/>
                    <a:pt x="551" y="692"/>
                    <a:pt x="551" y="692"/>
                  </a:cubicBezTo>
                  <a:cubicBezTo>
                    <a:pt x="551" y="692"/>
                    <a:pt x="550" y="692"/>
                    <a:pt x="549" y="692"/>
                  </a:cubicBezTo>
                  <a:cubicBezTo>
                    <a:pt x="549" y="692"/>
                    <a:pt x="549" y="692"/>
                    <a:pt x="549" y="692"/>
                  </a:cubicBezTo>
                  <a:cubicBezTo>
                    <a:pt x="548" y="692"/>
                    <a:pt x="548" y="693"/>
                    <a:pt x="547" y="693"/>
                  </a:cubicBezTo>
                  <a:cubicBezTo>
                    <a:pt x="546" y="693"/>
                    <a:pt x="546" y="693"/>
                    <a:pt x="546" y="693"/>
                  </a:cubicBezTo>
                  <a:cubicBezTo>
                    <a:pt x="546" y="693"/>
                    <a:pt x="545" y="693"/>
                    <a:pt x="545" y="694"/>
                  </a:cubicBezTo>
                  <a:cubicBezTo>
                    <a:pt x="544" y="694"/>
                    <a:pt x="544" y="694"/>
                    <a:pt x="544" y="694"/>
                  </a:cubicBezTo>
                  <a:cubicBezTo>
                    <a:pt x="544" y="694"/>
                    <a:pt x="543" y="694"/>
                    <a:pt x="542" y="695"/>
                  </a:cubicBezTo>
                  <a:cubicBezTo>
                    <a:pt x="542" y="695"/>
                    <a:pt x="542" y="695"/>
                    <a:pt x="542" y="695"/>
                  </a:cubicBezTo>
                  <a:cubicBezTo>
                    <a:pt x="542" y="695"/>
                    <a:pt x="541" y="695"/>
                    <a:pt x="540" y="696"/>
                  </a:cubicBezTo>
                  <a:cubicBezTo>
                    <a:pt x="540" y="696"/>
                    <a:pt x="540" y="696"/>
                    <a:pt x="540" y="696"/>
                  </a:cubicBezTo>
                  <a:cubicBezTo>
                    <a:pt x="539" y="696"/>
                    <a:pt x="539" y="697"/>
                    <a:pt x="538" y="697"/>
                  </a:cubicBezTo>
                  <a:cubicBezTo>
                    <a:pt x="538" y="697"/>
                    <a:pt x="538" y="697"/>
                    <a:pt x="538" y="697"/>
                  </a:cubicBezTo>
                  <a:cubicBezTo>
                    <a:pt x="538" y="697"/>
                    <a:pt x="538" y="697"/>
                    <a:pt x="538" y="697"/>
                  </a:cubicBezTo>
                  <a:cubicBezTo>
                    <a:pt x="538" y="697"/>
                    <a:pt x="538" y="697"/>
                    <a:pt x="538" y="697"/>
                  </a:cubicBezTo>
                  <a:cubicBezTo>
                    <a:pt x="538" y="698"/>
                    <a:pt x="538" y="698"/>
                    <a:pt x="538" y="698"/>
                  </a:cubicBezTo>
                  <a:cubicBezTo>
                    <a:pt x="535" y="680"/>
                    <a:pt x="522" y="665"/>
                    <a:pt x="504" y="659"/>
                  </a:cubicBezTo>
                  <a:cubicBezTo>
                    <a:pt x="501" y="657"/>
                    <a:pt x="497" y="657"/>
                    <a:pt x="494" y="656"/>
                  </a:cubicBezTo>
                  <a:cubicBezTo>
                    <a:pt x="490" y="652"/>
                    <a:pt x="490" y="652"/>
                    <a:pt x="490" y="652"/>
                  </a:cubicBezTo>
                  <a:cubicBezTo>
                    <a:pt x="490" y="652"/>
                    <a:pt x="490" y="652"/>
                    <a:pt x="490" y="652"/>
                  </a:cubicBezTo>
                  <a:cubicBezTo>
                    <a:pt x="491" y="649"/>
                    <a:pt x="492" y="647"/>
                    <a:pt x="493" y="644"/>
                  </a:cubicBezTo>
                  <a:cubicBezTo>
                    <a:pt x="493" y="643"/>
                    <a:pt x="494" y="642"/>
                    <a:pt x="494" y="641"/>
                  </a:cubicBezTo>
                  <a:cubicBezTo>
                    <a:pt x="494" y="640"/>
                    <a:pt x="494" y="640"/>
                    <a:pt x="494" y="640"/>
                  </a:cubicBezTo>
                  <a:cubicBezTo>
                    <a:pt x="494" y="639"/>
                    <a:pt x="495" y="638"/>
                    <a:pt x="495" y="638"/>
                  </a:cubicBezTo>
                  <a:cubicBezTo>
                    <a:pt x="495" y="637"/>
                    <a:pt x="495" y="637"/>
                    <a:pt x="495" y="636"/>
                  </a:cubicBezTo>
                  <a:cubicBezTo>
                    <a:pt x="495" y="636"/>
                    <a:pt x="495" y="635"/>
                    <a:pt x="496" y="634"/>
                  </a:cubicBezTo>
                  <a:cubicBezTo>
                    <a:pt x="496" y="633"/>
                    <a:pt x="496" y="633"/>
                    <a:pt x="496" y="633"/>
                  </a:cubicBezTo>
                  <a:cubicBezTo>
                    <a:pt x="496" y="633"/>
                    <a:pt x="496" y="632"/>
                    <a:pt x="496" y="631"/>
                  </a:cubicBezTo>
                  <a:cubicBezTo>
                    <a:pt x="496" y="630"/>
                    <a:pt x="496" y="630"/>
                    <a:pt x="496" y="630"/>
                  </a:cubicBezTo>
                  <a:cubicBezTo>
                    <a:pt x="496" y="629"/>
                    <a:pt x="496" y="628"/>
                    <a:pt x="497" y="627"/>
                  </a:cubicBezTo>
                  <a:cubicBezTo>
                    <a:pt x="497" y="627"/>
                    <a:pt x="497" y="627"/>
                    <a:pt x="497" y="627"/>
                  </a:cubicBezTo>
                  <a:cubicBezTo>
                    <a:pt x="497" y="626"/>
                    <a:pt x="497" y="625"/>
                    <a:pt x="497" y="624"/>
                  </a:cubicBezTo>
                  <a:cubicBezTo>
                    <a:pt x="497" y="623"/>
                    <a:pt x="497" y="623"/>
                    <a:pt x="497" y="623"/>
                  </a:cubicBezTo>
                  <a:cubicBezTo>
                    <a:pt x="497" y="623"/>
                    <a:pt x="497" y="622"/>
                    <a:pt x="497" y="622"/>
                  </a:cubicBezTo>
                  <a:cubicBezTo>
                    <a:pt x="497" y="621"/>
                    <a:pt x="497" y="621"/>
                    <a:pt x="497" y="621"/>
                  </a:cubicBezTo>
                  <a:cubicBezTo>
                    <a:pt x="497" y="620"/>
                    <a:pt x="497" y="618"/>
                    <a:pt x="497" y="617"/>
                  </a:cubicBezTo>
                  <a:cubicBezTo>
                    <a:pt x="496" y="616"/>
                    <a:pt x="496" y="616"/>
                    <a:pt x="496" y="616"/>
                  </a:cubicBezTo>
                  <a:cubicBezTo>
                    <a:pt x="496" y="614"/>
                    <a:pt x="496" y="613"/>
                    <a:pt x="496" y="612"/>
                  </a:cubicBezTo>
                  <a:cubicBezTo>
                    <a:pt x="496" y="611"/>
                    <a:pt x="496" y="611"/>
                    <a:pt x="496" y="611"/>
                  </a:cubicBezTo>
                  <a:cubicBezTo>
                    <a:pt x="496" y="609"/>
                    <a:pt x="495" y="608"/>
                    <a:pt x="495" y="607"/>
                  </a:cubicBezTo>
                  <a:cubicBezTo>
                    <a:pt x="495" y="606"/>
                    <a:pt x="495" y="606"/>
                    <a:pt x="495" y="606"/>
                  </a:cubicBezTo>
                  <a:cubicBezTo>
                    <a:pt x="494" y="604"/>
                    <a:pt x="494" y="603"/>
                    <a:pt x="494" y="601"/>
                  </a:cubicBezTo>
                  <a:cubicBezTo>
                    <a:pt x="494" y="601"/>
                    <a:pt x="494" y="601"/>
                    <a:pt x="494" y="601"/>
                  </a:cubicBezTo>
                  <a:cubicBezTo>
                    <a:pt x="493" y="600"/>
                    <a:pt x="493" y="598"/>
                    <a:pt x="492" y="597"/>
                  </a:cubicBezTo>
                  <a:cubicBezTo>
                    <a:pt x="492" y="596"/>
                    <a:pt x="492" y="596"/>
                    <a:pt x="492" y="596"/>
                  </a:cubicBezTo>
                  <a:cubicBezTo>
                    <a:pt x="491" y="594"/>
                    <a:pt x="490" y="593"/>
                    <a:pt x="490" y="592"/>
                  </a:cubicBezTo>
                  <a:cubicBezTo>
                    <a:pt x="490" y="591"/>
                    <a:pt x="490" y="591"/>
                    <a:pt x="490" y="591"/>
                  </a:cubicBezTo>
                  <a:cubicBezTo>
                    <a:pt x="489" y="590"/>
                    <a:pt x="488" y="589"/>
                    <a:pt x="488" y="587"/>
                  </a:cubicBezTo>
                  <a:cubicBezTo>
                    <a:pt x="487" y="587"/>
                    <a:pt x="487" y="587"/>
                    <a:pt x="487" y="587"/>
                  </a:cubicBezTo>
                  <a:cubicBezTo>
                    <a:pt x="486" y="585"/>
                    <a:pt x="486" y="584"/>
                    <a:pt x="485" y="583"/>
                  </a:cubicBezTo>
                  <a:cubicBezTo>
                    <a:pt x="484" y="582"/>
                    <a:pt x="484" y="582"/>
                    <a:pt x="484" y="582"/>
                  </a:cubicBezTo>
                  <a:cubicBezTo>
                    <a:pt x="483" y="581"/>
                    <a:pt x="483" y="580"/>
                    <a:pt x="482" y="579"/>
                  </a:cubicBezTo>
                  <a:cubicBezTo>
                    <a:pt x="481" y="578"/>
                    <a:pt x="481" y="578"/>
                    <a:pt x="481" y="578"/>
                  </a:cubicBezTo>
                  <a:cubicBezTo>
                    <a:pt x="480" y="577"/>
                    <a:pt x="479" y="576"/>
                    <a:pt x="478" y="575"/>
                  </a:cubicBezTo>
                  <a:cubicBezTo>
                    <a:pt x="478" y="574"/>
                    <a:pt x="478" y="574"/>
                    <a:pt x="478" y="574"/>
                  </a:cubicBezTo>
                  <a:cubicBezTo>
                    <a:pt x="477" y="573"/>
                    <a:pt x="476" y="572"/>
                    <a:pt x="474" y="571"/>
                  </a:cubicBezTo>
                  <a:cubicBezTo>
                    <a:pt x="474" y="571"/>
                    <a:pt x="474" y="571"/>
                    <a:pt x="474" y="571"/>
                  </a:cubicBezTo>
                  <a:cubicBezTo>
                    <a:pt x="473" y="570"/>
                    <a:pt x="472" y="569"/>
                    <a:pt x="471" y="568"/>
                  </a:cubicBezTo>
                  <a:cubicBezTo>
                    <a:pt x="470" y="567"/>
                    <a:pt x="470" y="567"/>
                    <a:pt x="470" y="567"/>
                  </a:cubicBezTo>
                  <a:cubicBezTo>
                    <a:pt x="469" y="566"/>
                    <a:pt x="468" y="565"/>
                    <a:pt x="466" y="565"/>
                  </a:cubicBezTo>
                  <a:cubicBezTo>
                    <a:pt x="466" y="564"/>
                    <a:pt x="466" y="564"/>
                    <a:pt x="466" y="564"/>
                  </a:cubicBezTo>
                  <a:cubicBezTo>
                    <a:pt x="464" y="563"/>
                    <a:pt x="463" y="563"/>
                    <a:pt x="462" y="562"/>
                  </a:cubicBezTo>
                  <a:cubicBezTo>
                    <a:pt x="461" y="562"/>
                    <a:pt x="461" y="562"/>
                    <a:pt x="461" y="562"/>
                  </a:cubicBezTo>
                  <a:cubicBezTo>
                    <a:pt x="460" y="561"/>
                    <a:pt x="458" y="560"/>
                    <a:pt x="457" y="559"/>
                  </a:cubicBezTo>
                  <a:cubicBezTo>
                    <a:pt x="456" y="559"/>
                    <a:pt x="456" y="559"/>
                    <a:pt x="456" y="559"/>
                  </a:cubicBezTo>
                  <a:cubicBezTo>
                    <a:pt x="455" y="558"/>
                    <a:pt x="453" y="558"/>
                    <a:pt x="452" y="557"/>
                  </a:cubicBezTo>
                  <a:cubicBezTo>
                    <a:pt x="452" y="557"/>
                    <a:pt x="452" y="557"/>
                    <a:pt x="452" y="557"/>
                  </a:cubicBezTo>
                  <a:cubicBezTo>
                    <a:pt x="452" y="557"/>
                    <a:pt x="452" y="557"/>
                    <a:pt x="452" y="557"/>
                  </a:cubicBezTo>
                  <a:cubicBezTo>
                    <a:pt x="452" y="557"/>
                    <a:pt x="452" y="557"/>
                    <a:pt x="452" y="557"/>
                  </a:cubicBezTo>
                  <a:cubicBezTo>
                    <a:pt x="457" y="531"/>
                    <a:pt x="469" y="495"/>
                    <a:pt x="492" y="459"/>
                  </a:cubicBezTo>
                  <a:cubicBezTo>
                    <a:pt x="500" y="469"/>
                    <a:pt x="508" y="480"/>
                    <a:pt x="514" y="492"/>
                  </a:cubicBezTo>
                  <a:cubicBezTo>
                    <a:pt x="521" y="482"/>
                    <a:pt x="528" y="473"/>
                    <a:pt x="534" y="463"/>
                  </a:cubicBezTo>
                  <a:cubicBezTo>
                    <a:pt x="534" y="463"/>
                    <a:pt x="534" y="462"/>
                    <a:pt x="533" y="462"/>
                  </a:cubicBezTo>
                  <a:cubicBezTo>
                    <a:pt x="533" y="462"/>
                    <a:pt x="533" y="462"/>
                    <a:pt x="533" y="462"/>
                  </a:cubicBezTo>
                  <a:cubicBezTo>
                    <a:pt x="533" y="462"/>
                    <a:pt x="533" y="462"/>
                    <a:pt x="533" y="462"/>
                  </a:cubicBezTo>
                  <a:cubicBezTo>
                    <a:pt x="533" y="462"/>
                    <a:pt x="533" y="462"/>
                    <a:pt x="533" y="462"/>
                  </a:cubicBezTo>
                  <a:cubicBezTo>
                    <a:pt x="538" y="460"/>
                    <a:pt x="542" y="458"/>
                    <a:pt x="547" y="455"/>
                  </a:cubicBezTo>
                  <a:cubicBezTo>
                    <a:pt x="551" y="468"/>
                    <a:pt x="553" y="482"/>
                    <a:pt x="553" y="495"/>
                  </a:cubicBezTo>
                  <a:cubicBezTo>
                    <a:pt x="553" y="495"/>
                    <a:pt x="553" y="495"/>
                    <a:pt x="553" y="495"/>
                  </a:cubicBezTo>
                  <a:cubicBezTo>
                    <a:pt x="553" y="510"/>
                    <a:pt x="550" y="524"/>
                    <a:pt x="546" y="539"/>
                  </a:cubicBezTo>
                  <a:cubicBezTo>
                    <a:pt x="560" y="531"/>
                    <a:pt x="573" y="520"/>
                    <a:pt x="585" y="507"/>
                  </a:cubicBezTo>
                  <a:cubicBezTo>
                    <a:pt x="606" y="481"/>
                    <a:pt x="616" y="450"/>
                    <a:pt x="616" y="419"/>
                  </a:cubicBezTo>
                  <a:cubicBezTo>
                    <a:pt x="616" y="417"/>
                    <a:pt x="616" y="414"/>
                    <a:pt x="616" y="412"/>
                  </a:cubicBezTo>
                  <a:cubicBezTo>
                    <a:pt x="616" y="412"/>
                    <a:pt x="616" y="412"/>
                    <a:pt x="616" y="412"/>
                  </a:cubicBezTo>
                  <a:cubicBezTo>
                    <a:pt x="616" y="412"/>
                    <a:pt x="616" y="412"/>
                    <a:pt x="616" y="412"/>
                  </a:cubicBezTo>
                  <a:cubicBezTo>
                    <a:pt x="616" y="412"/>
                    <a:pt x="616" y="412"/>
                    <a:pt x="616" y="412"/>
                  </a:cubicBezTo>
                  <a:cubicBezTo>
                    <a:pt x="634" y="398"/>
                    <a:pt x="652" y="383"/>
                    <a:pt x="670" y="366"/>
                  </a:cubicBezTo>
                  <a:cubicBezTo>
                    <a:pt x="672" y="368"/>
                    <a:pt x="674" y="370"/>
                    <a:pt x="676" y="372"/>
                  </a:cubicBezTo>
                  <a:cubicBezTo>
                    <a:pt x="678" y="367"/>
                    <a:pt x="681" y="361"/>
                    <a:pt x="683" y="355"/>
                  </a:cubicBezTo>
                  <a:cubicBezTo>
                    <a:pt x="683" y="355"/>
                    <a:pt x="682" y="354"/>
                    <a:pt x="682" y="354"/>
                  </a:cubicBezTo>
                  <a:cubicBezTo>
                    <a:pt x="682" y="354"/>
                    <a:pt x="682" y="354"/>
                    <a:pt x="682" y="354"/>
                  </a:cubicBezTo>
                  <a:cubicBezTo>
                    <a:pt x="682" y="354"/>
                    <a:pt x="682" y="354"/>
                    <a:pt x="682" y="354"/>
                  </a:cubicBezTo>
                  <a:cubicBezTo>
                    <a:pt x="682" y="354"/>
                    <a:pt x="682" y="354"/>
                    <a:pt x="682" y="354"/>
                  </a:cubicBezTo>
                  <a:cubicBezTo>
                    <a:pt x="693" y="343"/>
                    <a:pt x="703" y="331"/>
                    <a:pt x="713" y="319"/>
                  </a:cubicBezTo>
                  <a:cubicBezTo>
                    <a:pt x="717" y="315"/>
                    <a:pt x="721" y="310"/>
                    <a:pt x="724" y="306"/>
                  </a:cubicBezTo>
                  <a:cubicBezTo>
                    <a:pt x="724" y="306"/>
                    <a:pt x="724" y="306"/>
                    <a:pt x="724" y="306"/>
                  </a:cubicBezTo>
                  <a:cubicBezTo>
                    <a:pt x="724" y="305"/>
                    <a:pt x="724" y="305"/>
                    <a:pt x="724" y="305"/>
                  </a:cubicBezTo>
                  <a:cubicBezTo>
                    <a:pt x="727" y="302"/>
                    <a:pt x="730" y="299"/>
                    <a:pt x="732" y="295"/>
                  </a:cubicBezTo>
                  <a:cubicBezTo>
                    <a:pt x="732" y="295"/>
                    <a:pt x="732" y="295"/>
                    <a:pt x="732" y="295"/>
                  </a:cubicBezTo>
                  <a:cubicBezTo>
                    <a:pt x="732" y="295"/>
                    <a:pt x="732" y="295"/>
                    <a:pt x="732" y="295"/>
                  </a:cubicBezTo>
                  <a:cubicBezTo>
                    <a:pt x="735" y="292"/>
                    <a:pt x="738" y="288"/>
                    <a:pt x="740" y="285"/>
                  </a:cubicBezTo>
                  <a:cubicBezTo>
                    <a:pt x="740" y="284"/>
                    <a:pt x="740" y="284"/>
                    <a:pt x="740" y="284"/>
                  </a:cubicBezTo>
                  <a:cubicBezTo>
                    <a:pt x="743" y="281"/>
                    <a:pt x="745" y="277"/>
                    <a:pt x="748" y="274"/>
                  </a:cubicBezTo>
                  <a:cubicBezTo>
                    <a:pt x="748" y="273"/>
                    <a:pt x="748" y="273"/>
                    <a:pt x="748" y="273"/>
                  </a:cubicBezTo>
                  <a:cubicBezTo>
                    <a:pt x="750" y="270"/>
                    <a:pt x="753" y="266"/>
                    <a:pt x="755" y="263"/>
                  </a:cubicBezTo>
                  <a:cubicBezTo>
                    <a:pt x="755" y="263"/>
                    <a:pt x="755" y="263"/>
                    <a:pt x="755" y="263"/>
                  </a:cubicBezTo>
                  <a:cubicBezTo>
                    <a:pt x="773" y="236"/>
                    <a:pt x="788" y="208"/>
                    <a:pt x="799" y="181"/>
                  </a:cubicBezTo>
                  <a:cubicBezTo>
                    <a:pt x="800" y="180"/>
                    <a:pt x="801" y="178"/>
                    <a:pt x="801" y="177"/>
                  </a:cubicBezTo>
                  <a:cubicBezTo>
                    <a:pt x="822" y="128"/>
                    <a:pt x="833" y="79"/>
                    <a:pt x="833" y="37"/>
                  </a:cubicBezTo>
                  <a:cubicBezTo>
                    <a:pt x="833" y="34"/>
                    <a:pt x="833" y="31"/>
                    <a:pt x="832" y="28"/>
                  </a:cubicBezTo>
                  <a:cubicBezTo>
                    <a:pt x="832" y="27"/>
                    <a:pt x="832" y="27"/>
                    <a:pt x="832" y="27"/>
                  </a:cubicBezTo>
                  <a:cubicBezTo>
                    <a:pt x="832" y="24"/>
                    <a:pt x="832" y="22"/>
                    <a:pt x="832" y="19"/>
                  </a:cubicBezTo>
                  <a:cubicBezTo>
                    <a:pt x="832" y="19"/>
                    <a:pt x="832" y="18"/>
                    <a:pt x="832" y="18"/>
                  </a:cubicBezTo>
                  <a:cubicBezTo>
                    <a:pt x="832" y="15"/>
                    <a:pt x="831" y="13"/>
                    <a:pt x="831" y="11"/>
                  </a:cubicBezTo>
                  <a:cubicBezTo>
                    <a:pt x="831" y="10"/>
                    <a:pt x="831" y="9"/>
                    <a:pt x="831" y="9"/>
                  </a:cubicBezTo>
                  <a:cubicBezTo>
                    <a:pt x="831" y="6"/>
                    <a:pt x="830" y="3"/>
                    <a:pt x="830" y="0"/>
                  </a:cubicBezTo>
                </a:path>
              </a:pathLst>
            </a:custGeom>
            <a:solidFill>
              <a:srgbClr val="9BBB59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30" name="Freeform 374"/>
            <p:cNvSpPr/>
            <p:nvPr/>
          </p:nvSpPr>
          <p:spPr bwMode="auto">
            <a:xfrm>
              <a:off x="1125538" y="3188703"/>
              <a:ext cx="2876550" cy="3681413"/>
            </a:xfrm>
            <a:custGeom>
              <a:gdLst>
                <a:gd name="T0" fmla="*/ 1055 w 1056"/>
                <a:gd name="T1" fmla="*/ 1307 h 1351"/>
                <a:gd name="T2" fmla="*/ 1054 w 1056"/>
                <a:gd name="T3" fmla="*/ 1296 h 1351"/>
                <a:gd name="T4" fmla="*/ 1051 w 1056"/>
                <a:gd name="T5" fmla="*/ 1285 h 1351"/>
                <a:gd name="T6" fmla="*/ 1047 w 1056"/>
                <a:gd name="T7" fmla="*/ 1272 h 1351"/>
                <a:gd name="T8" fmla="*/ 1041 w 1056"/>
                <a:gd name="T9" fmla="*/ 1261 h 1351"/>
                <a:gd name="T10" fmla="*/ 1035 w 1056"/>
                <a:gd name="T11" fmla="*/ 1251 h 1351"/>
                <a:gd name="T12" fmla="*/ 1028 w 1056"/>
                <a:gd name="T13" fmla="*/ 1241 h 1351"/>
                <a:gd name="T14" fmla="*/ 1020 w 1056"/>
                <a:gd name="T15" fmla="*/ 1232 h 1351"/>
                <a:gd name="T16" fmla="*/ 969 w 1056"/>
                <a:gd name="T17" fmla="*/ 1191 h 1351"/>
                <a:gd name="T18" fmla="*/ 973 w 1056"/>
                <a:gd name="T19" fmla="*/ 1176 h 1351"/>
                <a:gd name="T20" fmla="*/ 975 w 1056"/>
                <a:gd name="T21" fmla="*/ 1161 h 1351"/>
                <a:gd name="T22" fmla="*/ 974 w 1056"/>
                <a:gd name="T23" fmla="*/ 1145 h 1351"/>
                <a:gd name="T24" fmla="*/ 971 w 1056"/>
                <a:gd name="T25" fmla="*/ 1130 h 1351"/>
                <a:gd name="T26" fmla="*/ 966 w 1056"/>
                <a:gd name="T27" fmla="*/ 1115 h 1351"/>
                <a:gd name="T28" fmla="*/ 958 w 1056"/>
                <a:gd name="T29" fmla="*/ 1102 h 1351"/>
                <a:gd name="T30" fmla="*/ 948 w 1056"/>
                <a:gd name="T31" fmla="*/ 1089 h 1351"/>
                <a:gd name="T32" fmla="*/ 973 w 1056"/>
                <a:gd name="T33" fmla="*/ 1053 h 1351"/>
                <a:gd name="T34" fmla="*/ 980 w 1056"/>
                <a:gd name="T35" fmla="*/ 1043 h 1351"/>
                <a:gd name="T36" fmla="*/ 984 w 1056"/>
                <a:gd name="T37" fmla="*/ 1032 h 1351"/>
                <a:gd name="T38" fmla="*/ 986 w 1056"/>
                <a:gd name="T39" fmla="*/ 1021 h 1351"/>
                <a:gd name="T40" fmla="*/ 985 w 1056"/>
                <a:gd name="T41" fmla="*/ 1009 h 1351"/>
                <a:gd name="T42" fmla="*/ 983 w 1056"/>
                <a:gd name="T43" fmla="*/ 997 h 1351"/>
                <a:gd name="T44" fmla="*/ 978 w 1056"/>
                <a:gd name="T45" fmla="*/ 986 h 1351"/>
                <a:gd name="T46" fmla="*/ 971 w 1056"/>
                <a:gd name="T47" fmla="*/ 975 h 1351"/>
                <a:gd name="T48" fmla="*/ 957 w 1056"/>
                <a:gd name="T49" fmla="*/ 964 h 1351"/>
                <a:gd name="T50" fmla="*/ 946 w 1056"/>
                <a:gd name="T51" fmla="*/ 958 h 1351"/>
                <a:gd name="T52" fmla="*/ 930 w 1056"/>
                <a:gd name="T53" fmla="*/ 955 h 1351"/>
                <a:gd name="T54" fmla="*/ 911 w 1056"/>
                <a:gd name="T55" fmla="*/ 950 h 1351"/>
                <a:gd name="T56" fmla="*/ 912 w 1056"/>
                <a:gd name="T57" fmla="*/ 937 h 1351"/>
                <a:gd name="T58" fmla="*/ 912 w 1056"/>
                <a:gd name="T59" fmla="*/ 924 h 1351"/>
                <a:gd name="T60" fmla="*/ 910 w 1056"/>
                <a:gd name="T61" fmla="*/ 910 h 1351"/>
                <a:gd name="T62" fmla="*/ 907 w 1056"/>
                <a:gd name="T63" fmla="*/ 898 h 1351"/>
                <a:gd name="T64" fmla="*/ 902 w 1056"/>
                <a:gd name="T65" fmla="*/ 885 h 1351"/>
                <a:gd name="T66" fmla="*/ 894 w 1056"/>
                <a:gd name="T67" fmla="*/ 873 h 1351"/>
                <a:gd name="T68" fmla="*/ 886 w 1056"/>
                <a:gd name="T69" fmla="*/ 863 h 1351"/>
                <a:gd name="T70" fmla="*/ 855 w 1056"/>
                <a:gd name="T71" fmla="*/ 835 h 1351"/>
                <a:gd name="T72" fmla="*/ 867 w 1056"/>
                <a:gd name="T73" fmla="*/ 825 h 1351"/>
                <a:gd name="T74" fmla="*/ 881 w 1056"/>
                <a:gd name="T75" fmla="*/ 809 h 1351"/>
                <a:gd name="T76" fmla="*/ 888 w 1056"/>
                <a:gd name="T77" fmla="*/ 798 h 1351"/>
                <a:gd name="T78" fmla="*/ 895 w 1056"/>
                <a:gd name="T79" fmla="*/ 786 h 1351"/>
                <a:gd name="T80" fmla="*/ 900 w 1056"/>
                <a:gd name="T81" fmla="*/ 774 h 1351"/>
                <a:gd name="T82" fmla="*/ 904 w 1056"/>
                <a:gd name="T83" fmla="*/ 762 h 1351"/>
                <a:gd name="T84" fmla="*/ 907 w 1056"/>
                <a:gd name="T85" fmla="*/ 749 h 1351"/>
                <a:gd name="T86" fmla="*/ 908 w 1056"/>
                <a:gd name="T87" fmla="*/ 736 h 1351"/>
                <a:gd name="T88" fmla="*/ 909 w 1056"/>
                <a:gd name="T89" fmla="*/ 724 h 1351"/>
                <a:gd name="T90" fmla="*/ 908 w 1056"/>
                <a:gd name="T91" fmla="*/ 710 h 1351"/>
                <a:gd name="T92" fmla="*/ 906 w 1056"/>
                <a:gd name="T93" fmla="*/ 696 h 1351"/>
                <a:gd name="T94" fmla="*/ 902 w 1056"/>
                <a:gd name="T95" fmla="*/ 683 h 1351"/>
                <a:gd name="T96" fmla="*/ 897 w 1056"/>
                <a:gd name="T97" fmla="*/ 670 h 1351"/>
                <a:gd name="T98" fmla="*/ 891 w 1056"/>
                <a:gd name="T99" fmla="*/ 657 h 1351"/>
                <a:gd name="T100" fmla="*/ 883 w 1056"/>
                <a:gd name="T101" fmla="*/ 645 h 1351"/>
                <a:gd name="T102" fmla="*/ 875 w 1056"/>
                <a:gd name="T103" fmla="*/ 634 h 1351"/>
                <a:gd name="T104" fmla="*/ 860 w 1056"/>
                <a:gd name="T105" fmla="*/ 620 h 1351"/>
                <a:gd name="T106" fmla="*/ 1003 w 1056"/>
                <a:gd name="T107" fmla="*/ 321 h 1351"/>
                <a:gd name="T108" fmla="*/ 707 w 1056"/>
                <a:gd name="T109" fmla="*/ 429 h 1351"/>
                <a:gd name="T110" fmla="*/ 473 w 1056"/>
                <a:gd name="T111" fmla="*/ 284 h 1351"/>
                <a:gd name="T112" fmla="*/ 279 w 1056"/>
                <a:gd name="T113" fmla="*/ 159 h 1351"/>
                <a:gd name="T114" fmla="*/ 100 w 1056"/>
                <a:gd name="T115" fmla="*/ 44 h 1351"/>
                <a:gd name="T116" fmla="*/ 1055 w 1056"/>
                <a:gd name="T117" fmla="*/ 1338 h 1351"/>
                <a:gd name="T118" fmla="*/ 1056 w 1056"/>
                <a:gd name="T119" fmla="*/ 1325 h 135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056" h="1351">
                  <a:moveTo>
                    <a:pt x="1056" y="1316"/>
                  </a:moveTo>
                  <a:cubicBezTo>
                    <a:pt x="1056" y="1315"/>
                    <a:pt x="1056" y="1314"/>
                    <a:pt x="1056" y="1313"/>
                  </a:cubicBezTo>
                  <a:cubicBezTo>
                    <a:pt x="1056" y="1312"/>
                    <a:pt x="1056" y="1311"/>
                    <a:pt x="1056" y="1310"/>
                  </a:cubicBezTo>
                  <a:cubicBezTo>
                    <a:pt x="1055" y="1309"/>
                    <a:pt x="1055" y="1308"/>
                    <a:pt x="1055" y="1307"/>
                  </a:cubicBezTo>
                  <a:cubicBezTo>
                    <a:pt x="1055" y="1306"/>
                    <a:pt x="1055" y="1305"/>
                    <a:pt x="1055" y="1304"/>
                  </a:cubicBezTo>
                  <a:cubicBezTo>
                    <a:pt x="1055" y="1303"/>
                    <a:pt x="1055" y="1303"/>
                    <a:pt x="1055" y="1302"/>
                  </a:cubicBezTo>
                  <a:cubicBezTo>
                    <a:pt x="1054" y="1301"/>
                    <a:pt x="1054" y="1300"/>
                    <a:pt x="1054" y="1299"/>
                  </a:cubicBezTo>
                  <a:cubicBezTo>
                    <a:pt x="1054" y="1298"/>
                    <a:pt x="1054" y="1297"/>
                    <a:pt x="1054" y="1296"/>
                  </a:cubicBezTo>
                  <a:cubicBezTo>
                    <a:pt x="1053" y="1295"/>
                    <a:pt x="1053" y="1294"/>
                    <a:pt x="1053" y="1293"/>
                  </a:cubicBezTo>
                  <a:cubicBezTo>
                    <a:pt x="1053" y="1292"/>
                    <a:pt x="1053" y="1291"/>
                    <a:pt x="1052" y="1290"/>
                  </a:cubicBezTo>
                  <a:cubicBezTo>
                    <a:pt x="1052" y="1289"/>
                    <a:pt x="1052" y="1288"/>
                    <a:pt x="1052" y="1287"/>
                  </a:cubicBezTo>
                  <a:cubicBezTo>
                    <a:pt x="1051" y="1286"/>
                    <a:pt x="1051" y="1286"/>
                    <a:pt x="1051" y="1285"/>
                  </a:cubicBezTo>
                  <a:cubicBezTo>
                    <a:pt x="1051" y="1283"/>
                    <a:pt x="1050" y="1282"/>
                    <a:pt x="1050" y="1281"/>
                  </a:cubicBezTo>
                  <a:cubicBezTo>
                    <a:pt x="1050" y="1280"/>
                    <a:pt x="1049" y="1280"/>
                    <a:pt x="1049" y="1279"/>
                  </a:cubicBezTo>
                  <a:cubicBezTo>
                    <a:pt x="1049" y="1278"/>
                    <a:pt x="1048" y="1276"/>
                    <a:pt x="1047" y="1274"/>
                  </a:cubicBezTo>
                  <a:cubicBezTo>
                    <a:pt x="1047" y="1273"/>
                    <a:pt x="1047" y="1273"/>
                    <a:pt x="1047" y="1272"/>
                  </a:cubicBezTo>
                  <a:cubicBezTo>
                    <a:pt x="1046" y="1271"/>
                    <a:pt x="1046" y="1270"/>
                    <a:pt x="1045" y="1269"/>
                  </a:cubicBezTo>
                  <a:cubicBezTo>
                    <a:pt x="1045" y="1268"/>
                    <a:pt x="1044" y="1267"/>
                    <a:pt x="1044" y="1267"/>
                  </a:cubicBezTo>
                  <a:cubicBezTo>
                    <a:pt x="1044" y="1265"/>
                    <a:pt x="1043" y="1264"/>
                    <a:pt x="1043" y="1263"/>
                  </a:cubicBezTo>
                  <a:cubicBezTo>
                    <a:pt x="1042" y="1263"/>
                    <a:pt x="1042" y="1262"/>
                    <a:pt x="1041" y="1261"/>
                  </a:cubicBezTo>
                  <a:cubicBezTo>
                    <a:pt x="1041" y="1260"/>
                    <a:pt x="1040" y="1259"/>
                    <a:pt x="1040" y="1258"/>
                  </a:cubicBezTo>
                  <a:cubicBezTo>
                    <a:pt x="1039" y="1257"/>
                    <a:pt x="1039" y="1257"/>
                    <a:pt x="1039" y="1256"/>
                  </a:cubicBezTo>
                  <a:cubicBezTo>
                    <a:pt x="1038" y="1255"/>
                    <a:pt x="1037" y="1254"/>
                    <a:pt x="1037" y="1253"/>
                  </a:cubicBezTo>
                  <a:cubicBezTo>
                    <a:pt x="1036" y="1252"/>
                    <a:pt x="1036" y="1252"/>
                    <a:pt x="1035" y="1251"/>
                  </a:cubicBezTo>
                  <a:cubicBezTo>
                    <a:pt x="1035" y="1250"/>
                    <a:pt x="1034" y="1249"/>
                    <a:pt x="1034" y="1248"/>
                  </a:cubicBezTo>
                  <a:cubicBezTo>
                    <a:pt x="1033" y="1247"/>
                    <a:pt x="1033" y="1247"/>
                    <a:pt x="1032" y="1246"/>
                  </a:cubicBezTo>
                  <a:cubicBezTo>
                    <a:pt x="1031" y="1245"/>
                    <a:pt x="1031" y="1244"/>
                    <a:pt x="1030" y="1243"/>
                  </a:cubicBezTo>
                  <a:cubicBezTo>
                    <a:pt x="1029" y="1243"/>
                    <a:pt x="1029" y="1242"/>
                    <a:pt x="1028" y="1241"/>
                  </a:cubicBezTo>
                  <a:cubicBezTo>
                    <a:pt x="1028" y="1240"/>
                    <a:pt x="1027" y="1239"/>
                    <a:pt x="1026" y="1239"/>
                  </a:cubicBezTo>
                  <a:cubicBezTo>
                    <a:pt x="1026" y="1238"/>
                    <a:pt x="1025" y="1237"/>
                    <a:pt x="1024" y="1237"/>
                  </a:cubicBezTo>
                  <a:cubicBezTo>
                    <a:pt x="1024" y="1236"/>
                    <a:pt x="1023" y="1235"/>
                    <a:pt x="1022" y="1234"/>
                  </a:cubicBezTo>
                  <a:cubicBezTo>
                    <a:pt x="1021" y="1233"/>
                    <a:pt x="1021" y="1233"/>
                    <a:pt x="1020" y="1232"/>
                  </a:cubicBezTo>
                  <a:cubicBezTo>
                    <a:pt x="1019" y="1231"/>
                    <a:pt x="1017" y="1229"/>
                    <a:pt x="1016" y="1228"/>
                  </a:cubicBezTo>
                  <a:cubicBezTo>
                    <a:pt x="1001" y="1214"/>
                    <a:pt x="984" y="1205"/>
                    <a:pt x="966" y="1200"/>
                  </a:cubicBezTo>
                  <a:cubicBezTo>
                    <a:pt x="967" y="1197"/>
                    <a:pt x="968" y="1195"/>
                    <a:pt x="968" y="1193"/>
                  </a:cubicBezTo>
                  <a:cubicBezTo>
                    <a:pt x="969" y="1192"/>
                    <a:pt x="969" y="1192"/>
                    <a:pt x="969" y="1191"/>
                  </a:cubicBezTo>
                  <a:cubicBezTo>
                    <a:pt x="970" y="1189"/>
                    <a:pt x="970" y="1187"/>
                    <a:pt x="971" y="1185"/>
                  </a:cubicBezTo>
                  <a:cubicBezTo>
                    <a:pt x="971" y="1185"/>
                    <a:pt x="971" y="1185"/>
                    <a:pt x="971" y="1185"/>
                  </a:cubicBezTo>
                  <a:cubicBezTo>
                    <a:pt x="972" y="1182"/>
                    <a:pt x="972" y="1180"/>
                    <a:pt x="973" y="1178"/>
                  </a:cubicBezTo>
                  <a:cubicBezTo>
                    <a:pt x="973" y="1177"/>
                    <a:pt x="973" y="1177"/>
                    <a:pt x="973" y="1176"/>
                  </a:cubicBezTo>
                  <a:cubicBezTo>
                    <a:pt x="973" y="1174"/>
                    <a:pt x="974" y="1172"/>
                    <a:pt x="974" y="1170"/>
                  </a:cubicBezTo>
                  <a:cubicBezTo>
                    <a:pt x="974" y="1170"/>
                    <a:pt x="974" y="1170"/>
                    <a:pt x="974" y="1169"/>
                  </a:cubicBezTo>
                  <a:cubicBezTo>
                    <a:pt x="974" y="1167"/>
                    <a:pt x="975" y="1164"/>
                    <a:pt x="975" y="1162"/>
                  </a:cubicBezTo>
                  <a:cubicBezTo>
                    <a:pt x="975" y="1162"/>
                    <a:pt x="975" y="1161"/>
                    <a:pt x="975" y="1161"/>
                  </a:cubicBezTo>
                  <a:cubicBezTo>
                    <a:pt x="975" y="1159"/>
                    <a:pt x="975" y="1157"/>
                    <a:pt x="975" y="1155"/>
                  </a:cubicBezTo>
                  <a:cubicBezTo>
                    <a:pt x="975" y="1154"/>
                    <a:pt x="975" y="1154"/>
                    <a:pt x="975" y="1153"/>
                  </a:cubicBezTo>
                  <a:cubicBezTo>
                    <a:pt x="975" y="1151"/>
                    <a:pt x="974" y="1149"/>
                    <a:pt x="974" y="1147"/>
                  </a:cubicBezTo>
                  <a:cubicBezTo>
                    <a:pt x="974" y="1146"/>
                    <a:pt x="974" y="1146"/>
                    <a:pt x="974" y="1145"/>
                  </a:cubicBezTo>
                  <a:cubicBezTo>
                    <a:pt x="974" y="1143"/>
                    <a:pt x="974" y="1141"/>
                    <a:pt x="973" y="1139"/>
                  </a:cubicBezTo>
                  <a:cubicBezTo>
                    <a:pt x="973" y="1139"/>
                    <a:pt x="973" y="1139"/>
                    <a:pt x="973" y="1138"/>
                  </a:cubicBezTo>
                  <a:cubicBezTo>
                    <a:pt x="973" y="1136"/>
                    <a:pt x="972" y="1134"/>
                    <a:pt x="971" y="1131"/>
                  </a:cubicBezTo>
                  <a:cubicBezTo>
                    <a:pt x="971" y="1131"/>
                    <a:pt x="971" y="1131"/>
                    <a:pt x="971" y="1130"/>
                  </a:cubicBezTo>
                  <a:cubicBezTo>
                    <a:pt x="970" y="1128"/>
                    <a:pt x="970" y="1126"/>
                    <a:pt x="969" y="1124"/>
                  </a:cubicBezTo>
                  <a:cubicBezTo>
                    <a:pt x="969" y="1123"/>
                    <a:pt x="969" y="1123"/>
                    <a:pt x="969" y="1123"/>
                  </a:cubicBezTo>
                  <a:cubicBezTo>
                    <a:pt x="968" y="1121"/>
                    <a:pt x="967" y="1119"/>
                    <a:pt x="966" y="1117"/>
                  </a:cubicBezTo>
                  <a:cubicBezTo>
                    <a:pt x="966" y="1116"/>
                    <a:pt x="966" y="1116"/>
                    <a:pt x="966" y="1115"/>
                  </a:cubicBezTo>
                  <a:cubicBezTo>
                    <a:pt x="965" y="1113"/>
                    <a:pt x="964" y="1112"/>
                    <a:pt x="963" y="1110"/>
                  </a:cubicBezTo>
                  <a:cubicBezTo>
                    <a:pt x="962" y="1109"/>
                    <a:pt x="962" y="1109"/>
                    <a:pt x="962" y="1109"/>
                  </a:cubicBezTo>
                  <a:cubicBezTo>
                    <a:pt x="961" y="1107"/>
                    <a:pt x="960" y="1105"/>
                    <a:pt x="959" y="1103"/>
                  </a:cubicBezTo>
                  <a:cubicBezTo>
                    <a:pt x="958" y="1102"/>
                    <a:pt x="958" y="1102"/>
                    <a:pt x="958" y="1102"/>
                  </a:cubicBezTo>
                  <a:cubicBezTo>
                    <a:pt x="957" y="1100"/>
                    <a:pt x="955" y="1098"/>
                    <a:pt x="954" y="1096"/>
                  </a:cubicBezTo>
                  <a:cubicBezTo>
                    <a:pt x="954" y="1096"/>
                    <a:pt x="954" y="1096"/>
                    <a:pt x="954" y="1096"/>
                  </a:cubicBezTo>
                  <a:cubicBezTo>
                    <a:pt x="952" y="1094"/>
                    <a:pt x="951" y="1092"/>
                    <a:pt x="949" y="1090"/>
                  </a:cubicBezTo>
                  <a:cubicBezTo>
                    <a:pt x="949" y="1090"/>
                    <a:pt x="948" y="1089"/>
                    <a:pt x="948" y="1089"/>
                  </a:cubicBezTo>
                  <a:cubicBezTo>
                    <a:pt x="946" y="1087"/>
                    <a:pt x="944" y="1085"/>
                    <a:pt x="943" y="1084"/>
                  </a:cubicBezTo>
                  <a:cubicBezTo>
                    <a:pt x="940" y="1081"/>
                    <a:pt x="937" y="1079"/>
                    <a:pt x="934" y="1077"/>
                  </a:cubicBezTo>
                  <a:cubicBezTo>
                    <a:pt x="947" y="1075"/>
                    <a:pt x="960" y="1068"/>
                    <a:pt x="969" y="1058"/>
                  </a:cubicBezTo>
                  <a:cubicBezTo>
                    <a:pt x="971" y="1056"/>
                    <a:pt x="972" y="1055"/>
                    <a:pt x="973" y="1053"/>
                  </a:cubicBezTo>
                  <a:cubicBezTo>
                    <a:pt x="974" y="1053"/>
                    <a:pt x="974" y="1052"/>
                    <a:pt x="975" y="1051"/>
                  </a:cubicBezTo>
                  <a:cubicBezTo>
                    <a:pt x="975" y="1050"/>
                    <a:pt x="976" y="1049"/>
                    <a:pt x="977" y="1048"/>
                  </a:cubicBezTo>
                  <a:cubicBezTo>
                    <a:pt x="977" y="1047"/>
                    <a:pt x="978" y="1047"/>
                    <a:pt x="978" y="1046"/>
                  </a:cubicBezTo>
                  <a:cubicBezTo>
                    <a:pt x="979" y="1045"/>
                    <a:pt x="979" y="1044"/>
                    <a:pt x="980" y="1043"/>
                  </a:cubicBezTo>
                  <a:cubicBezTo>
                    <a:pt x="980" y="1042"/>
                    <a:pt x="980" y="1041"/>
                    <a:pt x="981" y="1041"/>
                  </a:cubicBezTo>
                  <a:cubicBezTo>
                    <a:pt x="981" y="1040"/>
                    <a:pt x="982" y="1039"/>
                    <a:pt x="982" y="1038"/>
                  </a:cubicBezTo>
                  <a:cubicBezTo>
                    <a:pt x="982" y="1037"/>
                    <a:pt x="983" y="1036"/>
                    <a:pt x="983" y="1035"/>
                  </a:cubicBezTo>
                  <a:cubicBezTo>
                    <a:pt x="983" y="1034"/>
                    <a:pt x="983" y="1033"/>
                    <a:pt x="984" y="1032"/>
                  </a:cubicBezTo>
                  <a:cubicBezTo>
                    <a:pt x="984" y="1031"/>
                    <a:pt x="984" y="1030"/>
                    <a:pt x="984" y="1029"/>
                  </a:cubicBezTo>
                  <a:cubicBezTo>
                    <a:pt x="985" y="1028"/>
                    <a:pt x="985" y="1027"/>
                    <a:pt x="985" y="1026"/>
                  </a:cubicBezTo>
                  <a:cubicBezTo>
                    <a:pt x="985" y="1025"/>
                    <a:pt x="985" y="1024"/>
                    <a:pt x="985" y="1024"/>
                  </a:cubicBezTo>
                  <a:cubicBezTo>
                    <a:pt x="985" y="1023"/>
                    <a:pt x="986" y="1022"/>
                    <a:pt x="986" y="1021"/>
                  </a:cubicBezTo>
                  <a:cubicBezTo>
                    <a:pt x="986" y="1020"/>
                    <a:pt x="986" y="1019"/>
                    <a:pt x="986" y="1018"/>
                  </a:cubicBezTo>
                  <a:cubicBezTo>
                    <a:pt x="986" y="1017"/>
                    <a:pt x="986" y="1016"/>
                    <a:pt x="986" y="1015"/>
                  </a:cubicBezTo>
                  <a:cubicBezTo>
                    <a:pt x="986" y="1014"/>
                    <a:pt x="986" y="1013"/>
                    <a:pt x="986" y="1012"/>
                  </a:cubicBezTo>
                  <a:cubicBezTo>
                    <a:pt x="986" y="1011"/>
                    <a:pt x="986" y="1010"/>
                    <a:pt x="985" y="1009"/>
                  </a:cubicBezTo>
                  <a:cubicBezTo>
                    <a:pt x="985" y="1008"/>
                    <a:pt x="985" y="1007"/>
                    <a:pt x="985" y="1006"/>
                  </a:cubicBezTo>
                  <a:cubicBezTo>
                    <a:pt x="985" y="1005"/>
                    <a:pt x="985" y="1004"/>
                    <a:pt x="984" y="1003"/>
                  </a:cubicBezTo>
                  <a:cubicBezTo>
                    <a:pt x="984" y="1002"/>
                    <a:pt x="984" y="1001"/>
                    <a:pt x="984" y="1000"/>
                  </a:cubicBezTo>
                  <a:cubicBezTo>
                    <a:pt x="983" y="999"/>
                    <a:pt x="983" y="998"/>
                    <a:pt x="983" y="997"/>
                  </a:cubicBezTo>
                  <a:cubicBezTo>
                    <a:pt x="983" y="996"/>
                    <a:pt x="982" y="995"/>
                    <a:pt x="982" y="994"/>
                  </a:cubicBezTo>
                  <a:cubicBezTo>
                    <a:pt x="981" y="993"/>
                    <a:pt x="981" y="992"/>
                    <a:pt x="981" y="991"/>
                  </a:cubicBezTo>
                  <a:cubicBezTo>
                    <a:pt x="980" y="990"/>
                    <a:pt x="980" y="989"/>
                    <a:pt x="979" y="988"/>
                  </a:cubicBezTo>
                  <a:cubicBezTo>
                    <a:pt x="979" y="987"/>
                    <a:pt x="978" y="986"/>
                    <a:pt x="978" y="986"/>
                  </a:cubicBezTo>
                  <a:cubicBezTo>
                    <a:pt x="977" y="985"/>
                    <a:pt x="977" y="984"/>
                    <a:pt x="976" y="983"/>
                  </a:cubicBezTo>
                  <a:cubicBezTo>
                    <a:pt x="976" y="982"/>
                    <a:pt x="975" y="981"/>
                    <a:pt x="975" y="980"/>
                  </a:cubicBezTo>
                  <a:cubicBezTo>
                    <a:pt x="974" y="979"/>
                    <a:pt x="973" y="978"/>
                    <a:pt x="972" y="977"/>
                  </a:cubicBezTo>
                  <a:cubicBezTo>
                    <a:pt x="972" y="977"/>
                    <a:pt x="971" y="976"/>
                    <a:pt x="971" y="975"/>
                  </a:cubicBezTo>
                  <a:cubicBezTo>
                    <a:pt x="969" y="974"/>
                    <a:pt x="968" y="972"/>
                    <a:pt x="966" y="971"/>
                  </a:cubicBezTo>
                  <a:cubicBezTo>
                    <a:pt x="965" y="969"/>
                    <a:pt x="963" y="968"/>
                    <a:pt x="962" y="967"/>
                  </a:cubicBezTo>
                  <a:cubicBezTo>
                    <a:pt x="961" y="966"/>
                    <a:pt x="961" y="966"/>
                    <a:pt x="961" y="966"/>
                  </a:cubicBezTo>
                  <a:cubicBezTo>
                    <a:pt x="960" y="965"/>
                    <a:pt x="958" y="964"/>
                    <a:pt x="957" y="964"/>
                  </a:cubicBezTo>
                  <a:cubicBezTo>
                    <a:pt x="957" y="964"/>
                    <a:pt x="957" y="964"/>
                    <a:pt x="957" y="964"/>
                  </a:cubicBezTo>
                  <a:cubicBezTo>
                    <a:pt x="955" y="963"/>
                    <a:pt x="954" y="962"/>
                    <a:pt x="952" y="961"/>
                  </a:cubicBezTo>
                  <a:cubicBezTo>
                    <a:pt x="952" y="961"/>
                    <a:pt x="951" y="961"/>
                    <a:pt x="951" y="960"/>
                  </a:cubicBezTo>
                  <a:cubicBezTo>
                    <a:pt x="950" y="960"/>
                    <a:pt x="948" y="959"/>
                    <a:pt x="946" y="958"/>
                  </a:cubicBezTo>
                  <a:cubicBezTo>
                    <a:pt x="946" y="958"/>
                    <a:pt x="946" y="958"/>
                    <a:pt x="946" y="958"/>
                  </a:cubicBezTo>
                  <a:cubicBezTo>
                    <a:pt x="945" y="958"/>
                    <a:pt x="943" y="957"/>
                    <a:pt x="942" y="957"/>
                  </a:cubicBezTo>
                  <a:cubicBezTo>
                    <a:pt x="941" y="957"/>
                    <a:pt x="941" y="957"/>
                    <a:pt x="940" y="956"/>
                  </a:cubicBezTo>
                  <a:cubicBezTo>
                    <a:pt x="937" y="956"/>
                    <a:pt x="934" y="955"/>
                    <a:pt x="930" y="955"/>
                  </a:cubicBezTo>
                  <a:cubicBezTo>
                    <a:pt x="929" y="955"/>
                    <a:pt x="929" y="955"/>
                    <a:pt x="929" y="955"/>
                  </a:cubicBezTo>
                  <a:cubicBezTo>
                    <a:pt x="928" y="954"/>
                    <a:pt x="926" y="954"/>
                    <a:pt x="924" y="954"/>
                  </a:cubicBezTo>
                  <a:cubicBezTo>
                    <a:pt x="919" y="954"/>
                    <a:pt x="914" y="955"/>
                    <a:pt x="909" y="956"/>
                  </a:cubicBezTo>
                  <a:cubicBezTo>
                    <a:pt x="910" y="954"/>
                    <a:pt x="910" y="952"/>
                    <a:pt x="911" y="950"/>
                  </a:cubicBezTo>
                  <a:cubicBezTo>
                    <a:pt x="911" y="949"/>
                    <a:pt x="911" y="948"/>
                    <a:pt x="911" y="947"/>
                  </a:cubicBezTo>
                  <a:cubicBezTo>
                    <a:pt x="911" y="946"/>
                    <a:pt x="912" y="945"/>
                    <a:pt x="912" y="943"/>
                  </a:cubicBezTo>
                  <a:cubicBezTo>
                    <a:pt x="912" y="942"/>
                    <a:pt x="912" y="941"/>
                    <a:pt x="912" y="940"/>
                  </a:cubicBezTo>
                  <a:cubicBezTo>
                    <a:pt x="912" y="939"/>
                    <a:pt x="912" y="938"/>
                    <a:pt x="912" y="937"/>
                  </a:cubicBezTo>
                  <a:cubicBezTo>
                    <a:pt x="912" y="936"/>
                    <a:pt x="912" y="935"/>
                    <a:pt x="912" y="934"/>
                  </a:cubicBezTo>
                  <a:cubicBezTo>
                    <a:pt x="912" y="933"/>
                    <a:pt x="913" y="931"/>
                    <a:pt x="913" y="930"/>
                  </a:cubicBezTo>
                  <a:cubicBezTo>
                    <a:pt x="912" y="930"/>
                    <a:pt x="912" y="929"/>
                    <a:pt x="912" y="928"/>
                  </a:cubicBezTo>
                  <a:cubicBezTo>
                    <a:pt x="912" y="927"/>
                    <a:pt x="912" y="925"/>
                    <a:pt x="912" y="924"/>
                  </a:cubicBezTo>
                  <a:cubicBezTo>
                    <a:pt x="912" y="923"/>
                    <a:pt x="912" y="923"/>
                    <a:pt x="912" y="922"/>
                  </a:cubicBezTo>
                  <a:cubicBezTo>
                    <a:pt x="912" y="920"/>
                    <a:pt x="912" y="919"/>
                    <a:pt x="912" y="917"/>
                  </a:cubicBezTo>
                  <a:cubicBezTo>
                    <a:pt x="912" y="917"/>
                    <a:pt x="912" y="916"/>
                    <a:pt x="911" y="916"/>
                  </a:cubicBezTo>
                  <a:cubicBezTo>
                    <a:pt x="911" y="914"/>
                    <a:pt x="911" y="912"/>
                    <a:pt x="910" y="910"/>
                  </a:cubicBezTo>
                  <a:cubicBezTo>
                    <a:pt x="910" y="910"/>
                    <a:pt x="910" y="909"/>
                    <a:pt x="910" y="908"/>
                  </a:cubicBezTo>
                  <a:cubicBezTo>
                    <a:pt x="910" y="907"/>
                    <a:pt x="909" y="906"/>
                    <a:pt x="909" y="904"/>
                  </a:cubicBezTo>
                  <a:cubicBezTo>
                    <a:pt x="909" y="903"/>
                    <a:pt x="909" y="903"/>
                    <a:pt x="908" y="902"/>
                  </a:cubicBezTo>
                  <a:cubicBezTo>
                    <a:pt x="908" y="901"/>
                    <a:pt x="908" y="899"/>
                    <a:pt x="907" y="898"/>
                  </a:cubicBezTo>
                  <a:cubicBezTo>
                    <a:pt x="907" y="897"/>
                    <a:pt x="907" y="897"/>
                    <a:pt x="907" y="896"/>
                  </a:cubicBezTo>
                  <a:cubicBezTo>
                    <a:pt x="906" y="894"/>
                    <a:pt x="905" y="893"/>
                    <a:pt x="904" y="891"/>
                  </a:cubicBezTo>
                  <a:cubicBezTo>
                    <a:pt x="904" y="890"/>
                    <a:pt x="904" y="890"/>
                    <a:pt x="904" y="889"/>
                  </a:cubicBezTo>
                  <a:cubicBezTo>
                    <a:pt x="903" y="888"/>
                    <a:pt x="902" y="887"/>
                    <a:pt x="902" y="885"/>
                  </a:cubicBezTo>
                  <a:cubicBezTo>
                    <a:pt x="901" y="885"/>
                    <a:pt x="901" y="884"/>
                    <a:pt x="901" y="883"/>
                  </a:cubicBezTo>
                  <a:cubicBezTo>
                    <a:pt x="900" y="882"/>
                    <a:pt x="899" y="881"/>
                    <a:pt x="899" y="880"/>
                  </a:cubicBezTo>
                  <a:cubicBezTo>
                    <a:pt x="898" y="879"/>
                    <a:pt x="898" y="878"/>
                    <a:pt x="898" y="878"/>
                  </a:cubicBezTo>
                  <a:cubicBezTo>
                    <a:pt x="897" y="876"/>
                    <a:pt x="895" y="874"/>
                    <a:pt x="894" y="873"/>
                  </a:cubicBezTo>
                  <a:cubicBezTo>
                    <a:pt x="894" y="872"/>
                    <a:pt x="894" y="872"/>
                    <a:pt x="894" y="872"/>
                  </a:cubicBezTo>
                  <a:cubicBezTo>
                    <a:pt x="893" y="870"/>
                    <a:pt x="892" y="869"/>
                    <a:pt x="890" y="868"/>
                  </a:cubicBezTo>
                  <a:cubicBezTo>
                    <a:pt x="890" y="867"/>
                    <a:pt x="890" y="867"/>
                    <a:pt x="889" y="866"/>
                  </a:cubicBezTo>
                  <a:cubicBezTo>
                    <a:pt x="888" y="865"/>
                    <a:pt x="887" y="864"/>
                    <a:pt x="886" y="863"/>
                  </a:cubicBezTo>
                  <a:cubicBezTo>
                    <a:pt x="886" y="862"/>
                    <a:pt x="885" y="862"/>
                    <a:pt x="885" y="861"/>
                  </a:cubicBezTo>
                  <a:cubicBezTo>
                    <a:pt x="883" y="860"/>
                    <a:pt x="882" y="858"/>
                    <a:pt x="880" y="857"/>
                  </a:cubicBezTo>
                  <a:cubicBezTo>
                    <a:pt x="872" y="849"/>
                    <a:pt x="862" y="842"/>
                    <a:pt x="851" y="838"/>
                  </a:cubicBezTo>
                  <a:cubicBezTo>
                    <a:pt x="853" y="837"/>
                    <a:pt x="854" y="836"/>
                    <a:pt x="855" y="835"/>
                  </a:cubicBezTo>
                  <a:cubicBezTo>
                    <a:pt x="857" y="834"/>
                    <a:pt x="859" y="832"/>
                    <a:pt x="861" y="830"/>
                  </a:cubicBezTo>
                  <a:cubicBezTo>
                    <a:pt x="862" y="829"/>
                    <a:pt x="862" y="829"/>
                    <a:pt x="862" y="829"/>
                  </a:cubicBezTo>
                  <a:cubicBezTo>
                    <a:pt x="864" y="828"/>
                    <a:pt x="865" y="827"/>
                    <a:pt x="866" y="826"/>
                  </a:cubicBezTo>
                  <a:cubicBezTo>
                    <a:pt x="866" y="825"/>
                    <a:pt x="867" y="825"/>
                    <a:pt x="867" y="825"/>
                  </a:cubicBezTo>
                  <a:cubicBezTo>
                    <a:pt x="869" y="823"/>
                    <a:pt x="870" y="822"/>
                    <a:pt x="872" y="820"/>
                  </a:cubicBezTo>
                  <a:cubicBezTo>
                    <a:pt x="873" y="818"/>
                    <a:pt x="875" y="816"/>
                    <a:pt x="876" y="815"/>
                  </a:cubicBezTo>
                  <a:cubicBezTo>
                    <a:pt x="877" y="814"/>
                    <a:pt x="877" y="813"/>
                    <a:pt x="878" y="813"/>
                  </a:cubicBezTo>
                  <a:cubicBezTo>
                    <a:pt x="879" y="812"/>
                    <a:pt x="880" y="811"/>
                    <a:pt x="881" y="809"/>
                  </a:cubicBezTo>
                  <a:cubicBezTo>
                    <a:pt x="881" y="809"/>
                    <a:pt x="882" y="808"/>
                    <a:pt x="882" y="807"/>
                  </a:cubicBezTo>
                  <a:cubicBezTo>
                    <a:pt x="883" y="806"/>
                    <a:pt x="884" y="805"/>
                    <a:pt x="885" y="804"/>
                  </a:cubicBezTo>
                  <a:cubicBezTo>
                    <a:pt x="885" y="803"/>
                    <a:pt x="886" y="802"/>
                    <a:pt x="886" y="801"/>
                  </a:cubicBezTo>
                  <a:cubicBezTo>
                    <a:pt x="887" y="800"/>
                    <a:pt x="888" y="799"/>
                    <a:pt x="888" y="798"/>
                  </a:cubicBezTo>
                  <a:cubicBezTo>
                    <a:pt x="889" y="797"/>
                    <a:pt x="889" y="796"/>
                    <a:pt x="890" y="796"/>
                  </a:cubicBezTo>
                  <a:cubicBezTo>
                    <a:pt x="890" y="794"/>
                    <a:pt x="891" y="793"/>
                    <a:pt x="892" y="792"/>
                  </a:cubicBezTo>
                  <a:cubicBezTo>
                    <a:pt x="892" y="791"/>
                    <a:pt x="893" y="790"/>
                    <a:pt x="893" y="790"/>
                  </a:cubicBezTo>
                  <a:cubicBezTo>
                    <a:pt x="894" y="788"/>
                    <a:pt x="894" y="787"/>
                    <a:pt x="895" y="786"/>
                  </a:cubicBezTo>
                  <a:cubicBezTo>
                    <a:pt x="895" y="785"/>
                    <a:pt x="896" y="784"/>
                    <a:pt x="896" y="784"/>
                  </a:cubicBezTo>
                  <a:cubicBezTo>
                    <a:pt x="897" y="782"/>
                    <a:pt x="897" y="781"/>
                    <a:pt x="898" y="780"/>
                  </a:cubicBezTo>
                  <a:cubicBezTo>
                    <a:pt x="898" y="779"/>
                    <a:pt x="898" y="778"/>
                    <a:pt x="899" y="777"/>
                  </a:cubicBezTo>
                  <a:cubicBezTo>
                    <a:pt x="899" y="776"/>
                    <a:pt x="900" y="775"/>
                    <a:pt x="900" y="774"/>
                  </a:cubicBezTo>
                  <a:cubicBezTo>
                    <a:pt x="900" y="773"/>
                    <a:pt x="901" y="772"/>
                    <a:pt x="901" y="771"/>
                  </a:cubicBezTo>
                  <a:cubicBezTo>
                    <a:pt x="901" y="770"/>
                    <a:pt x="902" y="769"/>
                    <a:pt x="902" y="768"/>
                  </a:cubicBezTo>
                  <a:cubicBezTo>
                    <a:pt x="902" y="767"/>
                    <a:pt x="903" y="766"/>
                    <a:pt x="903" y="765"/>
                  </a:cubicBezTo>
                  <a:cubicBezTo>
                    <a:pt x="903" y="764"/>
                    <a:pt x="904" y="763"/>
                    <a:pt x="904" y="762"/>
                  </a:cubicBezTo>
                  <a:cubicBezTo>
                    <a:pt x="904" y="761"/>
                    <a:pt x="905" y="760"/>
                    <a:pt x="905" y="759"/>
                  </a:cubicBezTo>
                  <a:cubicBezTo>
                    <a:pt x="905" y="757"/>
                    <a:pt x="905" y="756"/>
                    <a:pt x="906" y="755"/>
                  </a:cubicBezTo>
                  <a:cubicBezTo>
                    <a:pt x="906" y="754"/>
                    <a:pt x="906" y="753"/>
                    <a:pt x="906" y="752"/>
                  </a:cubicBezTo>
                  <a:cubicBezTo>
                    <a:pt x="906" y="751"/>
                    <a:pt x="907" y="750"/>
                    <a:pt x="907" y="749"/>
                  </a:cubicBezTo>
                  <a:cubicBezTo>
                    <a:pt x="907" y="748"/>
                    <a:pt x="907" y="747"/>
                    <a:pt x="907" y="746"/>
                  </a:cubicBezTo>
                  <a:cubicBezTo>
                    <a:pt x="907" y="745"/>
                    <a:pt x="908" y="744"/>
                    <a:pt x="908" y="742"/>
                  </a:cubicBezTo>
                  <a:cubicBezTo>
                    <a:pt x="908" y="741"/>
                    <a:pt x="908" y="740"/>
                    <a:pt x="908" y="739"/>
                  </a:cubicBezTo>
                  <a:cubicBezTo>
                    <a:pt x="908" y="738"/>
                    <a:pt x="908" y="737"/>
                    <a:pt x="908" y="736"/>
                  </a:cubicBezTo>
                  <a:cubicBezTo>
                    <a:pt x="908" y="735"/>
                    <a:pt x="909" y="734"/>
                    <a:pt x="909" y="733"/>
                  </a:cubicBezTo>
                  <a:cubicBezTo>
                    <a:pt x="909" y="732"/>
                    <a:pt x="909" y="731"/>
                    <a:pt x="909" y="729"/>
                  </a:cubicBezTo>
                  <a:cubicBezTo>
                    <a:pt x="909" y="728"/>
                    <a:pt x="909" y="727"/>
                    <a:pt x="909" y="726"/>
                  </a:cubicBezTo>
                  <a:cubicBezTo>
                    <a:pt x="909" y="725"/>
                    <a:pt x="909" y="724"/>
                    <a:pt x="909" y="724"/>
                  </a:cubicBezTo>
                  <a:cubicBezTo>
                    <a:pt x="909" y="722"/>
                    <a:pt x="909" y="721"/>
                    <a:pt x="909" y="719"/>
                  </a:cubicBezTo>
                  <a:cubicBezTo>
                    <a:pt x="909" y="718"/>
                    <a:pt x="909" y="718"/>
                    <a:pt x="908" y="717"/>
                  </a:cubicBezTo>
                  <a:cubicBezTo>
                    <a:pt x="908" y="715"/>
                    <a:pt x="908" y="714"/>
                    <a:pt x="908" y="713"/>
                  </a:cubicBezTo>
                  <a:cubicBezTo>
                    <a:pt x="908" y="712"/>
                    <a:pt x="908" y="711"/>
                    <a:pt x="908" y="710"/>
                  </a:cubicBezTo>
                  <a:cubicBezTo>
                    <a:pt x="908" y="708"/>
                    <a:pt x="908" y="707"/>
                    <a:pt x="907" y="706"/>
                  </a:cubicBezTo>
                  <a:cubicBezTo>
                    <a:pt x="907" y="705"/>
                    <a:pt x="907" y="704"/>
                    <a:pt x="907" y="703"/>
                  </a:cubicBezTo>
                  <a:cubicBezTo>
                    <a:pt x="907" y="702"/>
                    <a:pt x="906" y="700"/>
                    <a:pt x="906" y="699"/>
                  </a:cubicBezTo>
                  <a:cubicBezTo>
                    <a:pt x="906" y="698"/>
                    <a:pt x="906" y="697"/>
                    <a:pt x="906" y="696"/>
                  </a:cubicBezTo>
                  <a:cubicBezTo>
                    <a:pt x="905" y="695"/>
                    <a:pt x="905" y="694"/>
                    <a:pt x="905" y="692"/>
                  </a:cubicBezTo>
                  <a:cubicBezTo>
                    <a:pt x="904" y="691"/>
                    <a:pt x="904" y="690"/>
                    <a:pt x="904" y="689"/>
                  </a:cubicBezTo>
                  <a:cubicBezTo>
                    <a:pt x="904" y="688"/>
                    <a:pt x="903" y="687"/>
                    <a:pt x="903" y="686"/>
                  </a:cubicBezTo>
                  <a:cubicBezTo>
                    <a:pt x="903" y="685"/>
                    <a:pt x="902" y="684"/>
                    <a:pt x="902" y="683"/>
                  </a:cubicBezTo>
                  <a:cubicBezTo>
                    <a:pt x="902" y="682"/>
                    <a:pt x="901" y="680"/>
                    <a:pt x="901" y="679"/>
                  </a:cubicBezTo>
                  <a:cubicBezTo>
                    <a:pt x="900" y="678"/>
                    <a:pt x="900" y="677"/>
                    <a:pt x="900" y="676"/>
                  </a:cubicBezTo>
                  <a:cubicBezTo>
                    <a:pt x="899" y="675"/>
                    <a:pt x="899" y="674"/>
                    <a:pt x="898" y="673"/>
                  </a:cubicBezTo>
                  <a:cubicBezTo>
                    <a:pt x="898" y="672"/>
                    <a:pt x="898" y="671"/>
                    <a:pt x="897" y="670"/>
                  </a:cubicBezTo>
                  <a:cubicBezTo>
                    <a:pt x="897" y="669"/>
                    <a:pt x="896" y="668"/>
                    <a:pt x="896" y="666"/>
                  </a:cubicBezTo>
                  <a:cubicBezTo>
                    <a:pt x="895" y="665"/>
                    <a:pt x="895" y="664"/>
                    <a:pt x="894" y="663"/>
                  </a:cubicBezTo>
                  <a:cubicBezTo>
                    <a:pt x="894" y="662"/>
                    <a:pt x="893" y="661"/>
                    <a:pt x="892" y="660"/>
                  </a:cubicBezTo>
                  <a:cubicBezTo>
                    <a:pt x="892" y="659"/>
                    <a:pt x="891" y="658"/>
                    <a:pt x="891" y="657"/>
                  </a:cubicBezTo>
                  <a:cubicBezTo>
                    <a:pt x="890" y="656"/>
                    <a:pt x="890" y="655"/>
                    <a:pt x="889" y="654"/>
                  </a:cubicBezTo>
                  <a:cubicBezTo>
                    <a:pt x="888" y="653"/>
                    <a:pt x="888" y="652"/>
                    <a:pt x="887" y="651"/>
                  </a:cubicBezTo>
                  <a:cubicBezTo>
                    <a:pt x="887" y="650"/>
                    <a:pt x="886" y="649"/>
                    <a:pt x="885" y="648"/>
                  </a:cubicBezTo>
                  <a:cubicBezTo>
                    <a:pt x="885" y="647"/>
                    <a:pt x="884" y="646"/>
                    <a:pt x="883" y="645"/>
                  </a:cubicBezTo>
                  <a:cubicBezTo>
                    <a:pt x="883" y="644"/>
                    <a:pt x="882" y="643"/>
                    <a:pt x="881" y="642"/>
                  </a:cubicBezTo>
                  <a:cubicBezTo>
                    <a:pt x="880" y="641"/>
                    <a:pt x="880" y="641"/>
                    <a:pt x="879" y="640"/>
                  </a:cubicBezTo>
                  <a:cubicBezTo>
                    <a:pt x="878" y="639"/>
                    <a:pt x="877" y="638"/>
                    <a:pt x="876" y="636"/>
                  </a:cubicBezTo>
                  <a:cubicBezTo>
                    <a:pt x="876" y="636"/>
                    <a:pt x="875" y="635"/>
                    <a:pt x="875" y="634"/>
                  </a:cubicBezTo>
                  <a:cubicBezTo>
                    <a:pt x="873" y="633"/>
                    <a:pt x="872" y="632"/>
                    <a:pt x="871" y="631"/>
                  </a:cubicBezTo>
                  <a:cubicBezTo>
                    <a:pt x="871" y="630"/>
                    <a:pt x="870" y="629"/>
                    <a:pt x="870" y="629"/>
                  </a:cubicBezTo>
                  <a:cubicBezTo>
                    <a:pt x="868" y="627"/>
                    <a:pt x="866" y="625"/>
                    <a:pt x="864" y="624"/>
                  </a:cubicBezTo>
                  <a:cubicBezTo>
                    <a:pt x="863" y="622"/>
                    <a:pt x="861" y="621"/>
                    <a:pt x="860" y="620"/>
                  </a:cubicBezTo>
                  <a:cubicBezTo>
                    <a:pt x="859" y="619"/>
                    <a:pt x="857" y="618"/>
                    <a:pt x="856" y="617"/>
                  </a:cubicBezTo>
                  <a:cubicBezTo>
                    <a:pt x="856" y="617"/>
                    <a:pt x="856" y="617"/>
                    <a:pt x="856" y="617"/>
                  </a:cubicBezTo>
                  <a:cubicBezTo>
                    <a:pt x="861" y="602"/>
                    <a:pt x="866" y="587"/>
                    <a:pt x="872" y="573"/>
                  </a:cubicBezTo>
                  <a:cubicBezTo>
                    <a:pt x="925" y="434"/>
                    <a:pt x="994" y="334"/>
                    <a:pt x="1003" y="321"/>
                  </a:cubicBezTo>
                  <a:cubicBezTo>
                    <a:pt x="1055" y="365"/>
                    <a:pt x="1055" y="365"/>
                    <a:pt x="1055" y="365"/>
                  </a:cubicBezTo>
                  <a:cubicBezTo>
                    <a:pt x="953" y="279"/>
                    <a:pt x="953" y="279"/>
                    <a:pt x="953" y="279"/>
                  </a:cubicBezTo>
                  <a:cubicBezTo>
                    <a:pt x="953" y="279"/>
                    <a:pt x="867" y="346"/>
                    <a:pt x="768" y="399"/>
                  </a:cubicBezTo>
                  <a:cubicBezTo>
                    <a:pt x="748" y="410"/>
                    <a:pt x="728" y="420"/>
                    <a:pt x="707" y="429"/>
                  </a:cubicBezTo>
                  <a:cubicBezTo>
                    <a:pt x="702" y="378"/>
                    <a:pt x="659" y="339"/>
                    <a:pt x="607" y="339"/>
                  </a:cubicBezTo>
                  <a:cubicBezTo>
                    <a:pt x="595" y="339"/>
                    <a:pt x="583" y="342"/>
                    <a:pt x="572" y="346"/>
                  </a:cubicBezTo>
                  <a:cubicBezTo>
                    <a:pt x="557" y="309"/>
                    <a:pt x="521" y="283"/>
                    <a:pt x="479" y="283"/>
                  </a:cubicBezTo>
                  <a:cubicBezTo>
                    <a:pt x="477" y="283"/>
                    <a:pt x="475" y="283"/>
                    <a:pt x="473" y="284"/>
                  </a:cubicBezTo>
                  <a:cubicBezTo>
                    <a:pt x="476" y="276"/>
                    <a:pt x="478" y="268"/>
                    <a:pt x="478" y="260"/>
                  </a:cubicBezTo>
                  <a:cubicBezTo>
                    <a:pt x="478" y="226"/>
                    <a:pt x="450" y="199"/>
                    <a:pt x="416" y="199"/>
                  </a:cubicBezTo>
                  <a:cubicBezTo>
                    <a:pt x="398" y="199"/>
                    <a:pt x="382" y="206"/>
                    <a:pt x="371" y="218"/>
                  </a:cubicBezTo>
                  <a:cubicBezTo>
                    <a:pt x="355" y="183"/>
                    <a:pt x="320" y="159"/>
                    <a:pt x="279" y="159"/>
                  </a:cubicBezTo>
                  <a:cubicBezTo>
                    <a:pt x="267" y="159"/>
                    <a:pt x="256" y="161"/>
                    <a:pt x="245" y="165"/>
                  </a:cubicBezTo>
                  <a:cubicBezTo>
                    <a:pt x="247" y="156"/>
                    <a:pt x="248" y="147"/>
                    <a:pt x="248" y="138"/>
                  </a:cubicBezTo>
                  <a:cubicBezTo>
                    <a:pt x="248" y="66"/>
                    <a:pt x="194" y="7"/>
                    <a:pt x="124" y="0"/>
                  </a:cubicBezTo>
                  <a:cubicBezTo>
                    <a:pt x="115" y="14"/>
                    <a:pt x="107" y="29"/>
                    <a:pt x="100" y="44"/>
                  </a:cubicBezTo>
                  <a:cubicBezTo>
                    <a:pt x="36" y="167"/>
                    <a:pt x="0" y="306"/>
                    <a:pt x="0" y="454"/>
                  </a:cubicBezTo>
                  <a:cubicBezTo>
                    <a:pt x="0" y="920"/>
                    <a:pt x="355" y="1303"/>
                    <a:pt x="809" y="1347"/>
                  </a:cubicBezTo>
                  <a:cubicBezTo>
                    <a:pt x="838" y="1350"/>
                    <a:pt x="868" y="1351"/>
                    <a:pt x="897" y="1351"/>
                  </a:cubicBezTo>
                  <a:cubicBezTo>
                    <a:pt x="951" y="1351"/>
                    <a:pt x="1003" y="1347"/>
                    <a:pt x="1055" y="1338"/>
                  </a:cubicBezTo>
                  <a:cubicBezTo>
                    <a:pt x="1055" y="1336"/>
                    <a:pt x="1055" y="1335"/>
                    <a:pt x="1055" y="1333"/>
                  </a:cubicBezTo>
                  <a:cubicBezTo>
                    <a:pt x="1055" y="1332"/>
                    <a:pt x="1055" y="1332"/>
                    <a:pt x="1055" y="1331"/>
                  </a:cubicBezTo>
                  <a:cubicBezTo>
                    <a:pt x="1055" y="1330"/>
                    <a:pt x="1056" y="1328"/>
                    <a:pt x="1056" y="1327"/>
                  </a:cubicBezTo>
                  <a:cubicBezTo>
                    <a:pt x="1056" y="1326"/>
                    <a:pt x="1056" y="1326"/>
                    <a:pt x="1056" y="1325"/>
                  </a:cubicBezTo>
                  <a:cubicBezTo>
                    <a:pt x="1056" y="1324"/>
                    <a:pt x="1056" y="1323"/>
                    <a:pt x="1056" y="1321"/>
                  </a:cubicBezTo>
                  <a:cubicBezTo>
                    <a:pt x="1056" y="1321"/>
                    <a:pt x="1056" y="1320"/>
                    <a:pt x="1056" y="1319"/>
                  </a:cubicBezTo>
                  <a:cubicBezTo>
                    <a:pt x="1056" y="1318"/>
                    <a:pt x="1056" y="1317"/>
                    <a:pt x="1056" y="13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31" name="Freeform 375"/>
            <p:cNvSpPr/>
            <p:nvPr/>
          </p:nvSpPr>
          <p:spPr bwMode="auto">
            <a:xfrm>
              <a:off x="3629025" y="3728453"/>
              <a:ext cx="352425" cy="334963"/>
            </a:xfrm>
            <a:custGeom>
              <a:gdLst>
                <a:gd name="T0" fmla="*/ 143 w 222"/>
                <a:gd name="T1" fmla="*/ 211 h 211"/>
                <a:gd name="T2" fmla="*/ 0 w 222"/>
                <a:gd name="T3" fmla="*/ 92 h 211"/>
                <a:gd name="T4" fmla="*/ 79 w 222"/>
                <a:gd name="T5" fmla="*/ 0 h 211"/>
                <a:gd name="T6" fmla="*/ 222 w 222"/>
                <a:gd name="T7" fmla="*/ 118 h 211"/>
                <a:gd name="T8" fmla="*/ 143 w 222"/>
                <a:gd name="T9" fmla="*/ 211 h 21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1" h="211">
                  <a:moveTo>
                    <a:pt x="143" y="211"/>
                  </a:moveTo>
                  <a:lnTo>
                    <a:pt x="0" y="92"/>
                  </a:lnTo>
                  <a:lnTo>
                    <a:pt x="79" y="0"/>
                  </a:lnTo>
                  <a:lnTo>
                    <a:pt x="222" y="118"/>
                  </a:lnTo>
                  <a:lnTo>
                    <a:pt x="143" y="2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32" name="Freeform 389"/>
            <p:cNvSpPr/>
            <p:nvPr/>
          </p:nvSpPr>
          <p:spPr bwMode="auto">
            <a:xfrm>
              <a:off x="1333500" y="4180891"/>
              <a:ext cx="849313" cy="430213"/>
            </a:xfrm>
            <a:custGeom>
              <a:gdLst>
                <a:gd name="T0" fmla="*/ 304 w 312"/>
                <a:gd name="T1" fmla="*/ 145 h 158"/>
                <a:gd name="T2" fmla="*/ 293 w 312"/>
                <a:gd name="T3" fmla="*/ 134 h 158"/>
                <a:gd name="T4" fmla="*/ 274 w 312"/>
                <a:gd name="T5" fmla="*/ 123 h 158"/>
                <a:gd name="T6" fmla="*/ 253 w 312"/>
                <a:gd name="T7" fmla="*/ 120 h 158"/>
                <a:gd name="T8" fmla="*/ 239 w 312"/>
                <a:gd name="T9" fmla="*/ 121 h 158"/>
                <a:gd name="T10" fmla="*/ 232 w 312"/>
                <a:gd name="T11" fmla="*/ 124 h 158"/>
                <a:gd name="T12" fmla="*/ 232 w 312"/>
                <a:gd name="T13" fmla="*/ 124 h 158"/>
                <a:gd name="T14" fmla="*/ 229 w 312"/>
                <a:gd name="T15" fmla="*/ 125 h 158"/>
                <a:gd name="T16" fmla="*/ 215 w 312"/>
                <a:gd name="T17" fmla="*/ 134 h 158"/>
                <a:gd name="T18" fmla="*/ 199 w 312"/>
                <a:gd name="T19" fmla="*/ 119 h 158"/>
                <a:gd name="T20" fmla="*/ 197 w 312"/>
                <a:gd name="T21" fmla="*/ 112 h 158"/>
                <a:gd name="T22" fmla="*/ 197 w 312"/>
                <a:gd name="T23" fmla="*/ 113 h 158"/>
                <a:gd name="T24" fmla="*/ 196 w 312"/>
                <a:gd name="T25" fmla="*/ 111 h 158"/>
                <a:gd name="T26" fmla="*/ 192 w 312"/>
                <a:gd name="T27" fmla="*/ 102 h 158"/>
                <a:gd name="T28" fmla="*/ 183 w 312"/>
                <a:gd name="T29" fmla="*/ 88 h 158"/>
                <a:gd name="T30" fmla="*/ 171 w 312"/>
                <a:gd name="T31" fmla="*/ 76 h 158"/>
                <a:gd name="T32" fmla="*/ 149 w 312"/>
                <a:gd name="T33" fmla="*/ 62 h 158"/>
                <a:gd name="T34" fmla="*/ 132 w 312"/>
                <a:gd name="T35" fmla="*/ 58 h 158"/>
                <a:gd name="T36" fmla="*/ 106 w 312"/>
                <a:gd name="T37" fmla="*/ 57 h 158"/>
                <a:gd name="T38" fmla="*/ 87 w 312"/>
                <a:gd name="T39" fmla="*/ 53 h 158"/>
                <a:gd name="T40" fmla="*/ 79 w 312"/>
                <a:gd name="T41" fmla="*/ 35 h 158"/>
                <a:gd name="T42" fmla="*/ 65 w 312"/>
                <a:gd name="T43" fmla="*/ 21 h 158"/>
                <a:gd name="T44" fmla="*/ 48 w 312"/>
                <a:gd name="T45" fmla="*/ 12 h 158"/>
                <a:gd name="T46" fmla="*/ 36 w 312"/>
                <a:gd name="T47" fmla="*/ 9 h 158"/>
                <a:gd name="T48" fmla="*/ 36 w 312"/>
                <a:gd name="T49" fmla="*/ 8 h 158"/>
                <a:gd name="T50" fmla="*/ 36 w 312"/>
                <a:gd name="T51" fmla="*/ 9 h 158"/>
                <a:gd name="T52" fmla="*/ 21 w 312"/>
                <a:gd name="T53" fmla="*/ 9 h 158"/>
                <a:gd name="T54" fmla="*/ 7 w 312"/>
                <a:gd name="T55" fmla="*/ 11 h 158"/>
                <a:gd name="T56" fmla="*/ 13 w 312"/>
                <a:gd name="T57" fmla="*/ 6 h 158"/>
                <a:gd name="T58" fmla="*/ 27 w 312"/>
                <a:gd name="T59" fmla="*/ 2 h 158"/>
                <a:gd name="T60" fmla="*/ 36 w 312"/>
                <a:gd name="T61" fmla="*/ 1 h 158"/>
                <a:gd name="T62" fmla="*/ 36 w 312"/>
                <a:gd name="T63" fmla="*/ 0 h 158"/>
                <a:gd name="T64" fmla="*/ 43 w 312"/>
                <a:gd name="T65" fmla="*/ 1 h 158"/>
                <a:gd name="T66" fmla="*/ 65 w 312"/>
                <a:gd name="T67" fmla="*/ 7 h 158"/>
                <a:gd name="T68" fmla="*/ 85 w 312"/>
                <a:gd name="T69" fmla="*/ 20 h 158"/>
                <a:gd name="T70" fmla="*/ 100 w 312"/>
                <a:gd name="T71" fmla="*/ 40 h 158"/>
                <a:gd name="T72" fmla="*/ 103 w 312"/>
                <a:gd name="T73" fmla="*/ 39 h 158"/>
                <a:gd name="T74" fmla="*/ 135 w 312"/>
                <a:gd name="T75" fmla="*/ 39 h 158"/>
                <a:gd name="T76" fmla="*/ 156 w 312"/>
                <a:gd name="T77" fmla="*/ 44 h 158"/>
                <a:gd name="T78" fmla="*/ 184 w 312"/>
                <a:gd name="T79" fmla="*/ 60 h 158"/>
                <a:gd name="T80" fmla="*/ 199 w 312"/>
                <a:gd name="T81" fmla="*/ 76 h 158"/>
                <a:gd name="T82" fmla="*/ 210 w 312"/>
                <a:gd name="T83" fmla="*/ 95 h 158"/>
                <a:gd name="T84" fmla="*/ 214 w 312"/>
                <a:gd name="T85" fmla="*/ 104 h 158"/>
                <a:gd name="T86" fmla="*/ 214 w 312"/>
                <a:gd name="T87" fmla="*/ 107 h 158"/>
                <a:gd name="T88" fmla="*/ 218 w 312"/>
                <a:gd name="T89" fmla="*/ 125 h 158"/>
                <a:gd name="T90" fmla="*/ 220 w 312"/>
                <a:gd name="T91" fmla="*/ 111 h 158"/>
                <a:gd name="T92" fmla="*/ 227 w 312"/>
                <a:gd name="T93" fmla="*/ 108 h 158"/>
                <a:gd name="T94" fmla="*/ 241 w 312"/>
                <a:gd name="T95" fmla="*/ 106 h 158"/>
                <a:gd name="T96" fmla="*/ 262 w 312"/>
                <a:gd name="T97" fmla="*/ 108 h 158"/>
                <a:gd name="T98" fmla="*/ 282 w 312"/>
                <a:gd name="T99" fmla="*/ 116 h 158"/>
                <a:gd name="T100" fmla="*/ 298 w 312"/>
                <a:gd name="T101" fmla="*/ 129 h 158"/>
                <a:gd name="T102" fmla="*/ 307 w 312"/>
                <a:gd name="T103" fmla="*/ 143 h 15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2" h="158">
                  <a:moveTo>
                    <a:pt x="312" y="158"/>
                  </a:moveTo>
                  <a:cubicBezTo>
                    <a:pt x="311" y="156"/>
                    <a:pt x="310" y="153"/>
                    <a:pt x="309" y="151"/>
                  </a:cubicBezTo>
                  <a:cubicBezTo>
                    <a:pt x="307" y="149"/>
                    <a:pt x="306" y="147"/>
                    <a:pt x="304" y="145"/>
                  </a:cubicBezTo>
                  <a:cubicBezTo>
                    <a:pt x="302" y="142"/>
                    <a:pt x="302" y="142"/>
                    <a:pt x="302" y="142"/>
                  </a:cubicBezTo>
                  <a:cubicBezTo>
                    <a:pt x="299" y="139"/>
                    <a:pt x="299" y="139"/>
                    <a:pt x="299" y="139"/>
                  </a:cubicBezTo>
                  <a:cubicBezTo>
                    <a:pt x="297" y="137"/>
                    <a:pt x="295" y="136"/>
                    <a:pt x="293" y="134"/>
                  </a:cubicBezTo>
                  <a:cubicBezTo>
                    <a:pt x="292" y="132"/>
                    <a:pt x="289" y="131"/>
                    <a:pt x="287" y="130"/>
                  </a:cubicBezTo>
                  <a:cubicBezTo>
                    <a:pt x="285" y="128"/>
                    <a:pt x="283" y="127"/>
                    <a:pt x="281" y="126"/>
                  </a:cubicBezTo>
                  <a:cubicBezTo>
                    <a:pt x="279" y="125"/>
                    <a:pt x="277" y="124"/>
                    <a:pt x="274" y="123"/>
                  </a:cubicBezTo>
                  <a:cubicBezTo>
                    <a:pt x="272" y="122"/>
                    <a:pt x="270" y="122"/>
                    <a:pt x="267" y="121"/>
                  </a:cubicBezTo>
                  <a:cubicBezTo>
                    <a:pt x="265" y="121"/>
                    <a:pt x="263" y="120"/>
                    <a:pt x="260" y="120"/>
                  </a:cubicBezTo>
                  <a:cubicBezTo>
                    <a:pt x="258" y="120"/>
                    <a:pt x="255" y="120"/>
                    <a:pt x="253" y="120"/>
                  </a:cubicBezTo>
                  <a:cubicBezTo>
                    <a:pt x="251" y="120"/>
                    <a:pt x="248" y="120"/>
                    <a:pt x="246" y="120"/>
                  </a:cubicBezTo>
                  <a:cubicBezTo>
                    <a:pt x="245" y="120"/>
                    <a:pt x="244" y="120"/>
                    <a:pt x="243" y="121"/>
                  </a:cubicBezTo>
                  <a:cubicBezTo>
                    <a:pt x="239" y="121"/>
                    <a:pt x="239" y="121"/>
                    <a:pt x="239" y="121"/>
                  </a:cubicBezTo>
                  <a:cubicBezTo>
                    <a:pt x="237" y="122"/>
                    <a:pt x="235" y="123"/>
                    <a:pt x="232" y="123"/>
                  </a:cubicBezTo>
                  <a:cubicBezTo>
                    <a:pt x="232" y="124"/>
                    <a:pt x="232" y="124"/>
                    <a:pt x="232" y="124"/>
                  </a:cubicBezTo>
                  <a:cubicBezTo>
                    <a:pt x="232" y="124"/>
                    <a:pt x="232" y="124"/>
                    <a:pt x="232" y="124"/>
                  </a:cubicBezTo>
                  <a:cubicBezTo>
                    <a:pt x="232" y="124"/>
                    <a:pt x="231" y="124"/>
                    <a:pt x="232" y="123"/>
                  </a:cubicBezTo>
                  <a:cubicBezTo>
                    <a:pt x="232" y="123"/>
                    <a:pt x="232" y="123"/>
                    <a:pt x="232" y="123"/>
                  </a:cubicBezTo>
                  <a:cubicBezTo>
                    <a:pt x="232" y="124"/>
                    <a:pt x="232" y="124"/>
                    <a:pt x="232" y="124"/>
                  </a:cubicBezTo>
                  <a:cubicBezTo>
                    <a:pt x="232" y="124"/>
                    <a:pt x="232" y="124"/>
                    <a:pt x="232" y="124"/>
                  </a:cubicBezTo>
                  <a:cubicBezTo>
                    <a:pt x="231" y="124"/>
                    <a:pt x="231" y="124"/>
                    <a:pt x="231" y="124"/>
                  </a:cubicBezTo>
                  <a:cubicBezTo>
                    <a:pt x="229" y="125"/>
                    <a:pt x="229" y="125"/>
                    <a:pt x="229" y="125"/>
                  </a:cubicBezTo>
                  <a:cubicBezTo>
                    <a:pt x="228" y="125"/>
                    <a:pt x="227" y="126"/>
                    <a:pt x="226" y="126"/>
                  </a:cubicBezTo>
                  <a:cubicBezTo>
                    <a:pt x="224" y="127"/>
                    <a:pt x="222" y="128"/>
                    <a:pt x="220" y="130"/>
                  </a:cubicBezTo>
                  <a:cubicBezTo>
                    <a:pt x="218" y="131"/>
                    <a:pt x="217" y="132"/>
                    <a:pt x="215" y="134"/>
                  </a:cubicBezTo>
                  <a:cubicBezTo>
                    <a:pt x="204" y="142"/>
                    <a:pt x="204" y="142"/>
                    <a:pt x="204" y="142"/>
                  </a:cubicBezTo>
                  <a:cubicBezTo>
                    <a:pt x="200" y="128"/>
                    <a:pt x="200" y="128"/>
                    <a:pt x="200" y="128"/>
                  </a:cubicBezTo>
                  <a:cubicBezTo>
                    <a:pt x="200" y="125"/>
                    <a:pt x="199" y="122"/>
                    <a:pt x="199" y="119"/>
                  </a:cubicBezTo>
                  <a:cubicBezTo>
                    <a:pt x="197" y="115"/>
                    <a:pt x="197" y="115"/>
                    <a:pt x="197" y="115"/>
                  </a:cubicBezTo>
                  <a:cubicBezTo>
                    <a:pt x="197" y="113"/>
                    <a:pt x="197" y="113"/>
                    <a:pt x="197" y="113"/>
                  </a:cubicBezTo>
                  <a:cubicBezTo>
                    <a:pt x="197" y="112"/>
                    <a:pt x="197" y="112"/>
                    <a:pt x="197" y="112"/>
                  </a:cubicBezTo>
                  <a:cubicBezTo>
                    <a:pt x="197" y="112"/>
                    <a:pt x="197" y="112"/>
                    <a:pt x="197" y="112"/>
                  </a:cubicBezTo>
                  <a:cubicBezTo>
                    <a:pt x="196" y="112"/>
                    <a:pt x="197" y="113"/>
                    <a:pt x="197" y="113"/>
                  </a:cubicBezTo>
                  <a:cubicBezTo>
                    <a:pt x="197" y="113"/>
                    <a:pt x="197" y="113"/>
                    <a:pt x="197" y="113"/>
                  </a:cubicBezTo>
                  <a:cubicBezTo>
                    <a:pt x="197" y="112"/>
                    <a:pt x="197" y="112"/>
                    <a:pt x="197" y="112"/>
                  </a:cubicBezTo>
                  <a:cubicBezTo>
                    <a:pt x="196" y="112"/>
                    <a:pt x="196" y="112"/>
                    <a:pt x="196" y="112"/>
                  </a:cubicBezTo>
                  <a:cubicBezTo>
                    <a:pt x="196" y="111"/>
                    <a:pt x="196" y="111"/>
                    <a:pt x="196" y="111"/>
                  </a:cubicBezTo>
                  <a:cubicBezTo>
                    <a:pt x="194" y="107"/>
                    <a:pt x="194" y="107"/>
                    <a:pt x="194" y="107"/>
                  </a:cubicBezTo>
                  <a:cubicBezTo>
                    <a:pt x="193" y="104"/>
                    <a:pt x="193" y="104"/>
                    <a:pt x="193" y="104"/>
                  </a:cubicBezTo>
                  <a:cubicBezTo>
                    <a:pt x="192" y="102"/>
                    <a:pt x="192" y="102"/>
                    <a:pt x="192" y="102"/>
                  </a:cubicBezTo>
                  <a:cubicBezTo>
                    <a:pt x="191" y="100"/>
                    <a:pt x="190" y="98"/>
                    <a:pt x="188" y="95"/>
                  </a:cubicBezTo>
                  <a:cubicBezTo>
                    <a:pt x="186" y="92"/>
                    <a:pt x="186" y="92"/>
                    <a:pt x="186" y="92"/>
                  </a:cubicBezTo>
                  <a:cubicBezTo>
                    <a:pt x="185" y="90"/>
                    <a:pt x="184" y="89"/>
                    <a:pt x="183" y="88"/>
                  </a:cubicBezTo>
                  <a:cubicBezTo>
                    <a:pt x="182" y="87"/>
                    <a:pt x="181" y="86"/>
                    <a:pt x="180" y="85"/>
                  </a:cubicBezTo>
                  <a:cubicBezTo>
                    <a:pt x="177" y="82"/>
                    <a:pt x="177" y="82"/>
                    <a:pt x="177" y="82"/>
                  </a:cubicBezTo>
                  <a:cubicBezTo>
                    <a:pt x="175" y="79"/>
                    <a:pt x="173" y="78"/>
                    <a:pt x="171" y="76"/>
                  </a:cubicBezTo>
                  <a:cubicBezTo>
                    <a:pt x="169" y="74"/>
                    <a:pt x="166" y="72"/>
                    <a:pt x="164" y="70"/>
                  </a:cubicBezTo>
                  <a:cubicBezTo>
                    <a:pt x="162" y="69"/>
                    <a:pt x="159" y="67"/>
                    <a:pt x="157" y="66"/>
                  </a:cubicBezTo>
                  <a:cubicBezTo>
                    <a:pt x="154" y="65"/>
                    <a:pt x="152" y="63"/>
                    <a:pt x="149" y="62"/>
                  </a:cubicBezTo>
                  <a:cubicBezTo>
                    <a:pt x="146" y="61"/>
                    <a:pt x="143" y="60"/>
                    <a:pt x="141" y="60"/>
                  </a:cubicBezTo>
                  <a:cubicBezTo>
                    <a:pt x="136" y="58"/>
                    <a:pt x="136" y="58"/>
                    <a:pt x="136" y="58"/>
                  </a:cubicBezTo>
                  <a:cubicBezTo>
                    <a:pt x="135" y="58"/>
                    <a:pt x="134" y="58"/>
                    <a:pt x="132" y="58"/>
                  </a:cubicBezTo>
                  <a:cubicBezTo>
                    <a:pt x="129" y="57"/>
                    <a:pt x="126" y="57"/>
                    <a:pt x="123" y="56"/>
                  </a:cubicBezTo>
                  <a:cubicBezTo>
                    <a:pt x="121" y="56"/>
                    <a:pt x="118" y="56"/>
                    <a:pt x="115" y="56"/>
                  </a:cubicBezTo>
                  <a:cubicBezTo>
                    <a:pt x="112" y="56"/>
                    <a:pt x="109" y="57"/>
                    <a:pt x="106" y="57"/>
                  </a:cubicBezTo>
                  <a:cubicBezTo>
                    <a:pt x="103" y="57"/>
                    <a:pt x="100" y="58"/>
                    <a:pt x="97" y="58"/>
                  </a:cubicBezTo>
                  <a:cubicBezTo>
                    <a:pt x="89" y="60"/>
                    <a:pt x="89" y="60"/>
                    <a:pt x="89" y="60"/>
                  </a:cubicBezTo>
                  <a:cubicBezTo>
                    <a:pt x="87" y="53"/>
                    <a:pt x="87" y="53"/>
                    <a:pt x="87" y="53"/>
                  </a:cubicBezTo>
                  <a:cubicBezTo>
                    <a:pt x="86" y="51"/>
                    <a:pt x="86" y="49"/>
                    <a:pt x="85" y="47"/>
                  </a:cubicBezTo>
                  <a:cubicBezTo>
                    <a:pt x="84" y="45"/>
                    <a:pt x="83" y="43"/>
                    <a:pt x="82" y="41"/>
                  </a:cubicBezTo>
                  <a:cubicBezTo>
                    <a:pt x="81" y="39"/>
                    <a:pt x="80" y="37"/>
                    <a:pt x="79" y="35"/>
                  </a:cubicBezTo>
                  <a:cubicBezTo>
                    <a:pt x="78" y="34"/>
                    <a:pt x="76" y="32"/>
                    <a:pt x="75" y="30"/>
                  </a:cubicBezTo>
                  <a:cubicBezTo>
                    <a:pt x="73" y="29"/>
                    <a:pt x="72" y="27"/>
                    <a:pt x="70" y="26"/>
                  </a:cubicBezTo>
                  <a:cubicBezTo>
                    <a:pt x="69" y="24"/>
                    <a:pt x="67" y="23"/>
                    <a:pt x="65" y="21"/>
                  </a:cubicBezTo>
                  <a:cubicBezTo>
                    <a:pt x="64" y="20"/>
                    <a:pt x="62" y="19"/>
                    <a:pt x="60" y="18"/>
                  </a:cubicBezTo>
                  <a:cubicBezTo>
                    <a:pt x="58" y="16"/>
                    <a:pt x="56" y="16"/>
                    <a:pt x="54" y="14"/>
                  </a:cubicBezTo>
                  <a:cubicBezTo>
                    <a:pt x="52" y="14"/>
                    <a:pt x="50" y="13"/>
                    <a:pt x="48" y="12"/>
                  </a:cubicBezTo>
                  <a:cubicBezTo>
                    <a:pt x="46" y="11"/>
                    <a:pt x="43" y="11"/>
                    <a:pt x="41" y="10"/>
                  </a:cubicBezTo>
                  <a:cubicBezTo>
                    <a:pt x="40" y="10"/>
                    <a:pt x="39" y="10"/>
                    <a:pt x="38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5" y="8"/>
                    <a:pt x="23" y="9"/>
                    <a:pt x="21" y="9"/>
                  </a:cubicBezTo>
                  <a:cubicBezTo>
                    <a:pt x="19" y="9"/>
                    <a:pt x="18" y="9"/>
                    <a:pt x="17" y="9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1" y="10"/>
                    <a:pt x="9" y="10"/>
                    <a:pt x="7" y="11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2" y="12"/>
                    <a:pt x="4" y="11"/>
                    <a:pt x="6" y="10"/>
                  </a:cubicBezTo>
                  <a:cubicBezTo>
                    <a:pt x="8" y="8"/>
                    <a:pt x="10" y="8"/>
                    <a:pt x="13" y="6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7" y="5"/>
                    <a:pt x="19" y="4"/>
                    <a:pt x="20" y="4"/>
                  </a:cubicBezTo>
                  <a:cubicBezTo>
                    <a:pt x="22" y="3"/>
                    <a:pt x="25" y="2"/>
                    <a:pt x="27" y="2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40" y="1"/>
                    <a:pt x="41" y="1"/>
                    <a:pt x="43" y="1"/>
                  </a:cubicBezTo>
                  <a:cubicBezTo>
                    <a:pt x="45" y="1"/>
                    <a:pt x="48" y="2"/>
                    <a:pt x="50" y="2"/>
                  </a:cubicBezTo>
                  <a:cubicBezTo>
                    <a:pt x="53" y="3"/>
                    <a:pt x="55" y="3"/>
                    <a:pt x="58" y="4"/>
                  </a:cubicBezTo>
                  <a:cubicBezTo>
                    <a:pt x="60" y="5"/>
                    <a:pt x="63" y="6"/>
                    <a:pt x="65" y="7"/>
                  </a:cubicBezTo>
                  <a:cubicBezTo>
                    <a:pt x="68" y="8"/>
                    <a:pt x="70" y="9"/>
                    <a:pt x="72" y="11"/>
                  </a:cubicBezTo>
                  <a:cubicBezTo>
                    <a:pt x="75" y="12"/>
                    <a:pt x="77" y="13"/>
                    <a:pt x="79" y="15"/>
                  </a:cubicBezTo>
                  <a:cubicBezTo>
                    <a:pt x="81" y="17"/>
                    <a:pt x="83" y="19"/>
                    <a:pt x="85" y="20"/>
                  </a:cubicBezTo>
                  <a:cubicBezTo>
                    <a:pt x="87" y="22"/>
                    <a:pt x="89" y="24"/>
                    <a:pt x="91" y="26"/>
                  </a:cubicBezTo>
                  <a:cubicBezTo>
                    <a:pt x="93" y="28"/>
                    <a:pt x="94" y="31"/>
                    <a:pt x="96" y="33"/>
                  </a:cubicBezTo>
                  <a:cubicBezTo>
                    <a:pt x="97" y="35"/>
                    <a:pt x="99" y="37"/>
                    <a:pt x="100" y="40"/>
                  </a:cubicBezTo>
                  <a:cubicBezTo>
                    <a:pt x="101" y="42"/>
                    <a:pt x="102" y="45"/>
                    <a:pt x="103" y="47"/>
                  </a:cubicBezTo>
                  <a:cubicBezTo>
                    <a:pt x="93" y="42"/>
                    <a:pt x="93" y="42"/>
                    <a:pt x="93" y="42"/>
                  </a:cubicBezTo>
                  <a:cubicBezTo>
                    <a:pt x="96" y="41"/>
                    <a:pt x="100" y="40"/>
                    <a:pt x="103" y="39"/>
                  </a:cubicBezTo>
                  <a:cubicBezTo>
                    <a:pt x="107" y="39"/>
                    <a:pt x="110" y="38"/>
                    <a:pt x="114" y="38"/>
                  </a:cubicBezTo>
                  <a:cubicBezTo>
                    <a:pt x="117" y="38"/>
                    <a:pt x="121" y="37"/>
                    <a:pt x="124" y="38"/>
                  </a:cubicBezTo>
                  <a:cubicBezTo>
                    <a:pt x="128" y="38"/>
                    <a:pt x="132" y="38"/>
                    <a:pt x="135" y="39"/>
                  </a:cubicBezTo>
                  <a:cubicBezTo>
                    <a:pt x="137" y="39"/>
                    <a:pt x="139" y="39"/>
                    <a:pt x="141" y="39"/>
                  </a:cubicBezTo>
                  <a:cubicBezTo>
                    <a:pt x="146" y="41"/>
                    <a:pt x="146" y="41"/>
                    <a:pt x="146" y="41"/>
                  </a:cubicBezTo>
                  <a:cubicBezTo>
                    <a:pt x="149" y="41"/>
                    <a:pt x="153" y="43"/>
                    <a:pt x="156" y="44"/>
                  </a:cubicBezTo>
                  <a:cubicBezTo>
                    <a:pt x="159" y="45"/>
                    <a:pt x="163" y="47"/>
                    <a:pt x="166" y="48"/>
                  </a:cubicBezTo>
                  <a:cubicBezTo>
                    <a:pt x="169" y="50"/>
                    <a:pt x="172" y="52"/>
                    <a:pt x="175" y="54"/>
                  </a:cubicBezTo>
                  <a:cubicBezTo>
                    <a:pt x="178" y="56"/>
                    <a:pt x="181" y="58"/>
                    <a:pt x="184" y="60"/>
                  </a:cubicBezTo>
                  <a:cubicBezTo>
                    <a:pt x="186" y="63"/>
                    <a:pt x="189" y="65"/>
                    <a:pt x="192" y="68"/>
                  </a:cubicBezTo>
                  <a:cubicBezTo>
                    <a:pt x="195" y="72"/>
                    <a:pt x="195" y="72"/>
                    <a:pt x="195" y="72"/>
                  </a:cubicBezTo>
                  <a:cubicBezTo>
                    <a:pt x="197" y="73"/>
                    <a:pt x="198" y="75"/>
                    <a:pt x="199" y="76"/>
                  </a:cubicBezTo>
                  <a:cubicBezTo>
                    <a:pt x="200" y="78"/>
                    <a:pt x="201" y="79"/>
                    <a:pt x="202" y="80"/>
                  </a:cubicBezTo>
                  <a:cubicBezTo>
                    <a:pt x="205" y="85"/>
                    <a:pt x="205" y="85"/>
                    <a:pt x="205" y="85"/>
                  </a:cubicBezTo>
                  <a:cubicBezTo>
                    <a:pt x="207" y="88"/>
                    <a:pt x="208" y="91"/>
                    <a:pt x="210" y="95"/>
                  </a:cubicBezTo>
                  <a:cubicBezTo>
                    <a:pt x="211" y="97"/>
                    <a:pt x="211" y="97"/>
                    <a:pt x="211" y="97"/>
                  </a:cubicBezTo>
                  <a:cubicBezTo>
                    <a:pt x="212" y="100"/>
                    <a:pt x="212" y="100"/>
                    <a:pt x="212" y="100"/>
                  </a:cubicBezTo>
                  <a:cubicBezTo>
                    <a:pt x="214" y="104"/>
                    <a:pt x="214" y="104"/>
                    <a:pt x="214" y="104"/>
                  </a:cubicBezTo>
                  <a:cubicBezTo>
                    <a:pt x="214" y="105"/>
                    <a:pt x="214" y="105"/>
                    <a:pt x="214" y="105"/>
                  </a:cubicBezTo>
                  <a:cubicBezTo>
                    <a:pt x="214" y="106"/>
                    <a:pt x="214" y="106"/>
                    <a:pt x="214" y="106"/>
                  </a:cubicBezTo>
                  <a:cubicBezTo>
                    <a:pt x="214" y="107"/>
                    <a:pt x="214" y="107"/>
                    <a:pt x="214" y="107"/>
                  </a:cubicBezTo>
                  <a:cubicBezTo>
                    <a:pt x="215" y="110"/>
                    <a:pt x="215" y="110"/>
                    <a:pt x="215" y="110"/>
                  </a:cubicBezTo>
                  <a:cubicBezTo>
                    <a:pt x="216" y="115"/>
                    <a:pt x="216" y="115"/>
                    <a:pt x="216" y="115"/>
                  </a:cubicBezTo>
                  <a:cubicBezTo>
                    <a:pt x="217" y="118"/>
                    <a:pt x="218" y="122"/>
                    <a:pt x="218" y="125"/>
                  </a:cubicBezTo>
                  <a:cubicBezTo>
                    <a:pt x="204" y="120"/>
                    <a:pt x="204" y="120"/>
                    <a:pt x="204" y="120"/>
                  </a:cubicBezTo>
                  <a:cubicBezTo>
                    <a:pt x="206" y="118"/>
                    <a:pt x="209" y="116"/>
                    <a:pt x="211" y="115"/>
                  </a:cubicBezTo>
                  <a:cubicBezTo>
                    <a:pt x="214" y="113"/>
                    <a:pt x="217" y="112"/>
                    <a:pt x="220" y="111"/>
                  </a:cubicBezTo>
                  <a:cubicBezTo>
                    <a:pt x="221" y="110"/>
                    <a:pt x="222" y="110"/>
                    <a:pt x="224" y="109"/>
                  </a:cubicBezTo>
                  <a:cubicBezTo>
                    <a:pt x="225" y="109"/>
                    <a:pt x="225" y="109"/>
                    <a:pt x="225" y="109"/>
                  </a:cubicBezTo>
                  <a:cubicBezTo>
                    <a:pt x="227" y="108"/>
                    <a:pt x="227" y="108"/>
                    <a:pt x="227" y="108"/>
                  </a:cubicBezTo>
                  <a:cubicBezTo>
                    <a:pt x="228" y="108"/>
                    <a:pt x="228" y="108"/>
                    <a:pt x="228" y="108"/>
                  </a:cubicBezTo>
                  <a:cubicBezTo>
                    <a:pt x="231" y="108"/>
                    <a:pt x="233" y="107"/>
                    <a:pt x="236" y="106"/>
                  </a:cubicBezTo>
                  <a:cubicBezTo>
                    <a:pt x="241" y="106"/>
                    <a:pt x="241" y="106"/>
                    <a:pt x="241" y="106"/>
                  </a:cubicBezTo>
                  <a:cubicBezTo>
                    <a:pt x="242" y="106"/>
                    <a:pt x="244" y="106"/>
                    <a:pt x="245" y="106"/>
                  </a:cubicBezTo>
                  <a:cubicBezTo>
                    <a:pt x="248" y="106"/>
                    <a:pt x="251" y="106"/>
                    <a:pt x="254" y="106"/>
                  </a:cubicBezTo>
                  <a:cubicBezTo>
                    <a:pt x="257" y="106"/>
                    <a:pt x="260" y="107"/>
                    <a:pt x="262" y="108"/>
                  </a:cubicBezTo>
                  <a:cubicBezTo>
                    <a:pt x="265" y="108"/>
                    <a:pt x="268" y="109"/>
                    <a:pt x="271" y="110"/>
                  </a:cubicBezTo>
                  <a:cubicBezTo>
                    <a:pt x="273" y="111"/>
                    <a:pt x="276" y="112"/>
                    <a:pt x="278" y="114"/>
                  </a:cubicBezTo>
                  <a:cubicBezTo>
                    <a:pt x="280" y="114"/>
                    <a:pt x="281" y="115"/>
                    <a:pt x="282" y="116"/>
                  </a:cubicBezTo>
                  <a:cubicBezTo>
                    <a:pt x="286" y="118"/>
                    <a:pt x="286" y="118"/>
                    <a:pt x="286" y="118"/>
                  </a:cubicBezTo>
                  <a:cubicBezTo>
                    <a:pt x="288" y="120"/>
                    <a:pt x="290" y="122"/>
                    <a:pt x="292" y="123"/>
                  </a:cubicBezTo>
                  <a:cubicBezTo>
                    <a:pt x="294" y="125"/>
                    <a:pt x="296" y="127"/>
                    <a:pt x="298" y="129"/>
                  </a:cubicBezTo>
                  <a:cubicBezTo>
                    <a:pt x="300" y="131"/>
                    <a:pt x="302" y="133"/>
                    <a:pt x="303" y="136"/>
                  </a:cubicBezTo>
                  <a:cubicBezTo>
                    <a:pt x="305" y="139"/>
                    <a:pt x="305" y="139"/>
                    <a:pt x="305" y="139"/>
                  </a:cubicBezTo>
                  <a:cubicBezTo>
                    <a:pt x="307" y="143"/>
                    <a:pt x="307" y="143"/>
                    <a:pt x="307" y="143"/>
                  </a:cubicBezTo>
                  <a:cubicBezTo>
                    <a:pt x="309" y="145"/>
                    <a:pt x="309" y="148"/>
                    <a:pt x="310" y="150"/>
                  </a:cubicBezTo>
                  <a:cubicBezTo>
                    <a:pt x="311" y="153"/>
                    <a:pt x="312" y="156"/>
                    <a:pt x="312" y="158"/>
                  </a:cubicBezTo>
                  <a:close/>
                </a:path>
              </a:pathLst>
            </a:custGeom>
            <a:solidFill>
              <a:srgbClr val="00B1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33" name="Freeform 390"/>
            <p:cNvSpPr/>
            <p:nvPr/>
          </p:nvSpPr>
          <p:spPr bwMode="auto">
            <a:xfrm>
              <a:off x="2198688" y="4866691"/>
              <a:ext cx="730250" cy="862013"/>
            </a:xfrm>
            <a:custGeom>
              <a:gdLst>
                <a:gd name="T0" fmla="*/ 262 w 268"/>
                <a:gd name="T1" fmla="*/ 301 h 316"/>
                <a:gd name="T2" fmla="*/ 262 w 268"/>
                <a:gd name="T3" fmla="*/ 279 h 316"/>
                <a:gd name="T4" fmla="*/ 256 w 268"/>
                <a:gd name="T5" fmla="*/ 259 h 316"/>
                <a:gd name="T6" fmla="*/ 244 w 268"/>
                <a:gd name="T7" fmla="*/ 241 h 316"/>
                <a:gd name="T8" fmla="*/ 229 w 268"/>
                <a:gd name="T9" fmla="*/ 228 h 316"/>
                <a:gd name="T10" fmla="*/ 211 w 268"/>
                <a:gd name="T11" fmla="*/ 218 h 316"/>
                <a:gd name="T12" fmla="*/ 217 w 268"/>
                <a:gd name="T13" fmla="*/ 197 h 316"/>
                <a:gd name="T14" fmla="*/ 219 w 268"/>
                <a:gd name="T15" fmla="*/ 181 h 316"/>
                <a:gd name="T16" fmla="*/ 219 w 268"/>
                <a:gd name="T17" fmla="*/ 181 h 316"/>
                <a:gd name="T18" fmla="*/ 218 w 268"/>
                <a:gd name="T19" fmla="*/ 175 h 316"/>
                <a:gd name="T20" fmla="*/ 215 w 268"/>
                <a:gd name="T21" fmla="*/ 154 h 316"/>
                <a:gd name="T22" fmla="*/ 208 w 268"/>
                <a:gd name="T23" fmla="*/ 133 h 316"/>
                <a:gd name="T24" fmla="*/ 196 w 268"/>
                <a:gd name="T25" fmla="*/ 115 h 316"/>
                <a:gd name="T26" fmla="*/ 171 w 268"/>
                <a:gd name="T27" fmla="*/ 94 h 316"/>
                <a:gd name="T28" fmla="*/ 155 w 268"/>
                <a:gd name="T29" fmla="*/ 86 h 316"/>
                <a:gd name="T30" fmla="*/ 134 w 268"/>
                <a:gd name="T31" fmla="*/ 80 h 316"/>
                <a:gd name="T32" fmla="*/ 126 w 268"/>
                <a:gd name="T33" fmla="*/ 79 h 316"/>
                <a:gd name="T34" fmla="*/ 126 w 268"/>
                <a:gd name="T35" fmla="*/ 79 h 316"/>
                <a:gd name="T36" fmla="*/ 119 w 268"/>
                <a:gd name="T37" fmla="*/ 79 h 316"/>
                <a:gd name="T38" fmla="*/ 98 w 268"/>
                <a:gd name="T39" fmla="*/ 81 h 316"/>
                <a:gd name="T40" fmla="*/ 64 w 268"/>
                <a:gd name="T41" fmla="*/ 94 h 316"/>
                <a:gd name="T42" fmla="*/ 66 w 268"/>
                <a:gd name="T43" fmla="*/ 80 h 316"/>
                <a:gd name="T44" fmla="*/ 67 w 268"/>
                <a:gd name="T45" fmla="*/ 80 h 316"/>
                <a:gd name="T46" fmla="*/ 66 w 268"/>
                <a:gd name="T47" fmla="*/ 78 h 316"/>
                <a:gd name="T48" fmla="*/ 66 w 268"/>
                <a:gd name="T49" fmla="*/ 67 h 316"/>
                <a:gd name="T50" fmla="*/ 61 w 268"/>
                <a:gd name="T51" fmla="*/ 47 h 316"/>
                <a:gd name="T52" fmla="*/ 50 w 268"/>
                <a:gd name="T53" fmla="*/ 29 h 316"/>
                <a:gd name="T54" fmla="*/ 35 w 268"/>
                <a:gd name="T55" fmla="*/ 14 h 316"/>
                <a:gd name="T56" fmla="*/ 15 w 268"/>
                <a:gd name="T57" fmla="*/ 4 h 316"/>
                <a:gd name="T58" fmla="*/ 8 w 268"/>
                <a:gd name="T59" fmla="*/ 0 h 316"/>
                <a:gd name="T60" fmla="*/ 31 w 268"/>
                <a:gd name="T61" fmla="*/ 5 h 316"/>
                <a:gd name="T62" fmla="*/ 51 w 268"/>
                <a:gd name="T63" fmla="*/ 17 h 316"/>
                <a:gd name="T64" fmla="*/ 68 w 268"/>
                <a:gd name="T65" fmla="*/ 35 h 316"/>
                <a:gd name="T66" fmla="*/ 78 w 268"/>
                <a:gd name="T67" fmla="*/ 57 h 316"/>
                <a:gd name="T68" fmla="*/ 81 w 268"/>
                <a:gd name="T69" fmla="*/ 74 h 316"/>
                <a:gd name="T70" fmla="*/ 81 w 268"/>
                <a:gd name="T71" fmla="*/ 80 h 316"/>
                <a:gd name="T72" fmla="*/ 81 w 268"/>
                <a:gd name="T73" fmla="*/ 81 h 316"/>
                <a:gd name="T74" fmla="*/ 85 w 268"/>
                <a:gd name="T75" fmla="*/ 68 h 316"/>
                <a:gd name="T76" fmla="*/ 111 w 268"/>
                <a:gd name="T77" fmla="*/ 61 h 316"/>
                <a:gd name="T78" fmla="*/ 126 w 268"/>
                <a:gd name="T79" fmla="*/ 60 h 316"/>
                <a:gd name="T80" fmla="*/ 127 w 268"/>
                <a:gd name="T81" fmla="*/ 60 h 316"/>
                <a:gd name="T82" fmla="*/ 145 w 268"/>
                <a:gd name="T83" fmla="*/ 63 h 316"/>
                <a:gd name="T84" fmla="*/ 170 w 268"/>
                <a:gd name="T85" fmla="*/ 71 h 316"/>
                <a:gd name="T86" fmla="*/ 185 w 268"/>
                <a:gd name="T87" fmla="*/ 79 h 316"/>
                <a:gd name="T88" fmla="*/ 216 w 268"/>
                <a:gd name="T89" fmla="*/ 110 h 316"/>
                <a:gd name="T90" fmla="*/ 229 w 268"/>
                <a:gd name="T91" fmla="*/ 133 h 316"/>
                <a:gd name="T92" fmla="*/ 235 w 268"/>
                <a:gd name="T93" fmla="*/ 158 h 316"/>
                <a:gd name="T94" fmla="*/ 236 w 268"/>
                <a:gd name="T95" fmla="*/ 179 h 316"/>
                <a:gd name="T96" fmla="*/ 236 w 268"/>
                <a:gd name="T97" fmla="*/ 181 h 316"/>
                <a:gd name="T98" fmla="*/ 236 w 268"/>
                <a:gd name="T99" fmla="*/ 182 h 316"/>
                <a:gd name="T100" fmla="*/ 230 w 268"/>
                <a:gd name="T101" fmla="*/ 209 h 316"/>
                <a:gd name="T102" fmla="*/ 230 w 268"/>
                <a:gd name="T103" fmla="*/ 211 h 316"/>
                <a:gd name="T104" fmla="*/ 249 w 268"/>
                <a:gd name="T105" fmla="*/ 227 h 316"/>
                <a:gd name="T106" fmla="*/ 262 w 268"/>
                <a:gd name="T107" fmla="*/ 248 h 316"/>
                <a:gd name="T108" fmla="*/ 268 w 268"/>
                <a:gd name="T109" fmla="*/ 271 h 316"/>
                <a:gd name="T110" fmla="*/ 266 w 268"/>
                <a:gd name="T111" fmla="*/ 294 h 316"/>
                <a:gd name="T112" fmla="*/ 258 w 268"/>
                <a:gd name="T113" fmla="*/ 316 h 31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68" h="316">
                  <a:moveTo>
                    <a:pt x="258" y="316"/>
                  </a:moveTo>
                  <a:cubicBezTo>
                    <a:pt x="260" y="308"/>
                    <a:pt x="260" y="308"/>
                    <a:pt x="260" y="308"/>
                  </a:cubicBezTo>
                  <a:cubicBezTo>
                    <a:pt x="261" y="306"/>
                    <a:pt x="261" y="303"/>
                    <a:pt x="262" y="301"/>
                  </a:cubicBezTo>
                  <a:cubicBezTo>
                    <a:pt x="262" y="299"/>
                    <a:pt x="262" y="296"/>
                    <a:pt x="262" y="294"/>
                  </a:cubicBezTo>
                  <a:cubicBezTo>
                    <a:pt x="262" y="291"/>
                    <a:pt x="262" y="289"/>
                    <a:pt x="262" y="286"/>
                  </a:cubicBezTo>
                  <a:cubicBezTo>
                    <a:pt x="262" y="284"/>
                    <a:pt x="262" y="282"/>
                    <a:pt x="262" y="279"/>
                  </a:cubicBezTo>
                  <a:cubicBezTo>
                    <a:pt x="261" y="277"/>
                    <a:pt x="261" y="275"/>
                    <a:pt x="260" y="272"/>
                  </a:cubicBezTo>
                  <a:cubicBezTo>
                    <a:pt x="258" y="265"/>
                    <a:pt x="258" y="265"/>
                    <a:pt x="258" y="265"/>
                  </a:cubicBezTo>
                  <a:cubicBezTo>
                    <a:pt x="256" y="259"/>
                    <a:pt x="256" y="259"/>
                    <a:pt x="256" y="259"/>
                  </a:cubicBezTo>
                  <a:cubicBezTo>
                    <a:pt x="252" y="252"/>
                    <a:pt x="252" y="252"/>
                    <a:pt x="252" y="252"/>
                  </a:cubicBezTo>
                  <a:cubicBezTo>
                    <a:pt x="249" y="247"/>
                    <a:pt x="249" y="247"/>
                    <a:pt x="249" y="247"/>
                  </a:cubicBezTo>
                  <a:cubicBezTo>
                    <a:pt x="247" y="245"/>
                    <a:pt x="246" y="243"/>
                    <a:pt x="244" y="241"/>
                  </a:cubicBezTo>
                  <a:cubicBezTo>
                    <a:pt x="243" y="239"/>
                    <a:pt x="241" y="238"/>
                    <a:pt x="240" y="236"/>
                  </a:cubicBezTo>
                  <a:cubicBezTo>
                    <a:pt x="238" y="235"/>
                    <a:pt x="236" y="233"/>
                    <a:pt x="234" y="232"/>
                  </a:cubicBezTo>
                  <a:cubicBezTo>
                    <a:pt x="233" y="230"/>
                    <a:pt x="231" y="229"/>
                    <a:pt x="229" y="228"/>
                  </a:cubicBezTo>
                  <a:cubicBezTo>
                    <a:pt x="223" y="224"/>
                    <a:pt x="223" y="224"/>
                    <a:pt x="223" y="224"/>
                  </a:cubicBezTo>
                  <a:cubicBezTo>
                    <a:pt x="217" y="221"/>
                    <a:pt x="217" y="221"/>
                    <a:pt x="217" y="221"/>
                  </a:cubicBezTo>
                  <a:cubicBezTo>
                    <a:pt x="211" y="218"/>
                    <a:pt x="211" y="218"/>
                    <a:pt x="211" y="218"/>
                  </a:cubicBezTo>
                  <a:cubicBezTo>
                    <a:pt x="213" y="211"/>
                    <a:pt x="213" y="211"/>
                    <a:pt x="213" y="211"/>
                  </a:cubicBezTo>
                  <a:cubicBezTo>
                    <a:pt x="215" y="204"/>
                    <a:pt x="215" y="204"/>
                    <a:pt x="215" y="204"/>
                  </a:cubicBezTo>
                  <a:cubicBezTo>
                    <a:pt x="216" y="202"/>
                    <a:pt x="216" y="200"/>
                    <a:pt x="217" y="197"/>
                  </a:cubicBezTo>
                  <a:cubicBezTo>
                    <a:pt x="218" y="192"/>
                    <a:pt x="218" y="187"/>
                    <a:pt x="218" y="183"/>
                  </a:cubicBezTo>
                  <a:cubicBezTo>
                    <a:pt x="218" y="181"/>
                    <a:pt x="218" y="181"/>
                    <a:pt x="218" y="181"/>
                  </a:cubicBezTo>
                  <a:cubicBezTo>
                    <a:pt x="219" y="181"/>
                    <a:pt x="219" y="181"/>
                    <a:pt x="219" y="181"/>
                  </a:cubicBezTo>
                  <a:cubicBezTo>
                    <a:pt x="219" y="180"/>
                    <a:pt x="219" y="180"/>
                    <a:pt x="219" y="180"/>
                  </a:cubicBezTo>
                  <a:cubicBezTo>
                    <a:pt x="219" y="180"/>
                    <a:pt x="219" y="180"/>
                    <a:pt x="219" y="180"/>
                  </a:cubicBezTo>
                  <a:cubicBezTo>
                    <a:pt x="219" y="181"/>
                    <a:pt x="219" y="180"/>
                    <a:pt x="219" y="181"/>
                  </a:cubicBezTo>
                  <a:cubicBezTo>
                    <a:pt x="219" y="180"/>
                    <a:pt x="219" y="180"/>
                    <a:pt x="219" y="180"/>
                  </a:cubicBezTo>
                  <a:cubicBezTo>
                    <a:pt x="219" y="179"/>
                    <a:pt x="219" y="179"/>
                    <a:pt x="219" y="179"/>
                  </a:cubicBezTo>
                  <a:cubicBezTo>
                    <a:pt x="218" y="175"/>
                    <a:pt x="218" y="175"/>
                    <a:pt x="218" y="175"/>
                  </a:cubicBezTo>
                  <a:cubicBezTo>
                    <a:pt x="218" y="173"/>
                    <a:pt x="218" y="170"/>
                    <a:pt x="218" y="168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5" y="154"/>
                    <a:pt x="215" y="154"/>
                    <a:pt x="215" y="154"/>
                  </a:cubicBezTo>
                  <a:cubicBezTo>
                    <a:pt x="215" y="151"/>
                    <a:pt x="214" y="149"/>
                    <a:pt x="213" y="147"/>
                  </a:cubicBezTo>
                  <a:cubicBezTo>
                    <a:pt x="213" y="144"/>
                    <a:pt x="212" y="142"/>
                    <a:pt x="211" y="140"/>
                  </a:cubicBezTo>
                  <a:cubicBezTo>
                    <a:pt x="210" y="138"/>
                    <a:pt x="209" y="135"/>
                    <a:pt x="208" y="133"/>
                  </a:cubicBezTo>
                  <a:cubicBezTo>
                    <a:pt x="204" y="127"/>
                    <a:pt x="204" y="127"/>
                    <a:pt x="204" y="127"/>
                  </a:cubicBezTo>
                  <a:cubicBezTo>
                    <a:pt x="203" y="125"/>
                    <a:pt x="201" y="123"/>
                    <a:pt x="200" y="121"/>
                  </a:cubicBezTo>
                  <a:cubicBezTo>
                    <a:pt x="199" y="119"/>
                    <a:pt x="197" y="117"/>
                    <a:pt x="196" y="115"/>
                  </a:cubicBezTo>
                  <a:cubicBezTo>
                    <a:pt x="193" y="111"/>
                    <a:pt x="189" y="108"/>
                    <a:pt x="186" y="105"/>
                  </a:cubicBezTo>
                  <a:cubicBezTo>
                    <a:pt x="182" y="102"/>
                    <a:pt x="178" y="98"/>
                    <a:pt x="174" y="96"/>
                  </a:cubicBezTo>
                  <a:cubicBezTo>
                    <a:pt x="171" y="94"/>
                    <a:pt x="171" y="94"/>
                    <a:pt x="171" y="94"/>
                  </a:cubicBezTo>
                  <a:cubicBezTo>
                    <a:pt x="168" y="92"/>
                    <a:pt x="168" y="92"/>
                    <a:pt x="168" y="92"/>
                  </a:cubicBezTo>
                  <a:cubicBezTo>
                    <a:pt x="166" y="91"/>
                    <a:pt x="164" y="90"/>
                    <a:pt x="162" y="89"/>
                  </a:cubicBezTo>
                  <a:cubicBezTo>
                    <a:pt x="155" y="86"/>
                    <a:pt x="155" y="86"/>
                    <a:pt x="155" y="86"/>
                  </a:cubicBezTo>
                  <a:cubicBezTo>
                    <a:pt x="153" y="85"/>
                    <a:pt x="151" y="84"/>
                    <a:pt x="148" y="83"/>
                  </a:cubicBezTo>
                  <a:cubicBezTo>
                    <a:pt x="146" y="83"/>
                    <a:pt x="144" y="82"/>
                    <a:pt x="141" y="82"/>
                  </a:cubicBezTo>
                  <a:cubicBezTo>
                    <a:pt x="139" y="81"/>
                    <a:pt x="137" y="80"/>
                    <a:pt x="134" y="80"/>
                  </a:cubicBezTo>
                  <a:cubicBezTo>
                    <a:pt x="127" y="79"/>
                    <a:pt x="127" y="79"/>
                    <a:pt x="127" y="79"/>
                  </a:cubicBezTo>
                  <a:cubicBezTo>
                    <a:pt x="126" y="79"/>
                    <a:pt x="126" y="79"/>
                    <a:pt x="126" y="79"/>
                  </a:cubicBezTo>
                  <a:cubicBezTo>
                    <a:pt x="126" y="79"/>
                    <a:pt x="126" y="79"/>
                    <a:pt x="126" y="79"/>
                  </a:cubicBezTo>
                  <a:cubicBezTo>
                    <a:pt x="126" y="79"/>
                    <a:pt x="126" y="79"/>
                    <a:pt x="126" y="79"/>
                  </a:cubicBezTo>
                  <a:cubicBezTo>
                    <a:pt x="127" y="79"/>
                    <a:pt x="127" y="79"/>
                    <a:pt x="127" y="79"/>
                  </a:cubicBezTo>
                  <a:cubicBezTo>
                    <a:pt x="126" y="79"/>
                    <a:pt x="126" y="79"/>
                    <a:pt x="126" y="79"/>
                  </a:cubicBezTo>
                  <a:cubicBezTo>
                    <a:pt x="125" y="79"/>
                    <a:pt x="125" y="79"/>
                    <a:pt x="125" y="79"/>
                  </a:cubicBezTo>
                  <a:cubicBezTo>
                    <a:pt x="123" y="79"/>
                    <a:pt x="123" y="79"/>
                    <a:pt x="123" y="79"/>
                  </a:cubicBezTo>
                  <a:cubicBezTo>
                    <a:pt x="119" y="79"/>
                    <a:pt x="119" y="79"/>
                    <a:pt x="119" y="79"/>
                  </a:cubicBezTo>
                  <a:cubicBezTo>
                    <a:pt x="117" y="79"/>
                    <a:pt x="115" y="79"/>
                    <a:pt x="112" y="79"/>
                  </a:cubicBezTo>
                  <a:cubicBezTo>
                    <a:pt x="110" y="80"/>
                    <a:pt x="107" y="80"/>
                    <a:pt x="105" y="80"/>
                  </a:cubicBezTo>
                  <a:cubicBezTo>
                    <a:pt x="103" y="80"/>
                    <a:pt x="100" y="81"/>
                    <a:pt x="98" y="81"/>
                  </a:cubicBezTo>
                  <a:cubicBezTo>
                    <a:pt x="95" y="82"/>
                    <a:pt x="93" y="83"/>
                    <a:pt x="91" y="83"/>
                  </a:cubicBezTo>
                  <a:cubicBezTo>
                    <a:pt x="86" y="85"/>
                    <a:pt x="81" y="86"/>
                    <a:pt x="77" y="88"/>
                  </a:cubicBezTo>
                  <a:cubicBezTo>
                    <a:pt x="64" y="94"/>
                    <a:pt x="64" y="94"/>
                    <a:pt x="64" y="94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7" y="80"/>
                    <a:pt x="67" y="80"/>
                    <a:pt x="67" y="80"/>
                  </a:cubicBezTo>
                  <a:cubicBezTo>
                    <a:pt x="67" y="80"/>
                    <a:pt x="67" y="80"/>
                    <a:pt x="67" y="80"/>
                  </a:cubicBezTo>
                  <a:cubicBezTo>
                    <a:pt x="67" y="81"/>
                    <a:pt x="67" y="80"/>
                    <a:pt x="67" y="80"/>
                  </a:cubicBezTo>
                  <a:cubicBezTo>
                    <a:pt x="67" y="80"/>
                    <a:pt x="67" y="80"/>
                    <a:pt x="67" y="80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73"/>
                    <a:pt x="66" y="72"/>
                    <a:pt x="66" y="71"/>
                  </a:cubicBezTo>
                  <a:cubicBezTo>
                    <a:pt x="66" y="67"/>
                    <a:pt x="66" y="67"/>
                    <a:pt x="66" y="67"/>
                  </a:cubicBezTo>
                  <a:cubicBezTo>
                    <a:pt x="66" y="65"/>
                    <a:pt x="65" y="63"/>
                    <a:pt x="65" y="60"/>
                  </a:cubicBezTo>
                  <a:cubicBezTo>
                    <a:pt x="64" y="58"/>
                    <a:pt x="64" y="56"/>
                    <a:pt x="63" y="54"/>
                  </a:cubicBezTo>
                  <a:cubicBezTo>
                    <a:pt x="63" y="51"/>
                    <a:pt x="62" y="49"/>
                    <a:pt x="61" y="47"/>
                  </a:cubicBezTo>
                  <a:cubicBezTo>
                    <a:pt x="60" y="45"/>
                    <a:pt x="59" y="43"/>
                    <a:pt x="58" y="41"/>
                  </a:cubicBezTo>
                  <a:cubicBezTo>
                    <a:pt x="57" y="38"/>
                    <a:pt x="56" y="37"/>
                    <a:pt x="54" y="34"/>
                  </a:cubicBezTo>
                  <a:cubicBezTo>
                    <a:pt x="53" y="32"/>
                    <a:pt x="52" y="31"/>
                    <a:pt x="50" y="29"/>
                  </a:cubicBezTo>
                  <a:cubicBezTo>
                    <a:pt x="49" y="27"/>
                    <a:pt x="47" y="25"/>
                    <a:pt x="46" y="23"/>
                  </a:cubicBezTo>
                  <a:cubicBezTo>
                    <a:pt x="44" y="22"/>
                    <a:pt x="42" y="20"/>
                    <a:pt x="40" y="18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8" y="1"/>
                    <a:pt x="21" y="2"/>
                    <a:pt x="23" y="2"/>
                  </a:cubicBezTo>
                  <a:cubicBezTo>
                    <a:pt x="26" y="3"/>
                    <a:pt x="28" y="4"/>
                    <a:pt x="31" y="5"/>
                  </a:cubicBezTo>
                  <a:cubicBezTo>
                    <a:pt x="33" y="6"/>
                    <a:pt x="36" y="7"/>
                    <a:pt x="38" y="8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7" y="14"/>
                    <a:pt x="49" y="15"/>
                    <a:pt x="51" y="17"/>
                  </a:cubicBezTo>
                  <a:cubicBezTo>
                    <a:pt x="53" y="19"/>
                    <a:pt x="56" y="20"/>
                    <a:pt x="58" y="22"/>
                  </a:cubicBezTo>
                  <a:cubicBezTo>
                    <a:pt x="59" y="24"/>
                    <a:pt x="61" y="26"/>
                    <a:pt x="63" y="28"/>
                  </a:cubicBezTo>
                  <a:cubicBezTo>
                    <a:pt x="65" y="30"/>
                    <a:pt x="66" y="33"/>
                    <a:pt x="68" y="35"/>
                  </a:cubicBezTo>
                  <a:cubicBezTo>
                    <a:pt x="69" y="37"/>
                    <a:pt x="71" y="39"/>
                    <a:pt x="72" y="42"/>
                  </a:cubicBezTo>
                  <a:cubicBezTo>
                    <a:pt x="73" y="44"/>
                    <a:pt x="74" y="47"/>
                    <a:pt x="75" y="49"/>
                  </a:cubicBezTo>
                  <a:cubicBezTo>
                    <a:pt x="76" y="52"/>
                    <a:pt x="77" y="55"/>
                    <a:pt x="78" y="57"/>
                  </a:cubicBezTo>
                  <a:cubicBezTo>
                    <a:pt x="79" y="60"/>
                    <a:pt x="79" y="63"/>
                    <a:pt x="80" y="66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1" y="71"/>
                    <a:pt x="81" y="73"/>
                    <a:pt x="81" y="74"/>
                  </a:cubicBezTo>
                  <a:cubicBezTo>
                    <a:pt x="81" y="78"/>
                    <a:pt x="81" y="78"/>
                    <a:pt x="81" y="78"/>
                  </a:cubicBezTo>
                  <a:cubicBezTo>
                    <a:pt x="81" y="80"/>
                    <a:pt x="81" y="80"/>
                    <a:pt x="81" y="80"/>
                  </a:cubicBezTo>
                  <a:cubicBezTo>
                    <a:pt x="81" y="80"/>
                    <a:pt x="81" y="80"/>
                    <a:pt x="81" y="80"/>
                  </a:cubicBezTo>
                  <a:cubicBezTo>
                    <a:pt x="81" y="80"/>
                    <a:pt x="81" y="80"/>
                    <a:pt x="81" y="80"/>
                  </a:cubicBezTo>
                  <a:cubicBezTo>
                    <a:pt x="81" y="81"/>
                    <a:pt x="81" y="81"/>
                    <a:pt x="81" y="81"/>
                  </a:cubicBezTo>
                  <a:cubicBezTo>
                    <a:pt x="81" y="81"/>
                    <a:pt x="81" y="81"/>
                    <a:pt x="81" y="81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70" y="75"/>
                    <a:pt x="70" y="75"/>
                    <a:pt x="70" y="75"/>
                  </a:cubicBezTo>
                  <a:cubicBezTo>
                    <a:pt x="75" y="72"/>
                    <a:pt x="80" y="69"/>
                    <a:pt x="85" y="68"/>
                  </a:cubicBezTo>
                  <a:cubicBezTo>
                    <a:pt x="88" y="66"/>
                    <a:pt x="91" y="66"/>
                    <a:pt x="94" y="65"/>
                  </a:cubicBezTo>
                  <a:cubicBezTo>
                    <a:pt x="96" y="64"/>
                    <a:pt x="99" y="63"/>
                    <a:pt x="102" y="63"/>
                  </a:cubicBezTo>
                  <a:cubicBezTo>
                    <a:pt x="105" y="62"/>
                    <a:pt x="108" y="62"/>
                    <a:pt x="111" y="61"/>
                  </a:cubicBezTo>
                  <a:cubicBezTo>
                    <a:pt x="113" y="61"/>
                    <a:pt x="117" y="61"/>
                    <a:pt x="120" y="61"/>
                  </a:cubicBezTo>
                  <a:cubicBezTo>
                    <a:pt x="124" y="60"/>
                    <a:pt x="124" y="60"/>
                    <a:pt x="124" y="60"/>
                  </a:cubicBezTo>
                  <a:cubicBezTo>
                    <a:pt x="126" y="60"/>
                    <a:pt x="126" y="60"/>
                    <a:pt x="126" y="60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8" y="61"/>
                    <a:pt x="128" y="61"/>
                    <a:pt x="128" y="61"/>
                  </a:cubicBezTo>
                  <a:cubicBezTo>
                    <a:pt x="137" y="61"/>
                    <a:pt x="137" y="61"/>
                    <a:pt x="137" y="61"/>
                  </a:cubicBezTo>
                  <a:cubicBezTo>
                    <a:pt x="139" y="61"/>
                    <a:pt x="142" y="62"/>
                    <a:pt x="145" y="63"/>
                  </a:cubicBezTo>
                  <a:cubicBezTo>
                    <a:pt x="148" y="63"/>
                    <a:pt x="151" y="64"/>
                    <a:pt x="154" y="65"/>
                  </a:cubicBezTo>
                  <a:cubicBezTo>
                    <a:pt x="156" y="66"/>
                    <a:pt x="159" y="66"/>
                    <a:pt x="162" y="67"/>
                  </a:cubicBezTo>
                  <a:cubicBezTo>
                    <a:pt x="170" y="71"/>
                    <a:pt x="170" y="71"/>
                    <a:pt x="170" y="71"/>
                  </a:cubicBezTo>
                  <a:cubicBezTo>
                    <a:pt x="173" y="72"/>
                    <a:pt x="175" y="73"/>
                    <a:pt x="178" y="75"/>
                  </a:cubicBezTo>
                  <a:cubicBezTo>
                    <a:pt x="182" y="77"/>
                    <a:pt x="182" y="77"/>
                    <a:pt x="182" y="77"/>
                  </a:cubicBezTo>
                  <a:cubicBezTo>
                    <a:pt x="185" y="79"/>
                    <a:pt x="185" y="79"/>
                    <a:pt x="185" y="79"/>
                  </a:cubicBezTo>
                  <a:cubicBezTo>
                    <a:pt x="190" y="82"/>
                    <a:pt x="195" y="86"/>
                    <a:pt x="199" y="90"/>
                  </a:cubicBezTo>
                  <a:cubicBezTo>
                    <a:pt x="203" y="94"/>
                    <a:pt x="208" y="98"/>
                    <a:pt x="211" y="103"/>
                  </a:cubicBezTo>
                  <a:cubicBezTo>
                    <a:pt x="213" y="105"/>
                    <a:pt x="215" y="107"/>
                    <a:pt x="216" y="110"/>
                  </a:cubicBezTo>
                  <a:cubicBezTo>
                    <a:pt x="218" y="112"/>
                    <a:pt x="220" y="114"/>
                    <a:pt x="221" y="117"/>
                  </a:cubicBezTo>
                  <a:cubicBezTo>
                    <a:pt x="225" y="125"/>
                    <a:pt x="225" y="125"/>
                    <a:pt x="225" y="125"/>
                  </a:cubicBezTo>
                  <a:cubicBezTo>
                    <a:pt x="226" y="127"/>
                    <a:pt x="227" y="130"/>
                    <a:pt x="229" y="133"/>
                  </a:cubicBezTo>
                  <a:cubicBezTo>
                    <a:pt x="230" y="135"/>
                    <a:pt x="231" y="138"/>
                    <a:pt x="231" y="141"/>
                  </a:cubicBezTo>
                  <a:cubicBezTo>
                    <a:pt x="232" y="144"/>
                    <a:pt x="233" y="146"/>
                    <a:pt x="234" y="149"/>
                  </a:cubicBezTo>
                  <a:cubicBezTo>
                    <a:pt x="235" y="158"/>
                    <a:pt x="235" y="158"/>
                    <a:pt x="235" y="158"/>
                  </a:cubicBezTo>
                  <a:cubicBezTo>
                    <a:pt x="236" y="167"/>
                    <a:pt x="236" y="167"/>
                    <a:pt x="236" y="167"/>
                  </a:cubicBezTo>
                  <a:cubicBezTo>
                    <a:pt x="236" y="170"/>
                    <a:pt x="236" y="172"/>
                    <a:pt x="236" y="175"/>
                  </a:cubicBezTo>
                  <a:cubicBezTo>
                    <a:pt x="236" y="179"/>
                    <a:pt x="236" y="179"/>
                    <a:pt x="236" y="179"/>
                  </a:cubicBezTo>
                  <a:cubicBezTo>
                    <a:pt x="236" y="180"/>
                    <a:pt x="236" y="180"/>
                    <a:pt x="236" y="180"/>
                  </a:cubicBezTo>
                  <a:cubicBezTo>
                    <a:pt x="236" y="181"/>
                    <a:pt x="236" y="181"/>
                    <a:pt x="236" y="181"/>
                  </a:cubicBezTo>
                  <a:cubicBezTo>
                    <a:pt x="236" y="181"/>
                    <a:pt x="236" y="181"/>
                    <a:pt x="236" y="181"/>
                  </a:cubicBezTo>
                  <a:cubicBezTo>
                    <a:pt x="236" y="181"/>
                    <a:pt x="236" y="181"/>
                    <a:pt x="236" y="181"/>
                  </a:cubicBezTo>
                  <a:cubicBezTo>
                    <a:pt x="236" y="181"/>
                    <a:pt x="236" y="181"/>
                    <a:pt x="236" y="181"/>
                  </a:cubicBezTo>
                  <a:cubicBezTo>
                    <a:pt x="236" y="182"/>
                    <a:pt x="236" y="182"/>
                    <a:pt x="236" y="182"/>
                  </a:cubicBezTo>
                  <a:cubicBezTo>
                    <a:pt x="236" y="184"/>
                    <a:pt x="236" y="184"/>
                    <a:pt x="236" y="184"/>
                  </a:cubicBezTo>
                  <a:cubicBezTo>
                    <a:pt x="235" y="190"/>
                    <a:pt x="234" y="195"/>
                    <a:pt x="233" y="201"/>
                  </a:cubicBezTo>
                  <a:cubicBezTo>
                    <a:pt x="232" y="204"/>
                    <a:pt x="231" y="206"/>
                    <a:pt x="230" y="209"/>
                  </a:cubicBezTo>
                  <a:cubicBezTo>
                    <a:pt x="227" y="217"/>
                    <a:pt x="227" y="217"/>
                    <a:pt x="227" y="217"/>
                  </a:cubicBezTo>
                  <a:cubicBezTo>
                    <a:pt x="223" y="207"/>
                    <a:pt x="223" y="207"/>
                    <a:pt x="223" y="207"/>
                  </a:cubicBezTo>
                  <a:cubicBezTo>
                    <a:pt x="230" y="211"/>
                    <a:pt x="230" y="211"/>
                    <a:pt x="230" y="211"/>
                  </a:cubicBezTo>
                  <a:cubicBezTo>
                    <a:pt x="233" y="213"/>
                    <a:pt x="235" y="215"/>
                    <a:pt x="237" y="216"/>
                  </a:cubicBezTo>
                  <a:cubicBezTo>
                    <a:pt x="239" y="218"/>
                    <a:pt x="241" y="220"/>
                    <a:pt x="243" y="221"/>
                  </a:cubicBezTo>
                  <a:cubicBezTo>
                    <a:pt x="245" y="223"/>
                    <a:pt x="247" y="225"/>
                    <a:pt x="249" y="227"/>
                  </a:cubicBezTo>
                  <a:cubicBezTo>
                    <a:pt x="251" y="229"/>
                    <a:pt x="252" y="232"/>
                    <a:pt x="254" y="234"/>
                  </a:cubicBezTo>
                  <a:cubicBezTo>
                    <a:pt x="255" y="236"/>
                    <a:pt x="257" y="238"/>
                    <a:pt x="258" y="241"/>
                  </a:cubicBezTo>
                  <a:cubicBezTo>
                    <a:pt x="259" y="243"/>
                    <a:pt x="261" y="246"/>
                    <a:pt x="262" y="248"/>
                  </a:cubicBezTo>
                  <a:cubicBezTo>
                    <a:pt x="263" y="250"/>
                    <a:pt x="264" y="253"/>
                    <a:pt x="264" y="255"/>
                  </a:cubicBezTo>
                  <a:cubicBezTo>
                    <a:pt x="266" y="263"/>
                    <a:pt x="266" y="263"/>
                    <a:pt x="266" y="263"/>
                  </a:cubicBezTo>
                  <a:cubicBezTo>
                    <a:pt x="267" y="266"/>
                    <a:pt x="267" y="268"/>
                    <a:pt x="268" y="271"/>
                  </a:cubicBezTo>
                  <a:cubicBezTo>
                    <a:pt x="268" y="274"/>
                    <a:pt x="268" y="276"/>
                    <a:pt x="268" y="279"/>
                  </a:cubicBezTo>
                  <a:cubicBezTo>
                    <a:pt x="268" y="281"/>
                    <a:pt x="268" y="284"/>
                    <a:pt x="268" y="287"/>
                  </a:cubicBezTo>
                  <a:cubicBezTo>
                    <a:pt x="267" y="289"/>
                    <a:pt x="267" y="292"/>
                    <a:pt x="266" y="294"/>
                  </a:cubicBezTo>
                  <a:cubicBezTo>
                    <a:pt x="266" y="297"/>
                    <a:pt x="265" y="299"/>
                    <a:pt x="264" y="302"/>
                  </a:cubicBezTo>
                  <a:cubicBezTo>
                    <a:pt x="263" y="304"/>
                    <a:pt x="263" y="307"/>
                    <a:pt x="262" y="309"/>
                  </a:cubicBezTo>
                  <a:lnTo>
                    <a:pt x="258" y="316"/>
                  </a:lnTo>
                  <a:close/>
                </a:path>
              </a:pathLst>
            </a:custGeom>
            <a:solidFill>
              <a:srgbClr val="00B1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34" name="Freeform 391"/>
            <p:cNvSpPr/>
            <p:nvPr/>
          </p:nvSpPr>
          <p:spPr bwMode="auto">
            <a:xfrm>
              <a:off x="2281238" y="5850941"/>
              <a:ext cx="396875" cy="603250"/>
            </a:xfrm>
            <a:custGeom>
              <a:gdLst>
                <a:gd name="T0" fmla="*/ 139 w 146"/>
                <a:gd name="T1" fmla="*/ 214 h 221"/>
                <a:gd name="T2" fmla="*/ 139 w 146"/>
                <a:gd name="T3" fmla="*/ 200 h 221"/>
                <a:gd name="T4" fmla="*/ 137 w 146"/>
                <a:gd name="T5" fmla="*/ 187 h 221"/>
                <a:gd name="T6" fmla="*/ 133 w 146"/>
                <a:gd name="T7" fmla="*/ 175 h 221"/>
                <a:gd name="T8" fmla="*/ 126 w 146"/>
                <a:gd name="T9" fmla="*/ 164 h 221"/>
                <a:gd name="T10" fmla="*/ 118 w 146"/>
                <a:gd name="T11" fmla="*/ 154 h 221"/>
                <a:gd name="T12" fmla="*/ 109 w 146"/>
                <a:gd name="T13" fmla="*/ 146 h 221"/>
                <a:gd name="T14" fmla="*/ 98 w 146"/>
                <a:gd name="T15" fmla="*/ 140 h 221"/>
                <a:gd name="T16" fmla="*/ 85 w 146"/>
                <a:gd name="T17" fmla="*/ 135 h 221"/>
                <a:gd name="T18" fmla="*/ 89 w 146"/>
                <a:gd name="T19" fmla="*/ 116 h 221"/>
                <a:gd name="T20" fmla="*/ 90 w 146"/>
                <a:gd name="T21" fmla="*/ 101 h 221"/>
                <a:gd name="T22" fmla="*/ 89 w 146"/>
                <a:gd name="T23" fmla="*/ 99 h 221"/>
                <a:gd name="T24" fmla="*/ 89 w 146"/>
                <a:gd name="T25" fmla="*/ 98 h 221"/>
                <a:gd name="T26" fmla="*/ 89 w 146"/>
                <a:gd name="T27" fmla="*/ 98 h 221"/>
                <a:gd name="T28" fmla="*/ 90 w 146"/>
                <a:gd name="T29" fmla="*/ 96 h 221"/>
                <a:gd name="T30" fmla="*/ 89 w 146"/>
                <a:gd name="T31" fmla="*/ 87 h 221"/>
                <a:gd name="T32" fmla="*/ 88 w 146"/>
                <a:gd name="T33" fmla="*/ 80 h 221"/>
                <a:gd name="T34" fmla="*/ 83 w 146"/>
                <a:gd name="T35" fmla="*/ 65 h 221"/>
                <a:gd name="T36" fmla="*/ 76 w 146"/>
                <a:gd name="T37" fmla="*/ 51 h 221"/>
                <a:gd name="T38" fmla="*/ 73 w 146"/>
                <a:gd name="T39" fmla="*/ 46 h 221"/>
                <a:gd name="T40" fmla="*/ 67 w 146"/>
                <a:gd name="T41" fmla="*/ 38 h 221"/>
                <a:gd name="T42" fmla="*/ 51 w 146"/>
                <a:gd name="T43" fmla="*/ 23 h 221"/>
                <a:gd name="T44" fmla="*/ 32 w 146"/>
                <a:gd name="T45" fmla="*/ 12 h 221"/>
                <a:gd name="T46" fmla="*/ 22 w 146"/>
                <a:gd name="T47" fmla="*/ 7 h 221"/>
                <a:gd name="T48" fmla="*/ 0 w 146"/>
                <a:gd name="T49" fmla="*/ 2 h 221"/>
                <a:gd name="T50" fmla="*/ 11 w 146"/>
                <a:gd name="T51" fmla="*/ 1 h 221"/>
                <a:gd name="T52" fmla="*/ 29 w 146"/>
                <a:gd name="T53" fmla="*/ 2 h 221"/>
                <a:gd name="T54" fmla="*/ 47 w 146"/>
                <a:gd name="T55" fmla="*/ 6 h 221"/>
                <a:gd name="T56" fmla="*/ 69 w 146"/>
                <a:gd name="T57" fmla="*/ 18 h 221"/>
                <a:gd name="T58" fmla="*/ 83 w 146"/>
                <a:gd name="T59" fmla="*/ 31 h 221"/>
                <a:gd name="T60" fmla="*/ 95 w 146"/>
                <a:gd name="T61" fmla="*/ 46 h 221"/>
                <a:gd name="T62" fmla="*/ 105 w 146"/>
                <a:gd name="T63" fmla="*/ 69 h 221"/>
                <a:gd name="T64" fmla="*/ 108 w 146"/>
                <a:gd name="T65" fmla="*/ 82 h 221"/>
                <a:gd name="T66" fmla="*/ 110 w 146"/>
                <a:gd name="T67" fmla="*/ 94 h 221"/>
                <a:gd name="T68" fmla="*/ 109 w 146"/>
                <a:gd name="T69" fmla="*/ 98 h 221"/>
                <a:gd name="T70" fmla="*/ 109 w 146"/>
                <a:gd name="T71" fmla="*/ 98 h 221"/>
                <a:gd name="T72" fmla="*/ 110 w 146"/>
                <a:gd name="T73" fmla="*/ 99 h 221"/>
                <a:gd name="T74" fmla="*/ 110 w 146"/>
                <a:gd name="T75" fmla="*/ 107 h 221"/>
                <a:gd name="T76" fmla="*/ 105 w 146"/>
                <a:gd name="T77" fmla="*/ 132 h 221"/>
                <a:gd name="T78" fmla="*/ 106 w 146"/>
                <a:gd name="T79" fmla="*/ 124 h 221"/>
                <a:gd name="T80" fmla="*/ 119 w 146"/>
                <a:gd name="T81" fmla="*/ 132 h 221"/>
                <a:gd name="T82" fmla="*/ 130 w 146"/>
                <a:gd name="T83" fmla="*/ 144 h 221"/>
                <a:gd name="T84" fmla="*/ 139 w 146"/>
                <a:gd name="T85" fmla="*/ 157 h 221"/>
                <a:gd name="T86" fmla="*/ 144 w 146"/>
                <a:gd name="T87" fmla="*/ 171 h 221"/>
                <a:gd name="T88" fmla="*/ 146 w 146"/>
                <a:gd name="T89" fmla="*/ 186 h 221"/>
                <a:gd name="T90" fmla="*/ 145 w 146"/>
                <a:gd name="T91" fmla="*/ 200 h 221"/>
                <a:gd name="T92" fmla="*/ 141 w 146"/>
                <a:gd name="T93" fmla="*/ 214 h 22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46" h="221">
                  <a:moveTo>
                    <a:pt x="138" y="221"/>
                  </a:moveTo>
                  <a:cubicBezTo>
                    <a:pt x="139" y="214"/>
                    <a:pt x="139" y="214"/>
                    <a:pt x="139" y="214"/>
                  </a:cubicBezTo>
                  <a:cubicBezTo>
                    <a:pt x="139" y="207"/>
                    <a:pt x="139" y="207"/>
                    <a:pt x="139" y="207"/>
                  </a:cubicBezTo>
                  <a:cubicBezTo>
                    <a:pt x="139" y="205"/>
                    <a:pt x="139" y="202"/>
                    <a:pt x="139" y="200"/>
                  </a:cubicBezTo>
                  <a:cubicBezTo>
                    <a:pt x="139" y="198"/>
                    <a:pt x="139" y="196"/>
                    <a:pt x="138" y="193"/>
                  </a:cubicBezTo>
                  <a:cubicBezTo>
                    <a:pt x="138" y="191"/>
                    <a:pt x="137" y="189"/>
                    <a:pt x="137" y="187"/>
                  </a:cubicBezTo>
                  <a:cubicBezTo>
                    <a:pt x="135" y="181"/>
                    <a:pt x="135" y="181"/>
                    <a:pt x="135" y="181"/>
                  </a:cubicBezTo>
                  <a:cubicBezTo>
                    <a:pt x="133" y="175"/>
                    <a:pt x="133" y="175"/>
                    <a:pt x="133" y="175"/>
                  </a:cubicBezTo>
                  <a:cubicBezTo>
                    <a:pt x="130" y="169"/>
                    <a:pt x="130" y="169"/>
                    <a:pt x="130" y="169"/>
                  </a:cubicBezTo>
                  <a:cubicBezTo>
                    <a:pt x="126" y="164"/>
                    <a:pt x="126" y="164"/>
                    <a:pt x="126" y="164"/>
                  </a:cubicBezTo>
                  <a:cubicBezTo>
                    <a:pt x="123" y="159"/>
                    <a:pt x="123" y="159"/>
                    <a:pt x="123" y="159"/>
                  </a:cubicBezTo>
                  <a:cubicBezTo>
                    <a:pt x="118" y="154"/>
                    <a:pt x="118" y="154"/>
                    <a:pt x="118" y="154"/>
                  </a:cubicBezTo>
                  <a:cubicBezTo>
                    <a:pt x="117" y="153"/>
                    <a:pt x="115" y="151"/>
                    <a:pt x="114" y="150"/>
                  </a:cubicBezTo>
                  <a:cubicBezTo>
                    <a:pt x="112" y="149"/>
                    <a:pt x="110" y="147"/>
                    <a:pt x="109" y="146"/>
                  </a:cubicBezTo>
                  <a:cubicBezTo>
                    <a:pt x="107" y="145"/>
                    <a:pt x="105" y="144"/>
                    <a:pt x="104" y="143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92" y="138"/>
                    <a:pt x="92" y="138"/>
                    <a:pt x="92" y="138"/>
                  </a:cubicBezTo>
                  <a:cubicBezTo>
                    <a:pt x="85" y="135"/>
                    <a:pt x="85" y="135"/>
                    <a:pt x="85" y="135"/>
                  </a:cubicBezTo>
                  <a:cubicBezTo>
                    <a:pt x="87" y="126"/>
                    <a:pt x="87" y="126"/>
                    <a:pt x="87" y="126"/>
                  </a:cubicBezTo>
                  <a:cubicBezTo>
                    <a:pt x="87" y="123"/>
                    <a:pt x="89" y="120"/>
                    <a:pt x="89" y="116"/>
                  </a:cubicBezTo>
                  <a:cubicBezTo>
                    <a:pt x="90" y="113"/>
                    <a:pt x="90" y="109"/>
                    <a:pt x="90" y="106"/>
                  </a:cubicBezTo>
                  <a:cubicBezTo>
                    <a:pt x="90" y="104"/>
                    <a:pt x="90" y="102"/>
                    <a:pt x="90" y="101"/>
                  </a:cubicBezTo>
                  <a:cubicBezTo>
                    <a:pt x="90" y="99"/>
                    <a:pt x="90" y="99"/>
                    <a:pt x="90" y="99"/>
                  </a:cubicBezTo>
                  <a:cubicBezTo>
                    <a:pt x="89" y="99"/>
                    <a:pt x="89" y="99"/>
                    <a:pt x="89" y="99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9" y="98"/>
                    <a:pt x="90" y="97"/>
                    <a:pt x="90" y="98"/>
                  </a:cubicBezTo>
                  <a:cubicBezTo>
                    <a:pt x="90" y="96"/>
                    <a:pt x="90" y="96"/>
                    <a:pt x="90" y="96"/>
                  </a:cubicBezTo>
                  <a:cubicBezTo>
                    <a:pt x="89" y="90"/>
                    <a:pt x="89" y="90"/>
                    <a:pt x="89" y="90"/>
                  </a:cubicBezTo>
                  <a:cubicBezTo>
                    <a:pt x="89" y="89"/>
                    <a:pt x="89" y="88"/>
                    <a:pt x="89" y="87"/>
                  </a:cubicBezTo>
                  <a:cubicBezTo>
                    <a:pt x="89" y="85"/>
                    <a:pt x="89" y="85"/>
                    <a:pt x="89" y="85"/>
                  </a:cubicBezTo>
                  <a:cubicBezTo>
                    <a:pt x="88" y="83"/>
                    <a:pt x="88" y="81"/>
                    <a:pt x="88" y="80"/>
                  </a:cubicBezTo>
                  <a:cubicBezTo>
                    <a:pt x="87" y="75"/>
                    <a:pt x="87" y="75"/>
                    <a:pt x="87" y="75"/>
                  </a:cubicBezTo>
                  <a:cubicBezTo>
                    <a:pt x="86" y="71"/>
                    <a:pt x="84" y="68"/>
                    <a:pt x="83" y="65"/>
                  </a:cubicBezTo>
                  <a:cubicBezTo>
                    <a:pt x="82" y="62"/>
                    <a:pt x="80" y="58"/>
                    <a:pt x="79" y="55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5" y="48"/>
                    <a:pt x="75" y="48"/>
                    <a:pt x="75" y="48"/>
                  </a:cubicBezTo>
                  <a:cubicBezTo>
                    <a:pt x="73" y="46"/>
                    <a:pt x="73" y="46"/>
                    <a:pt x="73" y="46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69" y="40"/>
                    <a:pt x="68" y="39"/>
                    <a:pt x="67" y="38"/>
                  </a:cubicBezTo>
                  <a:cubicBezTo>
                    <a:pt x="65" y="35"/>
                    <a:pt x="62" y="33"/>
                    <a:pt x="59" y="30"/>
                  </a:cubicBezTo>
                  <a:cubicBezTo>
                    <a:pt x="57" y="27"/>
                    <a:pt x="54" y="25"/>
                    <a:pt x="51" y="23"/>
                  </a:cubicBezTo>
                  <a:cubicBezTo>
                    <a:pt x="48" y="21"/>
                    <a:pt x="45" y="19"/>
                    <a:pt x="42" y="17"/>
                  </a:cubicBezTo>
                  <a:cubicBezTo>
                    <a:pt x="39" y="15"/>
                    <a:pt x="36" y="13"/>
                    <a:pt x="32" y="12"/>
                  </a:cubicBezTo>
                  <a:cubicBezTo>
                    <a:pt x="31" y="11"/>
                    <a:pt x="29" y="10"/>
                    <a:pt x="27" y="9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18" y="6"/>
                    <a:pt x="15" y="5"/>
                    <a:pt x="11" y="4"/>
                  </a:cubicBezTo>
                  <a:cubicBezTo>
                    <a:pt x="7" y="3"/>
                    <a:pt x="3" y="3"/>
                    <a:pt x="0" y="2"/>
                  </a:cubicBezTo>
                  <a:cubicBezTo>
                    <a:pt x="1" y="2"/>
                    <a:pt x="3" y="1"/>
                    <a:pt x="5" y="1"/>
                  </a:cubicBezTo>
                  <a:cubicBezTo>
                    <a:pt x="7" y="1"/>
                    <a:pt x="9" y="0"/>
                    <a:pt x="11" y="1"/>
                  </a:cubicBezTo>
                  <a:cubicBezTo>
                    <a:pt x="15" y="1"/>
                    <a:pt x="19" y="0"/>
                    <a:pt x="23" y="1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31" y="2"/>
                    <a:pt x="33" y="2"/>
                    <a:pt x="35" y="3"/>
                  </a:cubicBezTo>
                  <a:cubicBezTo>
                    <a:pt x="39" y="4"/>
                    <a:pt x="43" y="5"/>
                    <a:pt x="47" y="6"/>
                  </a:cubicBezTo>
                  <a:cubicBezTo>
                    <a:pt x="51" y="8"/>
                    <a:pt x="55" y="10"/>
                    <a:pt x="58" y="12"/>
                  </a:cubicBezTo>
                  <a:cubicBezTo>
                    <a:pt x="62" y="14"/>
                    <a:pt x="66" y="16"/>
                    <a:pt x="69" y="18"/>
                  </a:cubicBezTo>
                  <a:cubicBezTo>
                    <a:pt x="72" y="21"/>
                    <a:pt x="76" y="23"/>
                    <a:pt x="79" y="26"/>
                  </a:cubicBezTo>
                  <a:cubicBezTo>
                    <a:pt x="80" y="28"/>
                    <a:pt x="82" y="29"/>
                    <a:pt x="83" y="31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90" y="39"/>
                    <a:pt x="92" y="42"/>
                    <a:pt x="95" y="46"/>
                  </a:cubicBezTo>
                  <a:cubicBezTo>
                    <a:pt x="97" y="50"/>
                    <a:pt x="99" y="53"/>
                    <a:pt x="101" y="57"/>
                  </a:cubicBezTo>
                  <a:cubicBezTo>
                    <a:pt x="102" y="61"/>
                    <a:pt x="104" y="65"/>
                    <a:pt x="105" y="69"/>
                  </a:cubicBezTo>
                  <a:cubicBezTo>
                    <a:pt x="107" y="75"/>
                    <a:pt x="107" y="75"/>
                    <a:pt x="107" y="75"/>
                  </a:cubicBezTo>
                  <a:cubicBezTo>
                    <a:pt x="108" y="77"/>
                    <a:pt x="108" y="80"/>
                    <a:pt x="108" y="82"/>
                  </a:cubicBezTo>
                  <a:cubicBezTo>
                    <a:pt x="109" y="84"/>
                    <a:pt x="109" y="86"/>
                    <a:pt x="109" y="88"/>
                  </a:cubicBezTo>
                  <a:cubicBezTo>
                    <a:pt x="110" y="94"/>
                    <a:pt x="110" y="94"/>
                    <a:pt x="110" y="94"/>
                  </a:cubicBezTo>
                  <a:cubicBezTo>
                    <a:pt x="110" y="97"/>
                    <a:pt x="110" y="97"/>
                    <a:pt x="110" y="97"/>
                  </a:cubicBezTo>
                  <a:cubicBezTo>
                    <a:pt x="109" y="98"/>
                    <a:pt x="109" y="98"/>
                    <a:pt x="109" y="98"/>
                  </a:cubicBezTo>
                  <a:cubicBezTo>
                    <a:pt x="109" y="98"/>
                    <a:pt x="109" y="98"/>
                    <a:pt x="109" y="98"/>
                  </a:cubicBezTo>
                  <a:cubicBezTo>
                    <a:pt x="109" y="98"/>
                    <a:pt x="109" y="98"/>
                    <a:pt x="109" y="98"/>
                  </a:cubicBezTo>
                  <a:cubicBezTo>
                    <a:pt x="110" y="98"/>
                    <a:pt x="110" y="98"/>
                    <a:pt x="110" y="98"/>
                  </a:cubicBezTo>
                  <a:cubicBezTo>
                    <a:pt x="110" y="99"/>
                    <a:pt x="110" y="99"/>
                    <a:pt x="110" y="99"/>
                  </a:cubicBezTo>
                  <a:cubicBezTo>
                    <a:pt x="110" y="101"/>
                    <a:pt x="110" y="101"/>
                    <a:pt x="110" y="101"/>
                  </a:cubicBezTo>
                  <a:cubicBezTo>
                    <a:pt x="110" y="103"/>
                    <a:pt x="110" y="105"/>
                    <a:pt x="110" y="107"/>
                  </a:cubicBezTo>
                  <a:cubicBezTo>
                    <a:pt x="109" y="111"/>
                    <a:pt x="109" y="116"/>
                    <a:pt x="108" y="120"/>
                  </a:cubicBezTo>
                  <a:cubicBezTo>
                    <a:pt x="107" y="124"/>
                    <a:pt x="106" y="128"/>
                    <a:pt x="105" y="132"/>
                  </a:cubicBezTo>
                  <a:cubicBezTo>
                    <a:pt x="99" y="120"/>
                    <a:pt x="99" y="120"/>
                    <a:pt x="99" y="120"/>
                  </a:cubicBezTo>
                  <a:cubicBezTo>
                    <a:pt x="106" y="124"/>
                    <a:pt x="106" y="124"/>
                    <a:pt x="106" y="124"/>
                  </a:cubicBezTo>
                  <a:cubicBezTo>
                    <a:pt x="109" y="125"/>
                    <a:pt x="111" y="126"/>
                    <a:pt x="113" y="128"/>
                  </a:cubicBezTo>
                  <a:cubicBezTo>
                    <a:pt x="115" y="129"/>
                    <a:pt x="117" y="131"/>
                    <a:pt x="119" y="132"/>
                  </a:cubicBezTo>
                  <a:cubicBezTo>
                    <a:pt x="121" y="134"/>
                    <a:pt x="123" y="136"/>
                    <a:pt x="125" y="138"/>
                  </a:cubicBezTo>
                  <a:cubicBezTo>
                    <a:pt x="127" y="140"/>
                    <a:pt x="129" y="142"/>
                    <a:pt x="130" y="144"/>
                  </a:cubicBezTo>
                  <a:cubicBezTo>
                    <a:pt x="132" y="146"/>
                    <a:pt x="133" y="148"/>
                    <a:pt x="135" y="150"/>
                  </a:cubicBezTo>
                  <a:cubicBezTo>
                    <a:pt x="136" y="152"/>
                    <a:pt x="137" y="154"/>
                    <a:pt x="139" y="157"/>
                  </a:cubicBezTo>
                  <a:cubicBezTo>
                    <a:pt x="140" y="159"/>
                    <a:pt x="141" y="161"/>
                    <a:pt x="142" y="164"/>
                  </a:cubicBezTo>
                  <a:cubicBezTo>
                    <a:pt x="144" y="171"/>
                    <a:pt x="144" y="171"/>
                    <a:pt x="144" y="171"/>
                  </a:cubicBezTo>
                  <a:cubicBezTo>
                    <a:pt x="144" y="173"/>
                    <a:pt x="145" y="176"/>
                    <a:pt x="145" y="178"/>
                  </a:cubicBezTo>
                  <a:cubicBezTo>
                    <a:pt x="146" y="181"/>
                    <a:pt x="146" y="183"/>
                    <a:pt x="146" y="186"/>
                  </a:cubicBezTo>
                  <a:cubicBezTo>
                    <a:pt x="146" y="188"/>
                    <a:pt x="146" y="191"/>
                    <a:pt x="146" y="193"/>
                  </a:cubicBezTo>
                  <a:cubicBezTo>
                    <a:pt x="146" y="196"/>
                    <a:pt x="146" y="198"/>
                    <a:pt x="145" y="200"/>
                  </a:cubicBezTo>
                  <a:cubicBezTo>
                    <a:pt x="145" y="203"/>
                    <a:pt x="144" y="205"/>
                    <a:pt x="143" y="207"/>
                  </a:cubicBezTo>
                  <a:cubicBezTo>
                    <a:pt x="143" y="210"/>
                    <a:pt x="142" y="212"/>
                    <a:pt x="141" y="214"/>
                  </a:cubicBezTo>
                  <a:lnTo>
                    <a:pt x="138" y="221"/>
                  </a:lnTo>
                  <a:close/>
                </a:path>
              </a:pathLst>
            </a:custGeom>
            <a:solidFill>
              <a:srgbClr val="00B1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grpSp>
          <p:nvGrpSpPr>
            <p:cNvPr id="235" name="Group 4"/>
            <p:cNvGrpSpPr>
              <a:grpSpLocks noChangeAspect="1"/>
            </p:cNvGrpSpPr>
            <p:nvPr/>
          </p:nvGrpSpPr>
          <p:grpSpPr>
            <a:xfrm rot="2624731">
              <a:off x="3593519" y="1553924"/>
              <a:ext cx="1841502" cy="3729039"/>
              <a:chOff x="3122" y="315"/>
              <a:chExt cx="1160" cy="2349"/>
            </a:xfrm>
          </p:grpSpPr>
          <p:sp>
            <p:nvSpPr>
              <p:cNvPr id="236" name="Freeform 6"/>
              <p:cNvSpPr/>
              <p:nvPr/>
            </p:nvSpPr>
            <p:spPr bwMode="auto">
              <a:xfrm>
                <a:off x="3658" y="2342"/>
                <a:ext cx="84" cy="322"/>
              </a:xfrm>
              <a:custGeom>
                <a:gdLst>
                  <a:gd name="T0" fmla="*/ 33 w 65"/>
                  <a:gd name="T1" fmla="*/ 0 h 251"/>
                  <a:gd name="T2" fmla="*/ 0 w 65"/>
                  <a:gd name="T3" fmla="*/ 33 h 251"/>
                  <a:gd name="T4" fmla="*/ 33 w 65"/>
                  <a:gd name="T5" fmla="*/ 251 h 251"/>
                  <a:gd name="T6" fmla="*/ 65 w 65"/>
                  <a:gd name="T7" fmla="*/ 33 h 251"/>
                  <a:gd name="T8" fmla="*/ 33 w 65"/>
                  <a:gd name="T9" fmla="*/ 0 h 25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51">
                    <a:moveTo>
                      <a:pt x="33" y="0"/>
                    </a:moveTo>
                    <a:cubicBezTo>
                      <a:pt x="15" y="0"/>
                      <a:pt x="0" y="15"/>
                      <a:pt x="0" y="33"/>
                    </a:cubicBezTo>
                    <a:cubicBezTo>
                      <a:pt x="0" y="51"/>
                      <a:pt x="33" y="251"/>
                      <a:pt x="33" y="251"/>
                    </a:cubicBezTo>
                    <a:cubicBezTo>
                      <a:pt x="33" y="251"/>
                      <a:pt x="65" y="51"/>
                      <a:pt x="65" y="33"/>
                    </a:cubicBezTo>
                    <a:cubicBezTo>
                      <a:pt x="65" y="15"/>
                      <a:pt x="51" y="0"/>
                      <a:pt x="33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37" name="Rectangle 8"/>
              <p:cNvSpPr>
                <a:spLocks noChangeArrowheads="1"/>
              </p:cNvSpPr>
              <p:nvPr/>
            </p:nvSpPr>
            <p:spPr bwMode="auto">
              <a:xfrm>
                <a:off x="3536" y="1955"/>
                <a:ext cx="331" cy="111"/>
              </a:xfrm>
              <a:prstGeom prst="rect">
                <a:avLst/>
              </a:prstGeom>
              <a:solidFill>
                <a:srgbClr val="EDED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38" name="Rectangle 9"/>
              <p:cNvSpPr>
                <a:spLocks noChangeArrowheads="1"/>
              </p:cNvSpPr>
              <p:nvPr/>
            </p:nvSpPr>
            <p:spPr bwMode="auto">
              <a:xfrm>
                <a:off x="3536" y="1955"/>
                <a:ext cx="166" cy="111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39" name="Freeform 10"/>
              <p:cNvSpPr/>
              <p:nvPr/>
            </p:nvSpPr>
            <p:spPr bwMode="auto">
              <a:xfrm>
                <a:off x="3122" y="1495"/>
                <a:ext cx="1160" cy="790"/>
              </a:xfrm>
              <a:custGeom>
                <a:gdLst>
                  <a:gd name="T0" fmla="*/ 452 w 904"/>
                  <a:gd name="T1" fmla="*/ 329 h 616"/>
                  <a:gd name="T2" fmla="*/ 873 w 904"/>
                  <a:gd name="T3" fmla="*/ 616 h 616"/>
                  <a:gd name="T4" fmla="*/ 904 w 904"/>
                  <a:gd name="T5" fmla="*/ 452 h 616"/>
                  <a:gd name="T6" fmla="*/ 452 w 904"/>
                  <a:gd name="T7" fmla="*/ 0 h 616"/>
                  <a:gd name="T8" fmla="*/ 0 w 904"/>
                  <a:gd name="T9" fmla="*/ 452 h 616"/>
                  <a:gd name="T10" fmla="*/ 31 w 904"/>
                  <a:gd name="T11" fmla="*/ 616 h 616"/>
                  <a:gd name="T12" fmla="*/ 452 w 904"/>
                  <a:gd name="T13" fmla="*/ 329 h 61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616">
                    <a:moveTo>
                      <a:pt x="452" y="329"/>
                    </a:moveTo>
                    <a:cubicBezTo>
                      <a:pt x="644" y="329"/>
                      <a:pt x="807" y="448"/>
                      <a:pt x="873" y="616"/>
                    </a:cubicBezTo>
                    <a:cubicBezTo>
                      <a:pt x="893" y="566"/>
                      <a:pt x="904" y="510"/>
                      <a:pt x="904" y="452"/>
                    </a:cubicBezTo>
                    <a:cubicBezTo>
                      <a:pt x="904" y="203"/>
                      <a:pt x="702" y="0"/>
                      <a:pt x="452" y="0"/>
                    </a:cubicBezTo>
                    <a:cubicBezTo>
                      <a:pt x="203" y="0"/>
                      <a:pt x="0" y="203"/>
                      <a:pt x="0" y="452"/>
                    </a:cubicBezTo>
                    <a:cubicBezTo>
                      <a:pt x="0" y="510"/>
                      <a:pt x="11" y="566"/>
                      <a:pt x="31" y="616"/>
                    </a:cubicBezTo>
                    <a:cubicBezTo>
                      <a:pt x="97" y="448"/>
                      <a:pt x="260" y="329"/>
                      <a:pt x="452" y="329"/>
                    </a:cubicBezTo>
                    <a:close/>
                  </a:path>
                </a:pathLst>
              </a:custGeom>
              <a:solidFill>
                <a:srgbClr val="C050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40" name="Freeform 11"/>
              <p:cNvSpPr/>
              <p:nvPr/>
            </p:nvSpPr>
            <p:spPr bwMode="auto">
              <a:xfrm>
                <a:off x="3849" y="1514"/>
                <a:ext cx="433" cy="771"/>
              </a:xfrm>
              <a:custGeom>
                <a:gdLst>
                  <a:gd name="T0" fmla="*/ 0 w 337"/>
                  <a:gd name="T1" fmla="*/ 0 h 601"/>
                  <a:gd name="T2" fmla="*/ 0 w 337"/>
                  <a:gd name="T3" fmla="*/ 329 h 601"/>
                  <a:gd name="T4" fmla="*/ 306 w 337"/>
                  <a:gd name="T5" fmla="*/ 601 h 601"/>
                  <a:gd name="T6" fmla="*/ 337 w 337"/>
                  <a:gd name="T7" fmla="*/ 437 h 601"/>
                  <a:gd name="T8" fmla="*/ 0 w 337"/>
                  <a:gd name="T9" fmla="*/ 0 h 60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7" h="601">
                    <a:moveTo>
                      <a:pt x="0" y="0"/>
                    </a:moveTo>
                    <a:cubicBezTo>
                      <a:pt x="0" y="329"/>
                      <a:pt x="0" y="329"/>
                      <a:pt x="0" y="329"/>
                    </a:cubicBezTo>
                    <a:cubicBezTo>
                      <a:pt x="140" y="366"/>
                      <a:pt x="254" y="468"/>
                      <a:pt x="306" y="601"/>
                    </a:cubicBezTo>
                    <a:cubicBezTo>
                      <a:pt x="326" y="551"/>
                      <a:pt x="337" y="495"/>
                      <a:pt x="337" y="437"/>
                    </a:cubicBezTo>
                    <a:cubicBezTo>
                      <a:pt x="337" y="228"/>
                      <a:pt x="194" y="51"/>
                      <a:pt x="0" y="0"/>
                    </a:cubicBezTo>
                    <a:close/>
                  </a:path>
                </a:pathLst>
              </a:custGeom>
              <a:solidFill>
                <a:srgbClr val="BC33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41" name="Freeform 12"/>
              <p:cNvSpPr/>
              <p:nvPr/>
            </p:nvSpPr>
            <p:spPr bwMode="auto">
              <a:xfrm>
                <a:off x="3344" y="315"/>
                <a:ext cx="716" cy="1708"/>
              </a:xfrm>
              <a:custGeom>
                <a:gdLst>
                  <a:gd name="T0" fmla="*/ 279 w 558"/>
                  <a:gd name="T1" fmla="*/ 1309 h 1333"/>
                  <a:gd name="T2" fmla="*/ 438 w 558"/>
                  <a:gd name="T3" fmla="*/ 1333 h 1333"/>
                  <a:gd name="T4" fmla="*/ 558 w 558"/>
                  <a:gd name="T5" fmla="*/ 774 h 1333"/>
                  <a:gd name="T6" fmla="*/ 279 w 558"/>
                  <a:gd name="T7" fmla="*/ 0 h 1333"/>
                  <a:gd name="T8" fmla="*/ 0 w 558"/>
                  <a:gd name="T9" fmla="*/ 774 h 1333"/>
                  <a:gd name="T10" fmla="*/ 120 w 558"/>
                  <a:gd name="T11" fmla="*/ 1333 h 1333"/>
                  <a:gd name="T12" fmla="*/ 279 w 558"/>
                  <a:gd name="T13" fmla="*/ 1309 h 133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8" h="1333">
                    <a:moveTo>
                      <a:pt x="279" y="1309"/>
                    </a:moveTo>
                    <a:cubicBezTo>
                      <a:pt x="335" y="1309"/>
                      <a:pt x="388" y="1317"/>
                      <a:pt x="438" y="1333"/>
                    </a:cubicBezTo>
                    <a:cubicBezTo>
                      <a:pt x="513" y="1182"/>
                      <a:pt x="558" y="987"/>
                      <a:pt x="558" y="774"/>
                    </a:cubicBezTo>
                    <a:cubicBezTo>
                      <a:pt x="558" y="436"/>
                      <a:pt x="445" y="143"/>
                      <a:pt x="279" y="0"/>
                    </a:cubicBezTo>
                    <a:cubicBezTo>
                      <a:pt x="113" y="143"/>
                      <a:pt x="0" y="436"/>
                      <a:pt x="0" y="774"/>
                    </a:cubicBezTo>
                    <a:cubicBezTo>
                      <a:pt x="0" y="987"/>
                      <a:pt x="45" y="1182"/>
                      <a:pt x="120" y="1333"/>
                    </a:cubicBezTo>
                    <a:cubicBezTo>
                      <a:pt x="170" y="1317"/>
                      <a:pt x="223" y="1309"/>
                      <a:pt x="279" y="1309"/>
                    </a:cubicBezTo>
                    <a:close/>
                  </a:path>
                </a:pathLst>
              </a:custGeom>
              <a:solidFill>
                <a:srgbClr val="FEAC1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42" name="Freeform 13"/>
              <p:cNvSpPr/>
              <p:nvPr/>
            </p:nvSpPr>
            <p:spPr bwMode="auto">
              <a:xfrm>
                <a:off x="3699" y="315"/>
                <a:ext cx="361" cy="1708"/>
              </a:xfrm>
              <a:custGeom>
                <a:gdLst>
                  <a:gd name="T0" fmla="*/ 2 w 281"/>
                  <a:gd name="T1" fmla="*/ 0 h 1333"/>
                  <a:gd name="T2" fmla="*/ 0 w 281"/>
                  <a:gd name="T3" fmla="*/ 1 h 1333"/>
                  <a:gd name="T4" fmla="*/ 0 w 281"/>
                  <a:gd name="T5" fmla="*/ 1309 h 1333"/>
                  <a:gd name="T6" fmla="*/ 2 w 281"/>
                  <a:gd name="T7" fmla="*/ 1309 h 1333"/>
                  <a:gd name="T8" fmla="*/ 161 w 281"/>
                  <a:gd name="T9" fmla="*/ 1333 h 1333"/>
                  <a:gd name="T10" fmla="*/ 281 w 281"/>
                  <a:gd name="T11" fmla="*/ 774 h 1333"/>
                  <a:gd name="T12" fmla="*/ 2 w 281"/>
                  <a:gd name="T13" fmla="*/ 0 h 133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1" h="1333">
                    <a:moveTo>
                      <a:pt x="2" y="0"/>
                    </a:moveTo>
                    <a:cubicBezTo>
                      <a:pt x="1" y="0"/>
                      <a:pt x="1" y="1"/>
                      <a:pt x="0" y="1"/>
                    </a:cubicBezTo>
                    <a:cubicBezTo>
                      <a:pt x="0" y="1309"/>
                      <a:pt x="0" y="1309"/>
                      <a:pt x="0" y="1309"/>
                    </a:cubicBezTo>
                    <a:cubicBezTo>
                      <a:pt x="1" y="1309"/>
                      <a:pt x="1" y="1309"/>
                      <a:pt x="2" y="1309"/>
                    </a:cubicBezTo>
                    <a:cubicBezTo>
                      <a:pt x="58" y="1309"/>
                      <a:pt x="111" y="1317"/>
                      <a:pt x="161" y="1333"/>
                    </a:cubicBezTo>
                    <a:cubicBezTo>
                      <a:pt x="236" y="1182"/>
                      <a:pt x="281" y="987"/>
                      <a:pt x="281" y="774"/>
                    </a:cubicBezTo>
                    <a:cubicBezTo>
                      <a:pt x="281" y="436"/>
                      <a:pt x="168" y="143"/>
                      <a:pt x="2" y="0"/>
                    </a:cubicBezTo>
                    <a:close/>
                  </a:path>
                </a:pathLst>
              </a:custGeom>
              <a:solidFill>
                <a:srgbClr val="FE822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43" name="Freeform 14"/>
              <p:cNvSpPr/>
              <p:nvPr/>
            </p:nvSpPr>
            <p:spPr bwMode="auto">
              <a:xfrm>
                <a:off x="3437" y="315"/>
                <a:ext cx="529" cy="419"/>
              </a:xfrm>
              <a:custGeom>
                <a:gdLst>
                  <a:gd name="T0" fmla="*/ 206 w 412"/>
                  <a:gd name="T1" fmla="*/ 320 h 327"/>
                  <a:gd name="T2" fmla="*/ 412 w 412"/>
                  <a:gd name="T3" fmla="*/ 327 h 327"/>
                  <a:gd name="T4" fmla="*/ 206 w 412"/>
                  <a:gd name="T5" fmla="*/ 0 h 327"/>
                  <a:gd name="T6" fmla="*/ 0 w 412"/>
                  <a:gd name="T7" fmla="*/ 327 h 327"/>
                  <a:gd name="T8" fmla="*/ 206 w 412"/>
                  <a:gd name="T9" fmla="*/ 320 h 32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2" h="327">
                    <a:moveTo>
                      <a:pt x="206" y="320"/>
                    </a:moveTo>
                    <a:cubicBezTo>
                      <a:pt x="276" y="320"/>
                      <a:pt x="345" y="322"/>
                      <a:pt x="412" y="327"/>
                    </a:cubicBezTo>
                    <a:cubicBezTo>
                      <a:pt x="363" y="188"/>
                      <a:pt x="291" y="74"/>
                      <a:pt x="206" y="0"/>
                    </a:cubicBezTo>
                    <a:cubicBezTo>
                      <a:pt x="121" y="74"/>
                      <a:pt x="49" y="188"/>
                      <a:pt x="0" y="327"/>
                    </a:cubicBezTo>
                    <a:cubicBezTo>
                      <a:pt x="67" y="322"/>
                      <a:pt x="136" y="320"/>
                      <a:pt x="206" y="320"/>
                    </a:cubicBezTo>
                    <a:close/>
                  </a:path>
                </a:pathLst>
              </a:custGeom>
              <a:solidFill>
                <a:srgbClr val="C050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44" name="Freeform 15"/>
              <p:cNvSpPr/>
              <p:nvPr/>
            </p:nvSpPr>
            <p:spPr bwMode="auto">
              <a:xfrm>
                <a:off x="3699" y="315"/>
                <a:ext cx="267" cy="419"/>
              </a:xfrm>
              <a:custGeom>
                <a:gdLst>
                  <a:gd name="T0" fmla="*/ 0 w 208"/>
                  <a:gd name="T1" fmla="*/ 1 h 327"/>
                  <a:gd name="T2" fmla="*/ 0 w 208"/>
                  <a:gd name="T3" fmla="*/ 320 h 327"/>
                  <a:gd name="T4" fmla="*/ 2 w 208"/>
                  <a:gd name="T5" fmla="*/ 320 h 327"/>
                  <a:gd name="T6" fmla="*/ 208 w 208"/>
                  <a:gd name="T7" fmla="*/ 327 h 327"/>
                  <a:gd name="T8" fmla="*/ 2 w 208"/>
                  <a:gd name="T9" fmla="*/ 0 h 327"/>
                  <a:gd name="T10" fmla="*/ 0 w 208"/>
                  <a:gd name="T11" fmla="*/ 1 h 32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8" h="327">
                    <a:moveTo>
                      <a:pt x="0" y="1"/>
                    </a:moveTo>
                    <a:cubicBezTo>
                      <a:pt x="0" y="320"/>
                      <a:pt x="0" y="320"/>
                      <a:pt x="0" y="320"/>
                    </a:cubicBezTo>
                    <a:cubicBezTo>
                      <a:pt x="1" y="320"/>
                      <a:pt x="1" y="320"/>
                      <a:pt x="2" y="320"/>
                    </a:cubicBezTo>
                    <a:cubicBezTo>
                      <a:pt x="72" y="320"/>
                      <a:pt x="141" y="322"/>
                      <a:pt x="208" y="327"/>
                    </a:cubicBezTo>
                    <a:cubicBezTo>
                      <a:pt x="159" y="188"/>
                      <a:pt x="87" y="74"/>
                      <a:pt x="2" y="0"/>
                    </a:cubicBezTo>
                    <a:cubicBezTo>
                      <a:pt x="1" y="0"/>
                      <a:pt x="1" y="1"/>
                      <a:pt x="0" y="1"/>
                    </a:cubicBezTo>
                    <a:close/>
                  </a:path>
                </a:pathLst>
              </a:custGeom>
              <a:solidFill>
                <a:srgbClr val="BC33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45" name="Freeform 16"/>
              <p:cNvSpPr/>
              <p:nvPr/>
            </p:nvSpPr>
            <p:spPr bwMode="auto">
              <a:xfrm>
                <a:off x="3625" y="1461"/>
                <a:ext cx="154" cy="826"/>
              </a:xfrm>
              <a:custGeom>
                <a:gdLst>
                  <a:gd name="T0" fmla="*/ 60 w 120"/>
                  <a:gd name="T1" fmla="*/ 0 h 645"/>
                  <a:gd name="T2" fmla="*/ 0 w 120"/>
                  <a:gd name="T3" fmla="*/ 322 h 645"/>
                  <a:gd name="T4" fmla="*/ 60 w 120"/>
                  <a:gd name="T5" fmla="*/ 645 h 645"/>
                  <a:gd name="T6" fmla="*/ 120 w 120"/>
                  <a:gd name="T7" fmla="*/ 322 h 645"/>
                  <a:gd name="T8" fmla="*/ 60 w 120"/>
                  <a:gd name="T9" fmla="*/ 0 h 64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645">
                    <a:moveTo>
                      <a:pt x="60" y="0"/>
                    </a:moveTo>
                    <a:cubicBezTo>
                      <a:pt x="24" y="60"/>
                      <a:pt x="0" y="182"/>
                      <a:pt x="0" y="322"/>
                    </a:cubicBezTo>
                    <a:cubicBezTo>
                      <a:pt x="0" y="463"/>
                      <a:pt x="24" y="585"/>
                      <a:pt x="60" y="645"/>
                    </a:cubicBezTo>
                    <a:cubicBezTo>
                      <a:pt x="96" y="585"/>
                      <a:pt x="120" y="463"/>
                      <a:pt x="120" y="322"/>
                    </a:cubicBezTo>
                    <a:cubicBezTo>
                      <a:pt x="120" y="182"/>
                      <a:pt x="96" y="60"/>
                      <a:pt x="60" y="0"/>
                    </a:cubicBezTo>
                    <a:close/>
                  </a:path>
                </a:pathLst>
              </a:custGeom>
              <a:solidFill>
                <a:srgbClr val="C050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46" name="Freeform 17"/>
              <p:cNvSpPr/>
              <p:nvPr/>
            </p:nvSpPr>
            <p:spPr bwMode="auto">
              <a:xfrm>
                <a:off x="3699" y="1461"/>
                <a:ext cx="80" cy="826"/>
              </a:xfrm>
              <a:custGeom>
                <a:gdLst>
                  <a:gd name="T0" fmla="*/ 0 w 62"/>
                  <a:gd name="T1" fmla="*/ 3 h 645"/>
                  <a:gd name="T2" fmla="*/ 0 w 62"/>
                  <a:gd name="T3" fmla="*/ 642 h 645"/>
                  <a:gd name="T4" fmla="*/ 2 w 62"/>
                  <a:gd name="T5" fmla="*/ 645 h 645"/>
                  <a:gd name="T6" fmla="*/ 62 w 62"/>
                  <a:gd name="T7" fmla="*/ 322 h 645"/>
                  <a:gd name="T8" fmla="*/ 2 w 62"/>
                  <a:gd name="T9" fmla="*/ 0 h 645"/>
                  <a:gd name="T10" fmla="*/ 0 w 62"/>
                  <a:gd name="T11" fmla="*/ 3 h 64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" h="645">
                    <a:moveTo>
                      <a:pt x="0" y="3"/>
                    </a:moveTo>
                    <a:cubicBezTo>
                      <a:pt x="0" y="642"/>
                      <a:pt x="0" y="642"/>
                      <a:pt x="0" y="642"/>
                    </a:cubicBezTo>
                    <a:cubicBezTo>
                      <a:pt x="1" y="643"/>
                      <a:pt x="1" y="644"/>
                      <a:pt x="2" y="645"/>
                    </a:cubicBezTo>
                    <a:cubicBezTo>
                      <a:pt x="38" y="585"/>
                      <a:pt x="62" y="463"/>
                      <a:pt x="62" y="322"/>
                    </a:cubicBezTo>
                    <a:cubicBezTo>
                      <a:pt x="62" y="182"/>
                      <a:pt x="38" y="60"/>
                      <a:pt x="2" y="0"/>
                    </a:cubicBezTo>
                    <a:cubicBezTo>
                      <a:pt x="1" y="1"/>
                      <a:pt x="1" y="2"/>
                      <a:pt x="0" y="3"/>
                    </a:cubicBezTo>
                    <a:close/>
                  </a:path>
                </a:pathLst>
              </a:custGeom>
              <a:solidFill>
                <a:srgbClr val="BC33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47" name="Oval 18"/>
              <p:cNvSpPr>
                <a:spLocks noChangeArrowheads="1"/>
              </p:cNvSpPr>
              <p:nvPr/>
            </p:nvSpPr>
            <p:spPr bwMode="auto">
              <a:xfrm>
                <a:off x="3500" y="906"/>
                <a:ext cx="403" cy="401"/>
              </a:xfrm>
              <a:prstGeom prst="ellipse">
                <a:avLst/>
              </a:prstGeom>
              <a:solidFill>
                <a:srgbClr val="4BAC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48" name="Oval 19"/>
              <p:cNvSpPr>
                <a:spLocks noChangeArrowheads="1"/>
              </p:cNvSpPr>
              <p:nvPr/>
            </p:nvSpPr>
            <p:spPr bwMode="auto">
              <a:xfrm>
                <a:off x="3562" y="967"/>
                <a:ext cx="280" cy="280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49" name="Freeform 20"/>
              <p:cNvSpPr/>
              <p:nvPr/>
            </p:nvSpPr>
            <p:spPr bwMode="auto">
              <a:xfrm>
                <a:off x="3699" y="906"/>
                <a:ext cx="204" cy="401"/>
              </a:xfrm>
              <a:custGeom>
                <a:gdLst>
                  <a:gd name="T0" fmla="*/ 2 w 159"/>
                  <a:gd name="T1" fmla="*/ 0 h 313"/>
                  <a:gd name="T2" fmla="*/ 0 w 159"/>
                  <a:gd name="T3" fmla="*/ 0 h 313"/>
                  <a:gd name="T4" fmla="*/ 0 w 159"/>
                  <a:gd name="T5" fmla="*/ 48 h 313"/>
                  <a:gd name="T6" fmla="*/ 2 w 159"/>
                  <a:gd name="T7" fmla="*/ 48 h 313"/>
                  <a:gd name="T8" fmla="*/ 111 w 159"/>
                  <a:gd name="T9" fmla="*/ 157 h 313"/>
                  <a:gd name="T10" fmla="*/ 2 w 159"/>
                  <a:gd name="T11" fmla="*/ 266 h 313"/>
                  <a:gd name="T12" fmla="*/ 0 w 159"/>
                  <a:gd name="T13" fmla="*/ 265 h 313"/>
                  <a:gd name="T14" fmla="*/ 0 w 159"/>
                  <a:gd name="T15" fmla="*/ 313 h 313"/>
                  <a:gd name="T16" fmla="*/ 2 w 159"/>
                  <a:gd name="T17" fmla="*/ 313 h 313"/>
                  <a:gd name="T18" fmla="*/ 159 w 159"/>
                  <a:gd name="T19" fmla="*/ 157 h 313"/>
                  <a:gd name="T20" fmla="*/ 2 w 159"/>
                  <a:gd name="T21" fmla="*/ 0 h 31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9" h="313">
                    <a:moveTo>
                      <a:pt x="2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1" y="48"/>
                      <a:pt x="1" y="48"/>
                      <a:pt x="2" y="48"/>
                    </a:cubicBezTo>
                    <a:cubicBezTo>
                      <a:pt x="62" y="48"/>
                      <a:pt x="111" y="96"/>
                      <a:pt x="111" y="157"/>
                    </a:cubicBezTo>
                    <a:cubicBezTo>
                      <a:pt x="111" y="217"/>
                      <a:pt x="62" y="266"/>
                      <a:pt x="2" y="266"/>
                    </a:cubicBezTo>
                    <a:cubicBezTo>
                      <a:pt x="1" y="266"/>
                      <a:pt x="1" y="265"/>
                      <a:pt x="0" y="265"/>
                    </a:cubicBezTo>
                    <a:cubicBezTo>
                      <a:pt x="0" y="313"/>
                      <a:pt x="0" y="313"/>
                      <a:pt x="0" y="313"/>
                    </a:cubicBezTo>
                    <a:cubicBezTo>
                      <a:pt x="1" y="313"/>
                      <a:pt x="1" y="313"/>
                      <a:pt x="2" y="313"/>
                    </a:cubicBezTo>
                    <a:cubicBezTo>
                      <a:pt x="88" y="313"/>
                      <a:pt x="159" y="243"/>
                      <a:pt x="159" y="157"/>
                    </a:cubicBezTo>
                    <a:cubicBezTo>
                      <a:pt x="159" y="70"/>
                      <a:pt x="88" y="0"/>
                      <a:pt x="2" y="0"/>
                    </a:cubicBezTo>
                    <a:close/>
                  </a:path>
                </a:pathLst>
              </a:custGeom>
              <a:solidFill>
                <a:srgbClr val="1695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250" name="Freeform 21"/>
              <p:cNvSpPr/>
              <p:nvPr/>
            </p:nvSpPr>
            <p:spPr bwMode="auto">
              <a:xfrm>
                <a:off x="3699" y="967"/>
                <a:ext cx="143" cy="280"/>
              </a:xfrm>
              <a:custGeom>
                <a:gdLst>
                  <a:gd name="T0" fmla="*/ 111 w 111"/>
                  <a:gd name="T1" fmla="*/ 109 h 218"/>
                  <a:gd name="T2" fmla="*/ 2 w 111"/>
                  <a:gd name="T3" fmla="*/ 0 h 218"/>
                  <a:gd name="T4" fmla="*/ 0 w 111"/>
                  <a:gd name="T5" fmla="*/ 0 h 218"/>
                  <a:gd name="T6" fmla="*/ 0 w 111"/>
                  <a:gd name="T7" fmla="*/ 217 h 218"/>
                  <a:gd name="T8" fmla="*/ 2 w 111"/>
                  <a:gd name="T9" fmla="*/ 218 h 218"/>
                  <a:gd name="T10" fmla="*/ 111 w 111"/>
                  <a:gd name="T11" fmla="*/ 109 h 21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" h="218">
                    <a:moveTo>
                      <a:pt x="111" y="109"/>
                    </a:moveTo>
                    <a:cubicBezTo>
                      <a:pt x="111" y="48"/>
                      <a:pt x="6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217"/>
                      <a:pt x="0" y="217"/>
                      <a:pt x="0" y="217"/>
                    </a:cubicBezTo>
                    <a:cubicBezTo>
                      <a:pt x="1" y="217"/>
                      <a:pt x="1" y="218"/>
                      <a:pt x="2" y="218"/>
                    </a:cubicBezTo>
                    <a:cubicBezTo>
                      <a:pt x="62" y="218"/>
                      <a:pt x="111" y="169"/>
                      <a:pt x="111" y="109"/>
                    </a:cubicBezTo>
                    <a:close/>
                  </a:path>
                </a:pathLst>
              </a:custGeom>
              <a:solidFill>
                <a:srgbClr val="D1EC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</p:grpSp>
      <p:sp>
        <p:nvSpPr>
          <p:cNvPr id="56" name="矩形 55"/>
          <p:cNvSpPr/>
          <p:nvPr/>
        </p:nvSpPr>
        <p:spPr>
          <a:xfrm>
            <a:off x="3343003" y="2179796"/>
            <a:ext cx="5083160" cy="1082675"/>
          </a:xfrm>
          <a:prstGeom prst="rect">
            <a:avLst/>
          </a:prstGeom>
        </p:spPr>
        <p:txBody>
          <a:bodyPr wrap="square" lIns="68577" tIns="34288" rIns="68577" bIns="34288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456565"/>
            <a:r>
              <a:rPr kumimoji="1" lang="zh-CN" altLang="en-US" sz="6600" b="1">
                <a:solidFill>
                  <a:schemeClr val="bg1"/>
                </a:solidFill>
                <a:latin typeface="Yuanti SC" charset="-122"/>
                <a:ea typeface="Yuanti SC" charset="-122"/>
                <a:cs typeface="Yuanti SC" charset="-122"/>
              </a:rPr>
              <a:t>谢 谢 观 看</a:t>
            </a:r>
            <a:endParaRPr kumimoji="1" lang="en-US" altLang="zh-CN" sz="6600" b="1">
              <a:solidFill>
                <a:schemeClr val="bg1"/>
              </a:solidFill>
              <a:latin typeface="Yuanti SC" charset="-122"/>
              <a:ea typeface="Yuanti SC" charset="-122"/>
              <a:cs typeface="Yuanti SC" charset="-122"/>
            </a:endParaRPr>
          </a:p>
        </p:txBody>
      </p:sp>
      <p:cxnSp>
        <p:nvCxnSpPr>
          <p:cNvPr id="57" name="直线连接符 5"/>
          <p:cNvCxnSpPr/>
          <p:nvPr/>
        </p:nvCxnSpPr>
        <p:spPr>
          <a:xfrm>
            <a:off x="2951836" y="3620854"/>
            <a:ext cx="2277023" cy="0"/>
          </a:xfrm>
          <a:prstGeom prst="line">
            <a:avLst/>
          </a:prstGeom>
          <a:ln w="381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线连接符 448"/>
          <p:cNvCxnSpPr/>
          <p:nvPr/>
        </p:nvCxnSpPr>
        <p:spPr>
          <a:xfrm>
            <a:off x="6434204" y="3620854"/>
            <a:ext cx="2244446" cy="0"/>
          </a:xfrm>
          <a:prstGeom prst="line">
            <a:avLst/>
          </a:prstGeom>
          <a:ln w="381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2" name="矩形 451"/>
          <p:cNvSpPr/>
          <p:nvPr/>
        </p:nvSpPr>
        <p:spPr>
          <a:xfrm rot="10800000">
            <a:off x="0" y="4912360"/>
            <a:ext cx="9144000" cy="23114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image" Target="file:///D:\qq&#25991;&#20214;\712321467\Image\C2C\Image2\%7b75232B38-A165-1FB7-499C-2E1C792CACB5%7d.png" TargetMode="External" /><Relationship Id="rId6" Type="http://schemas.openxmlformats.org/officeDocument/2006/relationships/image" Target="../media/image1.png" /><Relationship Id="rId7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524AE3-B353-406C-9CD4-DF012B806E1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DD9040-5DDB-4813-B174-24EA339BF032}" type="slidenum">
              <a:rPr lang="zh-CN" altLang="en-US" smtClean="0"/>
              <a:t/>
            </a:fld>
            <a:endParaRPr lang="zh-CN" altLang="en-US"/>
          </a:p>
        </p:txBody>
      </p:sp>
      <p:pic>
        <p:nvPicPr>
          <p:cNvPr id="7" name="图片 1073743875" descr="学科网 zxxk.com"/>
          <p:cNvPicPr>
            <a:picLocks noChangeAspect="1"/>
          </p:cNvPicPr>
          <p:nvPr/>
        </p:nvPicPr>
        <p:blipFill>
          <a:blip r:embed="rId6" r:link="rId5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ransition/>
  <p:timing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3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4.png" /><Relationship Id="rId3" Type="http://schemas.openxmlformats.org/officeDocument/2006/relationships/image" Target="../media/image5.png" /><Relationship Id="rId4" Type="http://schemas.openxmlformats.org/officeDocument/2006/relationships/image" Target="../media/image6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9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0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1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2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3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14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15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5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6.jpe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7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5172898" y="3502064"/>
            <a:ext cx="1703358" cy="39766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20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人教版 八上</a:t>
            </a:r>
            <a:endParaRPr lang="zh-CN" altLang="en-US" sz="20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000" b="1">
                <a:solidFill>
                  <a:schemeClr val="bg1"/>
                </a:solidFill>
                <a:latin typeface="等线"/>
                <a:ea typeface="等线" panose="02010600030101010101" charset="-122"/>
              </a:rPr>
              <a:t>1.2   运动的描述   </a:t>
            </a:r>
            <a:endParaRPr lang="zh-CN" altLang="en-US" sz="4000" b="1">
              <a:solidFill>
                <a:schemeClr val="bg1"/>
              </a:solidFill>
              <a:latin typeface="等线"/>
              <a:ea typeface="等线" panose="02010600030101010101" charset="-122"/>
            </a:endParaRPr>
          </a:p>
        </p:txBody>
      </p:sp>
    </p:spTree>
  </p:cSld>
  <p:clrMapOvr>
    <a:masterClrMapping/>
  </p:clrMapOvr>
  <p:transition>
    <p:fade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689583" y="1002333"/>
            <a:ext cx="3929090" cy="4298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教学目标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698903" y="1561867"/>
            <a:ext cx="7643866" cy="17837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1.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知识与技能</a:t>
            </a:r>
            <a:endParaRPr lang="en-US" altLang="zh-CN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/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（</a:t>
            </a: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1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）知道机械运动的概念，知道参照物的概念。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/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（</a:t>
            </a: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2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）知道运动是宇宙中的普遍现象，知道物体的运动和静止是相对的，会选择适当的参照物描述物体的运动。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/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（</a:t>
            </a: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3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）能用实例解释机械运动及其相对性。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837538" y="1183308"/>
            <a:ext cx="3929090" cy="4298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教学目标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944695" y="1691140"/>
            <a:ext cx="7566919" cy="21228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lvl="0" eaLnBrk="1" hangingPunct="1">
              <a:lnSpc>
                <a:spcPct val="150000"/>
              </a:lnSpc>
            </a:pP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2.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过程与方法</a:t>
            </a:r>
            <a:endParaRPr lang="en-US" altLang="zh-CN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>
              <a:lnSpc>
                <a:spcPct val="150000"/>
              </a:lnSpc>
            </a:pP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（</a:t>
            </a: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1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）通过实例体验物体运动和静止的相对性。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>
              <a:lnSpc>
                <a:spcPct val="150000"/>
              </a:lnSpc>
            </a:pP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（</a:t>
            </a: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2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）在观察现象、研究物体运动的相对性过程中，培养学生的分析和归纳能力。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722603" y="1150288"/>
            <a:ext cx="3929090" cy="4298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教学目标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</p:txBody>
      </p:sp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778651" y="1925846"/>
            <a:ext cx="7746084" cy="21228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3.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情感态度与价值观</a:t>
            </a:r>
            <a:endParaRPr lang="en-US" altLang="zh-CN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/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（</a:t>
            </a: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1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）认识运动是宇宙中的普遍现象，运动和静止是相对的。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/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（</a:t>
            </a: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2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）通过学习自然界运动形式的多样性，意识到宇宙中的一切事物都处于永恒的运动之中，树立“物质是运动的”辩证唯物主义世界观。</a:t>
            </a:r>
            <a:endParaRPr lang="en-US" altLang="zh-CN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/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     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714348" y="571486"/>
            <a:ext cx="3929090" cy="4298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教学重点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964381" y="1252998"/>
            <a:ext cx="7643866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      参照物概念、物体的运动和静止是相对的。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marL="514350" indent="-514350"/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714348" y="2428874"/>
            <a:ext cx="3929090" cy="4298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教学难点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857224" y="3357568"/>
            <a:ext cx="7858180" cy="4298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    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 物体的运动和静止是相对的。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0" name="图片 99"/>
          <p:cNvPicPr/>
          <p:nvPr/>
        </p:nvPicPr>
        <p:blipFill>
          <a:blip r:embed="rId2"/>
          <a:stretch>
            <a:fillRect/>
          </a:stretch>
        </p:blipFill>
        <p:spPr>
          <a:xfrm>
            <a:off x="2124075" y="1131570"/>
            <a:ext cx="4791710" cy="3267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2268220" y="627380"/>
            <a:ext cx="435737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/>
              <a:t>国之重器——北斗卫星导航系统|国之重器</a:t>
            </a:r>
            <a:endParaRPr lang="zh-CN" altLang="en-US"/>
          </a:p>
        </p:txBody>
      </p:sp>
    </p:spTree>
  </p:cSld>
  <p:clrMapOvr>
    <a:masterClrMapping/>
  </p:clrMapOvr>
  <p:transition advClick="0">
    <p:fade/>
  </p:transition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2123728" y="4307583"/>
            <a:ext cx="3960440" cy="42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      形形色色的运动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  <p:pic>
        <p:nvPicPr>
          <p:cNvPr id="5" name="图片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8668" y="411510"/>
            <a:ext cx="8533812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1187624" y="1707654"/>
            <a:ext cx="7056784" cy="7670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        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和同学们</a:t>
            </a:r>
            <a:r>
              <a:rPr kumimoji="0" lang="zh-CN" altLang="en-US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弹一起讨论上图所示的运动及类似的运动。想想看，人们根据什么说这些物体是运动的？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91714" y="764037"/>
            <a:ext cx="2183743" cy="428625"/>
          </a:xfrm>
          <a:prstGeom prst="rect">
            <a:avLst/>
          </a:prstGeom>
          <a:noFill/>
        </p:spPr>
        <p:txBody>
          <a:bodyPr wrap="square" lIns="91438" tIns="45719" rIns="91438" bIns="45719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200">
                <a:solidFill>
                  <a:schemeClr val="accent1"/>
                </a:solidFill>
                <a:latin typeface="等线"/>
                <a:ea typeface="等线" panose="02010600030101010101" charset="-122"/>
              </a:rPr>
              <a:t>想想议议</a:t>
            </a:r>
            <a:r>
              <a:rPr lang="en-US" altLang="zh-CN" sz="2200">
                <a:solidFill>
                  <a:schemeClr val="accent1"/>
                </a:solidFill>
                <a:latin typeface="等线"/>
                <a:ea typeface="等线" panose="02010600030101010101" charset="-122"/>
              </a:rPr>
              <a:t>   </a:t>
            </a:r>
            <a:endParaRPr lang="en-US" altLang="zh-CN" sz="2200">
              <a:solidFill>
                <a:schemeClr val="accent1"/>
              </a:solidFill>
              <a:latin typeface="等线"/>
              <a:ea typeface="等线" panose="02010600030101010101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1187624" y="2044096"/>
            <a:ext cx="7056784" cy="17824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      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夜空中的彗星、飞奔的猎豹、慢慢爬行的蜗牛</a:t>
            </a: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······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这些运动的都有一个共同的特点，就是它们的位置随时间不断地发生变化。在物理学中，我们把物体的位置随时间的变化叫机械运动。刚刚说到彗星、猎豹、蜗牛等都在做机械运动。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87624" y="508767"/>
            <a:ext cx="3312368" cy="428625"/>
          </a:xfrm>
          <a:prstGeom prst="rect">
            <a:avLst/>
          </a:prstGeom>
          <a:noFill/>
        </p:spPr>
        <p:txBody>
          <a:bodyPr wrap="square" lIns="91438" tIns="45719" rIns="91438" bIns="45719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200">
                <a:solidFill>
                  <a:schemeClr val="accent1"/>
                </a:solidFill>
                <a:latin typeface="等线"/>
                <a:ea typeface="等线" panose="02010600030101010101" charset="-122"/>
              </a:rPr>
              <a:t>一、机械运动</a:t>
            </a:r>
            <a:r>
              <a:rPr lang="en-US" altLang="zh-CN" sz="2200">
                <a:solidFill>
                  <a:schemeClr val="accent1"/>
                </a:solidFill>
                <a:latin typeface="等线"/>
                <a:ea typeface="等线" panose="02010600030101010101" charset="-122"/>
              </a:rPr>
              <a:t>   </a:t>
            </a:r>
            <a:endParaRPr lang="en-US" altLang="zh-CN" sz="2200">
              <a:solidFill>
                <a:schemeClr val="accent1"/>
              </a:solidFill>
              <a:latin typeface="等线"/>
              <a:ea typeface="等线" panose="02010600030101010101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971600" y="483518"/>
            <a:ext cx="4824536" cy="21215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      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机械运动是一种常见的运动，例如都市中人的移动、大自然中江河的奔流、浩瀚太空中的天体的运动、令人震撼的地壳运动，等等。机械运动是最简单的一种运动形式，是学习其他各种运动的基础。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2120" y="1203598"/>
            <a:ext cx="3312368" cy="288032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5501" y="849315"/>
            <a:ext cx="3030378" cy="363669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2120" y="1198652"/>
            <a:ext cx="3390476" cy="2714286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1475656" y="4299942"/>
            <a:ext cx="6120680" cy="42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地壳运动使珠穆朗玛峰高度变化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</a:endParaRPr>
          </a:p>
        </p:txBody>
      </p:sp>
      <p:pic>
        <p:nvPicPr>
          <p:cNvPr id="4" name="图片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19672" y="483517"/>
            <a:ext cx="5472608" cy="381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971600" y="483518"/>
            <a:ext cx="7272808" cy="14439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      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运动是宇宙中最普遍的现象，除了机械运动，运动还有多种形式，如微观世界的分子、原子运动，电磁运动，生机盎然的生命运动</a:t>
            </a: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······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宇宙中的万物都在以各种不同的形式运动着。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971600" y="2931790"/>
            <a:ext cx="7272808" cy="7670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      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这一章我们学习机械运动，关于分子、原子的运动及电磁运动等，将在后面陆续学习到。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1187624" y="1635646"/>
            <a:ext cx="7056784" cy="11055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       </a:t>
            </a:r>
            <a:r>
              <a:rPr kumimoji="0" lang="zh-CN" altLang="en-US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要判断物体是否运动，似乎是一件很容易的事。例如，公路上行驶的汽车是运动的，而路旁的树木是静止的。不过，事情就这么简单吗？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87624" y="508767"/>
            <a:ext cx="3312368" cy="428625"/>
          </a:xfrm>
          <a:prstGeom prst="rect">
            <a:avLst/>
          </a:prstGeom>
          <a:noFill/>
        </p:spPr>
        <p:txBody>
          <a:bodyPr wrap="square" lIns="91438" tIns="45719" rIns="91438" bIns="45719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200">
                <a:solidFill>
                  <a:schemeClr val="accent1"/>
                </a:solidFill>
                <a:latin typeface="等线"/>
                <a:ea typeface="等线" panose="02010600030101010101" charset="-122"/>
              </a:rPr>
              <a:t>二、参照物</a:t>
            </a:r>
            <a:r>
              <a:rPr lang="en-US" altLang="zh-CN" sz="2200">
                <a:solidFill>
                  <a:schemeClr val="accent1"/>
                </a:solidFill>
                <a:latin typeface="等线"/>
                <a:ea typeface="等线" panose="02010600030101010101" charset="-122"/>
              </a:rPr>
              <a:t>   </a:t>
            </a:r>
            <a:endParaRPr lang="en-US" altLang="zh-CN" sz="2200">
              <a:solidFill>
                <a:schemeClr val="accent1"/>
              </a:solidFill>
              <a:latin typeface="等线"/>
              <a:ea typeface="等线" panose="02010600030101010101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39552" y="1131590"/>
            <a:ext cx="6120680" cy="21215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lvl="0" eaLnBrk="1" hangingPunct="1">
              <a:spcBef>
                <a:spcPct val="50000"/>
              </a:spcBef>
              <a:defRPr/>
            </a:pPr>
            <a:r>
              <a:rPr kumimoji="0" lang="zh-CN" altLang="zh-CN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       </a:t>
            </a:r>
            <a:r>
              <a:rPr kumimoji="0" lang="zh-CN" altLang="en-US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你也许有过这样的体验：两列火车并排停在站台上，你坐在车厢中向另一列车厢观望。突然，你觉得自己的列车开始缓缓地前进了，但是，“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驶过</a:t>
            </a:r>
            <a:r>
              <a:rPr kumimoji="0" lang="zh-CN" altLang="en-US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” 了旁边列车的车尾你才发现，实际上你坐的列车还停在站台上，而旁边的列车却向相反方向开去了。这是怎么回事呢？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87624" y="483814"/>
            <a:ext cx="3312368" cy="428625"/>
          </a:xfrm>
          <a:prstGeom prst="rect">
            <a:avLst/>
          </a:prstGeom>
          <a:noFill/>
        </p:spPr>
        <p:txBody>
          <a:bodyPr wrap="square" lIns="91438" tIns="45719" rIns="91438" bIns="45719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200">
                <a:latin typeface="等线"/>
                <a:ea typeface="等线" panose="02010600030101010101" charset="-122"/>
              </a:rPr>
              <a:t>想想议议</a:t>
            </a:r>
            <a:r>
              <a:rPr lang="en-US" altLang="zh-CN" sz="2200">
                <a:latin typeface="等线"/>
                <a:ea typeface="等线" panose="02010600030101010101" charset="-122"/>
              </a:rPr>
              <a:t>   </a:t>
            </a:r>
            <a:endParaRPr lang="en-US" altLang="zh-CN" sz="2200">
              <a:latin typeface="等线"/>
              <a:ea typeface="等线" panose="02010600030101010101" charset="-122"/>
            </a:endParaRPr>
          </a:p>
        </p:txBody>
      </p:sp>
      <p:pic>
        <p:nvPicPr>
          <p:cNvPr id="4" name="图片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16216" y="1851670"/>
            <a:ext cx="2524001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41" name="WordArt 5"/>
          <p:cNvSpPr>
            <a:spLocks noChangeArrowheads="1" noChangeShapeType="1"/>
          </p:cNvSpPr>
          <p:nvPr/>
        </p:nvSpPr>
        <p:spPr bwMode="auto">
          <a:xfrm>
            <a:off x="1908810" y="648335"/>
            <a:ext cx="2528570" cy="485140"/>
          </a:xfrm>
          <a:prstGeom prst="rect">
            <a:avLst/>
          </a:prstGeom>
        </p:spPr>
        <p:txBody>
          <a:bodyPr wrap="none" lIns="91438" tIns="45719" rIns="91438" bIns="45719" fromWordArt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200" kern="10">
                <a:solidFill>
                  <a:srgbClr val="0070C0"/>
                </a:solidFill>
                <a:latin typeface="等线"/>
                <a:ea typeface="等线" panose="02010600030101010101" charset="-122"/>
              </a:rPr>
              <a:t>参照物</a:t>
            </a:r>
            <a:endParaRPr kumimoji="0" lang="zh-CN" altLang="en-US" sz="2200" u="none" strike="noStrike" kern="10" cap="none" normalizeH="0" baseline="0" noProof="0">
              <a:solidFill>
                <a:srgbClr val="0070C0"/>
              </a:solidFill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043608" y="1347614"/>
            <a:ext cx="7416824" cy="14439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lvl="0" eaLnBrk="1" hangingPunct="1">
              <a:spcBef>
                <a:spcPct val="50000"/>
              </a:spcBef>
              <a:defRPr/>
            </a:pPr>
            <a:r>
              <a:rPr kumimoji="0" lang="zh-CN" altLang="zh-CN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       </a:t>
            </a:r>
            <a:r>
              <a:rPr kumimoji="0" lang="zh-CN" altLang="en-US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人们判断物体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的</a:t>
            </a:r>
            <a:r>
              <a:rPr kumimoji="0" lang="zh-CN" altLang="en-US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运动和静止，总要选取某一物体作为标准。如果一个物体的位置相对于这个标准发生了变化，就说它是运动的；如果没有变化，就说它是静止的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。选做标准的物体叫参照物。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755576" y="555526"/>
            <a:ext cx="7632848" cy="7670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      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在这个例子中，如果以旁边的列车为标准，你乘坐的列车是运动的；如果以地面为标准，你乘坐的列车是静止的。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</a:endParaRPr>
          </a:p>
        </p:txBody>
      </p:sp>
      <p:pic>
        <p:nvPicPr>
          <p:cNvPr id="5" name="图片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67744" y="2122750"/>
            <a:ext cx="4824536" cy="2759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827584" y="843558"/>
            <a:ext cx="7632848" cy="17824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      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我们在判断一个物体是静止还是运动的，首先要选定参照物。参照物可以根据需要来选择。如果选择的参照物不同，描述同一物体的运动情况时，结论一般也不一样。例如，以地面为参照物，房子、桥梁、树木等物体，都是静止的；如果以太阳为参照物，这些物体又都是运动的。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01221" y="1002566"/>
            <a:ext cx="4968552" cy="21215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      </a:t>
            </a:r>
            <a:r>
              <a:rPr kumimoji="0" lang="en-US" altLang="zh-CN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在图中，运水稻的车辆和联合收割机以同样快慢、向同一方向前进。如果以地面为参照物，它们都在运动；以它们中的任何一个为参照物，则另一物体是静止的。可见，物体的运动和静止是相对的。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</a:endParaRPr>
          </a:p>
        </p:txBody>
      </p:sp>
      <p:pic>
        <p:nvPicPr>
          <p:cNvPr id="3" name="图片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80112" y="1131590"/>
            <a:ext cx="3441168" cy="3107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187450" y="483235"/>
            <a:ext cx="7451090" cy="11976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4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      </a:t>
            </a:r>
            <a:r>
              <a:rPr kumimoji="0" lang="en-US" altLang="zh-CN" sz="24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 </a:t>
            </a:r>
            <a:r>
              <a:rPr lang="zh-CN" altLang="en-US" sz="24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在图中，天舟一号给天宫二号“太空加油”。如果以地面为参照物，它们是</a:t>
            </a:r>
            <a:r>
              <a:rPr lang="zh-CN" altLang="en-US" sz="2400" u="sng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         </a:t>
            </a:r>
            <a:r>
              <a:rPr lang="zh-CN" altLang="en-US" sz="24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的；以天舟一号为参照物，天宫二号是</a:t>
            </a:r>
            <a:r>
              <a:rPr lang="zh-CN" altLang="en-US" sz="2400" u="sng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         </a:t>
            </a:r>
            <a:r>
              <a:rPr lang="zh-CN" altLang="en-US" sz="24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的。</a:t>
            </a:r>
            <a:endParaRPr kumimoji="0" lang="zh-CN" altLang="en-US" sz="24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2715766"/>
            <a:ext cx="5976664" cy="2238910"/>
          </a:xfrm>
          <a:prstGeom prst="rect">
            <a:avLst/>
          </a:prstGeom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4363760" y="867222"/>
            <a:ext cx="1943100" cy="42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8" tIns="45719" rIns="91438" bIns="45719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200">
                <a:solidFill>
                  <a:srgbClr val="FF0000"/>
                </a:solidFill>
                <a:latin typeface="等线"/>
                <a:ea typeface="等线" panose="02010600030101010101" charset="-122"/>
              </a:rPr>
              <a:t>运动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2825264" y="1251959"/>
            <a:ext cx="1538607" cy="42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200">
                <a:solidFill>
                  <a:srgbClr val="FF0000"/>
                </a:solidFill>
                <a:latin typeface="等线"/>
                <a:ea typeface="等线" panose="02010600030101010101" charset="-122"/>
              </a:rPr>
              <a:t>静止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39552" y="1203598"/>
            <a:ext cx="5184576" cy="7670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lvl="0" eaLnBrk="1" hangingPunct="1">
              <a:spcBef>
                <a:spcPct val="50000"/>
              </a:spcBef>
              <a:defRPr/>
            </a:pPr>
            <a:r>
              <a:rPr kumimoji="0" lang="zh-CN" altLang="zh-CN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      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说说图中的人选什么样的参照物是运动的，选什么样的参照物是静止的。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60780" y="502285"/>
            <a:ext cx="1533525" cy="428625"/>
          </a:xfrm>
          <a:prstGeom prst="rect">
            <a:avLst/>
          </a:prstGeom>
          <a:noFill/>
        </p:spPr>
        <p:txBody>
          <a:bodyPr wrap="square" lIns="91438" tIns="45719" rIns="91438" bIns="45719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200">
                <a:solidFill>
                  <a:schemeClr val="accent1"/>
                </a:solidFill>
                <a:latin typeface="等线"/>
                <a:ea typeface="等线" panose="02010600030101010101" charset="-122"/>
              </a:rPr>
              <a:t>想想议议</a:t>
            </a:r>
            <a:r>
              <a:rPr lang="en-US" altLang="zh-CN" sz="2200">
                <a:solidFill>
                  <a:schemeClr val="accent1"/>
                </a:solidFill>
                <a:latin typeface="等线"/>
                <a:ea typeface="等线" panose="02010600030101010101" charset="-122"/>
              </a:rPr>
              <a:t>   </a:t>
            </a:r>
            <a:endParaRPr lang="en-US" altLang="zh-CN" sz="2200">
              <a:solidFill>
                <a:schemeClr val="accent1"/>
              </a:solidFill>
              <a:latin typeface="等线"/>
              <a:ea typeface="等线" panose="02010600030101010101" charset="-122"/>
            </a:endParaRPr>
          </a:p>
        </p:txBody>
      </p:sp>
      <p:pic>
        <p:nvPicPr>
          <p:cNvPr id="5" name="图片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72200" y="806978"/>
            <a:ext cx="2693286" cy="3522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356235" y="2684780"/>
            <a:ext cx="5678170" cy="7670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lvl="0" eaLnBrk="1" hangingPunct="1">
              <a:spcBef>
                <a:spcPct val="50000"/>
              </a:spcBef>
              <a:defRPr/>
            </a:pPr>
            <a:r>
              <a:rPr kumimoji="0" lang="zh-CN" altLang="zh-CN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      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选</a:t>
            </a:r>
            <a:r>
              <a:rPr lang="zh-CN" altLang="en-US" sz="2200" u="sng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            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为参照物人是运动的，选</a:t>
            </a:r>
            <a:r>
              <a:rPr lang="zh-CN" altLang="en-US" sz="2200" u="sng">
                <a:solidFill>
                  <a:srgbClr val="333333"/>
                </a:solidFill>
                <a:latin typeface="等线"/>
                <a:ea typeface="等线" panose="02010600030101010101" charset="-122"/>
                <a:sym typeface="+mn-ea"/>
              </a:rPr>
              <a:t>                     </a:t>
            </a:r>
            <a:r>
              <a:rPr lang="zh-CN" altLang="en-US" sz="2200" u="sng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          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为参照物人是静止的。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1484630" y="2586355"/>
            <a:ext cx="749935" cy="42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20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地面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5311775" y="2684780"/>
            <a:ext cx="963295" cy="42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20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扶梯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6" grpId="0"/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39552" y="1203598"/>
            <a:ext cx="5184576" cy="7670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lvl="0" eaLnBrk="1" hangingPunct="1">
              <a:spcBef>
                <a:spcPct val="50000"/>
              </a:spcBef>
              <a:defRPr/>
            </a:pPr>
            <a:r>
              <a:rPr kumimoji="0" lang="zh-CN" altLang="zh-CN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      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说说图中的战机选什么样的参照物是运动的，选什么样的参照物是静止的。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87624" y="483814"/>
            <a:ext cx="3312368" cy="428625"/>
          </a:xfrm>
          <a:prstGeom prst="rect">
            <a:avLst/>
          </a:prstGeom>
          <a:noFill/>
        </p:spPr>
        <p:txBody>
          <a:bodyPr wrap="square" lIns="91438" tIns="45719" rIns="91438" bIns="45719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200">
                <a:solidFill>
                  <a:schemeClr val="accent1"/>
                </a:solidFill>
                <a:latin typeface="等线"/>
                <a:ea typeface="等线" panose="02010600030101010101" charset="-122"/>
              </a:rPr>
              <a:t>想想议议</a:t>
            </a:r>
            <a:r>
              <a:rPr lang="en-US" altLang="zh-CN" sz="2200">
                <a:solidFill>
                  <a:schemeClr val="accent1"/>
                </a:solidFill>
                <a:latin typeface="等线"/>
                <a:ea typeface="等线" panose="02010600030101010101" charset="-122"/>
              </a:rPr>
              <a:t>   </a:t>
            </a:r>
            <a:endParaRPr lang="en-US" altLang="zh-CN" sz="2200">
              <a:solidFill>
                <a:schemeClr val="accent1"/>
              </a:solidFill>
              <a:latin typeface="等线"/>
              <a:ea typeface="等线" panose="02010600030101010101" charset="-122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611560" y="2773256"/>
            <a:ext cx="5184576" cy="7670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lvl="0" eaLnBrk="1" hangingPunct="1">
              <a:spcBef>
                <a:spcPct val="50000"/>
              </a:spcBef>
              <a:defRPr/>
            </a:pPr>
            <a:r>
              <a:rPr kumimoji="0" lang="zh-CN" altLang="zh-CN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      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选</a:t>
            </a:r>
            <a:r>
              <a:rPr lang="zh-CN" altLang="en-US" sz="2200" u="sng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            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为参照物战机是运动的，选</a:t>
            </a:r>
            <a:r>
              <a:rPr lang="zh-CN" altLang="en-US" sz="2200" u="sng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            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为参照物战机是静止的。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1616730" y="2682615"/>
            <a:ext cx="1884585" cy="42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20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地面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919749" y="3111483"/>
            <a:ext cx="1943100" cy="42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8" tIns="45719" rIns="91438" bIns="45719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200">
                <a:solidFill>
                  <a:srgbClr val="FF0000"/>
                </a:solidFill>
                <a:latin typeface="等线"/>
                <a:ea typeface="等线" panose="02010600030101010101" charset="-122"/>
              </a:rPr>
              <a:t>加油机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  <p:pic>
        <p:nvPicPr>
          <p:cNvPr id="10" name="图片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00743" y="1834890"/>
            <a:ext cx="3138450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6" grpId="0"/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899795" y="570865"/>
            <a:ext cx="7268210" cy="7670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lvl="0" eaLnBrk="1" hangingPunct="1">
              <a:spcBef>
                <a:spcPct val="50000"/>
              </a:spcBef>
              <a:defRPr/>
            </a:pP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      人乘竹排顺流而下，选</a:t>
            </a:r>
            <a:r>
              <a:rPr lang="zh-CN" altLang="en-US" sz="2200" u="sng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           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为参照物人是运动的，选</a:t>
            </a:r>
            <a:r>
              <a:rPr lang="zh-CN" altLang="en-US" sz="2200" u="sng">
                <a:solidFill>
                  <a:srgbClr val="333333"/>
                </a:solidFill>
                <a:latin typeface="等线"/>
                <a:ea typeface="等线" panose="02010600030101010101" charset="-122"/>
                <a:sym typeface="+mn-ea"/>
              </a:rPr>
              <a:t>        </a:t>
            </a:r>
            <a:r>
              <a:rPr lang="zh-CN" altLang="en-US" sz="2200" u="sng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      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为参照物人是静止的。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4356293" y="480783"/>
            <a:ext cx="1884585" cy="42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20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地面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1208714" y="909329"/>
            <a:ext cx="1943100" cy="42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8" tIns="45719" rIns="91438" bIns="45719">
            <a:spAutoFit/>
          </a:bodyPr>
          <a:lstStyle/>
          <a:p>
            <a:pPr lvl="0" eaLnBrk="1" hangingPunct="1">
              <a:defRPr/>
            </a:pPr>
            <a:r>
              <a:rPr kumimoji="0" lang="zh-CN" altLang="en-US" sz="220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竹排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1680" y="2112214"/>
            <a:ext cx="6169718" cy="2668647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899592" y="570672"/>
            <a:ext cx="7433586" cy="7670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lvl="0" eaLnBrk="1" hangingPunct="1">
              <a:spcBef>
                <a:spcPct val="50000"/>
              </a:spcBef>
              <a:defRPr/>
            </a:pP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      “小小竹排江中游，巍巍青山两岸走”中，以</a:t>
            </a:r>
            <a:r>
              <a:rPr lang="zh-CN" altLang="en-US" sz="2200" u="sng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           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为参照物竹排是运动的，以</a:t>
            </a:r>
            <a:r>
              <a:rPr lang="zh-CN" altLang="en-US" sz="2200" u="sng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            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为参照物青山是运动的。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6571516" y="522157"/>
            <a:ext cx="1884585" cy="42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200">
                <a:solidFill>
                  <a:srgbClr val="FF0000"/>
                </a:solidFill>
                <a:latin typeface="等线"/>
                <a:ea typeface="等线" panose="02010600030101010101" charset="-122"/>
              </a:rPr>
              <a:t>两岸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3872270" y="837086"/>
            <a:ext cx="1943100" cy="42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8" tIns="45719" rIns="91438" bIns="45719">
            <a:spAutoFit/>
          </a:bodyPr>
          <a:lstStyle/>
          <a:p>
            <a:pPr lvl="0" eaLnBrk="1" hangingPunct="1">
              <a:defRPr/>
            </a:pPr>
            <a:r>
              <a:rPr kumimoji="0" lang="zh-CN" altLang="en-US" sz="220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竹排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696" y="2097892"/>
            <a:ext cx="5544616" cy="2801397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899592" y="468252"/>
            <a:ext cx="7433586" cy="7670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lvl="0" eaLnBrk="1" hangingPunct="1">
              <a:spcBef>
                <a:spcPct val="50000"/>
              </a:spcBef>
              <a:defRPr/>
            </a:pP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      小丽和爸妈并肩行走，选</a:t>
            </a:r>
            <a:r>
              <a:rPr lang="zh-CN" altLang="en-US" sz="2200" u="sng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           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为参照物小丽是运动的，选</a:t>
            </a:r>
            <a:r>
              <a:rPr lang="zh-CN" altLang="en-US" sz="2200" u="sng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            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为参照物小丽是静止的。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4478775" y="468105"/>
            <a:ext cx="1884585" cy="42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20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地面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1216645" y="806538"/>
            <a:ext cx="1943100" cy="42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8" tIns="45719" rIns="91438" bIns="45719">
            <a:spAutoFit/>
          </a:bodyPr>
          <a:lstStyle/>
          <a:p>
            <a:pPr lvl="0" eaLnBrk="1" hangingPunct="1">
              <a:defRPr/>
            </a:pPr>
            <a:r>
              <a:rPr lang="zh-CN" altLang="en-US" sz="2200">
                <a:solidFill>
                  <a:srgbClr val="FF0000"/>
                </a:solidFill>
                <a:latin typeface="等线"/>
                <a:ea typeface="等线" panose="02010600030101010101" charset="-122"/>
              </a:rPr>
              <a:t>爸或妈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5250" y="1760965"/>
            <a:ext cx="4032448" cy="2798213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3825240" y="445135"/>
            <a:ext cx="1493520" cy="428625"/>
          </a:xfrm>
          <a:prstGeom prst="rect">
            <a:avLst/>
          </a:prstGeom>
          <a:noFill/>
        </p:spPr>
        <p:txBody>
          <a:bodyPr wrap="square" lIns="91438" tIns="45719" rIns="91438" bIns="45719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200">
                <a:solidFill>
                  <a:srgbClr val="0070C0"/>
                </a:solidFill>
                <a:latin typeface="等线"/>
                <a:ea typeface="等线" panose="02010600030101010101" charset="-122"/>
              </a:rPr>
              <a:t>我的收获</a:t>
            </a:r>
            <a:r>
              <a:rPr kumimoji="0" lang="en-US" altLang="zh-CN" sz="2200" u="none" strike="noStrike" kern="1200" cap="none" normalizeH="0" baseline="0" noProof="0">
                <a:solidFill>
                  <a:srgbClr val="0070C0"/>
                </a:solidFill>
                <a:uLnTx/>
                <a:uFillTx/>
                <a:latin typeface="等线"/>
                <a:ea typeface="等线" panose="02010600030101010101" charset="-122"/>
                <a:cs typeface="+mn-cs"/>
              </a:rPr>
              <a:t>   </a:t>
            </a:r>
            <a:endParaRPr kumimoji="0" lang="en-US" altLang="zh-CN" sz="2200" u="none" strike="noStrike" kern="1200" cap="none" normalizeH="0" baseline="0" noProof="0">
              <a:solidFill>
                <a:srgbClr val="0070C0"/>
              </a:solidFill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971600" y="984029"/>
            <a:ext cx="7776864" cy="11055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lvl="0" eaLnBrk="1" hangingPunct="1">
              <a:spcBef>
                <a:spcPct val="50000"/>
              </a:spcBef>
              <a:defRPr/>
            </a:pP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     </a:t>
            </a: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1.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物体的位置随时间的变化叫机械运动。运动是宇宙中最普遍的现象，除了机械运动，运动还有多种形式，如微观世界的分子、原子运动，电磁运动，生机盎然的生命运动</a:t>
            </a: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······</a:t>
            </a:r>
            <a:endParaRPr kumimoji="0" lang="en-US" altLang="zh-CN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1065800" y="2715766"/>
            <a:ext cx="7588463" cy="11055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lvl="0" eaLnBrk="1" hangingPunct="1">
              <a:spcBef>
                <a:spcPct val="50000"/>
              </a:spcBef>
              <a:defRPr/>
            </a:pP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     </a:t>
            </a: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2.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选做标准的物体叫参照物。如果一个物体的位置相对于参照物发生了变化，就说它是运动的；如果没有变化，就说它是静止的。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1065800" y="4140977"/>
            <a:ext cx="7433586" cy="42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lvl="0" eaLnBrk="1" hangingPunct="1">
              <a:spcBef>
                <a:spcPct val="50000"/>
              </a:spcBef>
              <a:defRPr/>
            </a:pP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     </a:t>
            </a: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3.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物体的运动和静止是相对的。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827584" y="1143515"/>
            <a:ext cx="8101013" cy="24599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8" tIns="45719" rIns="91438" bIns="45719">
            <a:spAutoFit/>
          </a:bodyPr>
          <a:lstStyle/>
          <a:p>
            <a:pPr lvl="0" eaLnBrk="1" hangingPunct="1">
              <a:defRPr/>
            </a:pPr>
            <a:r>
              <a:rPr kumimoji="0" lang="en-US" altLang="zh-CN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1.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“五一”劳动节，小华一家自驾车游新宁崀山。在小车行驶过程中，小华觉得自己是静止的，他选取的参照物是         （    ）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>
              <a:defRPr/>
            </a:pP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A.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小车车厢          </a:t>
            </a:r>
            <a:endParaRPr lang="en-US" altLang="zh-CN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>
              <a:defRPr/>
            </a:pP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B.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对面驶来的小车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>
              <a:defRPr/>
            </a:pP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C.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路旁的小树         </a:t>
            </a:r>
            <a:endParaRPr lang="en-US" altLang="zh-CN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>
              <a:defRPr/>
            </a:pP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D. 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沿途的建筑物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656195" y="1475740"/>
            <a:ext cx="772160" cy="42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200">
                <a:solidFill>
                  <a:srgbClr val="FF0000"/>
                </a:solidFill>
                <a:latin typeface="等线"/>
                <a:ea typeface="等线" panose="02010600030101010101" charset="-122"/>
              </a:rPr>
              <a:t>A</a:t>
            </a:r>
            <a:endParaRPr kumimoji="0" lang="en-US" altLang="zh-CN" sz="220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  <p:sp>
        <p:nvSpPr>
          <p:cNvPr id="2" name="WordArt 4"/>
          <p:cNvSpPr>
            <a:spLocks noChangeArrowheads="1" noChangeShapeType="1" noTextEdit="1"/>
          </p:cNvSpPr>
          <p:nvPr/>
        </p:nvSpPr>
        <p:spPr bwMode="auto">
          <a:xfrm>
            <a:off x="356870" y="609600"/>
            <a:ext cx="1320165" cy="42100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68580" tIns="34290" rIns="68580" bIns="34290" fromWordArt="1"/>
          <a:lstStyle/>
          <a:p>
            <a:r>
              <a:rPr lang="zh-CN" altLang="en-US" sz="2200" kern="10">
                <a:solidFill>
                  <a:srgbClr val="0070C0"/>
                </a:solidFill>
                <a:latin typeface="等线"/>
                <a:ea typeface="等线" panose="02010600030101010101" charset="-122"/>
              </a:rPr>
              <a:t>达标练习</a:t>
            </a:r>
            <a:endParaRPr lang="zh-CN" altLang="en-US" sz="2200" kern="10">
              <a:solidFill>
                <a:srgbClr val="0070C0"/>
              </a:solidFill>
              <a:latin typeface="等线"/>
              <a:ea typeface="等线" panose="02010600030101010101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827584" y="1491630"/>
            <a:ext cx="8101013" cy="24599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8" tIns="45719" rIns="91438" bIns="45719">
            <a:spAutoFit/>
          </a:bodyPr>
          <a:lstStyle/>
          <a:p>
            <a:pPr lvl="0" eaLnBrk="1" hangingPunct="1">
              <a:defRPr/>
            </a:pP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2</a:t>
            </a:r>
            <a:r>
              <a:rPr kumimoji="0" lang="en-US" altLang="zh-CN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.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张亮同学乘坐公交车上学，发现路旁的树木不停地向后运动，他选择的参照物是（  ）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>
              <a:defRPr/>
            </a:pP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A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．路边的树木       </a:t>
            </a:r>
            <a:endParaRPr lang="en-US" altLang="zh-CN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>
              <a:defRPr/>
            </a:pP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B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．远处的高山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>
              <a:defRPr/>
            </a:pP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C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．公路路面         </a:t>
            </a:r>
            <a:endParaRPr lang="en-US" altLang="zh-CN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>
              <a:defRPr/>
            </a:pP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D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．他自己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>
              <a:defRPr/>
            </a:pP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3335655" y="1765300"/>
            <a:ext cx="798195" cy="42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D</a:t>
            </a:r>
            <a:endParaRPr kumimoji="0" lang="en-US" altLang="zh-CN" sz="220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  <p:sp>
        <p:nvSpPr>
          <p:cNvPr id="2" name="WordArt 4"/>
          <p:cNvSpPr>
            <a:spLocks noChangeArrowheads="1" noChangeShapeType="1" noTextEdit="1"/>
          </p:cNvSpPr>
          <p:nvPr/>
        </p:nvSpPr>
        <p:spPr bwMode="auto">
          <a:xfrm>
            <a:off x="356870" y="609600"/>
            <a:ext cx="1320165" cy="42100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68580" tIns="34290" rIns="68580" bIns="34290" fromWordArt="1"/>
          <a:lstStyle/>
          <a:p>
            <a:r>
              <a:rPr lang="zh-CN" altLang="en-US" sz="2200" kern="10">
                <a:solidFill>
                  <a:srgbClr val="0070C0"/>
                </a:solidFill>
                <a:latin typeface="等线"/>
                <a:ea typeface="等线" panose="02010600030101010101" charset="-122"/>
              </a:rPr>
              <a:t>达标练习</a:t>
            </a:r>
            <a:endParaRPr lang="zh-CN" altLang="en-US" sz="2200" kern="10">
              <a:solidFill>
                <a:srgbClr val="0070C0"/>
              </a:solidFill>
              <a:latin typeface="等线"/>
              <a:ea typeface="等线" panose="02010600030101010101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827584" y="1143515"/>
            <a:ext cx="8101013" cy="24599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8" tIns="45719" rIns="91438" bIns="45719">
            <a:spAutoFit/>
          </a:bodyPr>
          <a:lstStyle/>
          <a:p>
            <a:pPr lvl="0" eaLnBrk="1" hangingPunct="1">
              <a:defRPr/>
            </a:pP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3</a:t>
            </a:r>
            <a:r>
              <a:rPr kumimoji="0" lang="en-US" altLang="zh-CN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.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长沙市万家丽路快速高架桥建成后，极大地方便了市民南北向通行，一辆汽车正在高架桥上向北行驶，则                    （   ）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>
              <a:defRPr/>
            </a:pP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A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．以该汽车为参照物，司机是运动的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>
              <a:defRPr/>
            </a:pP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B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．以高架桥为参照物，该汽车是静止的     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>
              <a:defRPr/>
            </a:pP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C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．以桥上路灯为参照物，该司机向南运动          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>
              <a:defRPr/>
            </a:pP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D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．以该司机为参照物，桥上路灯是运动的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>
              <a:defRPr/>
            </a:pP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8041005" y="1504950"/>
            <a:ext cx="995680" cy="42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D</a:t>
            </a:r>
            <a:endParaRPr kumimoji="0" lang="en-US" altLang="zh-CN" sz="220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  <p:sp>
        <p:nvSpPr>
          <p:cNvPr id="2" name="WordArt 4"/>
          <p:cNvSpPr>
            <a:spLocks noChangeArrowheads="1" noChangeShapeType="1" noTextEdit="1"/>
          </p:cNvSpPr>
          <p:nvPr/>
        </p:nvSpPr>
        <p:spPr bwMode="auto">
          <a:xfrm>
            <a:off x="356870" y="609600"/>
            <a:ext cx="1320165" cy="42100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68580" tIns="34290" rIns="68580" bIns="34290" fromWordArt="1"/>
          <a:lstStyle/>
          <a:p>
            <a:r>
              <a:rPr lang="zh-CN" altLang="en-US" sz="2200" kern="10">
                <a:solidFill>
                  <a:srgbClr val="0070C0"/>
                </a:solidFill>
                <a:latin typeface="等线"/>
                <a:ea typeface="等线" panose="02010600030101010101" charset="-122"/>
              </a:rPr>
              <a:t>达标练习</a:t>
            </a:r>
            <a:endParaRPr lang="zh-CN" altLang="en-US" sz="2200" kern="10">
              <a:solidFill>
                <a:srgbClr val="0070C0"/>
              </a:solidFill>
              <a:latin typeface="等线"/>
              <a:ea typeface="等线" panose="02010600030101010101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539552" y="1162076"/>
            <a:ext cx="8371393" cy="21215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lvl="0" eaLnBrk="1" hangingPunct="1">
              <a:defRPr/>
            </a:pP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4</a:t>
            </a:r>
            <a:r>
              <a:rPr kumimoji="0" lang="en-US" altLang="zh-CN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.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如图为“天舟一号”与“天宫二号” 对接时的示意图，成功对接后，若认为“天舟一号”处于静止状态，则选取的参照物可能是（     ）</a:t>
            </a:r>
            <a:endParaRPr lang="en-US" altLang="zh-CN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>
              <a:defRPr/>
            </a:pP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A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．地球	     </a:t>
            </a:r>
            <a:endParaRPr lang="en-US" altLang="zh-CN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>
              <a:defRPr/>
            </a:pP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B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．月球	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>
              <a:defRPr/>
            </a:pP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C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．太阳	     </a:t>
            </a:r>
            <a:endParaRPr lang="en-US" altLang="zh-CN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>
              <a:defRPr/>
            </a:pP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D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．天宫二号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901513" y="1546230"/>
            <a:ext cx="1943100" cy="42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8" tIns="45719" rIns="91438" bIns="45719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D</a:t>
            </a:r>
            <a:endParaRPr kumimoji="0" lang="en-US" altLang="zh-CN" sz="220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67944" y="2931790"/>
            <a:ext cx="3117539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WordArt 4"/>
          <p:cNvSpPr>
            <a:spLocks noChangeArrowheads="1" noChangeShapeType="1" noTextEdit="1"/>
          </p:cNvSpPr>
          <p:nvPr/>
        </p:nvSpPr>
        <p:spPr bwMode="auto">
          <a:xfrm>
            <a:off x="356870" y="609600"/>
            <a:ext cx="1320165" cy="42100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68580" tIns="34290" rIns="68580" bIns="34290" fromWordArt="1"/>
          <a:lstStyle/>
          <a:p>
            <a:r>
              <a:rPr lang="zh-CN" altLang="en-US" sz="2200" kern="10">
                <a:solidFill>
                  <a:srgbClr val="0070C0"/>
                </a:solidFill>
                <a:latin typeface="等线"/>
                <a:ea typeface="等线" panose="02010600030101010101" charset="-122"/>
              </a:rPr>
              <a:t>达标练习</a:t>
            </a:r>
            <a:endParaRPr lang="zh-CN" altLang="en-US" sz="2200" kern="10">
              <a:solidFill>
                <a:srgbClr val="0070C0"/>
              </a:solidFill>
              <a:latin typeface="等线"/>
              <a:ea typeface="等线" panose="02010600030101010101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827584" y="1419622"/>
            <a:ext cx="8101013" cy="21215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8" tIns="45719" rIns="91438" bIns="45719">
            <a:spAutoFit/>
          </a:bodyPr>
          <a:lstStyle/>
          <a:p>
            <a:pPr lvl="0" eaLnBrk="1" hangingPunct="1">
              <a:defRPr/>
            </a:pP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5</a:t>
            </a:r>
            <a:r>
              <a:rPr kumimoji="0" lang="en-US" altLang="zh-CN" sz="220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.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在商场内乘坐观景电梯上升时，乘客说自己是静止的，该乘客所选的参照物是（    ）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>
              <a:defRPr/>
            </a:pP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A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．地面	</a:t>
            </a:r>
            <a:endParaRPr lang="en-US" altLang="zh-CN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>
              <a:defRPr/>
            </a:pP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B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．上升的电梯						</a:t>
            </a:r>
            <a:endParaRPr lang="zh-CN" altLang="en-US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>
              <a:defRPr/>
            </a:pP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C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．商场内的收银员	  </a:t>
            </a:r>
            <a:endParaRPr lang="en-US" altLang="zh-CN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  <a:p>
            <a:pPr lvl="0" eaLnBrk="1" hangingPunct="1">
              <a:defRPr/>
            </a:pPr>
            <a:r>
              <a:rPr lang="en-US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D</a:t>
            </a:r>
            <a:r>
              <a:rPr lang="zh-CN" altLang="en-US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．货架上的商品	</a:t>
            </a:r>
            <a:endParaRPr kumimoji="0" lang="zh-CN" altLang="en-US" sz="220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3064465" y="1723906"/>
            <a:ext cx="1943100" cy="42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8" tIns="45719" rIns="91438" bIns="45719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rPr>
              <a:t>B</a:t>
            </a:r>
            <a:endParaRPr kumimoji="0" lang="en-US" altLang="zh-CN" sz="220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/>
              <a:ea typeface="等线" panose="02010600030101010101" charset="-122"/>
              <a:cs typeface="+mn-cs"/>
            </a:endParaRPr>
          </a:p>
        </p:txBody>
      </p:sp>
      <p:sp>
        <p:nvSpPr>
          <p:cNvPr id="4" name="WordArt 4"/>
          <p:cNvSpPr>
            <a:spLocks noChangeArrowheads="1" noChangeShapeType="1" noTextEdit="1"/>
          </p:cNvSpPr>
          <p:nvPr/>
        </p:nvSpPr>
        <p:spPr bwMode="auto">
          <a:xfrm>
            <a:off x="356870" y="609600"/>
            <a:ext cx="1320165" cy="42100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68580" tIns="34290" rIns="68580" bIns="34290" fromWordArt="1"/>
          <a:lstStyle/>
          <a:p>
            <a:r>
              <a:rPr lang="zh-CN" altLang="en-US" sz="2200" kern="10">
                <a:solidFill>
                  <a:srgbClr val="0070C0"/>
                </a:solidFill>
                <a:latin typeface="等线"/>
                <a:ea typeface="等线" panose="02010600030101010101" charset="-122"/>
              </a:rPr>
              <a:t>达标练习</a:t>
            </a:r>
            <a:endParaRPr lang="zh-CN" altLang="en-US" sz="2200" kern="10">
              <a:solidFill>
                <a:srgbClr val="0070C0"/>
              </a:solidFill>
              <a:latin typeface="等线"/>
              <a:ea typeface="等线" panose="02010600030101010101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277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955"/>
            <a:ext cx="7886700" cy="993775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zh-CN" altLang="zh-CN" sz="2200">
                <a:solidFill>
                  <a:srgbClr val="333333"/>
                </a:solidFill>
                <a:latin typeface="等线"/>
                <a:ea typeface="等线" panose="02010600030101010101" charset="-122"/>
              </a:rPr>
              <a:t>   </a:t>
            </a:r>
            <a:endParaRPr lang="zh-CN" altLang="zh-CN" sz="2200">
              <a:solidFill>
                <a:srgbClr val="333333"/>
              </a:solidFill>
              <a:latin typeface="等线"/>
              <a:ea typeface="等线" panose="02010600030101010101" charset="-122"/>
            </a:endParaRPr>
          </a:p>
        </p:txBody>
      </p:sp>
      <p:pic>
        <p:nvPicPr>
          <p:cNvPr id="3277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493500" y="106553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>
    <p:fade/>
  </p:transition>
  <p:timing/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COMMONDATA" val="eyJoZGlkIjoiYTc1MGVjMWYzMWQzOGMxZTMzNGFjYmE1NWFmMGZlMGUifQ=="/>
</p:tagLst>
</file>

<file path=ppt/theme/theme1.xml><?xml version="1.0" encoding="utf-8"?>
<a:theme xmlns:r="http://schemas.openxmlformats.org/officeDocument/2006/relationships" xmlns:a="http://schemas.openxmlformats.org/drawingml/2006/main" name="贝壳网主题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(16:9)</PresentationFormat>
  <Paragraphs>101</Paragraphs>
  <Slides>31</Slides>
  <Notes>5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baseType="lpstr" size="41">
      <vt:lpstr>Arial</vt:lpstr>
      <vt:lpstr>等线 Light</vt:lpstr>
      <vt:lpstr>等线</vt:lpstr>
      <vt:lpstr>微软雅黑</vt:lpstr>
      <vt:lpstr>Agency FB</vt:lpstr>
      <vt:lpstr>Yuanti SC</vt:lpstr>
      <vt:lpstr>Calibri Light</vt:lpstr>
      <vt:lpstr>Calibri</vt:lpstr>
      <vt:lpstr>宋体</vt:lpstr>
      <vt:lpstr>贝壳网主题2</vt:lpstr>
      <vt:lpstr>1.2   运动的描述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2022-09-04T19:09:31.250</cp:lastPrinted>
  <dcterms:created xsi:type="dcterms:W3CDTF">2022-09-04T19:09:31Z</dcterms:created>
  <dcterms:modified xsi:type="dcterms:W3CDTF">2022-09-04T11:09:32Z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