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25598"/>
            <a:ext cx="9144000" cy="976394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P15-6(1)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歌曲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表达了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学校生活中的什么重要内容？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b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</a:b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它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对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我们的成长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有什么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积极意义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939615"/>
            <a:ext cx="9103995" cy="35775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内容：歌曲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同桌的你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表达了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校园里异性同学的交往。</a:t>
            </a:r>
            <a:r>
              <a:rPr lang="en-US" altLang="zh-CN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</a:p>
          <a:p>
            <a:pPr marL="0" indent="0"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意义：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与异性相处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有助于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我们了解异性的思维方式、情感特征，能从对方身上看到某些优秀品质。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P19</a:t>
            </a:r>
          </a:p>
          <a:p>
            <a:pPr marL="0" indent="0"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②与异性交往是我们成长的一个重要方面，也是对我们的考验，这份友谊会成为我们青春美好的见证。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可以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扩大交往范围，锻炼交往能力。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可以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学习如何适应社会对不同性别的要求，增进自己的性别意识，完善个性，促进身心健康发展。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0" y="4397091"/>
            <a:ext cx="9144000" cy="54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我们应该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怎样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正常、健康地与异性同学交往？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-1" y="4940491"/>
            <a:ext cx="9143999" cy="19175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  <a:defRPr/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我们要内心坦荡，言谈得当，举止得体。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P19</a:t>
            </a:r>
          </a:p>
          <a:p>
            <a:pPr>
              <a:buNone/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互相尊重，自重自爱，不要过分亲昵或粗暴，不要过分拘谨或冷淡。</a:t>
            </a:r>
          </a:p>
          <a:p>
            <a:pPr>
              <a:buNone/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③注意交往的方式、场合、时间和频率，学会保护自己。</a:t>
            </a:r>
          </a:p>
        </p:txBody>
      </p:sp>
    </p:spTree>
    <p:extLst>
      <p:ext uri="{BB962C8B-B14F-4D97-AF65-F5344CB8AC3E}">
        <p14:creationId xmlns:p14="http://schemas.microsoft.com/office/powerpoint/2010/main" val="1695900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1"/>
          </a:xfrm>
        </p:spPr>
        <p:txBody>
          <a:bodyPr>
            <a:noAutofit/>
          </a:bodyPr>
          <a:lstStyle/>
          <a:p>
            <a:pPr marL="0" indent="0">
              <a:lnSpc>
                <a:spcPts val="2700"/>
              </a:lnSpc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P21-6(1)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请你为本次活动写出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两条标语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①自信是成功的基石。②争做自信中学生。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请你写出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两种活动方式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答：①主题演讲。②问卷调查。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请你帮忙设计一个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活动程序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以问卷调查为例，活动程序：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①设置问卷调查内容，内容分为自评、他评两部分。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②参评人员领取问卷，如实填写。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③评委老师走访其他学生，填写对参评同学的评价，然后根据问卷内容打分，得分最高的被评为“中学生自信标兵”。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活动结束颁获奖名单及颁发奖品。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(4)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假如你被评为“中学生自信标兵”，请你谈谈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获奖心得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答：通过参加这次评选活动，我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变得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更加自信了，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进一步增强了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我战胜前进道路上各种困难的勇气和力量，在今后的学习生活中，我</a:t>
            </a:r>
            <a:r>
              <a:rPr lang="zh-CN" altLang="en-US" sz="2600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会努力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发挥自己的潜能，正视自己的不足，扬起自信的风帆，做新时代的自信中学生。</a:t>
            </a:r>
          </a:p>
        </p:txBody>
      </p:sp>
    </p:spTree>
    <p:extLst>
      <p:ext uri="{BB962C8B-B14F-4D97-AF65-F5344CB8AC3E}">
        <p14:creationId xmlns:p14="http://schemas.microsoft.com/office/powerpoint/2010/main" val="1751801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1561</TotalTime>
  <Words>420</Words>
  <Application>Microsoft Office PowerPoint</Application>
  <PresentationFormat>全屏显示(4:3)</PresentationFormat>
  <Paragraphs>23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黑体</vt:lpstr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第2课作业讲评</vt:lpstr>
      <vt:lpstr>P15-6(1)歌曲表达了学校生活中的什么重要内容？3分 它对我们的成长有什么积极意义？6分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60</cp:revision>
  <dcterms:created xsi:type="dcterms:W3CDTF">2016-10-16T10:14:16Z</dcterms:created>
  <dcterms:modified xsi:type="dcterms:W3CDTF">2021-07-09T07:25:27Z</dcterms:modified>
</cp:coreProperties>
</file>