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vml" ContentType="application/vnd.openxmlformats-officedocument.vmlDrawing"/>
  <Default Extension="bin" ContentType="application/vnd.openxmlformats-officedocument.oleObject"/>
  <Default Extension="wmf" ContentType="image/x-wmf"/>
  <Default Extension="png" ContentType="image/png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20.11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1"/>
    <p:sldMasterId id="2147483659" r:id="rId2"/>
  </p:sldMasterIdLst>
  <p:notesMasterIdLst>
    <p:notesMasterId r:id="rId3"/>
  </p:notesMasterIdLst>
  <p:sldIdLst>
    <p:sldId id="369" r:id="rId4"/>
    <p:sldId id="482" r:id="rId5"/>
    <p:sldId id="390" r:id="rId6"/>
    <p:sldId id="568" r:id="rId7"/>
    <p:sldId id="448" r:id="rId8"/>
    <p:sldId id="614" r:id="rId9"/>
    <p:sldId id="487" r:id="rId10"/>
    <p:sldId id="585" r:id="rId11"/>
    <p:sldId id="486" r:id="rId12"/>
    <p:sldId id="421" r:id="rId13"/>
    <p:sldId id="599" r:id="rId14"/>
    <p:sldId id="608" r:id="rId15"/>
    <p:sldId id="609" r:id="rId16"/>
    <p:sldId id="359" r:id="rId17"/>
    <p:sldId id="387" r:id="rId18"/>
    <p:sldId id="607" r:id="rId19"/>
  </p:sldIdLst>
  <p:sldSz cx="9144000" cy="6858000" type="screen4x3"/>
  <p:notesSz cx="6858000" cy="9144000"/>
  <p:custDataLst>
    <p:tags r:id="rId20"/>
  </p:custDataLst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>
  <a:tblStyle styleId="{5940675A-B579-460E-94D1-54222C63F5DA}" styleName="无样式，网格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359"/>
  </p:normalViewPr>
  <p:slideViewPr>
    <p:cSldViewPr showGuides="1">
      <p:cViewPr varScale="1">
        <p:scale>
          <a:sx n="38" d="100"/>
          <a:sy n="38" d="100"/>
        </p:scale>
        <p:origin x="-355" y="-72"/>
      </p:cViewPr>
      <p:guideLst>
        <p:guide orient="horz" pos="2148"/>
        <p:guide pos="2828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>
        <p:scale>
          <a:sx n="1" d="100"/>
          <a:sy n="1" d="100"/>
        </p:scale>
        <p:origin x="0" y="0"/>
      </p:cViewPr>
    </p:cSldViewPr>
  </p:notesViewPr>
  <p:gridSpacing cx="72008" cy="72008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7.xml" /><Relationship Id="rId11" Type="http://schemas.openxmlformats.org/officeDocument/2006/relationships/slide" Target="slides/slide8.xml" /><Relationship Id="rId12" Type="http://schemas.openxmlformats.org/officeDocument/2006/relationships/slide" Target="slides/slide9.xml" /><Relationship Id="rId13" Type="http://schemas.openxmlformats.org/officeDocument/2006/relationships/slide" Target="slides/slide10.xml" /><Relationship Id="rId14" Type="http://schemas.openxmlformats.org/officeDocument/2006/relationships/slide" Target="slides/slide11.xml" /><Relationship Id="rId15" Type="http://schemas.openxmlformats.org/officeDocument/2006/relationships/slide" Target="slides/slide12.xml" /><Relationship Id="rId16" Type="http://schemas.openxmlformats.org/officeDocument/2006/relationships/slide" Target="slides/slide13.xml" /><Relationship Id="rId17" Type="http://schemas.openxmlformats.org/officeDocument/2006/relationships/slide" Target="slides/slide14.xml" /><Relationship Id="rId18" Type="http://schemas.openxmlformats.org/officeDocument/2006/relationships/slide" Target="slides/slide15.xml" /><Relationship Id="rId19" Type="http://schemas.openxmlformats.org/officeDocument/2006/relationships/slide" Target="slides/slide16.xml" /><Relationship Id="rId2" Type="http://schemas.openxmlformats.org/officeDocument/2006/relationships/slideMaster" Target="slideMasters/slideMaster2.xml" /><Relationship Id="rId20" Type="http://schemas.openxmlformats.org/officeDocument/2006/relationships/tags" Target="tags/tag8.xml" /><Relationship Id="rId21" Type="http://schemas.openxmlformats.org/officeDocument/2006/relationships/presProps" Target="presProps.xml" /><Relationship Id="rId22" Type="http://schemas.openxmlformats.org/officeDocument/2006/relationships/viewProps" Target="viewProps.xml" /><Relationship Id="rId23" Type="http://schemas.openxmlformats.org/officeDocument/2006/relationships/theme" Target="theme/theme1.xml" /><Relationship Id="rId24" Type="http://schemas.openxmlformats.org/officeDocument/2006/relationships/tableStyles" Target="tableStyles.xml" /><Relationship Id="rId3" Type="http://schemas.openxmlformats.org/officeDocument/2006/relationships/notesMaster" Target="notesMasters/notesMaster1.xml" /><Relationship Id="rId4" Type="http://schemas.openxmlformats.org/officeDocument/2006/relationships/slide" Target="slides/slide1.xml" /><Relationship Id="rId5" Type="http://schemas.openxmlformats.org/officeDocument/2006/relationships/slide" Target="slides/slide2.xml" /><Relationship Id="rId6" Type="http://schemas.openxmlformats.org/officeDocument/2006/relationships/slide" Target="slides/slide3.xml" /><Relationship Id="rId7" Type="http://schemas.openxmlformats.org/officeDocument/2006/relationships/slide" Target="slides/slide4.xml" /><Relationship Id="rId8" Type="http://schemas.openxmlformats.org/officeDocument/2006/relationships/slide" Target="slides/slide5.xml" /><Relationship Id="rId9" Type="http://schemas.openxmlformats.org/officeDocument/2006/relationships/slide" Target="slides/slide6.xml" /></Relationships>
</file>

<file path=ppt/drawings/_rels/vmlDrawing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4.wmf" /><Relationship Id="rId2" Type="http://schemas.openxmlformats.org/officeDocument/2006/relationships/image" Target="../media/image5.wmf" /><Relationship Id="rId3" Type="http://schemas.openxmlformats.org/officeDocument/2006/relationships/image" Target="../media/image6.wmf" /><Relationship Id="rId4" Type="http://schemas.openxmlformats.org/officeDocument/2006/relationships/image" Target="../media/image7.wmf" /></Relationships>
</file>

<file path=ppt/drawings/_rels/vmlDrawing2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7.wmf" /></Relationships>
</file>

<file path=ppt/drawings/_rels/vmlDrawing3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8.wmf" /></Relationships>
</file>

<file path=ppt/drawings/_rels/vmlDrawing4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9.wmf" /><Relationship Id="rId2" Type="http://schemas.openxmlformats.org/officeDocument/2006/relationships/image" Target="../media/image10.wmf" /></Relationships>
</file>

<file path=ppt/drawings/_rels/vmlDrawing5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1.wmf" /><Relationship Id="rId2" Type="http://schemas.openxmlformats.org/officeDocument/2006/relationships/image" Target="../media/image12.wmf" /></Relationships>
</file>

<file path=ppt/drawings/_rels/vmlDrawing6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3.wmf" /></Relationships>
</file>

<file path=ppt/drawings/_rels/vmlDrawing7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5.wmf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3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5362" name="Rectangle 2"/>
          <p:cNvSpPr/>
          <p:nvPr>
            <p:ph type="sldImg"/>
          </p:nvPr>
        </p:nvSpPr>
        <p:spPr>
          <a:xfrm>
            <a:off x="1050925" y="754063"/>
            <a:ext cx="4572000" cy="3294062"/>
          </a:xfrm>
          <a:prstGeom prst="rect">
            <a:avLst/>
          </a:prstGeom>
          <a:noFill/>
          <a:ln w="9525">
            <a:noFill/>
          </a:ln>
        </p:spPr>
      </p:sp>
      <p:sp>
        <p:nvSpPr>
          <p:cNvPr id="15363" name="Rectangle 3"/>
          <p:cNvSpPr>
            <a:spLocks noGrp="1"/>
          </p:cNvSpPr>
          <p:nvPr>
            <p:ph type="body" sz="quarter" idx="6"/>
          </p:nvPr>
        </p:nvSpPr>
        <p:spPr>
          <a:xfrm>
            <a:off x="538163" y="4387850"/>
            <a:ext cx="5780087" cy="3952875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t"/>
          <a:lstStyle/>
          <a:p>
            <a:pPr lvl="0"/>
            <a:r>
              <a:rPr lang="zh-CN" altLang="en-US"/>
              <a:t>单击此处编辑母版文本样式
第二级
第三级
第四级
第五级</a:t>
            </a:r>
            <a:endParaRPr lang="zh-CN" altLang="en-US"/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hdr" sz="quarter" idx="7"/>
          </p:nvPr>
        </p:nvSpPr>
        <p:spPr bwMode="auto">
          <a:xfrm>
            <a:off x="0" y="0"/>
            <a:ext cx="2973388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dt" idx="1"/>
          </p:nvPr>
        </p:nvSpPr>
        <p:spPr bwMode="auto">
          <a:xfrm>
            <a:off x="3883025" y="0"/>
            <a:ext cx="2974975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algn="r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3388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3025" y="8686800"/>
            <a:ext cx="2974975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pPr lvl="0" algn="r" eaLnBrk="1" fontAlgn="base" hangingPunct="1"/>
            <a:fld id="{9A0DB2DC-4C9A-4742-B13C-FB6460FD3503}" type="slidenum">
              <a:rPr lang="zh-CN" altLang="en-US" sz="1200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/>
            </a:fld>
            <a:endParaRPr lang="zh-CN" altLang="en-US" sz="1200" strike="noStrike" noProof="1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742950" indent="-28575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11430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6002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20574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/>
          <p:nvPr>
            <p:ph type="sldImg"/>
          </p:nvPr>
        </p:nvSpPr>
        <p:spPr/>
      </p:sp>
      <p:sp>
        <p:nvSpPr>
          <p:cNvPr id="3" name="文本占位符 2"/>
          <p:cNvSpPr/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6" name="任意多边形 30"/>
          <p:cNvSpPr/>
          <p:nvPr/>
        </p:nvSpPr>
        <p:spPr>
          <a:xfrm rot="20700000" flipH="1">
            <a:off x="6426200" y="636588"/>
            <a:ext cx="896938" cy="619125"/>
          </a:xfrm>
          <a:custGeom>
            <a:gdLst>
              <a:gd name="connsiteX0" fmla="*/ 811844 w 815110"/>
              <a:gd name="connsiteY0" fmla="*/ 0 h 753851"/>
              <a:gd name="connsiteX1" fmla="*/ 811221 w 815110"/>
              <a:gd name="connsiteY1" fmla="*/ 3357 h 753851"/>
              <a:gd name="connsiteX2" fmla="*/ 815110 w 815110"/>
              <a:gd name="connsiteY2" fmla="*/ 1718 h 753851"/>
              <a:gd name="connsiteX3" fmla="*/ 810512 w 815110"/>
              <a:gd name="connsiteY3" fmla="*/ 7176 h 753851"/>
              <a:gd name="connsiteX4" fmla="*/ 674407 w 815110"/>
              <a:gd name="connsiteY4" fmla="*/ 740510 h 753851"/>
              <a:gd name="connsiteX5" fmla="*/ 421276 w 815110"/>
              <a:gd name="connsiteY5" fmla="*/ 621270 h 753851"/>
              <a:gd name="connsiteX6" fmla="*/ 293771 w 815110"/>
              <a:gd name="connsiteY6" fmla="*/ 753851 h 753851"/>
              <a:gd name="connsiteX7" fmla="*/ 336279 w 815110"/>
              <a:gd name="connsiteY7" fmla="*/ 581231 h 753851"/>
              <a:gd name="connsiteX8" fmla="*/ 335005 w 815110"/>
              <a:gd name="connsiteY8" fmla="*/ 580631 h 753851"/>
              <a:gd name="connsiteX9" fmla="*/ 337035 w 815110"/>
              <a:gd name="connsiteY9" fmla="*/ 578159 h 753851"/>
              <a:gd name="connsiteX10" fmla="*/ 337278 w 815110"/>
              <a:gd name="connsiteY10" fmla="*/ 577173 h 753851"/>
              <a:gd name="connsiteX11" fmla="*/ 337691 w 815110"/>
              <a:gd name="connsiteY11" fmla="*/ 577360 h 753851"/>
              <a:gd name="connsiteX12" fmla="*/ 628627 w 815110"/>
              <a:gd name="connsiteY12" fmla="*/ 223097 h 753851"/>
              <a:gd name="connsiteX13" fmla="*/ 609342 w 815110"/>
              <a:gd name="connsiteY13" fmla="*/ 245991 h 753851"/>
              <a:gd name="connsiteX14" fmla="*/ 266398 w 815110"/>
              <a:gd name="connsiteY14" fmla="*/ 517542 h 753851"/>
              <a:gd name="connsiteX15" fmla="*/ 0 w 815110"/>
              <a:gd name="connsiteY15" fmla="*/ 345175 h 753851"/>
              <a:gd name="connsiteX16" fmla="*/ 807958 w 815110"/>
              <a:gd name="connsiteY16" fmla="*/ 4731 h 753851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15110" h="753851">
                <a:moveTo>
                  <a:pt x="811844" y="0"/>
                </a:moveTo>
                <a:lnTo>
                  <a:pt x="811221" y="3357"/>
                </a:lnTo>
                <a:lnTo>
                  <a:pt x="815110" y="1718"/>
                </a:lnTo>
                <a:lnTo>
                  <a:pt x="810512" y="7176"/>
                </a:lnTo>
                <a:lnTo>
                  <a:pt x="674407" y="740510"/>
                </a:lnTo>
                <a:lnTo>
                  <a:pt x="421276" y="621270"/>
                </a:lnTo>
                <a:lnTo>
                  <a:pt x="293771" y="753851"/>
                </a:lnTo>
                <a:lnTo>
                  <a:pt x="336279" y="581231"/>
                </a:lnTo>
                <a:lnTo>
                  <a:pt x="335005" y="580631"/>
                </a:lnTo>
                <a:lnTo>
                  <a:pt x="337035" y="578159"/>
                </a:lnTo>
                <a:lnTo>
                  <a:pt x="337278" y="577173"/>
                </a:lnTo>
                <a:lnTo>
                  <a:pt x="337691" y="577360"/>
                </a:lnTo>
                <a:lnTo>
                  <a:pt x="628627" y="223097"/>
                </a:lnTo>
                <a:lnTo>
                  <a:pt x="609342" y="245991"/>
                </a:lnTo>
                <a:lnTo>
                  <a:pt x="266398" y="517542"/>
                </a:lnTo>
                <a:lnTo>
                  <a:pt x="0" y="345175"/>
                </a:lnTo>
                <a:lnTo>
                  <a:pt x="807958" y="4731"/>
                </a:lnTo>
                <a:close/>
              </a:path>
            </a:pathLst>
          </a:custGeom>
          <a:gradFill flip="none" rotWithShape="1">
            <a:gsLst>
              <a:gs pos="100000">
                <a:schemeClr val="accent2">
                  <a:alpha val="50000"/>
                </a:schemeClr>
              </a:gs>
              <a:gs pos="0">
                <a:schemeClr val="accent2"/>
              </a:gs>
            </a:gsLst>
            <a:lin ang="135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3084" name="组合 16"/>
          <p:cNvGrpSpPr/>
          <p:nvPr/>
        </p:nvGrpSpPr>
        <p:grpSpPr>
          <a:xfrm>
            <a:off x="581025" y="3287713"/>
            <a:ext cx="1171575" cy="268287"/>
            <a:chOff x="580290" y="3288314"/>
            <a:chExt cx="1172059" cy="267237"/>
          </a:xfrm>
        </p:grpSpPr>
        <p:sp>
          <p:nvSpPr>
            <p:cNvPr id="22" name="椭圆 21"/>
            <p:cNvSpPr/>
            <p:nvPr/>
          </p:nvSpPr>
          <p:spPr>
            <a:xfrm rot="10800000">
              <a:off x="580290" y="3288314"/>
              <a:ext cx="266810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3" name="椭圆 22"/>
            <p:cNvSpPr/>
            <p:nvPr/>
          </p:nvSpPr>
          <p:spPr>
            <a:xfrm rot="10800000">
              <a:off x="1172673" y="3321521"/>
              <a:ext cx="201695" cy="200824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4" name="椭圆 23"/>
            <p:cNvSpPr/>
            <p:nvPr/>
          </p:nvSpPr>
          <p:spPr>
            <a:xfrm rot="10800000">
              <a:off x="1618944" y="3354728"/>
              <a:ext cx="133405" cy="13440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grpSp>
        <p:nvGrpSpPr>
          <p:cNvPr id="3088" name="组合 17"/>
          <p:cNvGrpSpPr/>
          <p:nvPr/>
        </p:nvGrpSpPr>
        <p:grpSpPr>
          <a:xfrm flipH="1">
            <a:off x="7386638" y="3295650"/>
            <a:ext cx="1173162" cy="266700"/>
            <a:chOff x="580290" y="3288314"/>
            <a:chExt cx="1172059" cy="267237"/>
          </a:xfrm>
        </p:grpSpPr>
        <p:sp>
          <p:nvSpPr>
            <p:cNvPr id="26" name="椭圆 25"/>
            <p:cNvSpPr/>
            <p:nvPr/>
          </p:nvSpPr>
          <p:spPr>
            <a:xfrm rot="10800000">
              <a:off x="580290" y="3288314"/>
              <a:ext cx="266449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7" name="椭圆 19"/>
            <p:cNvSpPr/>
            <p:nvPr/>
          </p:nvSpPr>
          <p:spPr>
            <a:xfrm rot="10800000">
              <a:off x="1173457" y="3321719"/>
              <a:ext cx="199837" cy="200428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8" name="椭圆 27"/>
            <p:cNvSpPr/>
            <p:nvPr/>
          </p:nvSpPr>
          <p:spPr>
            <a:xfrm rot="10800000">
              <a:off x="1619124" y="3355123"/>
              <a:ext cx="133225" cy="13361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29" name="任意多边形: 形状 6"/>
          <p:cNvSpPr/>
          <p:nvPr/>
        </p:nvSpPr>
        <p:spPr>
          <a:xfrm>
            <a:off x="0" y="4887913"/>
            <a:ext cx="9144000" cy="1970088"/>
          </a:xfrm>
          <a:custGeom>
            <a:gdLst>
              <a:gd name="connsiteX0" fmla="*/ 4761693 w 12192001"/>
              <a:gd name="connsiteY0" fmla="*/ 0 h 1975365"/>
              <a:gd name="connsiteX1" fmla="*/ 6041005 w 12192001"/>
              <a:gd name="connsiteY1" fmla="*/ 551581 h 1975365"/>
              <a:gd name="connsiteX2" fmla="*/ 6051129 w 12192001"/>
              <a:gd name="connsiteY2" fmla="*/ 563959 h 1975365"/>
              <a:gd name="connsiteX3" fmla="*/ 6073942 w 12192001"/>
              <a:gd name="connsiteY3" fmla="*/ 553912 h 1975365"/>
              <a:gd name="connsiteX4" fmla="*/ 6719270 w 12192001"/>
              <a:gd name="connsiteY4" fmla="*/ 434799 h 1975365"/>
              <a:gd name="connsiteX5" fmla="*/ 7891577 w 12192001"/>
              <a:gd name="connsiteY5" fmla="*/ 878743 h 1975365"/>
              <a:gd name="connsiteX6" fmla="*/ 7956994 w 12192001"/>
              <a:gd name="connsiteY6" fmla="*/ 944547 h 1975365"/>
              <a:gd name="connsiteX7" fmla="*/ 7985842 w 12192001"/>
              <a:gd name="connsiteY7" fmla="*/ 901137 h 1975365"/>
              <a:gd name="connsiteX8" fmla="*/ 9599486 w 12192001"/>
              <a:gd name="connsiteY8" fmla="*/ 116746 h 1975365"/>
              <a:gd name="connsiteX9" fmla="*/ 11213130 w 12192001"/>
              <a:gd name="connsiteY9" fmla="*/ 901137 h 1975365"/>
              <a:gd name="connsiteX10" fmla="*/ 11218027 w 12192001"/>
              <a:gd name="connsiteY10" fmla="*/ 908506 h 1975365"/>
              <a:gd name="connsiteX11" fmla="*/ 11301959 w 12192001"/>
              <a:gd name="connsiteY11" fmla="*/ 824077 h 1975365"/>
              <a:gd name="connsiteX12" fmla="*/ 12140144 w 12192001"/>
              <a:gd name="connsiteY12" fmla="*/ 410927 h 1975365"/>
              <a:gd name="connsiteX13" fmla="*/ 12192001 w 12192001"/>
              <a:gd name="connsiteY13" fmla="*/ 403692 h 1975365"/>
              <a:gd name="connsiteX14" fmla="*/ 12192001 w 12192001"/>
              <a:gd name="connsiteY14" fmla="*/ 1975365 h 1975365"/>
              <a:gd name="connsiteX15" fmla="*/ 0 w 12192001"/>
              <a:gd name="connsiteY15" fmla="*/ 1975365 h 1975365"/>
              <a:gd name="connsiteX16" fmla="*/ 0 w 12192001"/>
              <a:gd name="connsiteY16" fmla="*/ 204727 h 1975365"/>
              <a:gd name="connsiteX17" fmla="*/ 60384 w 12192001"/>
              <a:gd name="connsiteY17" fmla="*/ 207862 h 1975365"/>
              <a:gd name="connsiteX18" fmla="*/ 1338550 w 12192001"/>
              <a:gd name="connsiteY18" fmla="*/ 843689 h 1975365"/>
              <a:gd name="connsiteX19" fmla="*/ 1434547 w 12192001"/>
              <a:gd name="connsiteY19" fmla="*/ 961054 h 1975365"/>
              <a:gd name="connsiteX20" fmla="*/ 1439685 w 12192001"/>
              <a:gd name="connsiteY20" fmla="*/ 955887 h 1975365"/>
              <a:gd name="connsiteX21" fmla="*/ 2815706 w 12192001"/>
              <a:gd name="connsiteY21" fmla="*/ 434799 h 1975365"/>
              <a:gd name="connsiteX22" fmla="*/ 3394383 w 12192001"/>
              <a:gd name="connsiteY22" fmla="*/ 514784 h 1975365"/>
              <a:gd name="connsiteX23" fmla="*/ 3487865 w 12192001"/>
              <a:gd name="connsiteY23" fmla="*/ 546065 h 1975365"/>
              <a:gd name="connsiteX24" fmla="*/ 3589385 w 12192001"/>
              <a:gd name="connsiteY24" fmla="*/ 443944 h 1975365"/>
              <a:gd name="connsiteX25" fmla="*/ 4761693 w 12192001"/>
              <a:gd name="connsiteY25" fmla="*/ 0 h 1975365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192001" h="1975365">
                <a:moveTo>
                  <a:pt x="4761693" y="0"/>
                </a:moveTo>
                <a:cubicBezTo>
                  <a:pt x="5276735" y="0"/>
                  <a:pt x="5736923" y="214716"/>
                  <a:pt x="6041005" y="551581"/>
                </a:cubicBezTo>
                <a:lnTo>
                  <a:pt x="6051129" y="563959"/>
                </a:lnTo>
                <a:lnTo>
                  <a:pt x="6073942" y="553912"/>
                </a:lnTo>
                <a:cubicBezTo>
                  <a:pt x="6272289" y="477212"/>
                  <a:pt x="6490362" y="434799"/>
                  <a:pt x="6719270" y="434799"/>
                </a:cubicBezTo>
                <a:cubicBezTo>
                  <a:pt x="7177084" y="434799"/>
                  <a:pt x="7591557" y="604452"/>
                  <a:pt x="7891577" y="878743"/>
                </a:cubicBezTo>
                <a:lnTo>
                  <a:pt x="7956994" y="944547"/>
                </a:lnTo>
                <a:lnTo>
                  <a:pt x="7985842" y="901137"/>
                </a:lnTo>
                <a:cubicBezTo>
                  <a:pt x="8335549" y="427892"/>
                  <a:pt x="8927773" y="116746"/>
                  <a:pt x="9599486" y="116746"/>
                </a:cubicBezTo>
                <a:cubicBezTo>
                  <a:pt x="10271198" y="116746"/>
                  <a:pt x="10863422" y="427892"/>
                  <a:pt x="11213130" y="901137"/>
                </a:cubicBezTo>
                <a:lnTo>
                  <a:pt x="11218027" y="908506"/>
                </a:lnTo>
                <a:lnTo>
                  <a:pt x="11301959" y="824077"/>
                </a:lnTo>
                <a:cubicBezTo>
                  <a:pt x="11526974" y="618359"/>
                  <a:pt x="11816369" y="471500"/>
                  <a:pt x="12140144" y="410927"/>
                </a:cubicBezTo>
                <a:lnTo>
                  <a:pt x="12192001" y="403692"/>
                </a:lnTo>
                <a:lnTo>
                  <a:pt x="12192001" y="1975365"/>
                </a:lnTo>
                <a:lnTo>
                  <a:pt x="0" y="1975365"/>
                </a:lnTo>
                <a:lnTo>
                  <a:pt x="0" y="204727"/>
                </a:lnTo>
                <a:lnTo>
                  <a:pt x="60384" y="207862"/>
                </a:lnTo>
                <a:cubicBezTo>
                  <a:pt x="573648" y="261507"/>
                  <a:pt x="1026243" y="497713"/>
                  <a:pt x="1338550" y="843689"/>
                </a:cubicBezTo>
                <a:lnTo>
                  <a:pt x="1434547" y="961054"/>
                </a:lnTo>
                <a:lnTo>
                  <a:pt x="1439685" y="955887"/>
                </a:lnTo>
                <a:cubicBezTo>
                  <a:pt x="1791839" y="633932"/>
                  <a:pt x="2278336" y="434799"/>
                  <a:pt x="2815706" y="434799"/>
                </a:cubicBezTo>
                <a:cubicBezTo>
                  <a:pt x="3017220" y="434799"/>
                  <a:pt x="3211580" y="462802"/>
                  <a:pt x="3394383" y="514784"/>
                </a:cubicBezTo>
                <a:lnTo>
                  <a:pt x="3487865" y="546065"/>
                </a:lnTo>
                <a:lnTo>
                  <a:pt x="3589385" y="443944"/>
                </a:lnTo>
                <a:cubicBezTo>
                  <a:pt x="3889406" y="169652"/>
                  <a:pt x="4303879" y="0"/>
                  <a:pt x="4761693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0000"/>
                </a:schemeClr>
              </a:gs>
              <a:gs pos="100000">
                <a:schemeClr val="accent2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0" name="任意多边形: 形状 7"/>
          <p:cNvSpPr/>
          <p:nvPr/>
        </p:nvSpPr>
        <p:spPr>
          <a:xfrm>
            <a:off x="0" y="5421313"/>
            <a:ext cx="9144000" cy="1436688"/>
          </a:xfrm>
          <a:custGeom>
            <a:gdLst>
              <a:gd name="connsiteX0" fmla="*/ 1825119 w 12192000"/>
              <a:gd name="connsiteY0" fmla="*/ 0 h 1445191"/>
              <a:gd name="connsiteX1" fmla="*/ 2676215 w 12192000"/>
              <a:gd name="connsiteY1" fmla="*/ 335498 h 1445191"/>
              <a:gd name="connsiteX2" fmla="*/ 2725007 w 12192000"/>
              <a:gd name="connsiteY2" fmla="*/ 402142 h 1445191"/>
              <a:gd name="connsiteX3" fmla="*/ 2887042 w 12192000"/>
              <a:gd name="connsiteY3" fmla="*/ 336937 h 1445191"/>
              <a:gd name="connsiteX4" fmla="*/ 3286558 w 12192000"/>
              <a:gd name="connsiteY4" fmla="*/ 277137 h 1445191"/>
              <a:gd name="connsiteX5" fmla="*/ 4137654 w 12192000"/>
              <a:gd name="connsiteY5" fmla="*/ 612635 h 1445191"/>
              <a:gd name="connsiteX6" fmla="*/ 4137762 w 12192000"/>
              <a:gd name="connsiteY6" fmla="*/ 612785 h 1445191"/>
              <a:gd name="connsiteX7" fmla="*/ 4173314 w 12192000"/>
              <a:gd name="connsiteY7" fmla="*/ 564223 h 1445191"/>
              <a:gd name="connsiteX8" fmla="*/ 5259074 w 12192000"/>
              <a:gd name="connsiteY8" fmla="*/ 136221 h 1445191"/>
              <a:gd name="connsiteX9" fmla="*/ 5883199 w 12192000"/>
              <a:gd name="connsiteY9" fmla="*/ 253387 h 1445191"/>
              <a:gd name="connsiteX10" fmla="*/ 5937700 w 12192000"/>
              <a:gd name="connsiteY10" fmla="*/ 277935 h 1445191"/>
              <a:gd name="connsiteX11" fmla="*/ 5998970 w 12192000"/>
              <a:gd name="connsiteY11" fmla="*/ 222879 h 1445191"/>
              <a:gd name="connsiteX12" fmla="*/ 6724734 w 12192000"/>
              <a:gd name="connsiteY12" fmla="*/ 0 h 1445191"/>
              <a:gd name="connsiteX13" fmla="*/ 7450498 w 12192000"/>
              <a:gd name="connsiteY13" fmla="*/ 222879 h 1445191"/>
              <a:gd name="connsiteX14" fmla="*/ 7504128 w 12192000"/>
              <a:gd name="connsiteY14" fmla="*/ 271069 h 1445191"/>
              <a:gd name="connsiteX15" fmla="*/ 7515578 w 12192000"/>
              <a:gd name="connsiteY15" fmla="*/ 265911 h 1445191"/>
              <a:gd name="connsiteX16" fmla="*/ 8139707 w 12192000"/>
              <a:gd name="connsiteY16" fmla="*/ 148745 h 1445191"/>
              <a:gd name="connsiteX17" fmla="*/ 9129790 w 12192000"/>
              <a:gd name="connsiteY17" fmla="*/ 484217 h 1445191"/>
              <a:gd name="connsiteX18" fmla="*/ 9258974 w 12192000"/>
              <a:gd name="connsiteY18" fmla="*/ 615575 h 1445191"/>
              <a:gd name="connsiteX19" fmla="*/ 9261126 w 12192000"/>
              <a:gd name="connsiteY19" fmla="*/ 612634 h 1445191"/>
              <a:gd name="connsiteX20" fmla="*/ 10112222 w 12192000"/>
              <a:gd name="connsiteY20" fmla="*/ 277136 h 1445191"/>
              <a:gd name="connsiteX21" fmla="*/ 10686084 w 12192000"/>
              <a:gd name="connsiteY21" fmla="*/ 407095 h 1445191"/>
              <a:gd name="connsiteX22" fmla="*/ 10698420 w 12192000"/>
              <a:gd name="connsiteY22" fmla="*/ 414641 h 1445191"/>
              <a:gd name="connsiteX23" fmla="*/ 10756361 w 12192000"/>
              <a:gd name="connsiteY23" fmla="*/ 335498 h 1445191"/>
              <a:gd name="connsiteX24" fmla="*/ 11607457 w 12192000"/>
              <a:gd name="connsiteY24" fmla="*/ 0 h 1445191"/>
              <a:gd name="connsiteX25" fmla="*/ 12096693 w 12192000"/>
              <a:gd name="connsiteY25" fmla="*/ 91844 h 1445191"/>
              <a:gd name="connsiteX26" fmla="*/ 12192000 w 12192000"/>
              <a:gd name="connsiteY26" fmla="*/ 135942 h 1445191"/>
              <a:gd name="connsiteX27" fmla="*/ 12192000 w 12192000"/>
              <a:gd name="connsiteY27" fmla="*/ 1445191 h 1445191"/>
              <a:gd name="connsiteX28" fmla="*/ 0 w 12192000"/>
              <a:gd name="connsiteY28" fmla="*/ 1445191 h 1445191"/>
              <a:gd name="connsiteX29" fmla="*/ 0 w 12192000"/>
              <a:gd name="connsiteY29" fmla="*/ 326970 h 1445191"/>
              <a:gd name="connsiteX30" fmla="*/ 2069 w 12192000"/>
              <a:gd name="connsiteY30" fmla="*/ 326409 h 1445191"/>
              <a:gd name="connsiteX31" fmla="*/ 329894 w 12192000"/>
              <a:gd name="connsiteY31" fmla="*/ 289663 h 1445191"/>
              <a:gd name="connsiteX32" fmla="*/ 878628 w 12192000"/>
              <a:gd name="connsiteY32" fmla="*/ 397949 h 1445191"/>
              <a:gd name="connsiteX33" fmla="*/ 914726 w 12192000"/>
              <a:gd name="connsiteY33" fmla="*/ 416495 h 1445191"/>
              <a:gd name="connsiteX34" fmla="*/ 974025 w 12192000"/>
              <a:gd name="connsiteY34" fmla="*/ 335498 h 1445191"/>
              <a:gd name="connsiteX35" fmla="*/ 1825119 w 12192000"/>
              <a:gd name="connsiteY35" fmla="*/ 0 h 1445191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2192000" h="1445191">
                <a:moveTo>
                  <a:pt x="1825119" y="0"/>
                </a:moveTo>
                <a:cubicBezTo>
                  <a:pt x="2179406" y="0"/>
                  <a:pt x="2491766" y="133083"/>
                  <a:pt x="2676215" y="335498"/>
                </a:cubicBezTo>
                <a:lnTo>
                  <a:pt x="2725007" y="402142"/>
                </a:lnTo>
                <a:lnTo>
                  <a:pt x="2887042" y="336937"/>
                </a:lnTo>
                <a:cubicBezTo>
                  <a:pt x="3009837" y="298430"/>
                  <a:pt x="3144843" y="277137"/>
                  <a:pt x="3286558" y="277137"/>
                </a:cubicBezTo>
                <a:cubicBezTo>
                  <a:pt x="3640842" y="277137"/>
                  <a:pt x="3953203" y="410220"/>
                  <a:pt x="4137654" y="612635"/>
                </a:cubicBezTo>
                <a:lnTo>
                  <a:pt x="4137762" y="612785"/>
                </a:lnTo>
                <a:lnTo>
                  <a:pt x="4173314" y="564223"/>
                </a:lnTo>
                <a:cubicBezTo>
                  <a:pt x="4408621" y="305997"/>
                  <a:pt x="4807103" y="136221"/>
                  <a:pt x="5259074" y="136221"/>
                </a:cubicBezTo>
                <a:cubicBezTo>
                  <a:pt x="5485056" y="136221"/>
                  <a:pt x="5697670" y="178665"/>
                  <a:pt x="5883199" y="253387"/>
                </a:cubicBezTo>
                <a:lnTo>
                  <a:pt x="5937700" y="277935"/>
                </a:lnTo>
                <a:lnTo>
                  <a:pt x="5998970" y="222879"/>
                </a:lnTo>
                <a:cubicBezTo>
                  <a:pt x="6184708" y="85173"/>
                  <a:pt x="6441306" y="0"/>
                  <a:pt x="6724734" y="0"/>
                </a:cubicBezTo>
                <a:cubicBezTo>
                  <a:pt x="7008162" y="0"/>
                  <a:pt x="7264760" y="85173"/>
                  <a:pt x="7450498" y="222879"/>
                </a:cubicBezTo>
                <a:lnTo>
                  <a:pt x="7504128" y="271069"/>
                </a:lnTo>
                <a:lnTo>
                  <a:pt x="7515578" y="265911"/>
                </a:lnTo>
                <a:cubicBezTo>
                  <a:pt x="7701109" y="191189"/>
                  <a:pt x="7913723" y="148745"/>
                  <a:pt x="8139707" y="148745"/>
                </a:cubicBezTo>
                <a:cubicBezTo>
                  <a:pt x="8535178" y="148745"/>
                  <a:pt x="8889702" y="278730"/>
                  <a:pt x="9129790" y="484217"/>
                </a:cubicBezTo>
                <a:lnTo>
                  <a:pt x="9258974" y="615575"/>
                </a:lnTo>
                <a:lnTo>
                  <a:pt x="9261126" y="612634"/>
                </a:lnTo>
                <a:cubicBezTo>
                  <a:pt x="9445576" y="410219"/>
                  <a:pt x="9757936" y="277136"/>
                  <a:pt x="10112222" y="277136"/>
                </a:cubicBezTo>
                <a:cubicBezTo>
                  <a:pt x="10324793" y="277136"/>
                  <a:pt x="10522273" y="325046"/>
                  <a:pt x="10686084" y="407095"/>
                </a:cubicBezTo>
                <a:lnTo>
                  <a:pt x="10698420" y="414641"/>
                </a:lnTo>
                <a:lnTo>
                  <a:pt x="10756361" y="335498"/>
                </a:lnTo>
                <a:cubicBezTo>
                  <a:pt x="10940811" y="133083"/>
                  <a:pt x="11253171" y="0"/>
                  <a:pt x="11607457" y="0"/>
                </a:cubicBezTo>
                <a:cubicBezTo>
                  <a:pt x="11784600" y="0"/>
                  <a:pt x="11951262" y="33271"/>
                  <a:pt x="12096693" y="91844"/>
                </a:cubicBezTo>
                <a:lnTo>
                  <a:pt x="12192000" y="135942"/>
                </a:lnTo>
                <a:lnTo>
                  <a:pt x="12192000" y="1445191"/>
                </a:lnTo>
                <a:lnTo>
                  <a:pt x="0" y="1445191"/>
                </a:lnTo>
                <a:lnTo>
                  <a:pt x="0" y="326970"/>
                </a:lnTo>
                <a:lnTo>
                  <a:pt x="2069" y="326409"/>
                </a:lnTo>
                <a:cubicBezTo>
                  <a:pt x="105629" y="302528"/>
                  <a:pt x="215735" y="289663"/>
                  <a:pt x="329894" y="289663"/>
                </a:cubicBezTo>
                <a:cubicBezTo>
                  <a:pt x="529672" y="289663"/>
                  <a:pt x="717038" y="329061"/>
                  <a:pt x="878628" y="397949"/>
                </a:cubicBezTo>
                <a:lnTo>
                  <a:pt x="914726" y="416495"/>
                </a:lnTo>
                <a:lnTo>
                  <a:pt x="974025" y="335498"/>
                </a:lnTo>
                <a:cubicBezTo>
                  <a:pt x="1158473" y="133083"/>
                  <a:pt x="1470835" y="0"/>
                  <a:pt x="1825119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1000"/>
                </a:schemeClr>
              </a:gs>
              <a:gs pos="100000">
                <a:schemeClr val="accent2">
                  <a:alpha val="3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1" name="任意多边形: 形状 8"/>
          <p:cNvSpPr/>
          <p:nvPr/>
        </p:nvSpPr>
        <p:spPr>
          <a:xfrm>
            <a:off x="0" y="5722938"/>
            <a:ext cx="9144000" cy="1135063"/>
          </a:xfrm>
          <a:custGeom>
            <a:gdLst>
              <a:gd name="connsiteX0" fmla="*/ 4165443 w 12192000"/>
              <a:gd name="connsiteY0" fmla="*/ 0 h 1133339"/>
              <a:gd name="connsiteX1" fmla="*/ 4793789 w 12192000"/>
              <a:gd name="connsiteY1" fmla="*/ 268294 h 1133339"/>
              <a:gd name="connsiteX2" fmla="*/ 4822897 w 12192000"/>
              <a:gd name="connsiteY2" fmla="*/ 311359 h 1133339"/>
              <a:gd name="connsiteX3" fmla="*/ 4850903 w 12192000"/>
              <a:gd name="connsiteY3" fmla="*/ 309092 h 1133339"/>
              <a:gd name="connsiteX4" fmla="*/ 5389486 w 12192000"/>
              <a:gd name="connsiteY4" fmla="*/ 539058 h 1133339"/>
              <a:gd name="connsiteX5" fmla="*/ 5423004 w 12192000"/>
              <a:gd name="connsiteY5" fmla="*/ 588645 h 1133339"/>
              <a:gd name="connsiteX6" fmla="*/ 5512341 w 12192000"/>
              <a:gd name="connsiteY6" fmla="*/ 549703 h 1133339"/>
              <a:gd name="connsiteX7" fmla="*/ 5765161 w 12192000"/>
              <a:gd name="connsiteY7" fmla="*/ 508714 h 1133339"/>
              <a:gd name="connsiteX8" fmla="*/ 5820259 w 12192000"/>
              <a:gd name="connsiteY8" fmla="*/ 512618 h 1133339"/>
              <a:gd name="connsiteX9" fmla="*/ 5859170 w 12192000"/>
              <a:gd name="connsiteY9" fmla="*/ 474742 h 1133339"/>
              <a:gd name="connsiteX10" fmla="*/ 6318443 w 12192000"/>
              <a:gd name="connsiteY10" fmla="*/ 321971 h 1133339"/>
              <a:gd name="connsiteX11" fmla="*/ 6571261 w 12192000"/>
              <a:gd name="connsiteY11" fmla="*/ 362960 h 1133339"/>
              <a:gd name="connsiteX12" fmla="*/ 6669499 w 12192000"/>
              <a:gd name="connsiteY12" fmla="*/ 405780 h 1133339"/>
              <a:gd name="connsiteX13" fmla="*/ 6680980 w 12192000"/>
              <a:gd name="connsiteY13" fmla="*/ 398172 h 1133339"/>
              <a:gd name="connsiteX14" fmla="*/ 7044125 w 12192000"/>
              <a:gd name="connsiteY14" fmla="*/ 309092 h 1133339"/>
              <a:gd name="connsiteX15" fmla="*/ 7503396 w 12192000"/>
              <a:gd name="connsiteY15" fmla="*/ 461863 h 1133339"/>
              <a:gd name="connsiteX16" fmla="*/ 7549263 w 12192000"/>
              <a:gd name="connsiteY16" fmla="*/ 506507 h 1133339"/>
              <a:gd name="connsiteX17" fmla="*/ 7557270 w 12192000"/>
              <a:gd name="connsiteY17" fmla="*/ 501203 h 1133339"/>
              <a:gd name="connsiteX18" fmla="*/ 7920415 w 12192000"/>
              <a:gd name="connsiteY18" fmla="*/ 412123 h 1133339"/>
              <a:gd name="connsiteX19" fmla="*/ 8518883 w 12192000"/>
              <a:gd name="connsiteY19" fmla="*/ 730689 h 1133339"/>
              <a:gd name="connsiteX20" fmla="*/ 8523397 w 12192000"/>
              <a:gd name="connsiteY20" fmla="*/ 742369 h 1133339"/>
              <a:gd name="connsiteX21" fmla="*/ 8530242 w 12192000"/>
              <a:gd name="connsiteY21" fmla="*/ 732242 h 1133339"/>
              <a:gd name="connsiteX22" fmla="*/ 9068825 w 12192000"/>
              <a:gd name="connsiteY22" fmla="*/ 502276 h 1133339"/>
              <a:gd name="connsiteX23" fmla="*/ 9292147 w 12192000"/>
              <a:gd name="connsiteY23" fmla="*/ 533926 h 1133339"/>
              <a:gd name="connsiteX24" fmla="*/ 9381057 w 12192000"/>
              <a:gd name="connsiteY24" fmla="*/ 567236 h 1133339"/>
              <a:gd name="connsiteX25" fmla="*/ 9408408 w 12192000"/>
              <a:gd name="connsiteY25" fmla="*/ 526771 h 1133339"/>
              <a:gd name="connsiteX26" fmla="*/ 9788804 w 12192000"/>
              <a:gd name="connsiteY26" fmla="*/ 364348 h 1133339"/>
              <a:gd name="connsiteX27" fmla="*/ 10169201 w 12192000"/>
              <a:gd name="connsiteY27" fmla="*/ 526771 h 1133339"/>
              <a:gd name="connsiteX28" fmla="*/ 10193126 w 12192000"/>
              <a:gd name="connsiteY28" fmla="*/ 562169 h 1133339"/>
              <a:gd name="connsiteX29" fmla="*/ 10221725 w 12192000"/>
              <a:gd name="connsiteY29" fmla="*/ 549703 h 1133339"/>
              <a:gd name="connsiteX30" fmla="*/ 10474543 w 12192000"/>
              <a:gd name="connsiteY30" fmla="*/ 508714 h 1133339"/>
              <a:gd name="connsiteX31" fmla="*/ 11030020 w 12192000"/>
              <a:gd name="connsiteY31" fmla="*/ 759843 h 1133339"/>
              <a:gd name="connsiteX32" fmla="*/ 11042281 w 12192000"/>
              <a:gd name="connsiteY32" fmla="*/ 779672 h 1133339"/>
              <a:gd name="connsiteX33" fmla="*/ 11058727 w 12192000"/>
              <a:gd name="connsiteY33" fmla="*/ 737128 h 1133339"/>
              <a:gd name="connsiteX34" fmla="*/ 11657193 w 12192000"/>
              <a:gd name="connsiteY34" fmla="*/ 418562 h 1133339"/>
              <a:gd name="connsiteX35" fmla="*/ 11910011 w 12192000"/>
              <a:gd name="connsiteY35" fmla="*/ 459551 h 1133339"/>
              <a:gd name="connsiteX36" fmla="*/ 12013158 w 12192000"/>
              <a:gd name="connsiteY36" fmla="*/ 504512 h 1133339"/>
              <a:gd name="connsiteX37" fmla="*/ 12070208 w 12192000"/>
              <a:gd name="connsiteY37" fmla="*/ 448985 h 1133339"/>
              <a:gd name="connsiteX38" fmla="*/ 12166333 w 12192000"/>
              <a:gd name="connsiteY38" fmla="*/ 385294 h 1133339"/>
              <a:gd name="connsiteX39" fmla="*/ 12192000 w 12192000"/>
              <a:gd name="connsiteY39" fmla="*/ 374106 h 1133339"/>
              <a:gd name="connsiteX40" fmla="*/ 12192000 w 12192000"/>
              <a:gd name="connsiteY40" fmla="*/ 1133339 h 1133339"/>
              <a:gd name="connsiteX41" fmla="*/ 0 w 12192000"/>
              <a:gd name="connsiteY41" fmla="*/ 1133339 h 1133339"/>
              <a:gd name="connsiteX42" fmla="*/ 0 w 12192000"/>
              <a:gd name="connsiteY42" fmla="*/ 486996 h 1133339"/>
              <a:gd name="connsiteX43" fmla="*/ 71 w 12192000"/>
              <a:gd name="connsiteY43" fmla="*/ 486956 h 1133339"/>
              <a:gd name="connsiteX44" fmla="*/ 336420 w 12192000"/>
              <a:gd name="connsiteY44" fmla="*/ 418562 h 1133339"/>
              <a:gd name="connsiteX45" fmla="*/ 611086 w 12192000"/>
              <a:gd name="connsiteY45" fmla="*/ 463094 h 1133339"/>
              <a:gd name="connsiteX46" fmla="*/ 684818 w 12192000"/>
              <a:gd name="connsiteY46" fmla="*/ 495232 h 1133339"/>
              <a:gd name="connsiteX47" fmla="*/ 719102 w 12192000"/>
              <a:gd name="connsiteY47" fmla="*/ 461863 h 1133339"/>
              <a:gd name="connsiteX48" fmla="*/ 1178373 w 12192000"/>
              <a:gd name="connsiteY48" fmla="*/ 309092 h 1133339"/>
              <a:gd name="connsiteX49" fmla="*/ 1431191 w 12192000"/>
              <a:gd name="connsiteY49" fmla="*/ 350081 h 1133339"/>
              <a:gd name="connsiteX50" fmla="*/ 1535098 w 12192000"/>
              <a:gd name="connsiteY50" fmla="*/ 395372 h 1133339"/>
              <a:gd name="connsiteX51" fmla="*/ 1601328 w 12192000"/>
              <a:gd name="connsiteY51" fmla="*/ 366503 h 1133339"/>
              <a:gd name="connsiteX52" fmla="*/ 1875994 w 12192000"/>
              <a:gd name="connsiteY52" fmla="*/ 321971 h 1133339"/>
              <a:gd name="connsiteX53" fmla="*/ 2526182 w 12192000"/>
              <a:gd name="connsiteY53" fmla="*/ 668067 h 1133339"/>
              <a:gd name="connsiteX54" fmla="*/ 2552597 w 12192000"/>
              <a:gd name="connsiteY54" fmla="*/ 736404 h 1133339"/>
              <a:gd name="connsiteX55" fmla="*/ 2571015 w 12192000"/>
              <a:gd name="connsiteY55" fmla="*/ 731813 h 1133339"/>
              <a:gd name="connsiteX56" fmla="*/ 2701915 w 12192000"/>
              <a:gd name="connsiteY56" fmla="*/ 721216 h 1133339"/>
              <a:gd name="connsiteX57" fmla="*/ 2724369 w 12192000"/>
              <a:gd name="connsiteY57" fmla="*/ 722353 h 1133339"/>
              <a:gd name="connsiteX58" fmla="*/ 2760974 w 12192000"/>
              <a:gd name="connsiteY58" fmla="*/ 627658 h 1133339"/>
              <a:gd name="connsiteX59" fmla="*/ 3359439 w 12192000"/>
              <a:gd name="connsiteY59" fmla="*/ 309092 h 1133339"/>
              <a:gd name="connsiteX60" fmla="*/ 3490338 w 12192000"/>
              <a:gd name="connsiteY60" fmla="*/ 319689 h 1133339"/>
              <a:gd name="connsiteX61" fmla="*/ 3500624 w 12192000"/>
              <a:gd name="connsiteY61" fmla="*/ 322253 h 1133339"/>
              <a:gd name="connsiteX62" fmla="*/ 3537095 w 12192000"/>
              <a:gd name="connsiteY62" fmla="*/ 268294 h 1133339"/>
              <a:gd name="connsiteX63" fmla="*/ 4165443 w 12192000"/>
              <a:gd name="connsiteY63" fmla="*/ 0 h 1133339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2192000" h="1133339">
                <a:moveTo>
                  <a:pt x="4165443" y="0"/>
                </a:moveTo>
                <a:cubicBezTo>
                  <a:pt x="4427005" y="0"/>
                  <a:pt x="4657616" y="106424"/>
                  <a:pt x="4793789" y="268294"/>
                </a:cubicBezTo>
                <a:lnTo>
                  <a:pt x="4822897" y="311359"/>
                </a:lnTo>
                <a:lnTo>
                  <a:pt x="4850903" y="309092"/>
                </a:lnTo>
                <a:cubicBezTo>
                  <a:pt x="5075099" y="309092"/>
                  <a:pt x="5272766" y="400313"/>
                  <a:pt x="5389486" y="539058"/>
                </a:cubicBezTo>
                <a:lnTo>
                  <a:pt x="5423004" y="588645"/>
                </a:lnTo>
                <a:lnTo>
                  <a:pt x="5512341" y="549703"/>
                </a:lnTo>
                <a:cubicBezTo>
                  <a:pt x="5590047" y="523309"/>
                  <a:pt x="5675481" y="508714"/>
                  <a:pt x="5765161" y="508714"/>
                </a:cubicBezTo>
                <a:lnTo>
                  <a:pt x="5820259" y="512618"/>
                </a:lnTo>
                <a:lnTo>
                  <a:pt x="5859170" y="474742"/>
                </a:lnTo>
                <a:cubicBezTo>
                  <a:pt x="5976709" y="380352"/>
                  <a:pt x="6139086" y="321971"/>
                  <a:pt x="6318443" y="321971"/>
                </a:cubicBezTo>
                <a:cubicBezTo>
                  <a:pt x="6408121" y="321971"/>
                  <a:pt x="6493555" y="336566"/>
                  <a:pt x="6571261" y="362960"/>
                </a:cubicBezTo>
                <a:lnTo>
                  <a:pt x="6669499" y="405780"/>
                </a:lnTo>
                <a:lnTo>
                  <a:pt x="6680980" y="398172"/>
                </a:lnTo>
                <a:cubicBezTo>
                  <a:pt x="6784641" y="341931"/>
                  <a:pt x="6909609" y="309092"/>
                  <a:pt x="7044125" y="309092"/>
                </a:cubicBezTo>
                <a:cubicBezTo>
                  <a:pt x="7223481" y="309092"/>
                  <a:pt x="7385858" y="367473"/>
                  <a:pt x="7503396" y="461863"/>
                </a:cubicBezTo>
                <a:lnTo>
                  <a:pt x="7549263" y="506507"/>
                </a:lnTo>
                <a:lnTo>
                  <a:pt x="7557270" y="501203"/>
                </a:lnTo>
                <a:cubicBezTo>
                  <a:pt x="7660931" y="444962"/>
                  <a:pt x="7785899" y="412123"/>
                  <a:pt x="7920415" y="412123"/>
                </a:cubicBezTo>
                <a:cubicBezTo>
                  <a:pt x="8189451" y="412123"/>
                  <a:pt x="8420281" y="543481"/>
                  <a:pt x="8518883" y="730689"/>
                </a:cubicBezTo>
                <a:lnTo>
                  <a:pt x="8523397" y="742369"/>
                </a:lnTo>
                <a:lnTo>
                  <a:pt x="8530242" y="732242"/>
                </a:lnTo>
                <a:cubicBezTo>
                  <a:pt x="8646964" y="593497"/>
                  <a:pt x="8844630" y="502276"/>
                  <a:pt x="9068825" y="502276"/>
                </a:cubicBezTo>
                <a:cubicBezTo>
                  <a:pt x="9147294" y="502276"/>
                  <a:pt x="9222512" y="513450"/>
                  <a:pt x="9292147" y="533926"/>
                </a:cubicBezTo>
                <a:lnTo>
                  <a:pt x="9381057" y="567236"/>
                </a:lnTo>
                <a:lnTo>
                  <a:pt x="9408408" y="526771"/>
                </a:lnTo>
                <a:cubicBezTo>
                  <a:pt x="9490847" y="428776"/>
                  <a:pt x="9630456" y="364348"/>
                  <a:pt x="9788804" y="364348"/>
                </a:cubicBezTo>
                <a:cubicBezTo>
                  <a:pt x="9947151" y="364348"/>
                  <a:pt x="10086761" y="428776"/>
                  <a:pt x="10169201" y="526771"/>
                </a:cubicBezTo>
                <a:lnTo>
                  <a:pt x="10193126" y="562169"/>
                </a:lnTo>
                <a:lnTo>
                  <a:pt x="10221725" y="549703"/>
                </a:lnTo>
                <a:cubicBezTo>
                  <a:pt x="10299432" y="523309"/>
                  <a:pt x="10384865" y="508714"/>
                  <a:pt x="10474543" y="508714"/>
                </a:cubicBezTo>
                <a:cubicBezTo>
                  <a:pt x="10709949" y="508714"/>
                  <a:pt x="10916105" y="609285"/>
                  <a:pt x="11030020" y="759843"/>
                </a:cubicBezTo>
                <a:lnTo>
                  <a:pt x="11042281" y="779672"/>
                </a:lnTo>
                <a:lnTo>
                  <a:pt x="11058727" y="737128"/>
                </a:lnTo>
                <a:cubicBezTo>
                  <a:pt x="11157327" y="549920"/>
                  <a:pt x="11388158" y="418562"/>
                  <a:pt x="11657193" y="418562"/>
                </a:cubicBezTo>
                <a:cubicBezTo>
                  <a:pt x="11746871" y="418562"/>
                  <a:pt x="11832305" y="433157"/>
                  <a:pt x="11910011" y="459551"/>
                </a:cubicBezTo>
                <a:lnTo>
                  <a:pt x="12013158" y="504512"/>
                </a:lnTo>
                <a:lnTo>
                  <a:pt x="12070208" y="448985"/>
                </a:lnTo>
                <a:cubicBezTo>
                  <a:pt x="12099592" y="425388"/>
                  <a:pt x="12131779" y="404041"/>
                  <a:pt x="12166333" y="385294"/>
                </a:cubicBezTo>
                <a:lnTo>
                  <a:pt x="12192000" y="374106"/>
                </a:lnTo>
                <a:lnTo>
                  <a:pt x="12192000" y="1133339"/>
                </a:lnTo>
                <a:lnTo>
                  <a:pt x="0" y="1133339"/>
                </a:lnTo>
                <a:lnTo>
                  <a:pt x="0" y="486996"/>
                </a:lnTo>
                <a:lnTo>
                  <a:pt x="71" y="486956"/>
                </a:lnTo>
                <a:cubicBezTo>
                  <a:pt x="100055" y="443338"/>
                  <a:pt x="214635" y="418562"/>
                  <a:pt x="336420" y="418562"/>
                </a:cubicBezTo>
                <a:cubicBezTo>
                  <a:pt x="433848" y="418562"/>
                  <a:pt x="526664" y="434418"/>
                  <a:pt x="611086" y="463094"/>
                </a:cubicBezTo>
                <a:lnTo>
                  <a:pt x="684818" y="495232"/>
                </a:lnTo>
                <a:lnTo>
                  <a:pt x="719102" y="461863"/>
                </a:lnTo>
                <a:cubicBezTo>
                  <a:pt x="836640" y="367473"/>
                  <a:pt x="999017" y="309092"/>
                  <a:pt x="1178373" y="309092"/>
                </a:cubicBezTo>
                <a:cubicBezTo>
                  <a:pt x="1268052" y="309092"/>
                  <a:pt x="1353485" y="323687"/>
                  <a:pt x="1431191" y="350081"/>
                </a:cubicBezTo>
                <a:lnTo>
                  <a:pt x="1535098" y="395372"/>
                </a:lnTo>
                <a:lnTo>
                  <a:pt x="1601328" y="366503"/>
                </a:lnTo>
                <a:cubicBezTo>
                  <a:pt x="1685751" y="337827"/>
                  <a:pt x="1778567" y="321971"/>
                  <a:pt x="1875994" y="321971"/>
                </a:cubicBezTo>
                <a:cubicBezTo>
                  <a:pt x="2168280" y="321971"/>
                  <a:pt x="2419060" y="464681"/>
                  <a:pt x="2526182" y="668067"/>
                </a:cubicBezTo>
                <a:lnTo>
                  <a:pt x="2552597" y="736404"/>
                </a:lnTo>
                <a:lnTo>
                  <a:pt x="2571015" y="731813"/>
                </a:lnTo>
                <a:cubicBezTo>
                  <a:pt x="2613296" y="724865"/>
                  <a:pt x="2657074" y="721216"/>
                  <a:pt x="2701915" y="721216"/>
                </a:cubicBezTo>
                <a:lnTo>
                  <a:pt x="2724369" y="722353"/>
                </a:lnTo>
                <a:lnTo>
                  <a:pt x="2760974" y="627658"/>
                </a:lnTo>
                <a:cubicBezTo>
                  <a:pt x="2859573" y="440450"/>
                  <a:pt x="3090405" y="309092"/>
                  <a:pt x="3359439" y="309092"/>
                </a:cubicBezTo>
                <a:cubicBezTo>
                  <a:pt x="3404279" y="309092"/>
                  <a:pt x="3448056" y="312741"/>
                  <a:pt x="3490338" y="319689"/>
                </a:cubicBezTo>
                <a:lnTo>
                  <a:pt x="3500624" y="322253"/>
                </a:lnTo>
                <a:lnTo>
                  <a:pt x="3537095" y="268294"/>
                </a:lnTo>
                <a:cubicBezTo>
                  <a:pt x="3673270" y="106424"/>
                  <a:pt x="3903880" y="0"/>
                  <a:pt x="4165443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916935" y="2531234"/>
            <a:ext cx="5310130" cy="978729"/>
          </a:xfrm>
        </p:spPr>
        <p:txBody>
          <a:bodyPr anchor="b">
            <a:normAutofit/>
          </a:bodyPr>
          <a:lstStyle>
            <a:lvl1pPr algn="ctr">
              <a:defRPr sz="4800">
                <a:solidFill>
                  <a:schemeClr val="bg1"/>
                </a:solidFill>
              </a:defRPr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916935" y="3546953"/>
            <a:ext cx="5310130" cy="424732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32" name="日期占位符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1200"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200" b="0" i="0" u="none" strike="noStrike" kern="1200" cap="none" spc="0" normalizeH="0" baseline="0" noProof="1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3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120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200" b="0" i="0" u="none" strike="noStrike" kern="1200" cap="none" spc="0" normalizeH="0" baseline="0" noProof="1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4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/>
          <a:p>
            <a:pPr algn="r" fontAlgn="base">
              <a:lnSpc>
                <a:spcPct val="120000"/>
              </a:lnSpc>
            </a:pPr>
            <a:fld id="{9A0DB2DC-4C9A-4742-B13C-FB6460FD3503}" type="slidenum">
              <a:rPr lang="zh-CN" altLang="zh-CN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/>
            </a:fld>
            <a:endParaRPr lang="zh-CN" altLang="zh-CN" strike="noStrike" noProof="1"/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200" b="0" i="0" u="none" strike="noStrike" kern="1200" cap="none" spc="0" normalizeH="0" baseline="0" noProof="1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200" b="0" i="0" u="none" strike="noStrike" kern="1200" cap="none" spc="0" normalizeH="0" baseline="0" noProof="1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>
              <a:lnSpc>
                <a:spcPct val="120000"/>
              </a:lnSpc>
            </a:pPr>
            <a:fld id="{9A0DB2DC-4C9A-4742-B13C-FB6460FD3503}" type="slidenum">
              <a:rPr lang="zh-CN" altLang="zh-CN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/>
            </a:fld>
            <a:endParaRPr lang="zh-CN" altLang="zh-CN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secHead" preserve="1">
  <p:cSld name="节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cxnSp>
        <p:nvCxnSpPr>
          <p:cNvPr id="16" name="直接连接符 15"/>
          <p:cNvCxnSpPr/>
          <p:nvPr/>
        </p:nvCxnSpPr>
        <p:spPr>
          <a:xfrm>
            <a:off x="3213100" y="3433763"/>
            <a:ext cx="3860800" cy="0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108" name="组合 10"/>
          <p:cNvGrpSpPr/>
          <p:nvPr/>
        </p:nvGrpSpPr>
        <p:grpSpPr>
          <a:xfrm>
            <a:off x="581025" y="3287713"/>
            <a:ext cx="1171575" cy="268287"/>
            <a:chOff x="580290" y="3288314"/>
            <a:chExt cx="1172059" cy="267237"/>
          </a:xfrm>
        </p:grpSpPr>
        <p:sp>
          <p:nvSpPr>
            <p:cNvPr id="22" name="椭圆 21"/>
            <p:cNvSpPr/>
            <p:nvPr/>
          </p:nvSpPr>
          <p:spPr>
            <a:xfrm rot="10800000">
              <a:off x="580290" y="3288314"/>
              <a:ext cx="266810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3" name="椭圆 22"/>
            <p:cNvSpPr/>
            <p:nvPr/>
          </p:nvSpPr>
          <p:spPr>
            <a:xfrm rot="10800000">
              <a:off x="1172673" y="3321521"/>
              <a:ext cx="201695" cy="200824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4" name="椭圆 23"/>
            <p:cNvSpPr/>
            <p:nvPr/>
          </p:nvSpPr>
          <p:spPr>
            <a:xfrm rot="10800000">
              <a:off x="1618944" y="3354728"/>
              <a:ext cx="133405" cy="13440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grpSp>
        <p:nvGrpSpPr>
          <p:cNvPr id="4112" name="组合 14"/>
          <p:cNvGrpSpPr/>
          <p:nvPr/>
        </p:nvGrpSpPr>
        <p:grpSpPr>
          <a:xfrm flipH="1">
            <a:off x="7386638" y="3295650"/>
            <a:ext cx="1173162" cy="266700"/>
            <a:chOff x="580290" y="3288314"/>
            <a:chExt cx="1172059" cy="267237"/>
          </a:xfrm>
        </p:grpSpPr>
        <p:sp>
          <p:nvSpPr>
            <p:cNvPr id="26" name="椭圆 25"/>
            <p:cNvSpPr/>
            <p:nvPr/>
          </p:nvSpPr>
          <p:spPr>
            <a:xfrm rot="10800000">
              <a:off x="580290" y="3288314"/>
              <a:ext cx="266449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7" name="椭圆 26"/>
            <p:cNvSpPr/>
            <p:nvPr/>
          </p:nvSpPr>
          <p:spPr>
            <a:xfrm rot="10800000">
              <a:off x="1173457" y="3321719"/>
              <a:ext cx="199837" cy="200428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8" name="椭圆 27"/>
            <p:cNvSpPr/>
            <p:nvPr/>
          </p:nvSpPr>
          <p:spPr>
            <a:xfrm rot="10800000">
              <a:off x="1619124" y="3355123"/>
              <a:ext cx="133225" cy="13361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29" name="任意多边形: 形状 6"/>
          <p:cNvSpPr/>
          <p:nvPr/>
        </p:nvSpPr>
        <p:spPr>
          <a:xfrm>
            <a:off x="0" y="4883150"/>
            <a:ext cx="9144000" cy="1974850"/>
          </a:xfrm>
          <a:custGeom>
            <a:gdLst>
              <a:gd name="connsiteX0" fmla="*/ 4408996 w 12191999"/>
              <a:gd name="connsiteY0" fmla="*/ 0 h 1975365"/>
              <a:gd name="connsiteX1" fmla="*/ 5790561 w 12191999"/>
              <a:gd name="connsiteY1" fmla="*/ 551581 h 1975365"/>
              <a:gd name="connsiteX2" fmla="*/ 5801495 w 12191999"/>
              <a:gd name="connsiteY2" fmla="*/ 563959 h 1975365"/>
              <a:gd name="connsiteX3" fmla="*/ 5826131 w 12191999"/>
              <a:gd name="connsiteY3" fmla="*/ 553912 h 1975365"/>
              <a:gd name="connsiteX4" fmla="*/ 6523038 w 12191999"/>
              <a:gd name="connsiteY4" fmla="*/ 434799 h 1975365"/>
              <a:gd name="connsiteX5" fmla="*/ 7789046 w 12191999"/>
              <a:gd name="connsiteY5" fmla="*/ 878743 h 1975365"/>
              <a:gd name="connsiteX6" fmla="*/ 7859692 w 12191999"/>
              <a:gd name="connsiteY6" fmla="*/ 944547 h 1975365"/>
              <a:gd name="connsiteX7" fmla="*/ 7890845 w 12191999"/>
              <a:gd name="connsiteY7" fmla="*/ 901137 h 1975365"/>
              <a:gd name="connsiteX8" fmla="*/ 9633465 w 12191999"/>
              <a:gd name="connsiteY8" fmla="*/ 116746 h 1975365"/>
              <a:gd name="connsiteX9" fmla="*/ 11376086 w 12191999"/>
              <a:gd name="connsiteY9" fmla="*/ 901137 h 1975365"/>
              <a:gd name="connsiteX10" fmla="*/ 11381374 w 12191999"/>
              <a:gd name="connsiteY10" fmla="*/ 908506 h 1975365"/>
              <a:gd name="connsiteX11" fmla="*/ 11472015 w 12191999"/>
              <a:gd name="connsiteY11" fmla="*/ 824077 h 1975365"/>
              <a:gd name="connsiteX12" fmla="*/ 12041117 w 12191999"/>
              <a:gd name="connsiteY12" fmla="*/ 499246 h 1975365"/>
              <a:gd name="connsiteX13" fmla="*/ 12191999 w 12191999"/>
              <a:gd name="connsiteY13" fmla="*/ 452495 h 1975365"/>
              <a:gd name="connsiteX14" fmla="*/ 12191999 w 12191999"/>
              <a:gd name="connsiteY14" fmla="*/ 1975365 h 1975365"/>
              <a:gd name="connsiteX15" fmla="*/ 0 w 12191999"/>
              <a:gd name="connsiteY15" fmla="*/ 1975365 h 1975365"/>
              <a:gd name="connsiteX16" fmla="*/ 0 w 12191999"/>
              <a:gd name="connsiteY16" fmla="*/ 373214 h 1975365"/>
              <a:gd name="connsiteX17" fmla="*/ 103466 w 12191999"/>
              <a:gd name="connsiteY17" fmla="*/ 416152 h 1975365"/>
              <a:gd name="connsiteX18" fmla="*/ 712248 w 12191999"/>
              <a:gd name="connsiteY18" fmla="*/ 843689 h 1975365"/>
              <a:gd name="connsiteX19" fmla="*/ 815917 w 12191999"/>
              <a:gd name="connsiteY19" fmla="*/ 961054 h 1975365"/>
              <a:gd name="connsiteX20" fmla="*/ 821465 w 12191999"/>
              <a:gd name="connsiteY20" fmla="*/ 955887 h 1975365"/>
              <a:gd name="connsiteX21" fmla="*/ 2307470 w 12191999"/>
              <a:gd name="connsiteY21" fmla="*/ 434799 h 1975365"/>
              <a:gd name="connsiteX22" fmla="*/ 2932400 w 12191999"/>
              <a:gd name="connsiteY22" fmla="*/ 514784 h 1975365"/>
              <a:gd name="connsiteX23" fmla="*/ 3033353 w 12191999"/>
              <a:gd name="connsiteY23" fmla="*/ 546065 h 1975365"/>
              <a:gd name="connsiteX24" fmla="*/ 3142988 w 12191999"/>
              <a:gd name="connsiteY24" fmla="*/ 443944 h 1975365"/>
              <a:gd name="connsiteX25" fmla="*/ 4408996 w 12191999"/>
              <a:gd name="connsiteY25" fmla="*/ 0 h 1975365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191999" h="1975365">
                <a:moveTo>
                  <a:pt x="4408996" y="0"/>
                </a:moveTo>
                <a:cubicBezTo>
                  <a:pt x="4965206" y="0"/>
                  <a:pt x="5462174" y="214716"/>
                  <a:pt x="5790561" y="551581"/>
                </a:cubicBezTo>
                <a:lnTo>
                  <a:pt x="5801495" y="563959"/>
                </a:lnTo>
                <a:lnTo>
                  <a:pt x="5826131" y="553912"/>
                </a:lnTo>
                <a:cubicBezTo>
                  <a:pt x="6040333" y="477212"/>
                  <a:pt x="6275835" y="434799"/>
                  <a:pt x="6523038" y="434799"/>
                </a:cubicBezTo>
                <a:cubicBezTo>
                  <a:pt x="7017445" y="434799"/>
                  <a:pt x="7465046" y="604452"/>
                  <a:pt x="7789046" y="878743"/>
                </a:cubicBezTo>
                <a:lnTo>
                  <a:pt x="7859692" y="944547"/>
                </a:lnTo>
                <a:lnTo>
                  <a:pt x="7890845" y="901137"/>
                </a:lnTo>
                <a:cubicBezTo>
                  <a:pt x="8268504" y="427892"/>
                  <a:pt x="8908064" y="116746"/>
                  <a:pt x="9633465" y="116746"/>
                </a:cubicBezTo>
                <a:cubicBezTo>
                  <a:pt x="10358867" y="116746"/>
                  <a:pt x="10998426" y="427892"/>
                  <a:pt x="11376086" y="901137"/>
                </a:cubicBezTo>
                <a:lnTo>
                  <a:pt x="11381374" y="908506"/>
                </a:lnTo>
                <a:lnTo>
                  <a:pt x="11472015" y="824077"/>
                </a:lnTo>
                <a:cubicBezTo>
                  <a:pt x="11634015" y="686932"/>
                  <a:pt x="11826915" y="575946"/>
                  <a:pt x="12041117" y="499246"/>
                </a:cubicBezTo>
                <a:lnTo>
                  <a:pt x="12191999" y="452495"/>
                </a:lnTo>
                <a:lnTo>
                  <a:pt x="12191999" y="1975365"/>
                </a:lnTo>
                <a:lnTo>
                  <a:pt x="0" y="1975365"/>
                </a:lnTo>
                <a:lnTo>
                  <a:pt x="0" y="373214"/>
                </a:lnTo>
                <a:lnTo>
                  <a:pt x="103466" y="416152"/>
                </a:lnTo>
                <a:cubicBezTo>
                  <a:pt x="337103" y="525156"/>
                  <a:pt x="543613" y="670701"/>
                  <a:pt x="712248" y="843689"/>
                </a:cubicBezTo>
                <a:lnTo>
                  <a:pt x="815917" y="961054"/>
                </a:lnTo>
                <a:lnTo>
                  <a:pt x="821465" y="955887"/>
                </a:lnTo>
                <a:cubicBezTo>
                  <a:pt x="1201766" y="633932"/>
                  <a:pt x="1727148" y="434799"/>
                  <a:pt x="2307470" y="434799"/>
                </a:cubicBezTo>
                <a:cubicBezTo>
                  <a:pt x="2525090" y="434799"/>
                  <a:pt x="2734985" y="462802"/>
                  <a:pt x="2932400" y="514784"/>
                </a:cubicBezTo>
                <a:lnTo>
                  <a:pt x="3033353" y="546065"/>
                </a:lnTo>
                <a:lnTo>
                  <a:pt x="3142988" y="443944"/>
                </a:lnTo>
                <a:cubicBezTo>
                  <a:pt x="3466988" y="169652"/>
                  <a:pt x="3914590" y="0"/>
                  <a:pt x="4408996" y="0"/>
                </a:cubicBez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0" name="任意多边形: 形状 7"/>
          <p:cNvSpPr/>
          <p:nvPr/>
        </p:nvSpPr>
        <p:spPr>
          <a:xfrm>
            <a:off x="0" y="5413375"/>
            <a:ext cx="9144000" cy="1444625"/>
          </a:xfrm>
          <a:custGeom>
            <a:gdLst>
              <a:gd name="connsiteX0" fmla="*/ 3246538 w 12192001"/>
              <a:gd name="connsiteY0" fmla="*/ 0 h 1445191"/>
              <a:gd name="connsiteX1" fmla="*/ 3888381 w 12192001"/>
              <a:gd name="connsiteY1" fmla="*/ 335498 h 1445191"/>
              <a:gd name="connsiteX2" fmla="*/ 3925176 w 12192001"/>
              <a:gd name="connsiteY2" fmla="*/ 402142 h 1445191"/>
              <a:gd name="connsiteX3" fmla="*/ 4047372 w 12192001"/>
              <a:gd name="connsiteY3" fmla="*/ 336937 h 1445191"/>
              <a:gd name="connsiteX4" fmla="*/ 4348662 w 12192001"/>
              <a:gd name="connsiteY4" fmla="*/ 277137 h 1445191"/>
              <a:gd name="connsiteX5" fmla="*/ 4990506 w 12192001"/>
              <a:gd name="connsiteY5" fmla="*/ 612635 h 1445191"/>
              <a:gd name="connsiteX6" fmla="*/ 4990587 w 12192001"/>
              <a:gd name="connsiteY6" fmla="*/ 612785 h 1445191"/>
              <a:gd name="connsiteX7" fmla="*/ 5017399 w 12192001"/>
              <a:gd name="connsiteY7" fmla="*/ 564223 h 1445191"/>
              <a:gd name="connsiteX8" fmla="*/ 5836210 w 12192001"/>
              <a:gd name="connsiteY8" fmla="*/ 136221 h 1445191"/>
              <a:gd name="connsiteX9" fmla="*/ 6306886 w 12192001"/>
              <a:gd name="connsiteY9" fmla="*/ 253387 h 1445191"/>
              <a:gd name="connsiteX10" fmla="*/ 6347988 w 12192001"/>
              <a:gd name="connsiteY10" fmla="*/ 277935 h 1445191"/>
              <a:gd name="connsiteX11" fmla="*/ 6394194 w 12192001"/>
              <a:gd name="connsiteY11" fmla="*/ 222879 h 1445191"/>
              <a:gd name="connsiteX12" fmla="*/ 6941520 w 12192001"/>
              <a:gd name="connsiteY12" fmla="*/ 0 h 1445191"/>
              <a:gd name="connsiteX13" fmla="*/ 7488846 w 12192001"/>
              <a:gd name="connsiteY13" fmla="*/ 222879 h 1445191"/>
              <a:gd name="connsiteX14" fmla="*/ 7529289 w 12192001"/>
              <a:gd name="connsiteY14" fmla="*/ 271069 h 1445191"/>
              <a:gd name="connsiteX15" fmla="*/ 7537925 w 12192001"/>
              <a:gd name="connsiteY15" fmla="*/ 265911 h 1445191"/>
              <a:gd name="connsiteX16" fmla="*/ 8008603 w 12192001"/>
              <a:gd name="connsiteY16" fmla="*/ 148745 h 1445191"/>
              <a:gd name="connsiteX17" fmla="*/ 8755262 w 12192001"/>
              <a:gd name="connsiteY17" fmla="*/ 484217 h 1445191"/>
              <a:gd name="connsiteX18" fmla="*/ 8852685 w 12192001"/>
              <a:gd name="connsiteY18" fmla="*/ 615575 h 1445191"/>
              <a:gd name="connsiteX19" fmla="*/ 8854308 w 12192001"/>
              <a:gd name="connsiteY19" fmla="*/ 612634 h 1445191"/>
              <a:gd name="connsiteX20" fmla="*/ 9496151 w 12192001"/>
              <a:gd name="connsiteY20" fmla="*/ 277136 h 1445191"/>
              <a:gd name="connsiteX21" fmla="*/ 9928922 w 12192001"/>
              <a:gd name="connsiteY21" fmla="*/ 407095 h 1445191"/>
              <a:gd name="connsiteX22" fmla="*/ 9938225 w 12192001"/>
              <a:gd name="connsiteY22" fmla="*/ 414641 h 1445191"/>
              <a:gd name="connsiteX23" fmla="*/ 9981920 w 12192001"/>
              <a:gd name="connsiteY23" fmla="*/ 335498 h 1445191"/>
              <a:gd name="connsiteX24" fmla="*/ 10623763 w 12192001"/>
              <a:gd name="connsiteY24" fmla="*/ 0 h 1445191"/>
              <a:gd name="connsiteX25" fmla="*/ 11265607 w 12192001"/>
              <a:gd name="connsiteY25" fmla="*/ 335498 h 1445191"/>
              <a:gd name="connsiteX26" fmla="*/ 11291202 w 12192001"/>
              <a:gd name="connsiteY26" fmla="*/ 381858 h 1445191"/>
              <a:gd name="connsiteX27" fmla="*/ 11306415 w 12192001"/>
              <a:gd name="connsiteY27" fmla="*/ 369518 h 1445191"/>
              <a:gd name="connsiteX28" fmla="*/ 11739186 w 12192001"/>
              <a:gd name="connsiteY28" fmla="*/ 239559 h 1445191"/>
              <a:gd name="connsiteX29" fmla="*/ 12171956 w 12192001"/>
              <a:gd name="connsiteY29" fmla="*/ 369518 h 1445191"/>
              <a:gd name="connsiteX30" fmla="*/ 12192001 w 12192001"/>
              <a:gd name="connsiteY30" fmla="*/ 385777 h 1445191"/>
              <a:gd name="connsiteX31" fmla="*/ 12192001 w 12192001"/>
              <a:gd name="connsiteY31" fmla="*/ 1445191 h 1445191"/>
              <a:gd name="connsiteX32" fmla="*/ 0 w 12192001"/>
              <a:gd name="connsiteY32" fmla="*/ 1445191 h 1445191"/>
              <a:gd name="connsiteX33" fmla="*/ 0 w 12192001"/>
              <a:gd name="connsiteY33" fmla="*/ 160691 h 1445191"/>
              <a:gd name="connsiteX34" fmla="*/ 41876 w 12192001"/>
              <a:gd name="connsiteY34" fmla="*/ 184935 h 1445191"/>
              <a:gd name="connsiteX35" fmla="*/ 134451 w 12192001"/>
              <a:gd name="connsiteY35" fmla="*/ 253847 h 1445191"/>
              <a:gd name="connsiteX36" fmla="*/ 135221 w 12192001"/>
              <a:gd name="connsiteY36" fmla="*/ 253387 h 1445191"/>
              <a:gd name="connsiteX37" fmla="*/ 605900 w 12192001"/>
              <a:gd name="connsiteY37" fmla="*/ 136221 h 1445191"/>
              <a:gd name="connsiteX38" fmla="*/ 1450394 w 12192001"/>
              <a:gd name="connsiteY38" fmla="*/ 603610 h 1445191"/>
              <a:gd name="connsiteX39" fmla="*/ 1457193 w 12192001"/>
              <a:gd name="connsiteY39" fmla="*/ 617070 h 1445191"/>
              <a:gd name="connsiteX40" fmla="*/ 1531063 w 12192001"/>
              <a:gd name="connsiteY40" fmla="*/ 529051 h 1445191"/>
              <a:gd name="connsiteX41" fmla="*/ 2118933 w 12192001"/>
              <a:gd name="connsiteY41" fmla="*/ 289663 h 1445191"/>
              <a:gd name="connsiteX42" fmla="*/ 2532753 w 12192001"/>
              <a:gd name="connsiteY42" fmla="*/ 397949 h 1445191"/>
              <a:gd name="connsiteX43" fmla="*/ 2559976 w 12192001"/>
              <a:gd name="connsiteY43" fmla="*/ 416495 h 1445191"/>
              <a:gd name="connsiteX44" fmla="*/ 2604696 w 12192001"/>
              <a:gd name="connsiteY44" fmla="*/ 335498 h 1445191"/>
              <a:gd name="connsiteX45" fmla="*/ 3246538 w 12192001"/>
              <a:gd name="connsiteY45" fmla="*/ 0 h 1445191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</a:cxnLst>
            <a:rect l="l" t="t" r="r" b="b"/>
            <a:pathLst>
              <a:path w="12192001" h="1445191">
                <a:moveTo>
                  <a:pt x="3246538" y="0"/>
                </a:moveTo>
                <a:cubicBezTo>
                  <a:pt x="3513718" y="0"/>
                  <a:pt x="3749281" y="133083"/>
                  <a:pt x="3888381" y="335498"/>
                </a:cubicBezTo>
                <a:lnTo>
                  <a:pt x="3925176" y="402142"/>
                </a:lnTo>
                <a:lnTo>
                  <a:pt x="4047372" y="336937"/>
                </a:lnTo>
                <a:cubicBezTo>
                  <a:pt x="4139977" y="298430"/>
                  <a:pt x="4241791" y="277137"/>
                  <a:pt x="4348662" y="277137"/>
                </a:cubicBezTo>
                <a:cubicBezTo>
                  <a:pt x="4615842" y="277137"/>
                  <a:pt x="4851406" y="410220"/>
                  <a:pt x="4990506" y="612635"/>
                </a:cubicBezTo>
                <a:lnTo>
                  <a:pt x="4990587" y="612785"/>
                </a:lnTo>
                <a:lnTo>
                  <a:pt x="5017399" y="564223"/>
                </a:lnTo>
                <a:cubicBezTo>
                  <a:pt x="5194852" y="305997"/>
                  <a:pt x="5495363" y="136221"/>
                  <a:pt x="5836210" y="136221"/>
                </a:cubicBezTo>
                <a:cubicBezTo>
                  <a:pt x="6006632" y="136221"/>
                  <a:pt x="6166972" y="178665"/>
                  <a:pt x="6306886" y="253387"/>
                </a:cubicBezTo>
                <a:lnTo>
                  <a:pt x="6347988" y="277935"/>
                </a:lnTo>
                <a:lnTo>
                  <a:pt x="6394194" y="222879"/>
                </a:lnTo>
                <a:cubicBezTo>
                  <a:pt x="6534266" y="85173"/>
                  <a:pt x="6727776" y="0"/>
                  <a:pt x="6941520" y="0"/>
                </a:cubicBezTo>
                <a:cubicBezTo>
                  <a:pt x="7155263" y="0"/>
                  <a:pt x="7348773" y="85173"/>
                  <a:pt x="7488846" y="222879"/>
                </a:cubicBezTo>
                <a:lnTo>
                  <a:pt x="7529289" y="271069"/>
                </a:lnTo>
                <a:lnTo>
                  <a:pt x="7537925" y="265911"/>
                </a:lnTo>
                <a:cubicBezTo>
                  <a:pt x="7677840" y="191189"/>
                  <a:pt x="7838181" y="148745"/>
                  <a:pt x="8008603" y="148745"/>
                </a:cubicBezTo>
                <a:cubicBezTo>
                  <a:pt x="8306843" y="148745"/>
                  <a:pt x="8574203" y="278730"/>
                  <a:pt x="8755262" y="484217"/>
                </a:cubicBezTo>
                <a:lnTo>
                  <a:pt x="8852685" y="615575"/>
                </a:lnTo>
                <a:lnTo>
                  <a:pt x="8854308" y="612634"/>
                </a:lnTo>
                <a:cubicBezTo>
                  <a:pt x="8993408" y="410219"/>
                  <a:pt x="9228971" y="277136"/>
                  <a:pt x="9496151" y="277136"/>
                </a:cubicBezTo>
                <a:cubicBezTo>
                  <a:pt x="9656459" y="277136"/>
                  <a:pt x="9805385" y="325046"/>
                  <a:pt x="9928922" y="407095"/>
                </a:cubicBezTo>
                <a:lnTo>
                  <a:pt x="9938225" y="414641"/>
                </a:lnTo>
                <a:lnTo>
                  <a:pt x="9981920" y="335498"/>
                </a:lnTo>
                <a:cubicBezTo>
                  <a:pt x="10121021" y="133083"/>
                  <a:pt x="10356583" y="0"/>
                  <a:pt x="10623763" y="0"/>
                </a:cubicBezTo>
                <a:cubicBezTo>
                  <a:pt x="10890944" y="0"/>
                  <a:pt x="11126506" y="133083"/>
                  <a:pt x="11265607" y="335498"/>
                </a:cubicBezTo>
                <a:lnTo>
                  <a:pt x="11291202" y="381858"/>
                </a:lnTo>
                <a:lnTo>
                  <a:pt x="11306415" y="369518"/>
                </a:lnTo>
                <a:cubicBezTo>
                  <a:pt x="11429952" y="287469"/>
                  <a:pt x="11578878" y="239559"/>
                  <a:pt x="11739186" y="239559"/>
                </a:cubicBezTo>
                <a:cubicBezTo>
                  <a:pt x="11899494" y="239559"/>
                  <a:pt x="12048420" y="287469"/>
                  <a:pt x="12171956" y="369518"/>
                </a:cubicBezTo>
                <a:lnTo>
                  <a:pt x="12192001" y="385777"/>
                </a:lnTo>
                <a:lnTo>
                  <a:pt x="12192001" y="1445191"/>
                </a:lnTo>
                <a:lnTo>
                  <a:pt x="0" y="1445191"/>
                </a:lnTo>
                <a:lnTo>
                  <a:pt x="0" y="160691"/>
                </a:lnTo>
                <a:lnTo>
                  <a:pt x="41876" y="184935"/>
                </a:lnTo>
                <a:lnTo>
                  <a:pt x="134451" y="253847"/>
                </a:lnTo>
                <a:lnTo>
                  <a:pt x="135221" y="253387"/>
                </a:lnTo>
                <a:cubicBezTo>
                  <a:pt x="275136" y="178665"/>
                  <a:pt x="435476" y="136221"/>
                  <a:pt x="605900" y="136221"/>
                </a:cubicBezTo>
                <a:cubicBezTo>
                  <a:pt x="963788" y="136221"/>
                  <a:pt x="1277208" y="323399"/>
                  <a:pt x="1450394" y="603610"/>
                </a:cubicBezTo>
                <a:lnTo>
                  <a:pt x="1457193" y="617070"/>
                </a:lnTo>
                <a:lnTo>
                  <a:pt x="1531063" y="529051"/>
                </a:lnTo>
                <a:cubicBezTo>
                  <a:pt x="1681511" y="381145"/>
                  <a:pt x="1889354" y="289663"/>
                  <a:pt x="2118933" y="289663"/>
                </a:cubicBezTo>
                <a:cubicBezTo>
                  <a:pt x="2269592" y="289663"/>
                  <a:pt x="2410892" y="329061"/>
                  <a:pt x="2532753" y="397949"/>
                </a:cubicBezTo>
                <a:lnTo>
                  <a:pt x="2559976" y="416495"/>
                </a:lnTo>
                <a:lnTo>
                  <a:pt x="2604696" y="335498"/>
                </a:lnTo>
                <a:cubicBezTo>
                  <a:pt x="2743795" y="133083"/>
                  <a:pt x="2979358" y="0"/>
                  <a:pt x="3246538" y="0"/>
                </a:cubicBez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1" name="任意多边形: 形状 8"/>
          <p:cNvSpPr/>
          <p:nvPr/>
        </p:nvSpPr>
        <p:spPr>
          <a:xfrm>
            <a:off x="0" y="5724525"/>
            <a:ext cx="9144000" cy="1133475"/>
          </a:xfrm>
          <a:custGeom>
            <a:gdLst>
              <a:gd name="connsiteX0" fmla="*/ 4783442 w 12192001"/>
              <a:gd name="connsiteY0" fmla="*/ 0 h 1133339"/>
              <a:gd name="connsiteX1" fmla="*/ 5390536 w 12192001"/>
              <a:gd name="connsiteY1" fmla="*/ 268294 h 1133339"/>
              <a:gd name="connsiteX2" fmla="*/ 5418659 w 12192001"/>
              <a:gd name="connsiteY2" fmla="*/ 311359 h 1133339"/>
              <a:gd name="connsiteX3" fmla="*/ 5445718 w 12192001"/>
              <a:gd name="connsiteY3" fmla="*/ 309092 h 1133339"/>
              <a:gd name="connsiteX4" fmla="*/ 5966086 w 12192001"/>
              <a:gd name="connsiteY4" fmla="*/ 539058 h 1133339"/>
              <a:gd name="connsiteX5" fmla="*/ 5998471 w 12192001"/>
              <a:gd name="connsiteY5" fmla="*/ 588645 h 1133339"/>
              <a:gd name="connsiteX6" fmla="*/ 6084786 w 12192001"/>
              <a:gd name="connsiteY6" fmla="*/ 549703 h 1133339"/>
              <a:gd name="connsiteX7" fmla="*/ 6329055 w 12192001"/>
              <a:gd name="connsiteY7" fmla="*/ 508714 h 1133339"/>
              <a:gd name="connsiteX8" fmla="*/ 6382291 w 12192001"/>
              <a:gd name="connsiteY8" fmla="*/ 512618 h 1133339"/>
              <a:gd name="connsiteX9" fmla="*/ 6419886 w 12192001"/>
              <a:gd name="connsiteY9" fmla="*/ 474742 h 1133339"/>
              <a:gd name="connsiteX10" fmla="*/ 6863627 w 12192001"/>
              <a:gd name="connsiteY10" fmla="*/ 321971 h 1133339"/>
              <a:gd name="connsiteX11" fmla="*/ 7107895 w 12192001"/>
              <a:gd name="connsiteY11" fmla="*/ 362960 h 1133339"/>
              <a:gd name="connsiteX12" fmla="*/ 7202810 w 12192001"/>
              <a:gd name="connsiteY12" fmla="*/ 405780 h 1133339"/>
              <a:gd name="connsiteX13" fmla="*/ 7213903 w 12192001"/>
              <a:gd name="connsiteY13" fmla="*/ 398172 h 1133339"/>
              <a:gd name="connsiteX14" fmla="*/ 7564766 w 12192001"/>
              <a:gd name="connsiteY14" fmla="*/ 309092 h 1133339"/>
              <a:gd name="connsiteX15" fmla="*/ 8008506 w 12192001"/>
              <a:gd name="connsiteY15" fmla="*/ 461863 h 1133339"/>
              <a:gd name="connsiteX16" fmla="*/ 8052822 w 12192001"/>
              <a:gd name="connsiteY16" fmla="*/ 506507 h 1133339"/>
              <a:gd name="connsiteX17" fmla="*/ 8060557 w 12192001"/>
              <a:gd name="connsiteY17" fmla="*/ 501203 h 1133339"/>
              <a:gd name="connsiteX18" fmla="*/ 8411422 w 12192001"/>
              <a:gd name="connsiteY18" fmla="*/ 412123 h 1133339"/>
              <a:gd name="connsiteX19" fmla="*/ 8989649 w 12192001"/>
              <a:gd name="connsiteY19" fmla="*/ 730689 h 1133339"/>
              <a:gd name="connsiteX20" fmla="*/ 8994011 w 12192001"/>
              <a:gd name="connsiteY20" fmla="*/ 742369 h 1133339"/>
              <a:gd name="connsiteX21" fmla="*/ 9000624 w 12192001"/>
              <a:gd name="connsiteY21" fmla="*/ 732242 h 1133339"/>
              <a:gd name="connsiteX22" fmla="*/ 9520993 w 12192001"/>
              <a:gd name="connsiteY22" fmla="*/ 502276 h 1133339"/>
              <a:gd name="connsiteX23" fmla="*/ 9736762 w 12192001"/>
              <a:gd name="connsiteY23" fmla="*/ 533926 h 1133339"/>
              <a:gd name="connsiteX24" fmla="*/ 9822666 w 12192001"/>
              <a:gd name="connsiteY24" fmla="*/ 567236 h 1133339"/>
              <a:gd name="connsiteX25" fmla="*/ 9849091 w 12192001"/>
              <a:gd name="connsiteY25" fmla="*/ 526771 h 1133339"/>
              <a:gd name="connsiteX26" fmla="*/ 10216623 w 12192001"/>
              <a:gd name="connsiteY26" fmla="*/ 364348 h 1133339"/>
              <a:gd name="connsiteX27" fmla="*/ 10584155 w 12192001"/>
              <a:gd name="connsiteY27" fmla="*/ 526771 h 1133339"/>
              <a:gd name="connsiteX28" fmla="*/ 10607270 w 12192001"/>
              <a:gd name="connsiteY28" fmla="*/ 562169 h 1133339"/>
              <a:gd name="connsiteX29" fmla="*/ 10634903 w 12192001"/>
              <a:gd name="connsiteY29" fmla="*/ 549703 h 1133339"/>
              <a:gd name="connsiteX30" fmla="*/ 10879171 w 12192001"/>
              <a:gd name="connsiteY30" fmla="*/ 508714 h 1133339"/>
              <a:gd name="connsiteX31" fmla="*/ 11415862 w 12192001"/>
              <a:gd name="connsiteY31" fmla="*/ 759843 h 1133339"/>
              <a:gd name="connsiteX32" fmla="*/ 11427708 w 12192001"/>
              <a:gd name="connsiteY32" fmla="*/ 779672 h 1133339"/>
              <a:gd name="connsiteX33" fmla="*/ 11443598 w 12192001"/>
              <a:gd name="connsiteY33" fmla="*/ 737128 h 1133339"/>
              <a:gd name="connsiteX34" fmla="*/ 12021824 w 12192001"/>
              <a:gd name="connsiteY34" fmla="*/ 418562 h 1133339"/>
              <a:gd name="connsiteX35" fmla="*/ 12148296 w 12192001"/>
              <a:gd name="connsiteY35" fmla="*/ 429159 h 1133339"/>
              <a:gd name="connsiteX36" fmla="*/ 12192001 w 12192001"/>
              <a:gd name="connsiteY36" fmla="*/ 440435 h 1133339"/>
              <a:gd name="connsiteX37" fmla="*/ 12192001 w 12192001"/>
              <a:gd name="connsiteY37" fmla="*/ 1133339 h 1133339"/>
              <a:gd name="connsiteX38" fmla="*/ 0 w 12192001"/>
              <a:gd name="connsiteY38" fmla="*/ 1133339 h 1133339"/>
              <a:gd name="connsiteX39" fmla="*/ 0 w 12192001"/>
              <a:gd name="connsiteY39" fmla="*/ 510365 h 1133339"/>
              <a:gd name="connsiteX40" fmla="*/ 22512 w 12192001"/>
              <a:gd name="connsiteY40" fmla="*/ 508714 h 1133339"/>
              <a:gd name="connsiteX41" fmla="*/ 497027 w 12192001"/>
              <a:gd name="connsiteY41" fmla="*/ 688964 h 1133339"/>
              <a:gd name="connsiteX42" fmla="*/ 501680 w 12192001"/>
              <a:gd name="connsiteY42" fmla="*/ 694269 h 1133339"/>
              <a:gd name="connsiteX43" fmla="*/ 518573 w 12192001"/>
              <a:gd name="connsiteY43" fmla="*/ 668401 h 1133339"/>
              <a:gd name="connsiteX44" fmla="*/ 1083912 w 12192001"/>
              <a:gd name="connsiteY44" fmla="*/ 418562 h 1133339"/>
              <a:gd name="connsiteX45" fmla="*/ 1349289 w 12192001"/>
              <a:gd name="connsiteY45" fmla="*/ 463094 h 1133339"/>
              <a:gd name="connsiteX46" fmla="*/ 1420528 w 12192001"/>
              <a:gd name="connsiteY46" fmla="*/ 495232 h 1133339"/>
              <a:gd name="connsiteX47" fmla="*/ 1453652 w 12192001"/>
              <a:gd name="connsiteY47" fmla="*/ 461863 h 1133339"/>
              <a:gd name="connsiteX48" fmla="*/ 1897391 w 12192001"/>
              <a:gd name="connsiteY48" fmla="*/ 309092 h 1133339"/>
              <a:gd name="connsiteX49" fmla="*/ 2141659 w 12192001"/>
              <a:gd name="connsiteY49" fmla="*/ 350081 h 1133339"/>
              <a:gd name="connsiteX50" fmla="*/ 2242051 w 12192001"/>
              <a:gd name="connsiteY50" fmla="*/ 395372 h 1133339"/>
              <a:gd name="connsiteX51" fmla="*/ 2306042 w 12192001"/>
              <a:gd name="connsiteY51" fmla="*/ 366503 h 1133339"/>
              <a:gd name="connsiteX52" fmla="*/ 2571419 w 12192001"/>
              <a:gd name="connsiteY52" fmla="*/ 321971 h 1133339"/>
              <a:gd name="connsiteX53" fmla="*/ 3199618 w 12192001"/>
              <a:gd name="connsiteY53" fmla="*/ 668067 h 1133339"/>
              <a:gd name="connsiteX54" fmla="*/ 3225139 w 12192001"/>
              <a:gd name="connsiteY54" fmla="*/ 736404 h 1133339"/>
              <a:gd name="connsiteX55" fmla="*/ 3242934 w 12192001"/>
              <a:gd name="connsiteY55" fmla="*/ 731813 h 1133339"/>
              <a:gd name="connsiteX56" fmla="*/ 3369406 w 12192001"/>
              <a:gd name="connsiteY56" fmla="*/ 721216 h 1133339"/>
              <a:gd name="connsiteX57" fmla="*/ 3391102 w 12192001"/>
              <a:gd name="connsiteY57" fmla="*/ 722353 h 1133339"/>
              <a:gd name="connsiteX58" fmla="*/ 3426468 w 12192001"/>
              <a:gd name="connsiteY58" fmla="*/ 627658 h 1133339"/>
              <a:gd name="connsiteX59" fmla="*/ 4004695 w 12192001"/>
              <a:gd name="connsiteY59" fmla="*/ 309092 h 1133339"/>
              <a:gd name="connsiteX60" fmla="*/ 4131167 w 12192001"/>
              <a:gd name="connsiteY60" fmla="*/ 319689 h 1133339"/>
              <a:gd name="connsiteX61" fmla="*/ 4141105 w 12192001"/>
              <a:gd name="connsiteY61" fmla="*/ 322253 h 1133339"/>
              <a:gd name="connsiteX62" fmla="*/ 4176342 w 12192001"/>
              <a:gd name="connsiteY62" fmla="*/ 268294 h 1133339"/>
              <a:gd name="connsiteX63" fmla="*/ 4783442 w 12192001"/>
              <a:gd name="connsiteY63" fmla="*/ 0 h 1133339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2192001" h="1133339">
                <a:moveTo>
                  <a:pt x="4783442" y="0"/>
                </a:moveTo>
                <a:cubicBezTo>
                  <a:pt x="5036157" y="0"/>
                  <a:pt x="5258967" y="106424"/>
                  <a:pt x="5390536" y="268294"/>
                </a:cubicBezTo>
                <a:lnTo>
                  <a:pt x="5418659" y="311359"/>
                </a:lnTo>
                <a:lnTo>
                  <a:pt x="5445718" y="309092"/>
                </a:lnTo>
                <a:cubicBezTo>
                  <a:pt x="5662331" y="309092"/>
                  <a:pt x="5853314" y="400313"/>
                  <a:pt x="5966086" y="539058"/>
                </a:cubicBezTo>
                <a:lnTo>
                  <a:pt x="5998471" y="588645"/>
                </a:lnTo>
                <a:lnTo>
                  <a:pt x="6084786" y="549703"/>
                </a:lnTo>
                <a:cubicBezTo>
                  <a:pt x="6159865" y="523309"/>
                  <a:pt x="6242409" y="508714"/>
                  <a:pt x="6329055" y="508714"/>
                </a:cubicBezTo>
                <a:lnTo>
                  <a:pt x="6382291" y="512618"/>
                </a:lnTo>
                <a:lnTo>
                  <a:pt x="6419886" y="474742"/>
                </a:lnTo>
                <a:cubicBezTo>
                  <a:pt x="6533449" y="380352"/>
                  <a:pt x="6690336" y="321971"/>
                  <a:pt x="6863627" y="321971"/>
                </a:cubicBezTo>
                <a:cubicBezTo>
                  <a:pt x="6950273" y="321971"/>
                  <a:pt x="7032817" y="336566"/>
                  <a:pt x="7107895" y="362960"/>
                </a:cubicBezTo>
                <a:lnTo>
                  <a:pt x="7202810" y="405780"/>
                </a:lnTo>
                <a:lnTo>
                  <a:pt x="7213903" y="398172"/>
                </a:lnTo>
                <a:cubicBezTo>
                  <a:pt x="7314059" y="341931"/>
                  <a:pt x="7434800" y="309092"/>
                  <a:pt x="7564766" y="309092"/>
                </a:cubicBezTo>
                <a:cubicBezTo>
                  <a:pt x="7738057" y="309092"/>
                  <a:pt x="7894943" y="367473"/>
                  <a:pt x="8008506" y="461863"/>
                </a:cubicBezTo>
                <a:lnTo>
                  <a:pt x="8052822" y="506507"/>
                </a:lnTo>
                <a:lnTo>
                  <a:pt x="8060557" y="501203"/>
                </a:lnTo>
                <a:cubicBezTo>
                  <a:pt x="8160713" y="444962"/>
                  <a:pt x="8281454" y="412123"/>
                  <a:pt x="8411422" y="412123"/>
                </a:cubicBezTo>
                <a:cubicBezTo>
                  <a:pt x="8671358" y="412123"/>
                  <a:pt x="8894382" y="543481"/>
                  <a:pt x="8989649" y="730689"/>
                </a:cubicBezTo>
                <a:lnTo>
                  <a:pt x="8994011" y="742369"/>
                </a:lnTo>
                <a:lnTo>
                  <a:pt x="9000624" y="732242"/>
                </a:lnTo>
                <a:cubicBezTo>
                  <a:pt x="9113399" y="593497"/>
                  <a:pt x="9304380" y="502276"/>
                  <a:pt x="9520993" y="502276"/>
                </a:cubicBezTo>
                <a:cubicBezTo>
                  <a:pt x="9596808" y="502276"/>
                  <a:pt x="9669483" y="513450"/>
                  <a:pt x="9736762" y="533926"/>
                </a:cubicBezTo>
                <a:lnTo>
                  <a:pt x="9822666" y="567236"/>
                </a:lnTo>
                <a:lnTo>
                  <a:pt x="9849091" y="526771"/>
                </a:lnTo>
                <a:cubicBezTo>
                  <a:pt x="9928743" y="428776"/>
                  <a:pt x="10063630" y="364348"/>
                  <a:pt x="10216623" y="364348"/>
                </a:cubicBezTo>
                <a:cubicBezTo>
                  <a:pt x="10369615" y="364348"/>
                  <a:pt x="10504503" y="428776"/>
                  <a:pt x="10584155" y="526771"/>
                </a:cubicBezTo>
                <a:lnTo>
                  <a:pt x="10607270" y="562169"/>
                </a:lnTo>
                <a:lnTo>
                  <a:pt x="10634903" y="549703"/>
                </a:lnTo>
                <a:cubicBezTo>
                  <a:pt x="10709981" y="523309"/>
                  <a:pt x="10792525" y="508714"/>
                  <a:pt x="10879171" y="508714"/>
                </a:cubicBezTo>
                <a:cubicBezTo>
                  <a:pt x="11106615" y="508714"/>
                  <a:pt x="11305799" y="609285"/>
                  <a:pt x="11415862" y="759843"/>
                </a:cubicBezTo>
                <a:lnTo>
                  <a:pt x="11427708" y="779672"/>
                </a:lnTo>
                <a:lnTo>
                  <a:pt x="11443598" y="737128"/>
                </a:lnTo>
                <a:cubicBezTo>
                  <a:pt x="11538863" y="549920"/>
                  <a:pt x="11761888" y="418562"/>
                  <a:pt x="12021824" y="418562"/>
                </a:cubicBezTo>
                <a:cubicBezTo>
                  <a:pt x="12065147" y="418562"/>
                  <a:pt x="12107444" y="422211"/>
                  <a:pt x="12148296" y="429159"/>
                </a:cubicBezTo>
                <a:lnTo>
                  <a:pt x="12192001" y="440435"/>
                </a:lnTo>
                <a:lnTo>
                  <a:pt x="12192001" y="1133339"/>
                </a:lnTo>
                <a:lnTo>
                  <a:pt x="0" y="1133339"/>
                </a:lnTo>
                <a:lnTo>
                  <a:pt x="0" y="510365"/>
                </a:lnTo>
                <a:lnTo>
                  <a:pt x="22512" y="508714"/>
                </a:lnTo>
                <a:cubicBezTo>
                  <a:pt x="212048" y="508714"/>
                  <a:pt x="381960" y="578555"/>
                  <a:pt x="497027" y="688964"/>
                </a:cubicBezTo>
                <a:lnTo>
                  <a:pt x="501680" y="694269"/>
                </a:lnTo>
                <a:lnTo>
                  <a:pt x="518573" y="668401"/>
                </a:lnTo>
                <a:cubicBezTo>
                  <a:pt x="641094" y="517666"/>
                  <a:pt x="848579" y="418562"/>
                  <a:pt x="1083912" y="418562"/>
                </a:cubicBezTo>
                <a:cubicBezTo>
                  <a:pt x="1178045" y="418562"/>
                  <a:pt x="1267722" y="434418"/>
                  <a:pt x="1349289" y="463094"/>
                </a:cubicBezTo>
                <a:lnTo>
                  <a:pt x="1420528" y="495232"/>
                </a:lnTo>
                <a:lnTo>
                  <a:pt x="1453652" y="461863"/>
                </a:lnTo>
                <a:cubicBezTo>
                  <a:pt x="1567215" y="367473"/>
                  <a:pt x="1724100" y="309092"/>
                  <a:pt x="1897391" y="309092"/>
                </a:cubicBezTo>
                <a:cubicBezTo>
                  <a:pt x="1984036" y="309092"/>
                  <a:pt x="2066580" y="323687"/>
                  <a:pt x="2141659" y="350081"/>
                </a:cubicBezTo>
                <a:lnTo>
                  <a:pt x="2242051" y="395372"/>
                </a:lnTo>
                <a:lnTo>
                  <a:pt x="2306042" y="366503"/>
                </a:lnTo>
                <a:cubicBezTo>
                  <a:pt x="2387609" y="337827"/>
                  <a:pt x="2477286" y="321971"/>
                  <a:pt x="2571419" y="321971"/>
                </a:cubicBezTo>
                <a:cubicBezTo>
                  <a:pt x="2853820" y="321971"/>
                  <a:pt x="3096119" y="464681"/>
                  <a:pt x="3199618" y="668067"/>
                </a:cubicBezTo>
                <a:lnTo>
                  <a:pt x="3225139" y="736404"/>
                </a:lnTo>
                <a:lnTo>
                  <a:pt x="3242934" y="731813"/>
                </a:lnTo>
                <a:cubicBezTo>
                  <a:pt x="3283786" y="724865"/>
                  <a:pt x="3326083" y="721216"/>
                  <a:pt x="3369406" y="721216"/>
                </a:cubicBezTo>
                <a:lnTo>
                  <a:pt x="3391102" y="722353"/>
                </a:lnTo>
                <a:lnTo>
                  <a:pt x="3426468" y="627658"/>
                </a:lnTo>
                <a:cubicBezTo>
                  <a:pt x="3521734" y="440450"/>
                  <a:pt x="3744758" y="309092"/>
                  <a:pt x="4004695" y="309092"/>
                </a:cubicBezTo>
                <a:cubicBezTo>
                  <a:pt x="4048018" y="309092"/>
                  <a:pt x="4090315" y="312741"/>
                  <a:pt x="4131167" y="319689"/>
                </a:cubicBezTo>
                <a:lnTo>
                  <a:pt x="4141105" y="322253"/>
                </a:lnTo>
                <a:lnTo>
                  <a:pt x="4176342" y="268294"/>
                </a:lnTo>
                <a:cubicBezTo>
                  <a:pt x="4307913" y="106424"/>
                  <a:pt x="4530723" y="0"/>
                  <a:pt x="4783442" y="0"/>
                </a:cubicBez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2" name="任意多边形 19"/>
          <p:cNvSpPr/>
          <p:nvPr/>
        </p:nvSpPr>
        <p:spPr>
          <a:xfrm rot="20700000" flipH="1">
            <a:off x="5864225" y="727075"/>
            <a:ext cx="887413" cy="612775"/>
          </a:xfrm>
          <a:custGeom>
            <a:gdLst>
              <a:gd name="connsiteX0" fmla="*/ 811844 w 815110"/>
              <a:gd name="connsiteY0" fmla="*/ 0 h 753851"/>
              <a:gd name="connsiteX1" fmla="*/ 811221 w 815110"/>
              <a:gd name="connsiteY1" fmla="*/ 3357 h 753851"/>
              <a:gd name="connsiteX2" fmla="*/ 815110 w 815110"/>
              <a:gd name="connsiteY2" fmla="*/ 1718 h 753851"/>
              <a:gd name="connsiteX3" fmla="*/ 810512 w 815110"/>
              <a:gd name="connsiteY3" fmla="*/ 7176 h 753851"/>
              <a:gd name="connsiteX4" fmla="*/ 674407 w 815110"/>
              <a:gd name="connsiteY4" fmla="*/ 740510 h 753851"/>
              <a:gd name="connsiteX5" fmla="*/ 421276 w 815110"/>
              <a:gd name="connsiteY5" fmla="*/ 621270 h 753851"/>
              <a:gd name="connsiteX6" fmla="*/ 293771 w 815110"/>
              <a:gd name="connsiteY6" fmla="*/ 753851 h 753851"/>
              <a:gd name="connsiteX7" fmla="*/ 336279 w 815110"/>
              <a:gd name="connsiteY7" fmla="*/ 581231 h 753851"/>
              <a:gd name="connsiteX8" fmla="*/ 335005 w 815110"/>
              <a:gd name="connsiteY8" fmla="*/ 580631 h 753851"/>
              <a:gd name="connsiteX9" fmla="*/ 337035 w 815110"/>
              <a:gd name="connsiteY9" fmla="*/ 578159 h 753851"/>
              <a:gd name="connsiteX10" fmla="*/ 337278 w 815110"/>
              <a:gd name="connsiteY10" fmla="*/ 577173 h 753851"/>
              <a:gd name="connsiteX11" fmla="*/ 337691 w 815110"/>
              <a:gd name="connsiteY11" fmla="*/ 577360 h 753851"/>
              <a:gd name="connsiteX12" fmla="*/ 628627 w 815110"/>
              <a:gd name="connsiteY12" fmla="*/ 223097 h 753851"/>
              <a:gd name="connsiteX13" fmla="*/ 609342 w 815110"/>
              <a:gd name="connsiteY13" fmla="*/ 245991 h 753851"/>
              <a:gd name="connsiteX14" fmla="*/ 266398 w 815110"/>
              <a:gd name="connsiteY14" fmla="*/ 517542 h 753851"/>
              <a:gd name="connsiteX15" fmla="*/ 0 w 815110"/>
              <a:gd name="connsiteY15" fmla="*/ 345175 h 753851"/>
              <a:gd name="connsiteX16" fmla="*/ 807958 w 815110"/>
              <a:gd name="connsiteY16" fmla="*/ 4731 h 753851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15110" h="753851">
                <a:moveTo>
                  <a:pt x="811844" y="0"/>
                </a:moveTo>
                <a:lnTo>
                  <a:pt x="811221" y="3357"/>
                </a:lnTo>
                <a:lnTo>
                  <a:pt x="815110" y="1718"/>
                </a:lnTo>
                <a:lnTo>
                  <a:pt x="810512" y="7176"/>
                </a:lnTo>
                <a:lnTo>
                  <a:pt x="674407" y="740510"/>
                </a:lnTo>
                <a:lnTo>
                  <a:pt x="421276" y="621270"/>
                </a:lnTo>
                <a:lnTo>
                  <a:pt x="293771" y="753851"/>
                </a:lnTo>
                <a:lnTo>
                  <a:pt x="336279" y="581231"/>
                </a:lnTo>
                <a:lnTo>
                  <a:pt x="335005" y="580631"/>
                </a:lnTo>
                <a:lnTo>
                  <a:pt x="337035" y="578159"/>
                </a:lnTo>
                <a:lnTo>
                  <a:pt x="337278" y="577173"/>
                </a:lnTo>
                <a:lnTo>
                  <a:pt x="337691" y="577360"/>
                </a:lnTo>
                <a:lnTo>
                  <a:pt x="628627" y="223097"/>
                </a:lnTo>
                <a:lnTo>
                  <a:pt x="609342" y="245991"/>
                </a:lnTo>
                <a:lnTo>
                  <a:pt x="266398" y="517542"/>
                </a:lnTo>
                <a:lnTo>
                  <a:pt x="0" y="345175"/>
                </a:lnTo>
                <a:lnTo>
                  <a:pt x="807958" y="4731"/>
                </a:ln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212336" y="2658508"/>
            <a:ext cx="4136159" cy="757130"/>
          </a:xfrm>
        </p:spPr>
        <p:txBody>
          <a:bodyPr anchor="b">
            <a:normAutofit/>
          </a:bodyPr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3212336" y="3452786"/>
            <a:ext cx="4136159" cy="424732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chemeClr val="bg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33" name="日期占位符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1200"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200" b="0" i="0" u="none" strike="noStrike" kern="1200" cap="none" spc="0" normalizeH="0" baseline="0" noProof="1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4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120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200" b="0" i="0" u="none" strike="noStrike" kern="1200" cap="none" spc="0" normalizeH="0" baseline="0" noProof="1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5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/>
          <a:p>
            <a:pPr algn="r" fontAlgn="base">
              <a:lnSpc>
                <a:spcPct val="120000"/>
              </a:lnSpc>
            </a:pPr>
            <a:fld id="{9A0DB2DC-4C9A-4742-B13C-FB6460FD3503}" type="slidenum">
              <a:rPr lang="zh-CN" altLang="zh-CN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/>
            </a:fld>
            <a:endParaRPr lang="zh-CN" altLang="zh-CN" strike="noStrike" noProof="1"/>
          </a:p>
        </p:txBody>
      </p:sp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>
            <a:normAutofit/>
          </a:bodyPr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>
            <a:normAutofit/>
          </a:bodyPr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200" b="0" i="0" u="none" strike="noStrike" kern="1200" cap="none" spc="0" normalizeH="0" baseline="0" noProof="1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200" b="0" i="0" u="none" strike="noStrike" kern="1200" cap="none" spc="0" normalizeH="0" baseline="0" noProof="1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>
              <a:lnSpc>
                <a:spcPct val="120000"/>
              </a:lnSpc>
            </a:pPr>
            <a:fld id="{9A0DB2DC-4C9A-4742-B13C-FB6460FD3503}" type="slidenum">
              <a:rPr lang="zh-CN" altLang="zh-CN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/>
            </a:fld>
            <a:endParaRPr lang="zh-CN" altLang="zh-CN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666082" y="365126"/>
            <a:ext cx="5814218" cy="1325563"/>
          </a:xfrm>
        </p:spPr>
        <p:txBody>
          <a:bodyPr>
            <a:normAutofit/>
          </a:bodyPr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9842" y="1744961"/>
            <a:ext cx="3868340" cy="82391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9842" y="2615609"/>
            <a:ext cx="3868340" cy="3574054"/>
          </a:xfrm>
        </p:spPr>
        <p:txBody>
          <a:bodyPr>
            <a:normAutofit/>
          </a:bodyPr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0" y="1744961"/>
            <a:ext cx="38873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0" y="2615609"/>
            <a:ext cx="3887391" cy="3574054"/>
          </a:xfrm>
        </p:spPr>
        <p:txBody>
          <a:bodyPr>
            <a:normAutofit/>
          </a:bodyPr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200" b="0" i="0" u="none" strike="noStrike" kern="1200" cap="none" spc="0" normalizeH="0" baseline="0" noProof="1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200" b="0" i="0" u="none" strike="noStrike" kern="1200" cap="none" spc="0" normalizeH="0" baseline="0" noProof="1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>
              <a:lnSpc>
                <a:spcPct val="120000"/>
              </a:lnSpc>
            </a:pPr>
            <a:fld id="{9A0DB2DC-4C9A-4742-B13C-FB6460FD3503}" type="slidenum">
              <a:rPr lang="zh-CN" altLang="zh-CN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/>
            </a:fld>
            <a:endParaRPr lang="zh-CN" altLang="zh-CN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>
  <p:cSld name="仅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5131" name="组合 5"/>
          <p:cNvGrpSpPr/>
          <p:nvPr/>
        </p:nvGrpSpPr>
        <p:grpSpPr>
          <a:xfrm>
            <a:off x="1143000" y="3287713"/>
            <a:ext cx="1173163" cy="268287"/>
            <a:chOff x="580290" y="3288314"/>
            <a:chExt cx="1172059" cy="267237"/>
          </a:xfrm>
        </p:grpSpPr>
        <p:sp>
          <p:nvSpPr>
            <p:cNvPr id="21" name="椭圆 20"/>
            <p:cNvSpPr/>
            <p:nvPr/>
          </p:nvSpPr>
          <p:spPr>
            <a:xfrm rot="10800000">
              <a:off x="580290" y="3288314"/>
              <a:ext cx="266449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2" name="椭圆 21"/>
            <p:cNvSpPr/>
            <p:nvPr/>
          </p:nvSpPr>
          <p:spPr>
            <a:xfrm rot="10800000">
              <a:off x="1173456" y="3321521"/>
              <a:ext cx="199837" cy="200824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3" name="椭圆 22"/>
            <p:cNvSpPr/>
            <p:nvPr/>
          </p:nvSpPr>
          <p:spPr>
            <a:xfrm rot="10800000">
              <a:off x="1619124" y="3354728"/>
              <a:ext cx="133225" cy="13440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grpSp>
        <p:nvGrpSpPr>
          <p:cNvPr id="5135" name="组合 9"/>
          <p:cNvGrpSpPr/>
          <p:nvPr/>
        </p:nvGrpSpPr>
        <p:grpSpPr>
          <a:xfrm flipH="1">
            <a:off x="6815138" y="3295650"/>
            <a:ext cx="1171575" cy="266700"/>
            <a:chOff x="580290" y="3288314"/>
            <a:chExt cx="1172059" cy="267237"/>
          </a:xfrm>
        </p:grpSpPr>
        <p:sp>
          <p:nvSpPr>
            <p:cNvPr id="25" name="椭圆 24"/>
            <p:cNvSpPr/>
            <p:nvPr/>
          </p:nvSpPr>
          <p:spPr>
            <a:xfrm rot="10800000">
              <a:off x="580290" y="3288314"/>
              <a:ext cx="266810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6" name="椭圆 25"/>
            <p:cNvSpPr/>
            <p:nvPr/>
          </p:nvSpPr>
          <p:spPr>
            <a:xfrm rot="10800000">
              <a:off x="1172673" y="3321719"/>
              <a:ext cx="201695" cy="200428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7" name="椭圆 26"/>
            <p:cNvSpPr/>
            <p:nvPr/>
          </p:nvSpPr>
          <p:spPr>
            <a:xfrm rot="10800000">
              <a:off x="1618944" y="3355123"/>
              <a:ext cx="133405" cy="13361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28" name="任意多边形: 形状 13"/>
          <p:cNvSpPr/>
          <p:nvPr/>
        </p:nvSpPr>
        <p:spPr>
          <a:xfrm>
            <a:off x="0" y="4887913"/>
            <a:ext cx="9144000" cy="1970088"/>
          </a:xfrm>
          <a:custGeom>
            <a:gdLst>
              <a:gd name="connsiteX0" fmla="*/ 4761693 w 12192001"/>
              <a:gd name="connsiteY0" fmla="*/ 0 h 1975365"/>
              <a:gd name="connsiteX1" fmla="*/ 6041005 w 12192001"/>
              <a:gd name="connsiteY1" fmla="*/ 551581 h 1975365"/>
              <a:gd name="connsiteX2" fmla="*/ 6051129 w 12192001"/>
              <a:gd name="connsiteY2" fmla="*/ 563959 h 1975365"/>
              <a:gd name="connsiteX3" fmla="*/ 6073942 w 12192001"/>
              <a:gd name="connsiteY3" fmla="*/ 553912 h 1975365"/>
              <a:gd name="connsiteX4" fmla="*/ 6719270 w 12192001"/>
              <a:gd name="connsiteY4" fmla="*/ 434799 h 1975365"/>
              <a:gd name="connsiteX5" fmla="*/ 7891577 w 12192001"/>
              <a:gd name="connsiteY5" fmla="*/ 878743 h 1975365"/>
              <a:gd name="connsiteX6" fmla="*/ 7956994 w 12192001"/>
              <a:gd name="connsiteY6" fmla="*/ 944547 h 1975365"/>
              <a:gd name="connsiteX7" fmla="*/ 7985842 w 12192001"/>
              <a:gd name="connsiteY7" fmla="*/ 901137 h 1975365"/>
              <a:gd name="connsiteX8" fmla="*/ 9599486 w 12192001"/>
              <a:gd name="connsiteY8" fmla="*/ 116746 h 1975365"/>
              <a:gd name="connsiteX9" fmla="*/ 11213130 w 12192001"/>
              <a:gd name="connsiteY9" fmla="*/ 901137 h 1975365"/>
              <a:gd name="connsiteX10" fmla="*/ 11218027 w 12192001"/>
              <a:gd name="connsiteY10" fmla="*/ 908506 h 1975365"/>
              <a:gd name="connsiteX11" fmla="*/ 11301959 w 12192001"/>
              <a:gd name="connsiteY11" fmla="*/ 824077 h 1975365"/>
              <a:gd name="connsiteX12" fmla="*/ 12140144 w 12192001"/>
              <a:gd name="connsiteY12" fmla="*/ 410927 h 1975365"/>
              <a:gd name="connsiteX13" fmla="*/ 12192001 w 12192001"/>
              <a:gd name="connsiteY13" fmla="*/ 403692 h 1975365"/>
              <a:gd name="connsiteX14" fmla="*/ 12192001 w 12192001"/>
              <a:gd name="connsiteY14" fmla="*/ 1975365 h 1975365"/>
              <a:gd name="connsiteX15" fmla="*/ 0 w 12192001"/>
              <a:gd name="connsiteY15" fmla="*/ 1975365 h 1975365"/>
              <a:gd name="connsiteX16" fmla="*/ 0 w 12192001"/>
              <a:gd name="connsiteY16" fmla="*/ 204727 h 1975365"/>
              <a:gd name="connsiteX17" fmla="*/ 60384 w 12192001"/>
              <a:gd name="connsiteY17" fmla="*/ 207862 h 1975365"/>
              <a:gd name="connsiteX18" fmla="*/ 1338550 w 12192001"/>
              <a:gd name="connsiteY18" fmla="*/ 843689 h 1975365"/>
              <a:gd name="connsiteX19" fmla="*/ 1434547 w 12192001"/>
              <a:gd name="connsiteY19" fmla="*/ 961054 h 1975365"/>
              <a:gd name="connsiteX20" fmla="*/ 1439685 w 12192001"/>
              <a:gd name="connsiteY20" fmla="*/ 955887 h 1975365"/>
              <a:gd name="connsiteX21" fmla="*/ 2815706 w 12192001"/>
              <a:gd name="connsiteY21" fmla="*/ 434799 h 1975365"/>
              <a:gd name="connsiteX22" fmla="*/ 3394383 w 12192001"/>
              <a:gd name="connsiteY22" fmla="*/ 514784 h 1975365"/>
              <a:gd name="connsiteX23" fmla="*/ 3487865 w 12192001"/>
              <a:gd name="connsiteY23" fmla="*/ 546065 h 1975365"/>
              <a:gd name="connsiteX24" fmla="*/ 3589385 w 12192001"/>
              <a:gd name="connsiteY24" fmla="*/ 443944 h 1975365"/>
              <a:gd name="connsiteX25" fmla="*/ 4761693 w 12192001"/>
              <a:gd name="connsiteY25" fmla="*/ 0 h 1975365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192001" h="1975365">
                <a:moveTo>
                  <a:pt x="4761693" y="0"/>
                </a:moveTo>
                <a:cubicBezTo>
                  <a:pt x="5276735" y="0"/>
                  <a:pt x="5736923" y="214716"/>
                  <a:pt x="6041005" y="551581"/>
                </a:cubicBezTo>
                <a:lnTo>
                  <a:pt x="6051129" y="563959"/>
                </a:lnTo>
                <a:lnTo>
                  <a:pt x="6073942" y="553912"/>
                </a:lnTo>
                <a:cubicBezTo>
                  <a:pt x="6272289" y="477212"/>
                  <a:pt x="6490362" y="434799"/>
                  <a:pt x="6719270" y="434799"/>
                </a:cubicBezTo>
                <a:cubicBezTo>
                  <a:pt x="7177084" y="434799"/>
                  <a:pt x="7591557" y="604452"/>
                  <a:pt x="7891577" y="878743"/>
                </a:cubicBezTo>
                <a:lnTo>
                  <a:pt x="7956994" y="944547"/>
                </a:lnTo>
                <a:lnTo>
                  <a:pt x="7985842" y="901137"/>
                </a:lnTo>
                <a:cubicBezTo>
                  <a:pt x="8335549" y="427892"/>
                  <a:pt x="8927773" y="116746"/>
                  <a:pt x="9599486" y="116746"/>
                </a:cubicBezTo>
                <a:cubicBezTo>
                  <a:pt x="10271198" y="116746"/>
                  <a:pt x="10863422" y="427892"/>
                  <a:pt x="11213130" y="901137"/>
                </a:cubicBezTo>
                <a:lnTo>
                  <a:pt x="11218027" y="908506"/>
                </a:lnTo>
                <a:lnTo>
                  <a:pt x="11301959" y="824077"/>
                </a:lnTo>
                <a:cubicBezTo>
                  <a:pt x="11526974" y="618359"/>
                  <a:pt x="11816369" y="471500"/>
                  <a:pt x="12140144" y="410927"/>
                </a:cubicBezTo>
                <a:lnTo>
                  <a:pt x="12192001" y="403692"/>
                </a:lnTo>
                <a:lnTo>
                  <a:pt x="12192001" y="1975365"/>
                </a:lnTo>
                <a:lnTo>
                  <a:pt x="0" y="1975365"/>
                </a:lnTo>
                <a:lnTo>
                  <a:pt x="0" y="204727"/>
                </a:lnTo>
                <a:lnTo>
                  <a:pt x="60384" y="207862"/>
                </a:lnTo>
                <a:cubicBezTo>
                  <a:pt x="573648" y="261507"/>
                  <a:pt x="1026243" y="497713"/>
                  <a:pt x="1338550" y="843689"/>
                </a:cubicBezTo>
                <a:lnTo>
                  <a:pt x="1434547" y="961054"/>
                </a:lnTo>
                <a:lnTo>
                  <a:pt x="1439685" y="955887"/>
                </a:lnTo>
                <a:cubicBezTo>
                  <a:pt x="1791839" y="633932"/>
                  <a:pt x="2278336" y="434799"/>
                  <a:pt x="2815706" y="434799"/>
                </a:cubicBezTo>
                <a:cubicBezTo>
                  <a:pt x="3017220" y="434799"/>
                  <a:pt x="3211580" y="462802"/>
                  <a:pt x="3394383" y="514784"/>
                </a:cubicBezTo>
                <a:lnTo>
                  <a:pt x="3487865" y="546065"/>
                </a:lnTo>
                <a:lnTo>
                  <a:pt x="3589385" y="443944"/>
                </a:lnTo>
                <a:cubicBezTo>
                  <a:pt x="3889406" y="169652"/>
                  <a:pt x="4303879" y="0"/>
                  <a:pt x="4761693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0000"/>
                </a:schemeClr>
              </a:gs>
              <a:gs pos="100000">
                <a:schemeClr val="accent2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9" name="任意多边形: 形状 14"/>
          <p:cNvSpPr/>
          <p:nvPr/>
        </p:nvSpPr>
        <p:spPr>
          <a:xfrm>
            <a:off x="0" y="5421313"/>
            <a:ext cx="9144000" cy="1436688"/>
          </a:xfrm>
          <a:custGeom>
            <a:gdLst>
              <a:gd name="connsiteX0" fmla="*/ 1825119 w 12192000"/>
              <a:gd name="connsiteY0" fmla="*/ 0 h 1445191"/>
              <a:gd name="connsiteX1" fmla="*/ 2676215 w 12192000"/>
              <a:gd name="connsiteY1" fmla="*/ 335498 h 1445191"/>
              <a:gd name="connsiteX2" fmla="*/ 2725007 w 12192000"/>
              <a:gd name="connsiteY2" fmla="*/ 402142 h 1445191"/>
              <a:gd name="connsiteX3" fmla="*/ 2887042 w 12192000"/>
              <a:gd name="connsiteY3" fmla="*/ 336937 h 1445191"/>
              <a:gd name="connsiteX4" fmla="*/ 3286558 w 12192000"/>
              <a:gd name="connsiteY4" fmla="*/ 277137 h 1445191"/>
              <a:gd name="connsiteX5" fmla="*/ 4137654 w 12192000"/>
              <a:gd name="connsiteY5" fmla="*/ 612635 h 1445191"/>
              <a:gd name="connsiteX6" fmla="*/ 4137762 w 12192000"/>
              <a:gd name="connsiteY6" fmla="*/ 612785 h 1445191"/>
              <a:gd name="connsiteX7" fmla="*/ 4173314 w 12192000"/>
              <a:gd name="connsiteY7" fmla="*/ 564223 h 1445191"/>
              <a:gd name="connsiteX8" fmla="*/ 5259074 w 12192000"/>
              <a:gd name="connsiteY8" fmla="*/ 136221 h 1445191"/>
              <a:gd name="connsiteX9" fmla="*/ 5883199 w 12192000"/>
              <a:gd name="connsiteY9" fmla="*/ 253387 h 1445191"/>
              <a:gd name="connsiteX10" fmla="*/ 5937700 w 12192000"/>
              <a:gd name="connsiteY10" fmla="*/ 277935 h 1445191"/>
              <a:gd name="connsiteX11" fmla="*/ 5998970 w 12192000"/>
              <a:gd name="connsiteY11" fmla="*/ 222879 h 1445191"/>
              <a:gd name="connsiteX12" fmla="*/ 6724734 w 12192000"/>
              <a:gd name="connsiteY12" fmla="*/ 0 h 1445191"/>
              <a:gd name="connsiteX13" fmla="*/ 7450498 w 12192000"/>
              <a:gd name="connsiteY13" fmla="*/ 222879 h 1445191"/>
              <a:gd name="connsiteX14" fmla="*/ 7504128 w 12192000"/>
              <a:gd name="connsiteY14" fmla="*/ 271069 h 1445191"/>
              <a:gd name="connsiteX15" fmla="*/ 7515578 w 12192000"/>
              <a:gd name="connsiteY15" fmla="*/ 265911 h 1445191"/>
              <a:gd name="connsiteX16" fmla="*/ 8139707 w 12192000"/>
              <a:gd name="connsiteY16" fmla="*/ 148745 h 1445191"/>
              <a:gd name="connsiteX17" fmla="*/ 9129790 w 12192000"/>
              <a:gd name="connsiteY17" fmla="*/ 484217 h 1445191"/>
              <a:gd name="connsiteX18" fmla="*/ 9258974 w 12192000"/>
              <a:gd name="connsiteY18" fmla="*/ 615575 h 1445191"/>
              <a:gd name="connsiteX19" fmla="*/ 9261126 w 12192000"/>
              <a:gd name="connsiteY19" fmla="*/ 612634 h 1445191"/>
              <a:gd name="connsiteX20" fmla="*/ 10112222 w 12192000"/>
              <a:gd name="connsiteY20" fmla="*/ 277136 h 1445191"/>
              <a:gd name="connsiteX21" fmla="*/ 10686084 w 12192000"/>
              <a:gd name="connsiteY21" fmla="*/ 407095 h 1445191"/>
              <a:gd name="connsiteX22" fmla="*/ 10698420 w 12192000"/>
              <a:gd name="connsiteY22" fmla="*/ 414641 h 1445191"/>
              <a:gd name="connsiteX23" fmla="*/ 10756361 w 12192000"/>
              <a:gd name="connsiteY23" fmla="*/ 335498 h 1445191"/>
              <a:gd name="connsiteX24" fmla="*/ 11607457 w 12192000"/>
              <a:gd name="connsiteY24" fmla="*/ 0 h 1445191"/>
              <a:gd name="connsiteX25" fmla="*/ 12096693 w 12192000"/>
              <a:gd name="connsiteY25" fmla="*/ 91844 h 1445191"/>
              <a:gd name="connsiteX26" fmla="*/ 12192000 w 12192000"/>
              <a:gd name="connsiteY26" fmla="*/ 135942 h 1445191"/>
              <a:gd name="connsiteX27" fmla="*/ 12192000 w 12192000"/>
              <a:gd name="connsiteY27" fmla="*/ 1445191 h 1445191"/>
              <a:gd name="connsiteX28" fmla="*/ 0 w 12192000"/>
              <a:gd name="connsiteY28" fmla="*/ 1445191 h 1445191"/>
              <a:gd name="connsiteX29" fmla="*/ 0 w 12192000"/>
              <a:gd name="connsiteY29" fmla="*/ 326970 h 1445191"/>
              <a:gd name="connsiteX30" fmla="*/ 2069 w 12192000"/>
              <a:gd name="connsiteY30" fmla="*/ 326409 h 1445191"/>
              <a:gd name="connsiteX31" fmla="*/ 329894 w 12192000"/>
              <a:gd name="connsiteY31" fmla="*/ 289663 h 1445191"/>
              <a:gd name="connsiteX32" fmla="*/ 878628 w 12192000"/>
              <a:gd name="connsiteY32" fmla="*/ 397949 h 1445191"/>
              <a:gd name="connsiteX33" fmla="*/ 914726 w 12192000"/>
              <a:gd name="connsiteY33" fmla="*/ 416495 h 1445191"/>
              <a:gd name="connsiteX34" fmla="*/ 974025 w 12192000"/>
              <a:gd name="connsiteY34" fmla="*/ 335498 h 1445191"/>
              <a:gd name="connsiteX35" fmla="*/ 1825119 w 12192000"/>
              <a:gd name="connsiteY35" fmla="*/ 0 h 1445191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2192000" h="1445191">
                <a:moveTo>
                  <a:pt x="1825119" y="0"/>
                </a:moveTo>
                <a:cubicBezTo>
                  <a:pt x="2179406" y="0"/>
                  <a:pt x="2491766" y="133083"/>
                  <a:pt x="2676215" y="335498"/>
                </a:cubicBezTo>
                <a:lnTo>
                  <a:pt x="2725007" y="402142"/>
                </a:lnTo>
                <a:lnTo>
                  <a:pt x="2887042" y="336937"/>
                </a:lnTo>
                <a:cubicBezTo>
                  <a:pt x="3009837" y="298430"/>
                  <a:pt x="3144843" y="277137"/>
                  <a:pt x="3286558" y="277137"/>
                </a:cubicBezTo>
                <a:cubicBezTo>
                  <a:pt x="3640842" y="277137"/>
                  <a:pt x="3953203" y="410220"/>
                  <a:pt x="4137654" y="612635"/>
                </a:cubicBezTo>
                <a:lnTo>
                  <a:pt x="4137762" y="612785"/>
                </a:lnTo>
                <a:lnTo>
                  <a:pt x="4173314" y="564223"/>
                </a:lnTo>
                <a:cubicBezTo>
                  <a:pt x="4408621" y="305997"/>
                  <a:pt x="4807103" y="136221"/>
                  <a:pt x="5259074" y="136221"/>
                </a:cubicBezTo>
                <a:cubicBezTo>
                  <a:pt x="5485056" y="136221"/>
                  <a:pt x="5697670" y="178665"/>
                  <a:pt x="5883199" y="253387"/>
                </a:cubicBezTo>
                <a:lnTo>
                  <a:pt x="5937700" y="277935"/>
                </a:lnTo>
                <a:lnTo>
                  <a:pt x="5998970" y="222879"/>
                </a:lnTo>
                <a:cubicBezTo>
                  <a:pt x="6184708" y="85173"/>
                  <a:pt x="6441306" y="0"/>
                  <a:pt x="6724734" y="0"/>
                </a:cubicBezTo>
                <a:cubicBezTo>
                  <a:pt x="7008162" y="0"/>
                  <a:pt x="7264760" y="85173"/>
                  <a:pt x="7450498" y="222879"/>
                </a:cubicBezTo>
                <a:lnTo>
                  <a:pt x="7504128" y="271069"/>
                </a:lnTo>
                <a:lnTo>
                  <a:pt x="7515578" y="265911"/>
                </a:lnTo>
                <a:cubicBezTo>
                  <a:pt x="7701109" y="191189"/>
                  <a:pt x="7913723" y="148745"/>
                  <a:pt x="8139707" y="148745"/>
                </a:cubicBezTo>
                <a:cubicBezTo>
                  <a:pt x="8535178" y="148745"/>
                  <a:pt x="8889702" y="278730"/>
                  <a:pt x="9129790" y="484217"/>
                </a:cubicBezTo>
                <a:lnTo>
                  <a:pt x="9258974" y="615575"/>
                </a:lnTo>
                <a:lnTo>
                  <a:pt x="9261126" y="612634"/>
                </a:lnTo>
                <a:cubicBezTo>
                  <a:pt x="9445576" y="410219"/>
                  <a:pt x="9757936" y="277136"/>
                  <a:pt x="10112222" y="277136"/>
                </a:cubicBezTo>
                <a:cubicBezTo>
                  <a:pt x="10324793" y="277136"/>
                  <a:pt x="10522273" y="325046"/>
                  <a:pt x="10686084" y="407095"/>
                </a:cubicBezTo>
                <a:lnTo>
                  <a:pt x="10698420" y="414641"/>
                </a:lnTo>
                <a:lnTo>
                  <a:pt x="10756361" y="335498"/>
                </a:lnTo>
                <a:cubicBezTo>
                  <a:pt x="10940811" y="133083"/>
                  <a:pt x="11253171" y="0"/>
                  <a:pt x="11607457" y="0"/>
                </a:cubicBezTo>
                <a:cubicBezTo>
                  <a:pt x="11784600" y="0"/>
                  <a:pt x="11951262" y="33271"/>
                  <a:pt x="12096693" y="91844"/>
                </a:cubicBezTo>
                <a:lnTo>
                  <a:pt x="12192000" y="135942"/>
                </a:lnTo>
                <a:lnTo>
                  <a:pt x="12192000" y="1445191"/>
                </a:lnTo>
                <a:lnTo>
                  <a:pt x="0" y="1445191"/>
                </a:lnTo>
                <a:lnTo>
                  <a:pt x="0" y="326970"/>
                </a:lnTo>
                <a:lnTo>
                  <a:pt x="2069" y="326409"/>
                </a:lnTo>
                <a:cubicBezTo>
                  <a:pt x="105629" y="302528"/>
                  <a:pt x="215735" y="289663"/>
                  <a:pt x="329894" y="289663"/>
                </a:cubicBezTo>
                <a:cubicBezTo>
                  <a:pt x="529672" y="289663"/>
                  <a:pt x="717038" y="329061"/>
                  <a:pt x="878628" y="397949"/>
                </a:cubicBezTo>
                <a:lnTo>
                  <a:pt x="914726" y="416495"/>
                </a:lnTo>
                <a:lnTo>
                  <a:pt x="974025" y="335498"/>
                </a:lnTo>
                <a:cubicBezTo>
                  <a:pt x="1158473" y="133083"/>
                  <a:pt x="1470835" y="0"/>
                  <a:pt x="1825119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1000"/>
                </a:schemeClr>
              </a:gs>
              <a:gs pos="100000">
                <a:schemeClr val="accent2">
                  <a:alpha val="3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0" name="任意多边形: 形状 15"/>
          <p:cNvSpPr/>
          <p:nvPr/>
        </p:nvSpPr>
        <p:spPr>
          <a:xfrm>
            <a:off x="0" y="5722938"/>
            <a:ext cx="9144000" cy="1135063"/>
          </a:xfrm>
          <a:custGeom>
            <a:gdLst>
              <a:gd name="connsiteX0" fmla="*/ 4165443 w 12192000"/>
              <a:gd name="connsiteY0" fmla="*/ 0 h 1133339"/>
              <a:gd name="connsiteX1" fmla="*/ 4793789 w 12192000"/>
              <a:gd name="connsiteY1" fmla="*/ 268294 h 1133339"/>
              <a:gd name="connsiteX2" fmla="*/ 4822897 w 12192000"/>
              <a:gd name="connsiteY2" fmla="*/ 311359 h 1133339"/>
              <a:gd name="connsiteX3" fmla="*/ 4850903 w 12192000"/>
              <a:gd name="connsiteY3" fmla="*/ 309092 h 1133339"/>
              <a:gd name="connsiteX4" fmla="*/ 5389486 w 12192000"/>
              <a:gd name="connsiteY4" fmla="*/ 539058 h 1133339"/>
              <a:gd name="connsiteX5" fmla="*/ 5423004 w 12192000"/>
              <a:gd name="connsiteY5" fmla="*/ 588645 h 1133339"/>
              <a:gd name="connsiteX6" fmla="*/ 5512341 w 12192000"/>
              <a:gd name="connsiteY6" fmla="*/ 549703 h 1133339"/>
              <a:gd name="connsiteX7" fmla="*/ 5765161 w 12192000"/>
              <a:gd name="connsiteY7" fmla="*/ 508714 h 1133339"/>
              <a:gd name="connsiteX8" fmla="*/ 5820259 w 12192000"/>
              <a:gd name="connsiteY8" fmla="*/ 512618 h 1133339"/>
              <a:gd name="connsiteX9" fmla="*/ 5859170 w 12192000"/>
              <a:gd name="connsiteY9" fmla="*/ 474742 h 1133339"/>
              <a:gd name="connsiteX10" fmla="*/ 6318443 w 12192000"/>
              <a:gd name="connsiteY10" fmla="*/ 321971 h 1133339"/>
              <a:gd name="connsiteX11" fmla="*/ 6571261 w 12192000"/>
              <a:gd name="connsiteY11" fmla="*/ 362960 h 1133339"/>
              <a:gd name="connsiteX12" fmla="*/ 6669499 w 12192000"/>
              <a:gd name="connsiteY12" fmla="*/ 405780 h 1133339"/>
              <a:gd name="connsiteX13" fmla="*/ 6680980 w 12192000"/>
              <a:gd name="connsiteY13" fmla="*/ 398172 h 1133339"/>
              <a:gd name="connsiteX14" fmla="*/ 7044125 w 12192000"/>
              <a:gd name="connsiteY14" fmla="*/ 309092 h 1133339"/>
              <a:gd name="connsiteX15" fmla="*/ 7503396 w 12192000"/>
              <a:gd name="connsiteY15" fmla="*/ 461863 h 1133339"/>
              <a:gd name="connsiteX16" fmla="*/ 7549263 w 12192000"/>
              <a:gd name="connsiteY16" fmla="*/ 506507 h 1133339"/>
              <a:gd name="connsiteX17" fmla="*/ 7557270 w 12192000"/>
              <a:gd name="connsiteY17" fmla="*/ 501203 h 1133339"/>
              <a:gd name="connsiteX18" fmla="*/ 7920415 w 12192000"/>
              <a:gd name="connsiteY18" fmla="*/ 412123 h 1133339"/>
              <a:gd name="connsiteX19" fmla="*/ 8518883 w 12192000"/>
              <a:gd name="connsiteY19" fmla="*/ 730689 h 1133339"/>
              <a:gd name="connsiteX20" fmla="*/ 8523397 w 12192000"/>
              <a:gd name="connsiteY20" fmla="*/ 742369 h 1133339"/>
              <a:gd name="connsiteX21" fmla="*/ 8530242 w 12192000"/>
              <a:gd name="connsiteY21" fmla="*/ 732242 h 1133339"/>
              <a:gd name="connsiteX22" fmla="*/ 9068825 w 12192000"/>
              <a:gd name="connsiteY22" fmla="*/ 502276 h 1133339"/>
              <a:gd name="connsiteX23" fmla="*/ 9292147 w 12192000"/>
              <a:gd name="connsiteY23" fmla="*/ 533926 h 1133339"/>
              <a:gd name="connsiteX24" fmla="*/ 9381057 w 12192000"/>
              <a:gd name="connsiteY24" fmla="*/ 567236 h 1133339"/>
              <a:gd name="connsiteX25" fmla="*/ 9408408 w 12192000"/>
              <a:gd name="connsiteY25" fmla="*/ 526771 h 1133339"/>
              <a:gd name="connsiteX26" fmla="*/ 9788804 w 12192000"/>
              <a:gd name="connsiteY26" fmla="*/ 364348 h 1133339"/>
              <a:gd name="connsiteX27" fmla="*/ 10169201 w 12192000"/>
              <a:gd name="connsiteY27" fmla="*/ 526771 h 1133339"/>
              <a:gd name="connsiteX28" fmla="*/ 10193126 w 12192000"/>
              <a:gd name="connsiteY28" fmla="*/ 562169 h 1133339"/>
              <a:gd name="connsiteX29" fmla="*/ 10221725 w 12192000"/>
              <a:gd name="connsiteY29" fmla="*/ 549703 h 1133339"/>
              <a:gd name="connsiteX30" fmla="*/ 10474543 w 12192000"/>
              <a:gd name="connsiteY30" fmla="*/ 508714 h 1133339"/>
              <a:gd name="connsiteX31" fmla="*/ 11030020 w 12192000"/>
              <a:gd name="connsiteY31" fmla="*/ 759843 h 1133339"/>
              <a:gd name="connsiteX32" fmla="*/ 11042281 w 12192000"/>
              <a:gd name="connsiteY32" fmla="*/ 779672 h 1133339"/>
              <a:gd name="connsiteX33" fmla="*/ 11058727 w 12192000"/>
              <a:gd name="connsiteY33" fmla="*/ 737128 h 1133339"/>
              <a:gd name="connsiteX34" fmla="*/ 11657193 w 12192000"/>
              <a:gd name="connsiteY34" fmla="*/ 418562 h 1133339"/>
              <a:gd name="connsiteX35" fmla="*/ 11910011 w 12192000"/>
              <a:gd name="connsiteY35" fmla="*/ 459551 h 1133339"/>
              <a:gd name="connsiteX36" fmla="*/ 12013158 w 12192000"/>
              <a:gd name="connsiteY36" fmla="*/ 504512 h 1133339"/>
              <a:gd name="connsiteX37" fmla="*/ 12070208 w 12192000"/>
              <a:gd name="connsiteY37" fmla="*/ 448985 h 1133339"/>
              <a:gd name="connsiteX38" fmla="*/ 12166333 w 12192000"/>
              <a:gd name="connsiteY38" fmla="*/ 385294 h 1133339"/>
              <a:gd name="connsiteX39" fmla="*/ 12192000 w 12192000"/>
              <a:gd name="connsiteY39" fmla="*/ 374106 h 1133339"/>
              <a:gd name="connsiteX40" fmla="*/ 12192000 w 12192000"/>
              <a:gd name="connsiteY40" fmla="*/ 1133339 h 1133339"/>
              <a:gd name="connsiteX41" fmla="*/ 0 w 12192000"/>
              <a:gd name="connsiteY41" fmla="*/ 1133339 h 1133339"/>
              <a:gd name="connsiteX42" fmla="*/ 0 w 12192000"/>
              <a:gd name="connsiteY42" fmla="*/ 486996 h 1133339"/>
              <a:gd name="connsiteX43" fmla="*/ 71 w 12192000"/>
              <a:gd name="connsiteY43" fmla="*/ 486956 h 1133339"/>
              <a:gd name="connsiteX44" fmla="*/ 336420 w 12192000"/>
              <a:gd name="connsiteY44" fmla="*/ 418562 h 1133339"/>
              <a:gd name="connsiteX45" fmla="*/ 611086 w 12192000"/>
              <a:gd name="connsiteY45" fmla="*/ 463094 h 1133339"/>
              <a:gd name="connsiteX46" fmla="*/ 684818 w 12192000"/>
              <a:gd name="connsiteY46" fmla="*/ 495232 h 1133339"/>
              <a:gd name="connsiteX47" fmla="*/ 719102 w 12192000"/>
              <a:gd name="connsiteY47" fmla="*/ 461863 h 1133339"/>
              <a:gd name="connsiteX48" fmla="*/ 1178373 w 12192000"/>
              <a:gd name="connsiteY48" fmla="*/ 309092 h 1133339"/>
              <a:gd name="connsiteX49" fmla="*/ 1431191 w 12192000"/>
              <a:gd name="connsiteY49" fmla="*/ 350081 h 1133339"/>
              <a:gd name="connsiteX50" fmla="*/ 1535098 w 12192000"/>
              <a:gd name="connsiteY50" fmla="*/ 395372 h 1133339"/>
              <a:gd name="connsiteX51" fmla="*/ 1601328 w 12192000"/>
              <a:gd name="connsiteY51" fmla="*/ 366503 h 1133339"/>
              <a:gd name="connsiteX52" fmla="*/ 1875994 w 12192000"/>
              <a:gd name="connsiteY52" fmla="*/ 321971 h 1133339"/>
              <a:gd name="connsiteX53" fmla="*/ 2526182 w 12192000"/>
              <a:gd name="connsiteY53" fmla="*/ 668067 h 1133339"/>
              <a:gd name="connsiteX54" fmla="*/ 2552597 w 12192000"/>
              <a:gd name="connsiteY54" fmla="*/ 736404 h 1133339"/>
              <a:gd name="connsiteX55" fmla="*/ 2571015 w 12192000"/>
              <a:gd name="connsiteY55" fmla="*/ 731813 h 1133339"/>
              <a:gd name="connsiteX56" fmla="*/ 2701915 w 12192000"/>
              <a:gd name="connsiteY56" fmla="*/ 721216 h 1133339"/>
              <a:gd name="connsiteX57" fmla="*/ 2724369 w 12192000"/>
              <a:gd name="connsiteY57" fmla="*/ 722353 h 1133339"/>
              <a:gd name="connsiteX58" fmla="*/ 2760974 w 12192000"/>
              <a:gd name="connsiteY58" fmla="*/ 627658 h 1133339"/>
              <a:gd name="connsiteX59" fmla="*/ 3359439 w 12192000"/>
              <a:gd name="connsiteY59" fmla="*/ 309092 h 1133339"/>
              <a:gd name="connsiteX60" fmla="*/ 3490338 w 12192000"/>
              <a:gd name="connsiteY60" fmla="*/ 319689 h 1133339"/>
              <a:gd name="connsiteX61" fmla="*/ 3500624 w 12192000"/>
              <a:gd name="connsiteY61" fmla="*/ 322253 h 1133339"/>
              <a:gd name="connsiteX62" fmla="*/ 3537095 w 12192000"/>
              <a:gd name="connsiteY62" fmla="*/ 268294 h 1133339"/>
              <a:gd name="connsiteX63" fmla="*/ 4165443 w 12192000"/>
              <a:gd name="connsiteY63" fmla="*/ 0 h 1133339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2192000" h="1133339">
                <a:moveTo>
                  <a:pt x="4165443" y="0"/>
                </a:moveTo>
                <a:cubicBezTo>
                  <a:pt x="4427005" y="0"/>
                  <a:pt x="4657616" y="106424"/>
                  <a:pt x="4793789" y="268294"/>
                </a:cubicBezTo>
                <a:lnTo>
                  <a:pt x="4822897" y="311359"/>
                </a:lnTo>
                <a:lnTo>
                  <a:pt x="4850903" y="309092"/>
                </a:lnTo>
                <a:cubicBezTo>
                  <a:pt x="5075099" y="309092"/>
                  <a:pt x="5272766" y="400313"/>
                  <a:pt x="5389486" y="539058"/>
                </a:cubicBezTo>
                <a:lnTo>
                  <a:pt x="5423004" y="588645"/>
                </a:lnTo>
                <a:lnTo>
                  <a:pt x="5512341" y="549703"/>
                </a:lnTo>
                <a:cubicBezTo>
                  <a:pt x="5590047" y="523309"/>
                  <a:pt x="5675481" y="508714"/>
                  <a:pt x="5765161" y="508714"/>
                </a:cubicBezTo>
                <a:lnTo>
                  <a:pt x="5820259" y="512618"/>
                </a:lnTo>
                <a:lnTo>
                  <a:pt x="5859170" y="474742"/>
                </a:lnTo>
                <a:cubicBezTo>
                  <a:pt x="5976709" y="380352"/>
                  <a:pt x="6139086" y="321971"/>
                  <a:pt x="6318443" y="321971"/>
                </a:cubicBezTo>
                <a:cubicBezTo>
                  <a:pt x="6408121" y="321971"/>
                  <a:pt x="6493555" y="336566"/>
                  <a:pt x="6571261" y="362960"/>
                </a:cubicBezTo>
                <a:lnTo>
                  <a:pt x="6669499" y="405780"/>
                </a:lnTo>
                <a:lnTo>
                  <a:pt x="6680980" y="398172"/>
                </a:lnTo>
                <a:cubicBezTo>
                  <a:pt x="6784641" y="341931"/>
                  <a:pt x="6909609" y="309092"/>
                  <a:pt x="7044125" y="309092"/>
                </a:cubicBezTo>
                <a:cubicBezTo>
                  <a:pt x="7223481" y="309092"/>
                  <a:pt x="7385858" y="367473"/>
                  <a:pt x="7503396" y="461863"/>
                </a:cubicBezTo>
                <a:lnTo>
                  <a:pt x="7549263" y="506507"/>
                </a:lnTo>
                <a:lnTo>
                  <a:pt x="7557270" y="501203"/>
                </a:lnTo>
                <a:cubicBezTo>
                  <a:pt x="7660931" y="444962"/>
                  <a:pt x="7785899" y="412123"/>
                  <a:pt x="7920415" y="412123"/>
                </a:cubicBezTo>
                <a:cubicBezTo>
                  <a:pt x="8189451" y="412123"/>
                  <a:pt x="8420281" y="543481"/>
                  <a:pt x="8518883" y="730689"/>
                </a:cubicBezTo>
                <a:lnTo>
                  <a:pt x="8523397" y="742369"/>
                </a:lnTo>
                <a:lnTo>
                  <a:pt x="8530242" y="732242"/>
                </a:lnTo>
                <a:cubicBezTo>
                  <a:pt x="8646964" y="593497"/>
                  <a:pt x="8844630" y="502276"/>
                  <a:pt x="9068825" y="502276"/>
                </a:cubicBezTo>
                <a:cubicBezTo>
                  <a:pt x="9147294" y="502276"/>
                  <a:pt x="9222512" y="513450"/>
                  <a:pt x="9292147" y="533926"/>
                </a:cubicBezTo>
                <a:lnTo>
                  <a:pt x="9381057" y="567236"/>
                </a:lnTo>
                <a:lnTo>
                  <a:pt x="9408408" y="526771"/>
                </a:lnTo>
                <a:cubicBezTo>
                  <a:pt x="9490847" y="428776"/>
                  <a:pt x="9630456" y="364348"/>
                  <a:pt x="9788804" y="364348"/>
                </a:cubicBezTo>
                <a:cubicBezTo>
                  <a:pt x="9947151" y="364348"/>
                  <a:pt x="10086761" y="428776"/>
                  <a:pt x="10169201" y="526771"/>
                </a:cubicBezTo>
                <a:lnTo>
                  <a:pt x="10193126" y="562169"/>
                </a:lnTo>
                <a:lnTo>
                  <a:pt x="10221725" y="549703"/>
                </a:lnTo>
                <a:cubicBezTo>
                  <a:pt x="10299432" y="523309"/>
                  <a:pt x="10384865" y="508714"/>
                  <a:pt x="10474543" y="508714"/>
                </a:cubicBezTo>
                <a:cubicBezTo>
                  <a:pt x="10709949" y="508714"/>
                  <a:pt x="10916105" y="609285"/>
                  <a:pt x="11030020" y="759843"/>
                </a:cubicBezTo>
                <a:lnTo>
                  <a:pt x="11042281" y="779672"/>
                </a:lnTo>
                <a:lnTo>
                  <a:pt x="11058727" y="737128"/>
                </a:lnTo>
                <a:cubicBezTo>
                  <a:pt x="11157327" y="549920"/>
                  <a:pt x="11388158" y="418562"/>
                  <a:pt x="11657193" y="418562"/>
                </a:cubicBezTo>
                <a:cubicBezTo>
                  <a:pt x="11746871" y="418562"/>
                  <a:pt x="11832305" y="433157"/>
                  <a:pt x="11910011" y="459551"/>
                </a:cubicBezTo>
                <a:lnTo>
                  <a:pt x="12013158" y="504512"/>
                </a:lnTo>
                <a:lnTo>
                  <a:pt x="12070208" y="448985"/>
                </a:lnTo>
                <a:cubicBezTo>
                  <a:pt x="12099592" y="425388"/>
                  <a:pt x="12131779" y="404041"/>
                  <a:pt x="12166333" y="385294"/>
                </a:cubicBezTo>
                <a:lnTo>
                  <a:pt x="12192000" y="374106"/>
                </a:lnTo>
                <a:lnTo>
                  <a:pt x="12192000" y="1133339"/>
                </a:lnTo>
                <a:lnTo>
                  <a:pt x="0" y="1133339"/>
                </a:lnTo>
                <a:lnTo>
                  <a:pt x="0" y="486996"/>
                </a:lnTo>
                <a:lnTo>
                  <a:pt x="71" y="486956"/>
                </a:lnTo>
                <a:cubicBezTo>
                  <a:pt x="100055" y="443338"/>
                  <a:pt x="214635" y="418562"/>
                  <a:pt x="336420" y="418562"/>
                </a:cubicBezTo>
                <a:cubicBezTo>
                  <a:pt x="433848" y="418562"/>
                  <a:pt x="526664" y="434418"/>
                  <a:pt x="611086" y="463094"/>
                </a:cubicBezTo>
                <a:lnTo>
                  <a:pt x="684818" y="495232"/>
                </a:lnTo>
                <a:lnTo>
                  <a:pt x="719102" y="461863"/>
                </a:lnTo>
                <a:cubicBezTo>
                  <a:pt x="836640" y="367473"/>
                  <a:pt x="999017" y="309092"/>
                  <a:pt x="1178373" y="309092"/>
                </a:cubicBezTo>
                <a:cubicBezTo>
                  <a:pt x="1268052" y="309092"/>
                  <a:pt x="1353485" y="323687"/>
                  <a:pt x="1431191" y="350081"/>
                </a:cubicBezTo>
                <a:lnTo>
                  <a:pt x="1535098" y="395372"/>
                </a:lnTo>
                <a:lnTo>
                  <a:pt x="1601328" y="366503"/>
                </a:lnTo>
                <a:cubicBezTo>
                  <a:pt x="1685751" y="337827"/>
                  <a:pt x="1778567" y="321971"/>
                  <a:pt x="1875994" y="321971"/>
                </a:cubicBezTo>
                <a:cubicBezTo>
                  <a:pt x="2168280" y="321971"/>
                  <a:pt x="2419060" y="464681"/>
                  <a:pt x="2526182" y="668067"/>
                </a:cubicBezTo>
                <a:lnTo>
                  <a:pt x="2552597" y="736404"/>
                </a:lnTo>
                <a:lnTo>
                  <a:pt x="2571015" y="731813"/>
                </a:lnTo>
                <a:cubicBezTo>
                  <a:pt x="2613296" y="724865"/>
                  <a:pt x="2657074" y="721216"/>
                  <a:pt x="2701915" y="721216"/>
                </a:cubicBezTo>
                <a:lnTo>
                  <a:pt x="2724369" y="722353"/>
                </a:lnTo>
                <a:lnTo>
                  <a:pt x="2760974" y="627658"/>
                </a:lnTo>
                <a:cubicBezTo>
                  <a:pt x="2859573" y="440450"/>
                  <a:pt x="3090405" y="309092"/>
                  <a:pt x="3359439" y="309092"/>
                </a:cubicBezTo>
                <a:cubicBezTo>
                  <a:pt x="3404279" y="309092"/>
                  <a:pt x="3448056" y="312741"/>
                  <a:pt x="3490338" y="319689"/>
                </a:cubicBezTo>
                <a:lnTo>
                  <a:pt x="3500624" y="322253"/>
                </a:lnTo>
                <a:lnTo>
                  <a:pt x="3537095" y="268294"/>
                </a:lnTo>
                <a:cubicBezTo>
                  <a:pt x="3673270" y="106424"/>
                  <a:pt x="3903880" y="0"/>
                  <a:pt x="4165443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1" name="任意多边形 30"/>
          <p:cNvSpPr/>
          <p:nvPr/>
        </p:nvSpPr>
        <p:spPr>
          <a:xfrm rot="20700000" flipH="1">
            <a:off x="4124325" y="1689100"/>
            <a:ext cx="895350" cy="619125"/>
          </a:xfrm>
          <a:custGeom>
            <a:gdLst>
              <a:gd name="connsiteX0" fmla="*/ 811844 w 815110"/>
              <a:gd name="connsiteY0" fmla="*/ 0 h 753851"/>
              <a:gd name="connsiteX1" fmla="*/ 811221 w 815110"/>
              <a:gd name="connsiteY1" fmla="*/ 3357 h 753851"/>
              <a:gd name="connsiteX2" fmla="*/ 815110 w 815110"/>
              <a:gd name="connsiteY2" fmla="*/ 1718 h 753851"/>
              <a:gd name="connsiteX3" fmla="*/ 810512 w 815110"/>
              <a:gd name="connsiteY3" fmla="*/ 7176 h 753851"/>
              <a:gd name="connsiteX4" fmla="*/ 674407 w 815110"/>
              <a:gd name="connsiteY4" fmla="*/ 740510 h 753851"/>
              <a:gd name="connsiteX5" fmla="*/ 421276 w 815110"/>
              <a:gd name="connsiteY5" fmla="*/ 621270 h 753851"/>
              <a:gd name="connsiteX6" fmla="*/ 293771 w 815110"/>
              <a:gd name="connsiteY6" fmla="*/ 753851 h 753851"/>
              <a:gd name="connsiteX7" fmla="*/ 336279 w 815110"/>
              <a:gd name="connsiteY7" fmla="*/ 581231 h 753851"/>
              <a:gd name="connsiteX8" fmla="*/ 335005 w 815110"/>
              <a:gd name="connsiteY8" fmla="*/ 580631 h 753851"/>
              <a:gd name="connsiteX9" fmla="*/ 337035 w 815110"/>
              <a:gd name="connsiteY9" fmla="*/ 578159 h 753851"/>
              <a:gd name="connsiteX10" fmla="*/ 337278 w 815110"/>
              <a:gd name="connsiteY10" fmla="*/ 577173 h 753851"/>
              <a:gd name="connsiteX11" fmla="*/ 337691 w 815110"/>
              <a:gd name="connsiteY11" fmla="*/ 577360 h 753851"/>
              <a:gd name="connsiteX12" fmla="*/ 628627 w 815110"/>
              <a:gd name="connsiteY12" fmla="*/ 223097 h 753851"/>
              <a:gd name="connsiteX13" fmla="*/ 609342 w 815110"/>
              <a:gd name="connsiteY13" fmla="*/ 245991 h 753851"/>
              <a:gd name="connsiteX14" fmla="*/ 266398 w 815110"/>
              <a:gd name="connsiteY14" fmla="*/ 517542 h 753851"/>
              <a:gd name="connsiteX15" fmla="*/ 0 w 815110"/>
              <a:gd name="connsiteY15" fmla="*/ 345175 h 753851"/>
              <a:gd name="connsiteX16" fmla="*/ 807958 w 815110"/>
              <a:gd name="connsiteY16" fmla="*/ 4731 h 753851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15110" h="753851">
                <a:moveTo>
                  <a:pt x="811844" y="0"/>
                </a:moveTo>
                <a:lnTo>
                  <a:pt x="811221" y="3357"/>
                </a:lnTo>
                <a:lnTo>
                  <a:pt x="815110" y="1718"/>
                </a:lnTo>
                <a:lnTo>
                  <a:pt x="810512" y="7176"/>
                </a:lnTo>
                <a:lnTo>
                  <a:pt x="674407" y="740510"/>
                </a:lnTo>
                <a:lnTo>
                  <a:pt x="421276" y="621270"/>
                </a:lnTo>
                <a:lnTo>
                  <a:pt x="293771" y="753851"/>
                </a:lnTo>
                <a:lnTo>
                  <a:pt x="336279" y="581231"/>
                </a:lnTo>
                <a:lnTo>
                  <a:pt x="335005" y="580631"/>
                </a:lnTo>
                <a:lnTo>
                  <a:pt x="337035" y="578159"/>
                </a:lnTo>
                <a:lnTo>
                  <a:pt x="337278" y="577173"/>
                </a:lnTo>
                <a:lnTo>
                  <a:pt x="337691" y="577360"/>
                </a:lnTo>
                <a:lnTo>
                  <a:pt x="628627" y="223097"/>
                </a:lnTo>
                <a:lnTo>
                  <a:pt x="609342" y="245991"/>
                </a:lnTo>
                <a:lnTo>
                  <a:pt x="266398" y="517542"/>
                </a:lnTo>
                <a:lnTo>
                  <a:pt x="0" y="345175"/>
                </a:lnTo>
                <a:lnTo>
                  <a:pt x="807958" y="4731"/>
                </a:lnTo>
                <a:close/>
              </a:path>
            </a:pathLst>
          </a:custGeom>
          <a:gradFill flip="none" rotWithShape="1">
            <a:gsLst>
              <a:gs pos="100000">
                <a:schemeClr val="accent2">
                  <a:alpha val="50000"/>
                </a:schemeClr>
              </a:gs>
              <a:gs pos="0">
                <a:schemeClr val="accent2"/>
              </a:gs>
            </a:gsLst>
            <a:lin ang="135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686050" y="2591560"/>
            <a:ext cx="3771900" cy="978729"/>
          </a:xfrm>
        </p:spPr>
        <p:txBody>
          <a:bodyPr anchor="b">
            <a:normAutofit/>
          </a:bodyPr>
          <a:lstStyle>
            <a:lvl1pPr algn="ctr">
              <a:defRPr sz="4800">
                <a:solidFill>
                  <a:schemeClr val="bg1"/>
                </a:solidFill>
              </a:defRPr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18" name="内容占位符 17"/>
          <p:cNvSpPr>
            <a:spLocks noGrp="1"/>
          </p:cNvSpPr>
          <p:nvPr>
            <p:ph sz="quarter" idx="13"/>
          </p:nvPr>
        </p:nvSpPr>
        <p:spPr>
          <a:xfrm>
            <a:off x="2686050" y="3610928"/>
            <a:ext cx="3771900" cy="461665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/>
                </a:solidFill>
              </a:defRPr>
            </a:lvl1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32" name="日期占位符 2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1200"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200" b="0" i="0" u="none" strike="noStrike" kern="1200" cap="none" spc="0" normalizeH="0" baseline="0" noProof="1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3" name="页脚占位符 3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120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200" b="0" i="0" u="none" strike="noStrike" kern="1200" cap="none" spc="0" normalizeH="0" baseline="0" noProof="1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4" name="灯片编号占位符 4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/>
          <a:p>
            <a:pPr algn="r" fontAlgn="base">
              <a:lnSpc>
                <a:spcPct val="120000"/>
              </a:lnSpc>
            </a:pPr>
            <a:fld id="{9A0DB2DC-4C9A-4742-B13C-FB6460FD3503}" type="slidenum">
              <a:rPr lang="zh-CN" altLang="zh-CN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/>
            </a:fld>
            <a:endParaRPr lang="zh-CN" altLang="zh-CN" strike="noStrike" noProof="1"/>
          </a:p>
        </p:txBody>
      </p:sp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200" b="0" i="0" u="none" strike="noStrike" kern="1200" cap="none" spc="0" normalizeH="0" baseline="0" noProof="1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200" b="0" i="0" u="none" strike="noStrike" kern="1200" cap="none" spc="0" normalizeH="0" baseline="0" noProof="1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>
              <a:lnSpc>
                <a:spcPct val="120000"/>
              </a:lnSpc>
            </a:pPr>
            <a:fld id="{9A0DB2DC-4C9A-4742-B13C-FB6460FD3503}" type="slidenum">
              <a:rPr lang="zh-CN" altLang="zh-CN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/>
            </a:fld>
            <a:endParaRPr lang="zh-CN" altLang="zh-CN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picTx" preserve="1">
  <p:cSld name="图片与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711200"/>
            <a:ext cx="3196800" cy="1600200"/>
          </a:xfrm>
        </p:spPr>
        <p:txBody>
          <a:bodyPr anchor="t">
            <a:normAutofit/>
          </a:bodyPr>
          <a:lstStyle>
            <a:lvl1pPr algn="l">
              <a:defRPr sz="32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 noChangeAspect="1"/>
          </p:cNvSpPr>
          <p:nvPr>
            <p:ph type="pic" idx="1"/>
          </p:nvPr>
        </p:nvSpPr>
        <p:spPr>
          <a:xfrm>
            <a:off x="4014391" y="733425"/>
            <a:ext cx="4627800" cy="54036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marL="0" marR="0" lvl="0" indent="0" algn="l" defTabSz="685800" rtl="0" eaLnBrk="1" fontAlgn="base" latinLnBrk="0" hangingPunct="1">
              <a:lnSpc>
                <a:spcPct val="120000"/>
              </a:lnSpc>
              <a:spcBef>
                <a:spcPts val="75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400" b="0" i="0" u="none" strike="noStrike" kern="1200" cap="none" spc="0" normalizeH="0" baseline="0" noProof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单击图标添加图片</a:t>
            </a:r>
            <a:endParaRPr kumimoji="0" lang="zh-CN" altLang="en-US" sz="2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311400"/>
            <a:ext cx="3196800" cy="3811588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16" name="日期占位符 4"/>
          <p:cNvSpPr>
            <a:spLocks noGrp="1"/>
          </p:cNvSpPr>
          <p:nvPr>
            <p:ph type="dt" sz="half" idx="1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1200"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200" b="0" i="0" u="none" strike="noStrike" kern="1200" cap="none" spc="0" normalizeH="0" baseline="0" noProof="1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1" name="页脚占位符 5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120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200" b="0" i="0" u="none" strike="noStrike" kern="1200" cap="none" spc="0" normalizeH="0" baseline="0" noProof="1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2" name="灯片编号占位符 6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/>
          <a:p>
            <a:pPr algn="r" fontAlgn="base">
              <a:lnSpc>
                <a:spcPct val="120000"/>
              </a:lnSpc>
            </a:pPr>
            <a:fld id="{9A0DB2DC-4C9A-4742-B13C-FB6460FD3503}" type="slidenum">
              <a:rPr lang="zh-CN" altLang="zh-CN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/>
            </a:fld>
            <a:endParaRPr lang="zh-CN" altLang="zh-CN" strike="noStrike" noProof="1"/>
          </a:p>
        </p:txBody>
      </p:sp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vertTitleAndTx" preserve="1">
  <p:cSld name="竖排标题与文本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7368363" y="365125"/>
            <a:ext cx="1146987" cy="5811838"/>
          </a:xfrm>
        </p:spPr>
        <p:txBody>
          <a:bodyPr vert="eaVert">
            <a:normAutofit/>
          </a:bodyPr>
          <a:lstStyle>
            <a:lvl1pPr>
              <a:defRPr sz="27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6659969" cy="5811838"/>
          </a:xfrm>
        </p:spPr>
        <p:txBody>
          <a:bodyPr vert="eaVert"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16" name="日期占位符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1200"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200" b="0" i="0" u="none" strike="noStrike" kern="1200" cap="none" spc="0" normalizeH="0" baseline="0" noProof="1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1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120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200" b="0" i="0" u="none" strike="noStrike" kern="1200" cap="none" spc="0" normalizeH="0" baseline="0" noProof="1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2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/>
          <a:p>
            <a:pPr algn="r" fontAlgn="base">
              <a:lnSpc>
                <a:spcPct val="120000"/>
              </a:lnSpc>
            </a:pPr>
            <a:fld id="{9A0DB2DC-4C9A-4742-B13C-FB6460FD3503}" type="slidenum">
              <a:rPr lang="zh-CN" altLang="zh-CN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/>
            </a:fld>
            <a:endParaRPr lang="zh-CN" altLang="zh-CN" strike="noStrike" noProof="1"/>
          </a:p>
        </p:txBody>
      </p:sp>
    </p:spTree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preserve="1">
  <p:cSld name="内容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628650" y="551544"/>
            <a:ext cx="7886700" cy="5558971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16" name="日期占位符 2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1200"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200" b="0" i="0" u="none" strike="noStrike" kern="1200" cap="none" spc="0" normalizeH="0" baseline="0" noProof="1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1" name="页脚占位符 3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120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200" b="0" i="0" u="none" strike="noStrike" kern="1200" cap="none" spc="0" normalizeH="0" baseline="0" noProof="1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2" name="灯片编号占位符 4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/>
          <a:p>
            <a:pPr algn="r" fontAlgn="base">
              <a:lnSpc>
                <a:spcPct val="120000"/>
              </a:lnSpc>
            </a:pPr>
            <a:fld id="{9A0DB2DC-4C9A-4742-B13C-FB6460FD3503}" type="slidenum">
              <a:rPr lang="zh-CN" altLang="zh-CN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/>
            </a:fld>
            <a:endParaRPr lang="zh-CN" altLang="zh-CN" strike="noStrike" noProof="1"/>
          </a:p>
        </p:txBody>
      </p:sp>
    </p:spTree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6" name="任意多边形 30"/>
          <p:cNvSpPr/>
          <p:nvPr/>
        </p:nvSpPr>
        <p:spPr>
          <a:xfrm rot="20700000" flipH="1">
            <a:off x="6426200" y="636588"/>
            <a:ext cx="896938" cy="619125"/>
          </a:xfrm>
          <a:custGeom>
            <a:gdLst>
              <a:gd name="connsiteX0" fmla="*/ 811844 w 815110"/>
              <a:gd name="connsiteY0" fmla="*/ 0 h 753851"/>
              <a:gd name="connsiteX1" fmla="*/ 811221 w 815110"/>
              <a:gd name="connsiteY1" fmla="*/ 3357 h 753851"/>
              <a:gd name="connsiteX2" fmla="*/ 815110 w 815110"/>
              <a:gd name="connsiteY2" fmla="*/ 1718 h 753851"/>
              <a:gd name="connsiteX3" fmla="*/ 810512 w 815110"/>
              <a:gd name="connsiteY3" fmla="*/ 7176 h 753851"/>
              <a:gd name="connsiteX4" fmla="*/ 674407 w 815110"/>
              <a:gd name="connsiteY4" fmla="*/ 740510 h 753851"/>
              <a:gd name="connsiteX5" fmla="*/ 421276 w 815110"/>
              <a:gd name="connsiteY5" fmla="*/ 621270 h 753851"/>
              <a:gd name="connsiteX6" fmla="*/ 293771 w 815110"/>
              <a:gd name="connsiteY6" fmla="*/ 753851 h 753851"/>
              <a:gd name="connsiteX7" fmla="*/ 336279 w 815110"/>
              <a:gd name="connsiteY7" fmla="*/ 581231 h 753851"/>
              <a:gd name="connsiteX8" fmla="*/ 335005 w 815110"/>
              <a:gd name="connsiteY8" fmla="*/ 580631 h 753851"/>
              <a:gd name="connsiteX9" fmla="*/ 337035 w 815110"/>
              <a:gd name="connsiteY9" fmla="*/ 578159 h 753851"/>
              <a:gd name="connsiteX10" fmla="*/ 337278 w 815110"/>
              <a:gd name="connsiteY10" fmla="*/ 577173 h 753851"/>
              <a:gd name="connsiteX11" fmla="*/ 337691 w 815110"/>
              <a:gd name="connsiteY11" fmla="*/ 577360 h 753851"/>
              <a:gd name="connsiteX12" fmla="*/ 628627 w 815110"/>
              <a:gd name="connsiteY12" fmla="*/ 223097 h 753851"/>
              <a:gd name="connsiteX13" fmla="*/ 609342 w 815110"/>
              <a:gd name="connsiteY13" fmla="*/ 245991 h 753851"/>
              <a:gd name="connsiteX14" fmla="*/ 266398 w 815110"/>
              <a:gd name="connsiteY14" fmla="*/ 517542 h 753851"/>
              <a:gd name="connsiteX15" fmla="*/ 0 w 815110"/>
              <a:gd name="connsiteY15" fmla="*/ 345175 h 753851"/>
              <a:gd name="connsiteX16" fmla="*/ 807958 w 815110"/>
              <a:gd name="connsiteY16" fmla="*/ 4731 h 753851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15110" h="753851">
                <a:moveTo>
                  <a:pt x="811844" y="0"/>
                </a:moveTo>
                <a:lnTo>
                  <a:pt x="811221" y="3357"/>
                </a:lnTo>
                <a:lnTo>
                  <a:pt x="815110" y="1718"/>
                </a:lnTo>
                <a:lnTo>
                  <a:pt x="810512" y="7176"/>
                </a:lnTo>
                <a:lnTo>
                  <a:pt x="674407" y="740510"/>
                </a:lnTo>
                <a:lnTo>
                  <a:pt x="421276" y="621270"/>
                </a:lnTo>
                <a:lnTo>
                  <a:pt x="293771" y="753851"/>
                </a:lnTo>
                <a:lnTo>
                  <a:pt x="336279" y="581231"/>
                </a:lnTo>
                <a:lnTo>
                  <a:pt x="335005" y="580631"/>
                </a:lnTo>
                <a:lnTo>
                  <a:pt x="337035" y="578159"/>
                </a:lnTo>
                <a:lnTo>
                  <a:pt x="337278" y="577173"/>
                </a:lnTo>
                <a:lnTo>
                  <a:pt x="337691" y="577360"/>
                </a:lnTo>
                <a:lnTo>
                  <a:pt x="628627" y="223097"/>
                </a:lnTo>
                <a:lnTo>
                  <a:pt x="609342" y="245991"/>
                </a:lnTo>
                <a:lnTo>
                  <a:pt x="266398" y="517542"/>
                </a:lnTo>
                <a:lnTo>
                  <a:pt x="0" y="345175"/>
                </a:lnTo>
                <a:lnTo>
                  <a:pt x="807958" y="4731"/>
                </a:lnTo>
                <a:close/>
              </a:path>
            </a:pathLst>
          </a:custGeom>
          <a:gradFill flip="none" rotWithShape="1">
            <a:gsLst>
              <a:gs pos="100000">
                <a:schemeClr val="accent2">
                  <a:alpha val="50000"/>
                </a:schemeClr>
              </a:gs>
              <a:gs pos="0">
                <a:schemeClr val="accent2"/>
              </a:gs>
            </a:gsLst>
            <a:lin ang="135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9228" name="组合 16"/>
          <p:cNvGrpSpPr/>
          <p:nvPr/>
        </p:nvGrpSpPr>
        <p:grpSpPr>
          <a:xfrm>
            <a:off x="581025" y="3287713"/>
            <a:ext cx="1171575" cy="268287"/>
            <a:chOff x="580290" y="3288314"/>
            <a:chExt cx="1172059" cy="267237"/>
          </a:xfrm>
        </p:grpSpPr>
        <p:sp>
          <p:nvSpPr>
            <p:cNvPr id="22" name="椭圆 21"/>
            <p:cNvSpPr/>
            <p:nvPr/>
          </p:nvSpPr>
          <p:spPr>
            <a:xfrm rot="10800000">
              <a:off x="580290" y="3288314"/>
              <a:ext cx="266810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3" name="椭圆 22"/>
            <p:cNvSpPr/>
            <p:nvPr/>
          </p:nvSpPr>
          <p:spPr>
            <a:xfrm rot="10800000">
              <a:off x="1172673" y="3321521"/>
              <a:ext cx="201695" cy="200824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4" name="椭圆 23"/>
            <p:cNvSpPr/>
            <p:nvPr/>
          </p:nvSpPr>
          <p:spPr>
            <a:xfrm rot="10800000">
              <a:off x="1618944" y="3354728"/>
              <a:ext cx="133405" cy="13440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grpSp>
        <p:nvGrpSpPr>
          <p:cNvPr id="9232" name="组合 17"/>
          <p:cNvGrpSpPr/>
          <p:nvPr/>
        </p:nvGrpSpPr>
        <p:grpSpPr>
          <a:xfrm flipH="1">
            <a:off x="7386638" y="3295650"/>
            <a:ext cx="1173162" cy="266700"/>
            <a:chOff x="580290" y="3288314"/>
            <a:chExt cx="1172059" cy="267237"/>
          </a:xfrm>
        </p:grpSpPr>
        <p:sp>
          <p:nvSpPr>
            <p:cNvPr id="26" name="椭圆 25"/>
            <p:cNvSpPr/>
            <p:nvPr/>
          </p:nvSpPr>
          <p:spPr>
            <a:xfrm rot="10800000">
              <a:off x="580290" y="3288314"/>
              <a:ext cx="266449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7" name="椭圆 19"/>
            <p:cNvSpPr/>
            <p:nvPr/>
          </p:nvSpPr>
          <p:spPr>
            <a:xfrm rot="10800000">
              <a:off x="1173457" y="3321719"/>
              <a:ext cx="199837" cy="200428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8" name="椭圆 27"/>
            <p:cNvSpPr/>
            <p:nvPr/>
          </p:nvSpPr>
          <p:spPr>
            <a:xfrm rot="10800000">
              <a:off x="1619124" y="3355123"/>
              <a:ext cx="133225" cy="13361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29" name="任意多边形: 形状 6"/>
          <p:cNvSpPr/>
          <p:nvPr/>
        </p:nvSpPr>
        <p:spPr>
          <a:xfrm>
            <a:off x="0" y="4887913"/>
            <a:ext cx="9144000" cy="1970088"/>
          </a:xfrm>
          <a:custGeom>
            <a:gdLst>
              <a:gd name="connsiteX0" fmla="*/ 4761693 w 12192001"/>
              <a:gd name="connsiteY0" fmla="*/ 0 h 1975365"/>
              <a:gd name="connsiteX1" fmla="*/ 6041005 w 12192001"/>
              <a:gd name="connsiteY1" fmla="*/ 551581 h 1975365"/>
              <a:gd name="connsiteX2" fmla="*/ 6051129 w 12192001"/>
              <a:gd name="connsiteY2" fmla="*/ 563959 h 1975365"/>
              <a:gd name="connsiteX3" fmla="*/ 6073942 w 12192001"/>
              <a:gd name="connsiteY3" fmla="*/ 553912 h 1975365"/>
              <a:gd name="connsiteX4" fmla="*/ 6719270 w 12192001"/>
              <a:gd name="connsiteY4" fmla="*/ 434799 h 1975365"/>
              <a:gd name="connsiteX5" fmla="*/ 7891577 w 12192001"/>
              <a:gd name="connsiteY5" fmla="*/ 878743 h 1975365"/>
              <a:gd name="connsiteX6" fmla="*/ 7956994 w 12192001"/>
              <a:gd name="connsiteY6" fmla="*/ 944547 h 1975365"/>
              <a:gd name="connsiteX7" fmla="*/ 7985842 w 12192001"/>
              <a:gd name="connsiteY7" fmla="*/ 901137 h 1975365"/>
              <a:gd name="connsiteX8" fmla="*/ 9599486 w 12192001"/>
              <a:gd name="connsiteY8" fmla="*/ 116746 h 1975365"/>
              <a:gd name="connsiteX9" fmla="*/ 11213130 w 12192001"/>
              <a:gd name="connsiteY9" fmla="*/ 901137 h 1975365"/>
              <a:gd name="connsiteX10" fmla="*/ 11218027 w 12192001"/>
              <a:gd name="connsiteY10" fmla="*/ 908506 h 1975365"/>
              <a:gd name="connsiteX11" fmla="*/ 11301959 w 12192001"/>
              <a:gd name="connsiteY11" fmla="*/ 824077 h 1975365"/>
              <a:gd name="connsiteX12" fmla="*/ 12140144 w 12192001"/>
              <a:gd name="connsiteY12" fmla="*/ 410927 h 1975365"/>
              <a:gd name="connsiteX13" fmla="*/ 12192001 w 12192001"/>
              <a:gd name="connsiteY13" fmla="*/ 403692 h 1975365"/>
              <a:gd name="connsiteX14" fmla="*/ 12192001 w 12192001"/>
              <a:gd name="connsiteY14" fmla="*/ 1975365 h 1975365"/>
              <a:gd name="connsiteX15" fmla="*/ 0 w 12192001"/>
              <a:gd name="connsiteY15" fmla="*/ 1975365 h 1975365"/>
              <a:gd name="connsiteX16" fmla="*/ 0 w 12192001"/>
              <a:gd name="connsiteY16" fmla="*/ 204727 h 1975365"/>
              <a:gd name="connsiteX17" fmla="*/ 60384 w 12192001"/>
              <a:gd name="connsiteY17" fmla="*/ 207862 h 1975365"/>
              <a:gd name="connsiteX18" fmla="*/ 1338550 w 12192001"/>
              <a:gd name="connsiteY18" fmla="*/ 843689 h 1975365"/>
              <a:gd name="connsiteX19" fmla="*/ 1434547 w 12192001"/>
              <a:gd name="connsiteY19" fmla="*/ 961054 h 1975365"/>
              <a:gd name="connsiteX20" fmla="*/ 1439685 w 12192001"/>
              <a:gd name="connsiteY20" fmla="*/ 955887 h 1975365"/>
              <a:gd name="connsiteX21" fmla="*/ 2815706 w 12192001"/>
              <a:gd name="connsiteY21" fmla="*/ 434799 h 1975365"/>
              <a:gd name="connsiteX22" fmla="*/ 3394383 w 12192001"/>
              <a:gd name="connsiteY22" fmla="*/ 514784 h 1975365"/>
              <a:gd name="connsiteX23" fmla="*/ 3487865 w 12192001"/>
              <a:gd name="connsiteY23" fmla="*/ 546065 h 1975365"/>
              <a:gd name="connsiteX24" fmla="*/ 3589385 w 12192001"/>
              <a:gd name="connsiteY24" fmla="*/ 443944 h 1975365"/>
              <a:gd name="connsiteX25" fmla="*/ 4761693 w 12192001"/>
              <a:gd name="connsiteY25" fmla="*/ 0 h 1975365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192001" h="1975365">
                <a:moveTo>
                  <a:pt x="4761693" y="0"/>
                </a:moveTo>
                <a:cubicBezTo>
                  <a:pt x="5276735" y="0"/>
                  <a:pt x="5736923" y="214716"/>
                  <a:pt x="6041005" y="551581"/>
                </a:cubicBezTo>
                <a:lnTo>
                  <a:pt x="6051129" y="563959"/>
                </a:lnTo>
                <a:lnTo>
                  <a:pt x="6073942" y="553912"/>
                </a:lnTo>
                <a:cubicBezTo>
                  <a:pt x="6272289" y="477212"/>
                  <a:pt x="6490362" y="434799"/>
                  <a:pt x="6719270" y="434799"/>
                </a:cubicBezTo>
                <a:cubicBezTo>
                  <a:pt x="7177084" y="434799"/>
                  <a:pt x="7591557" y="604452"/>
                  <a:pt x="7891577" y="878743"/>
                </a:cubicBezTo>
                <a:lnTo>
                  <a:pt x="7956994" y="944547"/>
                </a:lnTo>
                <a:lnTo>
                  <a:pt x="7985842" y="901137"/>
                </a:lnTo>
                <a:cubicBezTo>
                  <a:pt x="8335549" y="427892"/>
                  <a:pt x="8927773" y="116746"/>
                  <a:pt x="9599486" y="116746"/>
                </a:cubicBezTo>
                <a:cubicBezTo>
                  <a:pt x="10271198" y="116746"/>
                  <a:pt x="10863422" y="427892"/>
                  <a:pt x="11213130" y="901137"/>
                </a:cubicBezTo>
                <a:lnTo>
                  <a:pt x="11218027" y="908506"/>
                </a:lnTo>
                <a:lnTo>
                  <a:pt x="11301959" y="824077"/>
                </a:lnTo>
                <a:cubicBezTo>
                  <a:pt x="11526974" y="618359"/>
                  <a:pt x="11816369" y="471500"/>
                  <a:pt x="12140144" y="410927"/>
                </a:cubicBezTo>
                <a:lnTo>
                  <a:pt x="12192001" y="403692"/>
                </a:lnTo>
                <a:lnTo>
                  <a:pt x="12192001" y="1975365"/>
                </a:lnTo>
                <a:lnTo>
                  <a:pt x="0" y="1975365"/>
                </a:lnTo>
                <a:lnTo>
                  <a:pt x="0" y="204727"/>
                </a:lnTo>
                <a:lnTo>
                  <a:pt x="60384" y="207862"/>
                </a:lnTo>
                <a:cubicBezTo>
                  <a:pt x="573648" y="261507"/>
                  <a:pt x="1026243" y="497713"/>
                  <a:pt x="1338550" y="843689"/>
                </a:cubicBezTo>
                <a:lnTo>
                  <a:pt x="1434547" y="961054"/>
                </a:lnTo>
                <a:lnTo>
                  <a:pt x="1439685" y="955887"/>
                </a:lnTo>
                <a:cubicBezTo>
                  <a:pt x="1791839" y="633932"/>
                  <a:pt x="2278336" y="434799"/>
                  <a:pt x="2815706" y="434799"/>
                </a:cubicBezTo>
                <a:cubicBezTo>
                  <a:pt x="3017220" y="434799"/>
                  <a:pt x="3211580" y="462802"/>
                  <a:pt x="3394383" y="514784"/>
                </a:cubicBezTo>
                <a:lnTo>
                  <a:pt x="3487865" y="546065"/>
                </a:lnTo>
                <a:lnTo>
                  <a:pt x="3589385" y="443944"/>
                </a:lnTo>
                <a:cubicBezTo>
                  <a:pt x="3889406" y="169652"/>
                  <a:pt x="4303879" y="0"/>
                  <a:pt x="4761693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0000"/>
                </a:schemeClr>
              </a:gs>
              <a:gs pos="100000">
                <a:schemeClr val="accent2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0" name="任意多边形: 形状 7"/>
          <p:cNvSpPr/>
          <p:nvPr/>
        </p:nvSpPr>
        <p:spPr>
          <a:xfrm>
            <a:off x="0" y="5421313"/>
            <a:ext cx="9144000" cy="1436688"/>
          </a:xfrm>
          <a:custGeom>
            <a:gdLst>
              <a:gd name="connsiteX0" fmla="*/ 1825119 w 12192000"/>
              <a:gd name="connsiteY0" fmla="*/ 0 h 1445191"/>
              <a:gd name="connsiteX1" fmla="*/ 2676215 w 12192000"/>
              <a:gd name="connsiteY1" fmla="*/ 335498 h 1445191"/>
              <a:gd name="connsiteX2" fmla="*/ 2725007 w 12192000"/>
              <a:gd name="connsiteY2" fmla="*/ 402142 h 1445191"/>
              <a:gd name="connsiteX3" fmla="*/ 2887042 w 12192000"/>
              <a:gd name="connsiteY3" fmla="*/ 336937 h 1445191"/>
              <a:gd name="connsiteX4" fmla="*/ 3286558 w 12192000"/>
              <a:gd name="connsiteY4" fmla="*/ 277137 h 1445191"/>
              <a:gd name="connsiteX5" fmla="*/ 4137654 w 12192000"/>
              <a:gd name="connsiteY5" fmla="*/ 612635 h 1445191"/>
              <a:gd name="connsiteX6" fmla="*/ 4137762 w 12192000"/>
              <a:gd name="connsiteY6" fmla="*/ 612785 h 1445191"/>
              <a:gd name="connsiteX7" fmla="*/ 4173314 w 12192000"/>
              <a:gd name="connsiteY7" fmla="*/ 564223 h 1445191"/>
              <a:gd name="connsiteX8" fmla="*/ 5259074 w 12192000"/>
              <a:gd name="connsiteY8" fmla="*/ 136221 h 1445191"/>
              <a:gd name="connsiteX9" fmla="*/ 5883199 w 12192000"/>
              <a:gd name="connsiteY9" fmla="*/ 253387 h 1445191"/>
              <a:gd name="connsiteX10" fmla="*/ 5937700 w 12192000"/>
              <a:gd name="connsiteY10" fmla="*/ 277935 h 1445191"/>
              <a:gd name="connsiteX11" fmla="*/ 5998970 w 12192000"/>
              <a:gd name="connsiteY11" fmla="*/ 222879 h 1445191"/>
              <a:gd name="connsiteX12" fmla="*/ 6724734 w 12192000"/>
              <a:gd name="connsiteY12" fmla="*/ 0 h 1445191"/>
              <a:gd name="connsiteX13" fmla="*/ 7450498 w 12192000"/>
              <a:gd name="connsiteY13" fmla="*/ 222879 h 1445191"/>
              <a:gd name="connsiteX14" fmla="*/ 7504128 w 12192000"/>
              <a:gd name="connsiteY14" fmla="*/ 271069 h 1445191"/>
              <a:gd name="connsiteX15" fmla="*/ 7515578 w 12192000"/>
              <a:gd name="connsiteY15" fmla="*/ 265911 h 1445191"/>
              <a:gd name="connsiteX16" fmla="*/ 8139707 w 12192000"/>
              <a:gd name="connsiteY16" fmla="*/ 148745 h 1445191"/>
              <a:gd name="connsiteX17" fmla="*/ 9129790 w 12192000"/>
              <a:gd name="connsiteY17" fmla="*/ 484217 h 1445191"/>
              <a:gd name="connsiteX18" fmla="*/ 9258974 w 12192000"/>
              <a:gd name="connsiteY18" fmla="*/ 615575 h 1445191"/>
              <a:gd name="connsiteX19" fmla="*/ 9261126 w 12192000"/>
              <a:gd name="connsiteY19" fmla="*/ 612634 h 1445191"/>
              <a:gd name="connsiteX20" fmla="*/ 10112222 w 12192000"/>
              <a:gd name="connsiteY20" fmla="*/ 277136 h 1445191"/>
              <a:gd name="connsiteX21" fmla="*/ 10686084 w 12192000"/>
              <a:gd name="connsiteY21" fmla="*/ 407095 h 1445191"/>
              <a:gd name="connsiteX22" fmla="*/ 10698420 w 12192000"/>
              <a:gd name="connsiteY22" fmla="*/ 414641 h 1445191"/>
              <a:gd name="connsiteX23" fmla="*/ 10756361 w 12192000"/>
              <a:gd name="connsiteY23" fmla="*/ 335498 h 1445191"/>
              <a:gd name="connsiteX24" fmla="*/ 11607457 w 12192000"/>
              <a:gd name="connsiteY24" fmla="*/ 0 h 1445191"/>
              <a:gd name="connsiteX25" fmla="*/ 12096693 w 12192000"/>
              <a:gd name="connsiteY25" fmla="*/ 91844 h 1445191"/>
              <a:gd name="connsiteX26" fmla="*/ 12192000 w 12192000"/>
              <a:gd name="connsiteY26" fmla="*/ 135942 h 1445191"/>
              <a:gd name="connsiteX27" fmla="*/ 12192000 w 12192000"/>
              <a:gd name="connsiteY27" fmla="*/ 1445191 h 1445191"/>
              <a:gd name="connsiteX28" fmla="*/ 0 w 12192000"/>
              <a:gd name="connsiteY28" fmla="*/ 1445191 h 1445191"/>
              <a:gd name="connsiteX29" fmla="*/ 0 w 12192000"/>
              <a:gd name="connsiteY29" fmla="*/ 326970 h 1445191"/>
              <a:gd name="connsiteX30" fmla="*/ 2069 w 12192000"/>
              <a:gd name="connsiteY30" fmla="*/ 326409 h 1445191"/>
              <a:gd name="connsiteX31" fmla="*/ 329894 w 12192000"/>
              <a:gd name="connsiteY31" fmla="*/ 289663 h 1445191"/>
              <a:gd name="connsiteX32" fmla="*/ 878628 w 12192000"/>
              <a:gd name="connsiteY32" fmla="*/ 397949 h 1445191"/>
              <a:gd name="connsiteX33" fmla="*/ 914726 w 12192000"/>
              <a:gd name="connsiteY33" fmla="*/ 416495 h 1445191"/>
              <a:gd name="connsiteX34" fmla="*/ 974025 w 12192000"/>
              <a:gd name="connsiteY34" fmla="*/ 335498 h 1445191"/>
              <a:gd name="connsiteX35" fmla="*/ 1825119 w 12192000"/>
              <a:gd name="connsiteY35" fmla="*/ 0 h 1445191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2192000" h="1445191">
                <a:moveTo>
                  <a:pt x="1825119" y="0"/>
                </a:moveTo>
                <a:cubicBezTo>
                  <a:pt x="2179406" y="0"/>
                  <a:pt x="2491766" y="133083"/>
                  <a:pt x="2676215" y="335498"/>
                </a:cubicBezTo>
                <a:lnTo>
                  <a:pt x="2725007" y="402142"/>
                </a:lnTo>
                <a:lnTo>
                  <a:pt x="2887042" y="336937"/>
                </a:lnTo>
                <a:cubicBezTo>
                  <a:pt x="3009837" y="298430"/>
                  <a:pt x="3144843" y="277137"/>
                  <a:pt x="3286558" y="277137"/>
                </a:cubicBezTo>
                <a:cubicBezTo>
                  <a:pt x="3640842" y="277137"/>
                  <a:pt x="3953203" y="410220"/>
                  <a:pt x="4137654" y="612635"/>
                </a:cubicBezTo>
                <a:lnTo>
                  <a:pt x="4137762" y="612785"/>
                </a:lnTo>
                <a:lnTo>
                  <a:pt x="4173314" y="564223"/>
                </a:lnTo>
                <a:cubicBezTo>
                  <a:pt x="4408621" y="305997"/>
                  <a:pt x="4807103" y="136221"/>
                  <a:pt x="5259074" y="136221"/>
                </a:cubicBezTo>
                <a:cubicBezTo>
                  <a:pt x="5485056" y="136221"/>
                  <a:pt x="5697670" y="178665"/>
                  <a:pt x="5883199" y="253387"/>
                </a:cubicBezTo>
                <a:lnTo>
                  <a:pt x="5937700" y="277935"/>
                </a:lnTo>
                <a:lnTo>
                  <a:pt x="5998970" y="222879"/>
                </a:lnTo>
                <a:cubicBezTo>
                  <a:pt x="6184708" y="85173"/>
                  <a:pt x="6441306" y="0"/>
                  <a:pt x="6724734" y="0"/>
                </a:cubicBezTo>
                <a:cubicBezTo>
                  <a:pt x="7008162" y="0"/>
                  <a:pt x="7264760" y="85173"/>
                  <a:pt x="7450498" y="222879"/>
                </a:cubicBezTo>
                <a:lnTo>
                  <a:pt x="7504128" y="271069"/>
                </a:lnTo>
                <a:lnTo>
                  <a:pt x="7515578" y="265911"/>
                </a:lnTo>
                <a:cubicBezTo>
                  <a:pt x="7701109" y="191189"/>
                  <a:pt x="7913723" y="148745"/>
                  <a:pt x="8139707" y="148745"/>
                </a:cubicBezTo>
                <a:cubicBezTo>
                  <a:pt x="8535178" y="148745"/>
                  <a:pt x="8889702" y="278730"/>
                  <a:pt x="9129790" y="484217"/>
                </a:cubicBezTo>
                <a:lnTo>
                  <a:pt x="9258974" y="615575"/>
                </a:lnTo>
                <a:lnTo>
                  <a:pt x="9261126" y="612634"/>
                </a:lnTo>
                <a:cubicBezTo>
                  <a:pt x="9445576" y="410219"/>
                  <a:pt x="9757936" y="277136"/>
                  <a:pt x="10112222" y="277136"/>
                </a:cubicBezTo>
                <a:cubicBezTo>
                  <a:pt x="10324793" y="277136"/>
                  <a:pt x="10522273" y="325046"/>
                  <a:pt x="10686084" y="407095"/>
                </a:cubicBezTo>
                <a:lnTo>
                  <a:pt x="10698420" y="414641"/>
                </a:lnTo>
                <a:lnTo>
                  <a:pt x="10756361" y="335498"/>
                </a:lnTo>
                <a:cubicBezTo>
                  <a:pt x="10940811" y="133083"/>
                  <a:pt x="11253171" y="0"/>
                  <a:pt x="11607457" y="0"/>
                </a:cubicBezTo>
                <a:cubicBezTo>
                  <a:pt x="11784600" y="0"/>
                  <a:pt x="11951262" y="33271"/>
                  <a:pt x="12096693" y="91844"/>
                </a:cubicBezTo>
                <a:lnTo>
                  <a:pt x="12192000" y="135942"/>
                </a:lnTo>
                <a:lnTo>
                  <a:pt x="12192000" y="1445191"/>
                </a:lnTo>
                <a:lnTo>
                  <a:pt x="0" y="1445191"/>
                </a:lnTo>
                <a:lnTo>
                  <a:pt x="0" y="326970"/>
                </a:lnTo>
                <a:lnTo>
                  <a:pt x="2069" y="326409"/>
                </a:lnTo>
                <a:cubicBezTo>
                  <a:pt x="105629" y="302528"/>
                  <a:pt x="215735" y="289663"/>
                  <a:pt x="329894" y="289663"/>
                </a:cubicBezTo>
                <a:cubicBezTo>
                  <a:pt x="529672" y="289663"/>
                  <a:pt x="717038" y="329061"/>
                  <a:pt x="878628" y="397949"/>
                </a:cubicBezTo>
                <a:lnTo>
                  <a:pt x="914726" y="416495"/>
                </a:lnTo>
                <a:lnTo>
                  <a:pt x="974025" y="335498"/>
                </a:lnTo>
                <a:cubicBezTo>
                  <a:pt x="1158473" y="133083"/>
                  <a:pt x="1470835" y="0"/>
                  <a:pt x="1825119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1000"/>
                </a:schemeClr>
              </a:gs>
              <a:gs pos="100000">
                <a:schemeClr val="accent2">
                  <a:alpha val="3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1" name="任意多边形: 形状 8"/>
          <p:cNvSpPr/>
          <p:nvPr/>
        </p:nvSpPr>
        <p:spPr>
          <a:xfrm>
            <a:off x="0" y="5722938"/>
            <a:ext cx="9144000" cy="1135063"/>
          </a:xfrm>
          <a:custGeom>
            <a:gdLst>
              <a:gd name="connsiteX0" fmla="*/ 4165443 w 12192000"/>
              <a:gd name="connsiteY0" fmla="*/ 0 h 1133339"/>
              <a:gd name="connsiteX1" fmla="*/ 4793789 w 12192000"/>
              <a:gd name="connsiteY1" fmla="*/ 268294 h 1133339"/>
              <a:gd name="connsiteX2" fmla="*/ 4822897 w 12192000"/>
              <a:gd name="connsiteY2" fmla="*/ 311359 h 1133339"/>
              <a:gd name="connsiteX3" fmla="*/ 4850903 w 12192000"/>
              <a:gd name="connsiteY3" fmla="*/ 309092 h 1133339"/>
              <a:gd name="connsiteX4" fmla="*/ 5389486 w 12192000"/>
              <a:gd name="connsiteY4" fmla="*/ 539058 h 1133339"/>
              <a:gd name="connsiteX5" fmla="*/ 5423004 w 12192000"/>
              <a:gd name="connsiteY5" fmla="*/ 588645 h 1133339"/>
              <a:gd name="connsiteX6" fmla="*/ 5512341 w 12192000"/>
              <a:gd name="connsiteY6" fmla="*/ 549703 h 1133339"/>
              <a:gd name="connsiteX7" fmla="*/ 5765161 w 12192000"/>
              <a:gd name="connsiteY7" fmla="*/ 508714 h 1133339"/>
              <a:gd name="connsiteX8" fmla="*/ 5820259 w 12192000"/>
              <a:gd name="connsiteY8" fmla="*/ 512618 h 1133339"/>
              <a:gd name="connsiteX9" fmla="*/ 5859170 w 12192000"/>
              <a:gd name="connsiteY9" fmla="*/ 474742 h 1133339"/>
              <a:gd name="connsiteX10" fmla="*/ 6318443 w 12192000"/>
              <a:gd name="connsiteY10" fmla="*/ 321971 h 1133339"/>
              <a:gd name="connsiteX11" fmla="*/ 6571261 w 12192000"/>
              <a:gd name="connsiteY11" fmla="*/ 362960 h 1133339"/>
              <a:gd name="connsiteX12" fmla="*/ 6669499 w 12192000"/>
              <a:gd name="connsiteY12" fmla="*/ 405780 h 1133339"/>
              <a:gd name="connsiteX13" fmla="*/ 6680980 w 12192000"/>
              <a:gd name="connsiteY13" fmla="*/ 398172 h 1133339"/>
              <a:gd name="connsiteX14" fmla="*/ 7044125 w 12192000"/>
              <a:gd name="connsiteY14" fmla="*/ 309092 h 1133339"/>
              <a:gd name="connsiteX15" fmla="*/ 7503396 w 12192000"/>
              <a:gd name="connsiteY15" fmla="*/ 461863 h 1133339"/>
              <a:gd name="connsiteX16" fmla="*/ 7549263 w 12192000"/>
              <a:gd name="connsiteY16" fmla="*/ 506507 h 1133339"/>
              <a:gd name="connsiteX17" fmla="*/ 7557270 w 12192000"/>
              <a:gd name="connsiteY17" fmla="*/ 501203 h 1133339"/>
              <a:gd name="connsiteX18" fmla="*/ 7920415 w 12192000"/>
              <a:gd name="connsiteY18" fmla="*/ 412123 h 1133339"/>
              <a:gd name="connsiteX19" fmla="*/ 8518883 w 12192000"/>
              <a:gd name="connsiteY19" fmla="*/ 730689 h 1133339"/>
              <a:gd name="connsiteX20" fmla="*/ 8523397 w 12192000"/>
              <a:gd name="connsiteY20" fmla="*/ 742369 h 1133339"/>
              <a:gd name="connsiteX21" fmla="*/ 8530242 w 12192000"/>
              <a:gd name="connsiteY21" fmla="*/ 732242 h 1133339"/>
              <a:gd name="connsiteX22" fmla="*/ 9068825 w 12192000"/>
              <a:gd name="connsiteY22" fmla="*/ 502276 h 1133339"/>
              <a:gd name="connsiteX23" fmla="*/ 9292147 w 12192000"/>
              <a:gd name="connsiteY23" fmla="*/ 533926 h 1133339"/>
              <a:gd name="connsiteX24" fmla="*/ 9381057 w 12192000"/>
              <a:gd name="connsiteY24" fmla="*/ 567236 h 1133339"/>
              <a:gd name="connsiteX25" fmla="*/ 9408408 w 12192000"/>
              <a:gd name="connsiteY25" fmla="*/ 526771 h 1133339"/>
              <a:gd name="connsiteX26" fmla="*/ 9788804 w 12192000"/>
              <a:gd name="connsiteY26" fmla="*/ 364348 h 1133339"/>
              <a:gd name="connsiteX27" fmla="*/ 10169201 w 12192000"/>
              <a:gd name="connsiteY27" fmla="*/ 526771 h 1133339"/>
              <a:gd name="connsiteX28" fmla="*/ 10193126 w 12192000"/>
              <a:gd name="connsiteY28" fmla="*/ 562169 h 1133339"/>
              <a:gd name="connsiteX29" fmla="*/ 10221725 w 12192000"/>
              <a:gd name="connsiteY29" fmla="*/ 549703 h 1133339"/>
              <a:gd name="connsiteX30" fmla="*/ 10474543 w 12192000"/>
              <a:gd name="connsiteY30" fmla="*/ 508714 h 1133339"/>
              <a:gd name="connsiteX31" fmla="*/ 11030020 w 12192000"/>
              <a:gd name="connsiteY31" fmla="*/ 759843 h 1133339"/>
              <a:gd name="connsiteX32" fmla="*/ 11042281 w 12192000"/>
              <a:gd name="connsiteY32" fmla="*/ 779672 h 1133339"/>
              <a:gd name="connsiteX33" fmla="*/ 11058727 w 12192000"/>
              <a:gd name="connsiteY33" fmla="*/ 737128 h 1133339"/>
              <a:gd name="connsiteX34" fmla="*/ 11657193 w 12192000"/>
              <a:gd name="connsiteY34" fmla="*/ 418562 h 1133339"/>
              <a:gd name="connsiteX35" fmla="*/ 11910011 w 12192000"/>
              <a:gd name="connsiteY35" fmla="*/ 459551 h 1133339"/>
              <a:gd name="connsiteX36" fmla="*/ 12013158 w 12192000"/>
              <a:gd name="connsiteY36" fmla="*/ 504512 h 1133339"/>
              <a:gd name="connsiteX37" fmla="*/ 12070208 w 12192000"/>
              <a:gd name="connsiteY37" fmla="*/ 448985 h 1133339"/>
              <a:gd name="connsiteX38" fmla="*/ 12166333 w 12192000"/>
              <a:gd name="connsiteY38" fmla="*/ 385294 h 1133339"/>
              <a:gd name="connsiteX39" fmla="*/ 12192000 w 12192000"/>
              <a:gd name="connsiteY39" fmla="*/ 374106 h 1133339"/>
              <a:gd name="connsiteX40" fmla="*/ 12192000 w 12192000"/>
              <a:gd name="connsiteY40" fmla="*/ 1133339 h 1133339"/>
              <a:gd name="connsiteX41" fmla="*/ 0 w 12192000"/>
              <a:gd name="connsiteY41" fmla="*/ 1133339 h 1133339"/>
              <a:gd name="connsiteX42" fmla="*/ 0 w 12192000"/>
              <a:gd name="connsiteY42" fmla="*/ 486996 h 1133339"/>
              <a:gd name="connsiteX43" fmla="*/ 71 w 12192000"/>
              <a:gd name="connsiteY43" fmla="*/ 486956 h 1133339"/>
              <a:gd name="connsiteX44" fmla="*/ 336420 w 12192000"/>
              <a:gd name="connsiteY44" fmla="*/ 418562 h 1133339"/>
              <a:gd name="connsiteX45" fmla="*/ 611086 w 12192000"/>
              <a:gd name="connsiteY45" fmla="*/ 463094 h 1133339"/>
              <a:gd name="connsiteX46" fmla="*/ 684818 w 12192000"/>
              <a:gd name="connsiteY46" fmla="*/ 495232 h 1133339"/>
              <a:gd name="connsiteX47" fmla="*/ 719102 w 12192000"/>
              <a:gd name="connsiteY47" fmla="*/ 461863 h 1133339"/>
              <a:gd name="connsiteX48" fmla="*/ 1178373 w 12192000"/>
              <a:gd name="connsiteY48" fmla="*/ 309092 h 1133339"/>
              <a:gd name="connsiteX49" fmla="*/ 1431191 w 12192000"/>
              <a:gd name="connsiteY49" fmla="*/ 350081 h 1133339"/>
              <a:gd name="connsiteX50" fmla="*/ 1535098 w 12192000"/>
              <a:gd name="connsiteY50" fmla="*/ 395372 h 1133339"/>
              <a:gd name="connsiteX51" fmla="*/ 1601328 w 12192000"/>
              <a:gd name="connsiteY51" fmla="*/ 366503 h 1133339"/>
              <a:gd name="connsiteX52" fmla="*/ 1875994 w 12192000"/>
              <a:gd name="connsiteY52" fmla="*/ 321971 h 1133339"/>
              <a:gd name="connsiteX53" fmla="*/ 2526182 w 12192000"/>
              <a:gd name="connsiteY53" fmla="*/ 668067 h 1133339"/>
              <a:gd name="connsiteX54" fmla="*/ 2552597 w 12192000"/>
              <a:gd name="connsiteY54" fmla="*/ 736404 h 1133339"/>
              <a:gd name="connsiteX55" fmla="*/ 2571015 w 12192000"/>
              <a:gd name="connsiteY55" fmla="*/ 731813 h 1133339"/>
              <a:gd name="connsiteX56" fmla="*/ 2701915 w 12192000"/>
              <a:gd name="connsiteY56" fmla="*/ 721216 h 1133339"/>
              <a:gd name="connsiteX57" fmla="*/ 2724369 w 12192000"/>
              <a:gd name="connsiteY57" fmla="*/ 722353 h 1133339"/>
              <a:gd name="connsiteX58" fmla="*/ 2760974 w 12192000"/>
              <a:gd name="connsiteY58" fmla="*/ 627658 h 1133339"/>
              <a:gd name="connsiteX59" fmla="*/ 3359439 w 12192000"/>
              <a:gd name="connsiteY59" fmla="*/ 309092 h 1133339"/>
              <a:gd name="connsiteX60" fmla="*/ 3490338 w 12192000"/>
              <a:gd name="connsiteY60" fmla="*/ 319689 h 1133339"/>
              <a:gd name="connsiteX61" fmla="*/ 3500624 w 12192000"/>
              <a:gd name="connsiteY61" fmla="*/ 322253 h 1133339"/>
              <a:gd name="connsiteX62" fmla="*/ 3537095 w 12192000"/>
              <a:gd name="connsiteY62" fmla="*/ 268294 h 1133339"/>
              <a:gd name="connsiteX63" fmla="*/ 4165443 w 12192000"/>
              <a:gd name="connsiteY63" fmla="*/ 0 h 1133339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2192000" h="1133339">
                <a:moveTo>
                  <a:pt x="4165443" y="0"/>
                </a:moveTo>
                <a:cubicBezTo>
                  <a:pt x="4427005" y="0"/>
                  <a:pt x="4657616" y="106424"/>
                  <a:pt x="4793789" y="268294"/>
                </a:cubicBezTo>
                <a:lnTo>
                  <a:pt x="4822897" y="311359"/>
                </a:lnTo>
                <a:lnTo>
                  <a:pt x="4850903" y="309092"/>
                </a:lnTo>
                <a:cubicBezTo>
                  <a:pt x="5075099" y="309092"/>
                  <a:pt x="5272766" y="400313"/>
                  <a:pt x="5389486" y="539058"/>
                </a:cubicBezTo>
                <a:lnTo>
                  <a:pt x="5423004" y="588645"/>
                </a:lnTo>
                <a:lnTo>
                  <a:pt x="5512341" y="549703"/>
                </a:lnTo>
                <a:cubicBezTo>
                  <a:pt x="5590047" y="523309"/>
                  <a:pt x="5675481" y="508714"/>
                  <a:pt x="5765161" y="508714"/>
                </a:cubicBezTo>
                <a:lnTo>
                  <a:pt x="5820259" y="512618"/>
                </a:lnTo>
                <a:lnTo>
                  <a:pt x="5859170" y="474742"/>
                </a:lnTo>
                <a:cubicBezTo>
                  <a:pt x="5976709" y="380352"/>
                  <a:pt x="6139086" y="321971"/>
                  <a:pt x="6318443" y="321971"/>
                </a:cubicBezTo>
                <a:cubicBezTo>
                  <a:pt x="6408121" y="321971"/>
                  <a:pt x="6493555" y="336566"/>
                  <a:pt x="6571261" y="362960"/>
                </a:cubicBezTo>
                <a:lnTo>
                  <a:pt x="6669499" y="405780"/>
                </a:lnTo>
                <a:lnTo>
                  <a:pt x="6680980" y="398172"/>
                </a:lnTo>
                <a:cubicBezTo>
                  <a:pt x="6784641" y="341931"/>
                  <a:pt x="6909609" y="309092"/>
                  <a:pt x="7044125" y="309092"/>
                </a:cubicBezTo>
                <a:cubicBezTo>
                  <a:pt x="7223481" y="309092"/>
                  <a:pt x="7385858" y="367473"/>
                  <a:pt x="7503396" y="461863"/>
                </a:cubicBezTo>
                <a:lnTo>
                  <a:pt x="7549263" y="506507"/>
                </a:lnTo>
                <a:lnTo>
                  <a:pt x="7557270" y="501203"/>
                </a:lnTo>
                <a:cubicBezTo>
                  <a:pt x="7660931" y="444962"/>
                  <a:pt x="7785899" y="412123"/>
                  <a:pt x="7920415" y="412123"/>
                </a:cubicBezTo>
                <a:cubicBezTo>
                  <a:pt x="8189451" y="412123"/>
                  <a:pt x="8420281" y="543481"/>
                  <a:pt x="8518883" y="730689"/>
                </a:cubicBezTo>
                <a:lnTo>
                  <a:pt x="8523397" y="742369"/>
                </a:lnTo>
                <a:lnTo>
                  <a:pt x="8530242" y="732242"/>
                </a:lnTo>
                <a:cubicBezTo>
                  <a:pt x="8646964" y="593497"/>
                  <a:pt x="8844630" y="502276"/>
                  <a:pt x="9068825" y="502276"/>
                </a:cubicBezTo>
                <a:cubicBezTo>
                  <a:pt x="9147294" y="502276"/>
                  <a:pt x="9222512" y="513450"/>
                  <a:pt x="9292147" y="533926"/>
                </a:cubicBezTo>
                <a:lnTo>
                  <a:pt x="9381057" y="567236"/>
                </a:lnTo>
                <a:lnTo>
                  <a:pt x="9408408" y="526771"/>
                </a:lnTo>
                <a:cubicBezTo>
                  <a:pt x="9490847" y="428776"/>
                  <a:pt x="9630456" y="364348"/>
                  <a:pt x="9788804" y="364348"/>
                </a:cubicBezTo>
                <a:cubicBezTo>
                  <a:pt x="9947151" y="364348"/>
                  <a:pt x="10086761" y="428776"/>
                  <a:pt x="10169201" y="526771"/>
                </a:cubicBezTo>
                <a:lnTo>
                  <a:pt x="10193126" y="562169"/>
                </a:lnTo>
                <a:lnTo>
                  <a:pt x="10221725" y="549703"/>
                </a:lnTo>
                <a:cubicBezTo>
                  <a:pt x="10299432" y="523309"/>
                  <a:pt x="10384865" y="508714"/>
                  <a:pt x="10474543" y="508714"/>
                </a:cubicBezTo>
                <a:cubicBezTo>
                  <a:pt x="10709949" y="508714"/>
                  <a:pt x="10916105" y="609285"/>
                  <a:pt x="11030020" y="759843"/>
                </a:cubicBezTo>
                <a:lnTo>
                  <a:pt x="11042281" y="779672"/>
                </a:lnTo>
                <a:lnTo>
                  <a:pt x="11058727" y="737128"/>
                </a:lnTo>
                <a:cubicBezTo>
                  <a:pt x="11157327" y="549920"/>
                  <a:pt x="11388158" y="418562"/>
                  <a:pt x="11657193" y="418562"/>
                </a:cubicBezTo>
                <a:cubicBezTo>
                  <a:pt x="11746871" y="418562"/>
                  <a:pt x="11832305" y="433157"/>
                  <a:pt x="11910011" y="459551"/>
                </a:cubicBezTo>
                <a:lnTo>
                  <a:pt x="12013158" y="504512"/>
                </a:lnTo>
                <a:lnTo>
                  <a:pt x="12070208" y="448985"/>
                </a:lnTo>
                <a:cubicBezTo>
                  <a:pt x="12099592" y="425388"/>
                  <a:pt x="12131779" y="404041"/>
                  <a:pt x="12166333" y="385294"/>
                </a:cubicBezTo>
                <a:lnTo>
                  <a:pt x="12192000" y="374106"/>
                </a:lnTo>
                <a:lnTo>
                  <a:pt x="12192000" y="1133339"/>
                </a:lnTo>
                <a:lnTo>
                  <a:pt x="0" y="1133339"/>
                </a:lnTo>
                <a:lnTo>
                  <a:pt x="0" y="486996"/>
                </a:lnTo>
                <a:lnTo>
                  <a:pt x="71" y="486956"/>
                </a:lnTo>
                <a:cubicBezTo>
                  <a:pt x="100055" y="443338"/>
                  <a:pt x="214635" y="418562"/>
                  <a:pt x="336420" y="418562"/>
                </a:cubicBezTo>
                <a:cubicBezTo>
                  <a:pt x="433848" y="418562"/>
                  <a:pt x="526664" y="434418"/>
                  <a:pt x="611086" y="463094"/>
                </a:cubicBezTo>
                <a:lnTo>
                  <a:pt x="684818" y="495232"/>
                </a:lnTo>
                <a:lnTo>
                  <a:pt x="719102" y="461863"/>
                </a:lnTo>
                <a:cubicBezTo>
                  <a:pt x="836640" y="367473"/>
                  <a:pt x="999017" y="309092"/>
                  <a:pt x="1178373" y="309092"/>
                </a:cubicBezTo>
                <a:cubicBezTo>
                  <a:pt x="1268052" y="309092"/>
                  <a:pt x="1353485" y="323687"/>
                  <a:pt x="1431191" y="350081"/>
                </a:cubicBezTo>
                <a:lnTo>
                  <a:pt x="1535098" y="395372"/>
                </a:lnTo>
                <a:lnTo>
                  <a:pt x="1601328" y="366503"/>
                </a:lnTo>
                <a:cubicBezTo>
                  <a:pt x="1685751" y="337827"/>
                  <a:pt x="1778567" y="321971"/>
                  <a:pt x="1875994" y="321971"/>
                </a:cubicBezTo>
                <a:cubicBezTo>
                  <a:pt x="2168280" y="321971"/>
                  <a:pt x="2419060" y="464681"/>
                  <a:pt x="2526182" y="668067"/>
                </a:cubicBezTo>
                <a:lnTo>
                  <a:pt x="2552597" y="736404"/>
                </a:lnTo>
                <a:lnTo>
                  <a:pt x="2571015" y="731813"/>
                </a:lnTo>
                <a:cubicBezTo>
                  <a:pt x="2613296" y="724865"/>
                  <a:pt x="2657074" y="721216"/>
                  <a:pt x="2701915" y="721216"/>
                </a:cubicBezTo>
                <a:lnTo>
                  <a:pt x="2724369" y="722353"/>
                </a:lnTo>
                <a:lnTo>
                  <a:pt x="2760974" y="627658"/>
                </a:lnTo>
                <a:cubicBezTo>
                  <a:pt x="2859573" y="440450"/>
                  <a:pt x="3090405" y="309092"/>
                  <a:pt x="3359439" y="309092"/>
                </a:cubicBezTo>
                <a:cubicBezTo>
                  <a:pt x="3404279" y="309092"/>
                  <a:pt x="3448056" y="312741"/>
                  <a:pt x="3490338" y="319689"/>
                </a:cubicBezTo>
                <a:lnTo>
                  <a:pt x="3500624" y="322253"/>
                </a:lnTo>
                <a:lnTo>
                  <a:pt x="3537095" y="268294"/>
                </a:lnTo>
                <a:cubicBezTo>
                  <a:pt x="3673270" y="106424"/>
                  <a:pt x="3903880" y="0"/>
                  <a:pt x="4165443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916935" y="2531234"/>
            <a:ext cx="5310130" cy="978729"/>
          </a:xfrm>
        </p:spPr>
        <p:txBody>
          <a:bodyPr anchor="b">
            <a:normAutofit/>
          </a:bodyPr>
          <a:lstStyle>
            <a:lvl1pPr algn="ctr">
              <a:defRPr sz="4800">
                <a:solidFill>
                  <a:schemeClr val="bg1"/>
                </a:solidFill>
              </a:defRPr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916935" y="3546953"/>
            <a:ext cx="5310130" cy="424732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32" name="日期占位符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1200"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200" b="0" i="0" u="none" strike="noStrike" kern="1200" cap="none" spc="0" normalizeH="0" baseline="0" noProof="1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3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120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200" b="0" i="0" u="none" strike="noStrike" kern="1200" cap="none" spc="0" normalizeH="0" baseline="0" noProof="1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4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/>
          <a:p>
            <a:pPr algn="r" fontAlgn="base">
              <a:lnSpc>
                <a:spcPct val="120000"/>
              </a:lnSpc>
            </a:pPr>
            <a:fld id="{9A0DB2DC-4C9A-4742-B13C-FB6460FD3503}" type="slidenum">
              <a:rPr lang="zh-CN" altLang="zh-CN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/>
            </a:fld>
            <a:endParaRPr lang="zh-CN" altLang="zh-CN" strike="noStrike" noProof="1"/>
          </a:p>
        </p:txBody>
      </p:sp>
    </p:spTree>
  </p:cSld>
  <p:clrMapOvr>
    <a:masterClrMapping/>
  </p:clrMapOvr>
  <p:transition/>
  <p:timing/>
</p:sldLayout>
</file>

<file path=ppt/slideLayouts/slideLayout1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200" b="0" i="0" u="none" strike="noStrike" kern="1200" cap="none" spc="0" normalizeH="0" baseline="0" noProof="1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200" b="0" i="0" u="none" strike="noStrike" kern="1200" cap="none" spc="0" normalizeH="0" baseline="0" noProof="1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>
              <a:lnSpc>
                <a:spcPct val="120000"/>
              </a:lnSpc>
            </a:pPr>
            <a:fld id="{9A0DB2DC-4C9A-4742-B13C-FB6460FD3503}" type="slidenum">
              <a:rPr lang="zh-CN" altLang="zh-CN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/>
            </a:fld>
            <a:endParaRPr lang="zh-CN" altLang="zh-CN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1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secHead" preserve="1">
  <p:cSld name="节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cxnSp>
        <p:nvCxnSpPr>
          <p:cNvPr id="16" name="直接连接符 15"/>
          <p:cNvCxnSpPr/>
          <p:nvPr/>
        </p:nvCxnSpPr>
        <p:spPr>
          <a:xfrm>
            <a:off x="3213100" y="3433763"/>
            <a:ext cx="3860800" cy="0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0252" name="组合 10"/>
          <p:cNvGrpSpPr/>
          <p:nvPr/>
        </p:nvGrpSpPr>
        <p:grpSpPr>
          <a:xfrm>
            <a:off x="581025" y="3287713"/>
            <a:ext cx="1171575" cy="268287"/>
            <a:chOff x="580290" y="3288314"/>
            <a:chExt cx="1172059" cy="267237"/>
          </a:xfrm>
        </p:grpSpPr>
        <p:sp>
          <p:nvSpPr>
            <p:cNvPr id="22" name="椭圆 21"/>
            <p:cNvSpPr/>
            <p:nvPr/>
          </p:nvSpPr>
          <p:spPr>
            <a:xfrm rot="10800000">
              <a:off x="580290" y="3288314"/>
              <a:ext cx="266810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3" name="椭圆 22"/>
            <p:cNvSpPr/>
            <p:nvPr/>
          </p:nvSpPr>
          <p:spPr>
            <a:xfrm rot="10800000">
              <a:off x="1172673" y="3321521"/>
              <a:ext cx="201695" cy="200824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4" name="椭圆 23"/>
            <p:cNvSpPr/>
            <p:nvPr/>
          </p:nvSpPr>
          <p:spPr>
            <a:xfrm rot="10800000">
              <a:off x="1618944" y="3354728"/>
              <a:ext cx="133405" cy="13440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grpSp>
        <p:nvGrpSpPr>
          <p:cNvPr id="10256" name="组合 14"/>
          <p:cNvGrpSpPr/>
          <p:nvPr/>
        </p:nvGrpSpPr>
        <p:grpSpPr>
          <a:xfrm flipH="1">
            <a:off x="7386638" y="3295650"/>
            <a:ext cx="1173162" cy="266700"/>
            <a:chOff x="580290" y="3288314"/>
            <a:chExt cx="1172059" cy="267237"/>
          </a:xfrm>
        </p:grpSpPr>
        <p:sp>
          <p:nvSpPr>
            <p:cNvPr id="26" name="椭圆 25"/>
            <p:cNvSpPr/>
            <p:nvPr/>
          </p:nvSpPr>
          <p:spPr>
            <a:xfrm rot="10800000">
              <a:off x="580290" y="3288314"/>
              <a:ext cx="266449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7" name="椭圆 26"/>
            <p:cNvSpPr/>
            <p:nvPr/>
          </p:nvSpPr>
          <p:spPr>
            <a:xfrm rot="10800000">
              <a:off x="1173457" y="3321719"/>
              <a:ext cx="199837" cy="200428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8" name="椭圆 27"/>
            <p:cNvSpPr/>
            <p:nvPr/>
          </p:nvSpPr>
          <p:spPr>
            <a:xfrm rot="10800000">
              <a:off x="1619124" y="3355123"/>
              <a:ext cx="133225" cy="13361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29" name="任意多边形: 形状 6"/>
          <p:cNvSpPr/>
          <p:nvPr/>
        </p:nvSpPr>
        <p:spPr>
          <a:xfrm>
            <a:off x="0" y="4883150"/>
            <a:ext cx="9144000" cy="1974850"/>
          </a:xfrm>
          <a:custGeom>
            <a:gdLst>
              <a:gd name="connsiteX0" fmla="*/ 4408996 w 12191999"/>
              <a:gd name="connsiteY0" fmla="*/ 0 h 1975365"/>
              <a:gd name="connsiteX1" fmla="*/ 5790561 w 12191999"/>
              <a:gd name="connsiteY1" fmla="*/ 551581 h 1975365"/>
              <a:gd name="connsiteX2" fmla="*/ 5801495 w 12191999"/>
              <a:gd name="connsiteY2" fmla="*/ 563959 h 1975365"/>
              <a:gd name="connsiteX3" fmla="*/ 5826131 w 12191999"/>
              <a:gd name="connsiteY3" fmla="*/ 553912 h 1975365"/>
              <a:gd name="connsiteX4" fmla="*/ 6523038 w 12191999"/>
              <a:gd name="connsiteY4" fmla="*/ 434799 h 1975365"/>
              <a:gd name="connsiteX5" fmla="*/ 7789046 w 12191999"/>
              <a:gd name="connsiteY5" fmla="*/ 878743 h 1975365"/>
              <a:gd name="connsiteX6" fmla="*/ 7859692 w 12191999"/>
              <a:gd name="connsiteY6" fmla="*/ 944547 h 1975365"/>
              <a:gd name="connsiteX7" fmla="*/ 7890845 w 12191999"/>
              <a:gd name="connsiteY7" fmla="*/ 901137 h 1975365"/>
              <a:gd name="connsiteX8" fmla="*/ 9633465 w 12191999"/>
              <a:gd name="connsiteY8" fmla="*/ 116746 h 1975365"/>
              <a:gd name="connsiteX9" fmla="*/ 11376086 w 12191999"/>
              <a:gd name="connsiteY9" fmla="*/ 901137 h 1975365"/>
              <a:gd name="connsiteX10" fmla="*/ 11381374 w 12191999"/>
              <a:gd name="connsiteY10" fmla="*/ 908506 h 1975365"/>
              <a:gd name="connsiteX11" fmla="*/ 11472015 w 12191999"/>
              <a:gd name="connsiteY11" fmla="*/ 824077 h 1975365"/>
              <a:gd name="connsiteX12" fmla="*/ 12041117 w 12191999"/>
              <a:gd name="connsiteY12" fmla="*/ 499246 h 1975365"/>
              <a:gd name="connsiteX13" fmla="*/ 12191999 w 12191999"/>
              <a:gd name="connsiteY13" fmla="*/ 452495 h 1975365"/>
              <a:gd name="connsiteX14" fmla="*/ 12191999 w 12191999"/>
              <a:gd name="connsiteY14" fmla="*/ 1975365 h 1975365"/>
              <a:gd name="connsiteX15" fmla="*/ 0 w 12191999"/>
              <a:gd name="connsiteY15" fmla="*/ 1975365 h 1975365"/>
              <a:gd name="connsiteX16" fmla="*/ 0 w 12191999"/>
              <a:gd name="connsiteY16" fmla="*/ 373214 h 1975365"/>
              <a:gd name="connsiteX17" fmla="*/ 103466 w 12191999"/>
              <a:gd name="connsiteY17" fmla="*/ 416152 h 1975365"/>
              <a:gd name="connsiteX18" fmla="*/ 712248 w 12191999"/>
              <a:gd name="connsiteY18" fmla="*/ 843689 h 1975365"/>
              <a:gd name="connsiteX19" fmla="*/ 815917 w 12191999"/>
              <a:gd name="connsiteY19" fmla="*/ 961054 h 1975365"/>
              <a:gd name="connsiteX20" fmla="*/ 821465 w 12191999"/>
              <a:gd name="connsiteY20" fmla="*/ 955887 h 1975365"/>
              <a:gd name="connsiteX21" fmla="*/ 2307470 w 12191999"/>
              <a:gd name="connsiteY21" fmla="*/ 434799 h 1975365"/>
              <a:gd name="connsiteX22" fmla="*/ 2932400 w 12191999"/>
              <a:gd name="connsiteY22" fmla="*/ 514784 h 1975365"/>
              <a:gd name="connsiteX23" fmla="*/ 3033353 w 12191999"/>
              <a:gd name="connsiteY23" fmla="*/ 546065 h 1975365"/>
              <a:gd name="connsiteX24" fmla="*/ 3142988 w 12191999"/>
              <a:gd name="connsiteY24" fmla="*/ 443944 h 1975365"/>
              <a:gd name="connsiteX25" fmla="*/ 4408996 w 12191999"/>
              <a:gd name="connsiteY25" fmla="*/ 0 h 1975365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191999" h="1975365">
                <a:moveTo>
                  <a:pt x="4408996" y="0"/>
                </a:moveTo>
                <a:cubicBezTo>
                  <a:pt x="4965206" y="0"/>
                  <a:pt x="5462174" y="214716"/>
                  <a:pt x="5790561" y="551581"/>
                </a:cubicBezTo>
                <a:lnTo>
                  <a:pt x="5801495" y="563959"/>
                </a:lnTo>
                <a:lnTo>
                  <a:pt x="5826131" y="553912"/>
                </a:lnTo>
                <a:cubicBezTo>
                  <a:pt x="6040333" y="477212"/>
                  <a:pt x="6275835" y="434799"/>
                  <a:pt x="6523038" y="434799"/>
                </a:cubicBezTo>
                <a:cubicBezTo>
                  <a:pt x="7017445" y="434799"/>
                  <a:pt x="7465046" y="604452"/>
                  <a:pt x="7789046" y="878743"/>
                </a:cubicBezTo>
                <a:lnTo>
                  <a:pt x="7859692" y="944547"/>
                </a:lnTo>
                <a:lnTo>
                  <a:pt x="7890845" y="901137"/>
                </a:lnTo>
                <a:cubicBezTo>
                  <a:pt x="8268504" y="427892"/>
                  <a:pt x="8908064" y="116746"/>
                  <a:pt x="9633465" y="116746"/>
                </a:cubicBezTo>
                <a:cubicBezTo>
                  <a:pt x="10358867" y="116746"/>
                  <a:pt x="10998426" y="427892"/>
                  <a:pt x="11376086" y="901137"/>
                </a:cubicBezTo>
                <a:lnTo>
                  <a:pt x="11381374" y="908506"/>
                </a:lnTo>
                <a:lnTo>
                  <a:pt x="11472015" y="824077"/>
                </a:lnTo>
                <a:cubicBezTo>
                  <a:pt x="11634015" y="686932"/>
                  <a:pt x="11826915" y="575946"/>
                  <a:pt x="12041117" y="499246"/>
                </a:cubicBezTo>
                <a:lnTo>
                  <a:pt x="12191999" y="452495"/>
                </a:lnTo>
                <a:lnTo>
                  <a:pt x="12191999" y="1975365"/>
                </a:lnTo>
                <a:lnTo>
                  <a:pt x="0" y="1975365"/>
                </a:lnTo>
                <a:lnTo>
                  <a:pt x="0" y="373214"/>
                </a:lnTo>
                <a:lnTo>
                  <a:pt x="103466" y="416152"/>
                </a:lnTo>
                <a:cubicBezTo>
                  <a:pt x="337103" y="525156"/>
                  <a:pt x="543613" y="670701"/>
                  <a:pt x="712248" y="843689"/>
                </a:cubicBezTo>
                <a:lnTo>
                  <a:pt x="815917" y="961054"/>
                </a:lnTo>
                <a:lnTo>
                  <a:pt x="821465" y="955887"/>
                </a:lnTo>
                <a:cubicBezTo>
                  <a:pt x="1201766" y="633932"/>
                  <a:pt x="1727148" y="434799"/>
                  <a:pt x="2307470" y="434799"/>
                </a:cubicBezTo>
                <a:cubicBezTo>
                  <a:pt x="2525090" y="434799"/>
                  <a:pt x="2734985" y="462802"/>
                  <a:pt x="2932400" y="514784"/>
                </a:cubicBezTo>
                <a:lnTo>
                  <a:pt x="3033353" y="546065"/>
                </a:lnTo>
                <a:lnTo>
                  <a:pt x="3142988" y="443944"/>
                </a:lnTo>
                <a:cubicBezTo>
                  <a:pt x="3466988" y="169652"/>
                  <a:pt x="3914590" y="0"/>
                  <a:pt x="4408996" y="0"/>
                </a:cubicBez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0" name="任意多边形: 形状 7"/>
          <p:cNvSpPr/>
          <p:nvPr/>
        </p:nvSpPr>
        <p:spPr>
          <a:xfrm>
            <a:off x="0" y="5413375"/>
            <a:ext cx="9144000" cy="1444625"/>
          </a:xfrm>
          <a:custGeom>
            <a:gdLst>
              <a:gd name="connsiteX0" fmla="*/ 3246538 w 12192001"/>
              <a:gd name="connsiteY0" fmla="*/ 0 h 1445191"/>
              <a:gd name="connsiteX1" fmla="*/ 3888381 w 12192001"/>
              <a:gd name="connsiteY1" fmla="*/ 335498 h 1445191"/>
              <a:gd name="connsiteX2" fmla="*/ 3925176 w 12192001"/>
              <a:gd name="connsiteY2" fmla="*/ 402142 h 1445191"/>
              <a:gd name="connsiteX3" fmla="*/ 4047372 w 12192001"/>
              <a:gd name="connsiteY3" fmla="*/ 336937 h 1445191"/>
              <a:gd name="connsiteX4" fmla="*/ 4348662 w 12192001"/>
              <a:gd name="connsiteY4" fmla="*/ 277137 h 1445191"/>
              <a:gd name="connsiteX5" fmla="*/ 4990506 w 12192001"/>
              <a:gd name="connsiteY5" fmla="*/ 612635 h 1445191"/>
              <a:gd name="connsiteX6" fmla="*/ 4990587 w 12192001"/>
              <a:gd name="connsiteY6" fmla="*/ 612785 h 1445191"/>
              <a:gd name="connsiteX7" fmla="*/ 5017399 w 12192001"/>
              <a:gd name="connsiteY7" fmla="*/ 564223 h 1445191"/>
              <a:gd name="connsiteX8" fmla="*/ 5836210 w 12192001"/>
              <a:gd name="connsiteY8" fmla="*/ 136221 h 1445191"/>
              <a:gd name="connsiteX9" fmla="*/ 6306886 w 12192001"/>
              <a:gd name="connsiteY9" fmla="*/ 253387 h 1445191"/>
              <a:gd name="connsiteX10" fmla="*/ 6347988 w 12192001"/>
              <a:gd name="connsiteY10" fmla="*/ 277935 h 1445191"/>
              <a:gd name="connsiteX11" fmla="*/ 6394194 w 12192001"/>
              <a:gd name="connsiteY11" fmla="*/ 222879 h 1445191"/>
              <a:gd name="connsiteX12" fmla="*/ 6941520 w 12192001"/>
              <a:gd name="connsiteY12" fmla="*/ 0 h 1445191"/>
              <a:gd name="connsiteX13" fmla="*/ 7488846 w 12192001"/>
              <a:gd name="connsiteY13" fmla="*/ 222879 h 1445191"/>
              <a:gd name="connsiteX14" fmla="*/ 7529289 w 12192001"/>
              <a:gd name="connsiteY14" fmla="*/ 271069 h 1445191"/>
              <a:gd name="connsiteX15" fmla="*/ 7537925 w 12192001"/>
              <a:gd name="connsiteY15" fmla="*/ 265911 h 1445191"/>
              <a:gd name="connsiteX16" fmla="*/ 8008603 w 12192001"/>
              <a:gd name="connsiteY16" fmla="*/ 148745 h 1445191"/>
              <a:gd name="connsiteX17" fmla="*/ 8755262 w 12192001"/>
              <a:gd name="connsiteY17" fmla="*/ 484217 h 1445191"/>
              <a:gd name="connsiteX18" fmla="*/ 8852685 w 12192001"/>
              <a:gd name="connsiteY18" fmla="*/ 615575 h 1445191"/>
              <a:gd name="connsiteX19" fmla="*/ 8854308 w 12192001"/>
              <a:gd name="connsiteY19" fmla="*/ 612634 h 1445191"/>
              <a:gd name="connsiteX20" fmla="*/ 9496151 w 12192001"/>
              <a:gd name="connsiteY20" fmla="*/ 277136 h 1445191"/>
              <a:gd name="connsiteX21" fmla="*/ 9928922 w 12192001"/>
              <a:gd name="connsiteY21" fmla="*/ 407095 h 1445191"/>
              <a:gd name="connsiteX22" fmla="*/ 9938225 w 12192001"/>
              <a:gd name="connsiteY22" fmla="*/ 414641 h 1445191"/>
              <a:gd name="connsiteX23" fmla="*/ 9981920 w 12192001"/>
              <a:gd name="connsiteY23" fmla="*/ 335498 h 1445191"/>
              <a:gd name="connsiteX24" fmla="*/ 10623763 w 12192001"/>
              <a:gd name="connsiteY24" fmla="*/ 0 h 1445191"/>
              <a:gd name="connsiteX25" fmla="*/ 11265607 w 12192001"/>
              <a:gd name="connsiteY25" fmla="*/ 335498 h 1445191"/>
              <a:gd name="connsiteX26" fmla="*/ 11291202 w 12192001"/>
              <a:gd name="connsiteY26" fmla="*/ 381858 h 1445191"/>
              <a:gd name="connsiteX27" fmla="*/ 11306415 w 12192001"/>
              <a:gd name="connsiteY27" fmla="*/ 369518 h 1445191"/>
              <a:gd name="connsiteX28" fmla="*/ 11739186 w 12192001"/>
              <a:gd name="connsiteY28" fmla="*/ 239559 h 1445191"/>
              <a:gd name="connsiteX29" fmla="*/ 12171956 w 12192001"/>
              <a:gd name="connsiteY29" fmla="*/ 369518 h 1445191"/>
              <a:gd name="connsiteX30" fmla="*/ 12192001 w 12192001"/>
              <a:gd name="connsiteY30" fmla="*/ 385777 h 1445191"/>
              <a:gd name="connsiteX31" fmla="*/ 12192001 w 12192001"/>
              <a:gd name="connsiteY31" fmla="*/ 1445191 h 1445191"/>
              <a:gd name="connsiteX32" fmla="*/ 0 w 12192001"/>
              <a:gd name="connsiteY32" fmla="*/ 1445191 h 1445191"/>
              <a:gd name="connsiteX33" fmla="*/ 0 w 12192001"/>
              <a:gd name="connsiteY33" fmla="*/ 160691 h 1445191"/>
              <a:gd name="connsiteX34" fmla="*/ 41876 w 12192001"/>
              <a:gd name="connsiteY34" fmla="*/ 184935 h 1445191"/>
              <a:gd name="connsiteX35" fmla="*/ 134451 w 12192001"/>
              <a:gd name="connsiteY35" fmla="*/ 253847 h 1445191"/>
              <a:gd name="connsiteX36" fmla="*/ 135221 w 12192001"/>
              <a:gd name="connsiteY36" fmla="*/ 253387 h 1445191"/>
              <a:gd name="connsiteX37" fmla="*/ 605900 w 12192001"/>
              <a:gd name="connsiteY37" fmla="*/ 136221 h 1445191"/>
              <a:gd name="connsiteX38" fmla="*/ 1450394 w 12192001"/>
              <a:gd name="connsiteY38" fmla="*/ 603610 h 1445191"/>
              <a:gd name="connsiteX39" fmla="*/ 1457193 w 12192001"/>
              <a:gd name="connsiteY39" fmla="*/ 617070 h 1445191"/>
              <a:gd name="connsiteX40" fmla="*/ 1531063 w 12192001"/>
              <a:gd name="connsiteY40" fmla="*/ 529051 h 1445191"/>
              <a:gd name="connsiteX41" fmla="*/ 2118933 w 12192001"/>
              <a:gd name="connsiteY41" fmla="*/ 289663 h 1445191"/>
              <a:gd name="connsiteX42" fmla="*/ 2532753 w 12192001"/>
              <a:gd name="connsiteY42" fmla="*/ 397949 h 1445191"/>
              <a:gd name="connsiteX43" fmla="*/ 2559976 w 12192001"/>
              <a:gd name="connsiteY43" fmla="*/ 416495 h 1445191"/>
              <a:gd name="connsiteX44" fmla="*/ 2604696 w 12192001"/>
              <a:gd name="connsiteY44" fmla="*/ 335498 h 1445191"/>
              <a:gd name="connsiteX45" fmla="*/ 3246538 w 12192001"/>
              <a:gd name="connsiteY45" fmla="*/ 0 h 1445191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</a:cxnLst>
            <a:rect l="l" t="t" r="r" b="b"/>
            <a:pathLst>
              <a:path w="12192001" h="1445191">
                <a:moveTo>
                  <a:pt x="3246538" y="0"/>
                </a:moveTo>
                <a:cubicBezTo>
                  <a:pt x="3513718" y="0"/>
                  <a:pt x="3749281" y="133083"/>
                  <a:pt x="3888381" y="335498"/>
                </a:cubicBezTo>
                <a:lnTo>
                  <a:pt x="3925176" y="402142"/>
                </a:lnTo>
                <a:lnTo>
                  <a:pt x="4047372" y="336937"/>
                </a:lnTo>
                <a:cubicBezTo>
                  <a:pt x="4139977" y="298430"/>
                  <a:pt x="4241791" y="277137"/>
                  <a:pt x="4348662" y="277137"/>
                </a:cubicBezTo>
                <a:cubicBezTo>
                  <a:pt x="4615842" y="277137"/>
                  <a:pt x="4851406" y="410220"/>
                  <a:pt x="4990506" y="612635"/>
                </a:cubicBezTo>
                <a:lnTo>
                  <a:pt x="4990587" y="612785"/>
                </a:lnTo>
                <a:lnTo>
                  <a:pt x="5017399" y="564223"/>
                </a:lnTo>
                <a:cubicBezTo>
                  <a:pt x="5194852" y="305997"/>
                  <a:pt x="5495363" y="136221"/>
                  <a:pt x="5836210" y="136221"/>
                </a:cubicBezTo>
                <a:cubicBezTo>
                  <a:pt x="6006632" y="136221"/>
                  <a:pt x="6166972" y="178665"/>
                  <a:pt x="6306886" y="253387"/>
                </a:cubicBezTo>
                <a:lnTo>
                  <a:pt x="6347988" y="277935"/>
                </a:lnTo>
                <a:lnTo>
                  <a:pt x="6394194" y="222879"/>
                </a:lnTo>
                <a:cubicBezTo>
                  <a:pt x="6534266" y="85173"/>
                  <a:pt x="6727776" y="0"/>
                  <a:pt x="6941520" y="0"/>
                </a:cubicBezTo>
                <a:cubicBezTo>
                  <a:pt x="7155263" y="0"/>
                  <a:pt x="7348773" y="85173"/>
                  <a:pt x="7488846" y="222879"/>
                </a:cubicBezTo>
                <a:lnTo>
                  <a:pt x="7529289" y="271069"/>
                </a:lnTo>
                <a:lnTo>
                  <a:pt x="7537925" y="265911"/>
                </a:lnTo>
                <a:cubicBezTo>
                  <a:pt x="7677840" y="191189"/>
                  <a:pt x="7838181" y="148745"/>
                  <a:pt x="8008603" y="148745"/>
                </a:cubicBezTo>
                <a:cubicBezTo>
                  <a:pt x="8306843" y="148745"/>
                  <a:pt x="8574203" y="278730"/>
                  <a:pt x="8755262" y="484217"/>
                </a:cubicBezTo>
                <a:lnTo>
                  <a:pt x="8852685" y="615575"/>
                </a:lnTo>
                <a:lnTo>
                  <a:pt x="8854308" y="612634"/>
                </a:lnTo>
                <a:cubicBezTo>
                  <a:pt x="8993408" y="410219"/>
                  <a:pt x="9228971" y="277136"/>
                  <a:pt x="9496151" y="277136"/>
                </a:cubicBezTo>
                <a:cubicBezTo>
                  <a:pt x="9656459" y="277136"/>
                  <a:pt x="9805385" y="325046"/>
                  <a:pt x="9928922" y="407095"/>
                </a:cubicBezTo>
                <a:lnTo>
                  <a:pt x="9938225" y="414641"/>
                </a:lnTo>
                <a:lnTo>
                  <a:pt x="9981920" y="335498"/>
                </a:lnTo>
                <a:cubicBezTo>
                  <a:pt x="10121021" y="133083"/>
                  <a:pt x="10356583" y="0"/>
                  <a:pt x="10623763" y="0"/>
                </a:cubicBezTo>
                <a:cubicBezTo>
                  <a:pt x="10890944" y="0"/>
                  <a:pt x="11126506" y="133083"/>
                  <a:pt x="11265607" y="335498"/>
                </a:cubicBezTo>
                <a:lnTo>
                  <a:pt x="11291202" y="381858"/>
                </a:lnTo>
                <a:lnTo>
                  <a:pt x="11306415" y="369518"/>
                </a:lnTo>
                <a:cubicBezTo>
                  <a:pt x="11429952" y="287469"/>
                  <a:pt x="11578878" y="239559"/>
                  <a:pt x="11739186" y="239559"/>
                </a:cubicBezTo>
                <a:cubicBezTo>
                  <a:pt x="11899494" y="239559"/>
                  <a:pt x="12048420" y="287469"/>
                  <a:pt x="12171956" y="369518"/>
                </a:cubicBezTo>
                <a:lnTo>
                  <a:pt x="12192001" y="385777"/>
                </a:lnTo>
                <a:lnTo>
                  <a:pt x="12192001" y="1445191"/>
                </a:lnTo>
                <a:lnTo>
                  <a:pt x="0" y="1445191"/>
                </a:lnTo>
                <a:lnTo>
                  <a:pt x="0" y="160691"/>
                </a:lnTo>
                <a:lnTo>
                  <a:pt x="41876" y="184935"/>
                </a:lnTo>
                <a:lnTo>
                  <a:pt x="134451" y="253847"/>
                </a:lnTo>
                <a:lnTo>
                  <a:pt x="135221" y="253387"/>
                </a:lnTo>
                <a:cubicBezTo>
                  <a:pt x="275136" y="178665"/>
                  <a:pt x="435476" y="136221"/>
                  <a:pt x="605900" y="136221"/>
                </a:cubicBezTo>
                <a:cubicBezTo>
                  <a:pt x="963788" y="136221"/>
                  <a:pt x="1277208" y="323399"/>
                  <a:pt x="1450394" y="603610"/>
                </a:cubicBezTo>
                <a:lnTo>
                  <a:pt x="1457193" y="617070"/>
                </a:lnTo>
                <a:lnTo>
                  <a:pt x="1531063" y="529051"/>
                </a:lnTo>
                <a:cubicBezTo>
                  <a:pt x="1681511" y="381145"/>
                  <a:pt x="1889354" y="289663"/>
                  <a:pt x="2118933" y="289663"/>
                </a:cubicBezTo>
                <a:cubicBezTo>
                  <a:pt x="2269592" y="289663"/>
                  <a:pt x="2410892" y="329061"/>
                  <a:pt x="2532753" y="397949"/>
                </a:cubicBezTo>
                <a:lnTo>
                  <a:pt x="2559976" y="416495"/>
                </a:lnTo>
                <a:lnTo>
                  <a:pt x="2604696" y="335498"/>
                </a:lnTo>
                <a:cubicBezTo>
                  <a:pt x="2743795" y="133083"/>
                  <a:pt x="2979358" y="0"/>
                  <a:pt x="3246538" y="0"/>
                </a:cubicBez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1" name="任意多边形: 形状 8"/>
          <p:cNvSpPr/>
          <p:nvPr/>
        </p:nvSpPr>
        <p:spPr>
          <a:xfrm>
            <a:off x="0" y="5724525"/>
            <a:ext cx="9144000" cy="1133475"/>
          </a:xfrm>
          <a:custGeom>
            <a:gdLst>
              <a:gd name="connsiteX0" fmla="*/ 4783442 w 12192001"/>
              <a:gd name="connsiteY0" fmla="*/ 0 h 1133339"/>
              <a:gd name="connsiteX1" fmla="*/ 5390536 w 12192001"/>
              <a:gd name="connsiteY1" fmla="*/ 268294 h 1133339"/>
              <a:gd name="connsiteX2" fmla="*/ 5418659 w 12192001"/>
              <a:gd name="connsiteY2" fmla="*/ 311359 h 1133339"/>
              <a:gd name="connsiteX3" fmla="*/ 5445718 w 12192001"/>
              <a:gd name="connsiteY3" fmla="*/ 309092 h 1133339"/>
              <a:gd name="connsiteX4" fmla="*/ 5966086 w 12192001"/>
              <a:gd name="connsiteY4" fmla="*/ 539058 h 1133339"/>
              <a:gd name="connsiteX5" fmla="*/ 5998471 w 12192001"/>
              <a:gd name="connsiteY5" fmla="*/ 588645 h 1133339"/>
              <a:gd name="connsiteX6" fmla="*/ 6084786 w 12192001"/>
              <a:gd name="connsiteY6" fmla="*/ 549703 h 1133339"/>
              <a:gd name="connsiteX7" fmla="*/ 6329055 w 12192001"/>
              <a:gd name="connsiteY7" fmla="*/ 508714 h 1133339"/>
              <a:gd name="connsiteX8" fmla="*/ 6382291 w 12192001"/>
              <a:gd name="connsiteY8" fmla="*/ 512618 h 1133339"/>
              <a:gd name="connsiteX9" fmla="*/ 6419886 w 12192001"/>
              <a:gd name="connsiteY9" fmla="*/ 474742 h 1133339"/>
              <a:gd name="connsiteX10" fmla="*/ 6863627 w 12192001"/>
              <a:gd name="connsiteY10" fmla="*/ 321971 h 1133339"/>
              <a:gd name="connsiteX11" fmla="*/ 7107895 w 12192001"/>
              <a:gd name="connsiteY11" fmla="*/ 362960 h 1133339"/>
              <a:gd name="connsiteX12" fmla="*/ 7202810 w 12192001"/>
              <a:gd name="connsiteY12" fmla="*/ 405780 h 1133339"/>
              <a:gd name="connsiteX13" fmla="*/ 7213903 w 12192001"/>
              <a:gd name="connsiteY13" fmla="*/ 398172 h 1133339"/>
              <a:gd name="connsiteX14" fmla="*/ 7564766 w 12192001"/>
              <a:gd name="connsiteY14" fmla="*/ 309092 h 1133339"/>
              <a:gd name="connsiteX15" fmla="*/ 8008506 w 12192001"/>
              <a:gd name="connsiteY15" fmla="*/ 461863 h 1133339"/>
              <a:gd name="connsiteX16" fmla="*/ 8052822 w 12192001"/>
              <a:gd name="connsiteY16" fmla="*/ 506507 h 1133339"/>
              <a:gd name="connsiteX17" fmla="*/ 8060557 w 12192001"/>
              <a:gd name="connsiteY17" fmla="*/ 501203 h 1133339"/>
              <a:gd name="connsiteX18" fmla="*/ 8411422 w 12192001"/>
              <a:gd name="connsiteY18" fmla="*/ 412123 h 1133339"/>
              <a:gd name="connsiteX19" fmla="*/ 8989649 w 12192001"/>
              <a:gd name="connsiteY19" fmla="*/ 730689 h 1133339"/>
              <a:gd name="connsiteX20" fmla="*/ 8994011 w 12192001"/>
              <a:gd name="connsiteY20" fmla="*/ 742369 h 1133339"/>
              <a:gd name="connsiteX21" fmla="*/ 9000624 w 12192001"/>
              <a:gd name="connsiteY21" fmla="*/ 732242 h 1133339"/>
              <a:gd name="connsiteX22" fmla="*/ 9520993 w 12192001"/>
              <a:gd name="connsiteY22" fmla="*/ 502276 h 1133339"/>
              <a:gd name="connsiteX23" fmla="*/ 9736762 w 12192001"/>
              <a:gd name="connsiteY23" fmla="*/ 533926 h 1133339"/>
              <a:gd name="connsiteX24" fmla="*/ 9822666 w 12192001"/>
              <a:gd name="connsiteY24" fmla="*/ 567236 h 1133339"/>
              <a:gd name="connsiteX25" fmla="*/ 9849091 w 12192001"/>
              <a:gd name="connsiteY25" fmla="*/ 526771 h 1133339"/>
              <a:gd name="connsiteX26" fmla="*/ 10216623 w 12192001"/>
              <a:gd name="connsiteY26" fmla="*/ 364348 h 1133339"/>
              <a:gd name="connsiteX27" fmla="*/ 10584155 w 12192001"/>
              <a:gd name="connsiteY27" fmla="*/ 526771 h 1133339"/>
              <a:gd name="connsiteX28" fmla="*/ 10607270 w 12192001"/>
              <a:gd name="connsiteY28" fmla="*/ 562169 h 1133339"/>
              <a:gd name="connsiteX29" fmla="*/ 10634903 w 12192001"/>
              <a:gd name="connsiteY29" fmla="*/ 549703 h 1133339"/>
              <a:gd name="connsiteX30" fmla="*/ 10879171 w 12192001"/>
              <a:gd name="connsiteY30" fmla="*/ 508714 h 1133339"/>
              <a:gd name="connsiteX31" fmla="*/ 11415862 w 12192001"/>
              <a:gd name="connsiteY31" fmla="*/ 759843 h 1133339"/>
              <a:gd name="connsiteX32" fmla="*/ 11427708 w 12192001"/>
              <a:gd name="connsiteY32" fmla="*/ 779672 h 1133339"/>
              <a:gd name="connsiteX33" fmla="*/ 11443598 w 12192001"/>
              <a:gd name="connsiteY33" fmla="*/ 737128 h 1133339"/>
              <a:gd name="connsiteX34" fmla="*/ 12021824 w 12192001"/>
              <a:gd name="connsiteY34" fmla="*/ 418562 h 1133339"/>
              <a:gd name="connsiteX35" fmla="*/ 12148296 w 12192001"/>
              <a:gd name="connsiteY35" fmla="*/ 429159 h 1133339"/>
              <a:gd name="connsiteX36" fmla="*/ 12192001 w 12192001"/>
              <a:gd name="connsiteY36" fmla="*/ 440435 h 1133339"/>
              <a:gd name="connsiteX37" fmla="*/ 12192001 w 12192001"/>
              <a:gd name="connsiteY37" fmla="*/ 1133339 h 1133339"/>
              <a:gd name="connsiteX38" fmla="*/ 0 w 12192001"/>
              <a:gd name="connsiteY38" fmla="*/ 1133339 h 1133339"/>
              <a:gd name="connsiteX39" fmla="*/ 0 w 12192001"/>
              <a:gd name="connsiteY39" fmla="*/ 510365 h 1133339"/>
              <a:gd name="connsiteX40" fmla="*/ 22512 w 12192001"/>
              <a:gd name="connsiteY40" fmla="*/ 508714 h 1133339"/>
              <a:gd name="connsiteX41" fmla="*/ 497027 w 12192001"/>
              <a:gd name="connsiteY41" fmla="*/ 688964 h 1133339"/>
              <a:gd name="connsiteX42" fmla="*/ 501680 w 12192001"/>
              <a:gd name="connsiteY42" fmla="*/ 694269 h 1133339"/>
              <a:gd name="connsiteX43" fmla="*/ 518573 w 12192001"/>
              <a:gd name="connsiteY43" fmla="*/ 668401 h 1133339"/>
              <a:gd name="connsiteX44" fmla="*/ 1083912 w 12192001"/>
              <a:gd name="connsiteY44" fmla="*/ 418562 h 1133339"/>
              <a:gd name="connsiteX45" fmla="*/ 1349289 w 12192001"/>
              <a:gd name="connsiteY45" fmla="*/ 463094 h 1133339"/>
              <a:gd name="connsiteX46" fmla="*/ 1420528 w 12192001"/>
              <a:gd name="connsiteY46" fmla="*/ 495232 h 1133339"/>
              <a:gd name="connsiteX47" fmla="*/ 1453652 w 12192001"/>
              <a:gd name="connsiteY47" fmla="*/ 461863 h 1133339"/>
              <a:gd name="connsiteX48" fmla="*/ 1897391 w 12192001"/>
              <a:gd name="connsiteY48" fmla="*/ 309092 h 1133339"/>
              <a:gd name="connsiteX49" fmla="*/ 2141659 w 12192001"/>
              <a:gd name="connsiteY49" fmla="*/ 350081 h 1133339"/>
              <a:gd name="connsiteX50" fmla="*/ 2242051 w 12192001"/>
              <a:gd name="connsiteY50" fmla="*/ 395372 h 1133339"/>
              <a:gd name="connsiteX51" fmla="*/ 2306042 w 12192001"/>
              <a:gd name="connsiteY51" fmla="*/ 366503 h 1133339"/>
              <a:gd name="connsiteX52" fmla="*/ 2571419 w 12192001"/>
              <a:gd name="connsiteY52" fmla="*/ 321971 h 1133339"/>
              <a:gd name="connsiteX53" fmla="*/ 3199618 w 12192001"/>
              <a:gd name="connsiteY53" fmla="*/ 668067 h 1133339"/>
              <a:gd name="connsiteX54" fmla="*/ 3225139 w 12192001"/>
              <a:gd name="connsiteY54" fmla="*/ 736404 h 1133339"/>
              <a:gd name="connsiteX55" fmla="*/ 3242934 w 12192001"/>
              <a:gd name="connsiteY55" fmla="*/ 731813 h 1133339"/>
              <a:gd name="connsiteX56" fmla="*/ 3369406 w 12192001"/>
              <a:gd name="connsiteY56" fmla="*/ 721216 h 1133339"/>
              <a:gd name="connsiteX57" fmla="*/ 3391102 w 12192001"/>
              <a:gd name="connsiteY57" fmla="*/ 722353 h 1133339"/>
              <a:gd name="connsiteX58" fmla="*/ 3426468 w 12192001"/>
              <a:gd name="connsiteY58" fmla="*/ 627658 h 1133339"/>
              <a:gd name="connsiteX59" fmla="*/ 4004695 w 12192001"/>
              <a:gd name="connsiteY59" fmla="*/ 309092 h 1133339"/>
              <a:gd name="connsiteX60" fmla="*/ 4131167 w 12192001"/>
              <a:gd name="connsiteY60" fmla="*/ 319689 h 1133339"/>
              <a:gd name="connsiteX61" fmla="*/ 4141105 w 12192001"/>
              <a:gd name="connsiteY61" fmla="*/ 322253 h 1133339"/>
              <a:gd name="connsiteX62" fmla="*/ 4176342 w 12192001"/>
              <a:gd name="connsiteY62" fmla="*/ 268294 h 1133339"/>
              <a:gd name="connsiteX63" fmla="*/ 4783442 w 12192001"/>
              <a:gd name="connsiteY63" fmla="*/ 0 h 1133339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2192001" h="1133339">
                <a:moveTo>
                  <a:pt x="4783442" y="0"/>
                </a:moveTo>
                <a:cubicBezTo>
                  <a:pt x="5036157" y="0"/>
                  <a:pt x="5258967" y="106424"/>
                  <a:pt x="5390536" y="268294"/>
                </a:cubicBezTo>
                <a:lnTo>
                  <a:pt x="5418659" y="311359"/>
                </a:lnTo>
                <a:lnTo>
                  <a:pt x="5445718" y="309092"/>
                </a:lnTo>
                <a:cubicBezTo>
                  <a:pt x="5662331" y="309092"/>
                  <a:pt x="5853314" y="400313"/>
                  <a:pt x="5966086" y="539058"/>
                </a:cubicBezTo>
                <a:lnTo>
                  <a:pt x="5998471" y="588645"/>
                </a:lnTo>
                <a:lnTo>
                  <a:pt x="6084786" y="549703"/>
                </a:lnTo>
                <a:cubicBezTo>
                  <a:pt x="6159865" y="523309"/>
                  <a:pt x="6242409" y="508714"/>
                  <a:pt x="6329055" y="508714"/>
                </a:cubicBezTo>
                <a:lnTo>
                  <a:pt x="6382291" y="512618"/>
                </a:lnTo>
                <a:lnTo>
                  <a:pt x="6419886" y="474742"/>
                </a:lnTo>
                <a:cubicBezTo>
                  <a:pt x="6533449" y="380352"/>
                  <a:pt x="6690336" y="321971"/>
                  <a:pt x="6863627" y="321971"/>
                </a:cubicBezTo>
                <a:cubicBezTo>
                  <a:pt x="6950273" y="321971"/>
                  <a:pt x="7032817" y="336566"/>
                  <a:pt x="7107895" y="362960"/>
                </a:cubicBezTo>
                <a:lnTo>
                  <a:pt x="7202810" y="405780"/>
                </a:lnTo>
                <a:lnTo>
                  <a:pt x="7213903" y="398172"/>
                </a:lnTo>
                <a:cubicBezTo>
                  <a:pt x="7314059" y="341931"/>
                  <a:pt x="7434800" y="309092"/>
                  <a:pt x="7564766" y="309092"/>
                </a:cubicBezTo>
                <a:cubicBezTo>
                  <a:pt x="7738057" y="309092"/>
                  <a:pt x="7894943" y="367473"/>
                  <a:pt x="8008506" y="461863"/>
                </a:cubicBezTo>
                <a:lnTo>
                  <a:pt x="8052822" y="506507"/>
                </a:lnTo>
                <a:lnTo>
                  <a:pt x="8060557" y="501203"/>
                </a:lnTo>
                <a:cubicBezTo>
                  <a:pt x="8160713" y="444962"/>
                  <a:pt x="8281454" y="412123"/>
                  <a:pt x="8411422" y="412123"/>
                </a:cubicBezTo>
                <a:cubicBezTo>
                  <a:pt x="8671358" y="412123"/>
                  <a:pt x="8894382" y="543481"/>
                  <a:pt x="8989649" y="730689"/>
                </a:cubicBezTo>
                <a:lnTo>
                  <a:pt x="8994011" y="742369"/>
                </a:lnTo>
                <a:lnTo>
                  <a:pt x="9000624" y="732242"/>
                </a:lnTo>
                <a:cubicBezTo>
                  <a:pt x="9113399" y="593497"/>
                  <a:pt x="9304380" y="502276"/>
                  <a:pt x="9520993" y="502276"/>
                </a:cubicBezTo>
                <a:cubicBezTo>
                  <a:pt x="9596808" y="502276"/>
                  <a:pt x="9669483" y="513450"/>
                  <a:pt x="9736762" y="533926"/>
                </a:cubicBezTo>
                <a:lnTo>
                  <a:pt x="9822666" y="567236"/>
                </a:lnTo>
                <a:lnTo>
                  <a:pt x="9849091" y="526771"/>
                </a:lnTo>
                <a:cubicBezTo>
                  <a:pt x="9928743" y="428776"/>
                  <a:pt x="10063630" y="364348"/>
                  <a:pt x="10216623" y="364348"/>
                </a:cubicBezTo>
                <a:cubicBezTo>
                  <a:pt x="10369615" y="364348"/>
                  <a:pt x="10504503" y="428776"/>
                  <a:pt x="10584155" y="526771"/>
                </a:cubicBezTo>
                <a:lnTo>
                  <a:pt x="10607270" y="562169"/>
                </a:lnTo>
                <a:lnTo>
                  <a:pt x="10634903" y="549703"/>
                </a:lnTo>
                <a:cubicBezTo>
                  <a:pt x="10709981" y="523309"/>
                  <a:pt x="10792525" y="508714"/>
                  <a:pt x="10879171" y="508714"/>
                </a:cubicBezTo>
                <a:cubicBezTo>
                  <a:pt x="11106615" y="508714"/>
                  <a:pt x="11305799" y="609285"/>
                  <a:pt x="11415862" y="759843"/>
                </a:cubicBezTo>
                <a:lnTo>
                  <a:pt x="11427708" y="779672"/>
                </a:lnTo>
                <a:lnTo>
                  <a:pt x="11443598" y="737128"/>
                </a:lnTo>
                <a:cubicBezTo>
                  <a:pt x="11538863" y="549920"/>
                  <a:pt x="11761888" y="418562"/>
                  <a:pt x="12021824" y="418562"/>
                </a:cubicBezTo>
                <a:cubicBezTo>
                  <a:pt x="12065147" y="418562"/>
                  <a:pt x="12107444" y="422211"/>
                  <a:pt x="12148296" y="429159"/>
                </a:cubicBezTo>
                <a:lnTo>
                  <a:pt x="12192001" y="440435"/>
                </a:lnTo>
                <a:lnTo>
                  <a:pt x="12192001" y="1133339"/>
                </a:lnTo>
                <a:lnTo>
                  <a:pt x="0" y="1133339"/>
                </a:lnTo>
                <a:lnTo>
                  <a:pt x="0" y="510365"/>
                </a:lnTo>
                <a:lnTo>
                  <a:pt x="22512" y="508714"/>
                </a:lnTo>
                <a:cubicBezTo>
                  <a:pt x="212048" y="508714"/>
                  <a:pt x="381960" y="578555"/>
                  <a:pt x="497027" y="688964"/>
                </a:cubicBezTo>
                <a:lnTo>
                  <a:pt x="501680" y="694269"/>
                </a:lnTo>
                <a:lnTo>
                  <a:pt x="518573" y="668401"/>
                </a:lnTo>
                <a:cubicBezTo>
                  <a:pt x="641094" y="517666"/>
                  <a:pt x="848579" y="418562"/>
                  <a:pt x="1083912" y="418562"/>
                </a:cubicBezTo>
                <a:cubicBezTo>
                  <a:pt x="1178045" y="418562"/>
                  <a:pt x="1267722" y="434418"/>
                  <a:pt x="1349289" y="463094"/>
                </a:cubicBezTo>
                <a:lnTo>
                  <a:pt x="1420528" y="495232"/>
                </a:lnTo>
                <a:lnTo>
                  <a:pt x="1453652" y="461863"/>
                </a:lnTo>
                <a:cubicBezTo>
                  <a:pt x="1567215" y="367473"/>
                  <a:pt x="1724100" y="309092"/>
                  <a:pt x="1897391" y="309092"/>
                </a:cubicBezTo>
                <a:cubicBezTo>
                  <a:pt x="1984036" y="309092"/>
                  <a:pt x="2066580" y="323687"/>
                  <a:pt x="2141659" y="350081"/>
                </a:cubicBezTo>
                <a:lnTo>
                  <a:pt x="2242051" y="395372"/>
                </a:lnTo>
                <a:lnTo>
                  <a:pt x="2306042" y="366503"/>
                </a:lnTo>
                <a:cubicBezTo>
                  <a:pt x="2387609" y="337827"/>
                  <a:pt x="2477286" y="321971"/>
                  <a:pt x="2571419" y="321971"/>
                </a:cubicBezTo>
                <a:cubicBezTo>
                  <a:pt x="2853820" y="321971"/>
                  <a:pt x="3096119" y="464681"/>
                  <a:pt x="3199618" y="668067"/>
                </a:cubicBezTo>
                <a:lnTo>
                  <a:pt x="3225139" y="736404"/>
                </a:lnTo>
                <a:lnTo>
                  <a:pt x="3242934" y="731813"/>
                </a:lnTo>
                <a:cubicBezTo>
                  <a:pt x="3283786" y="724865"/>
                  <a:pt x="3326083" y="721216"/>
                  <a:pt x="3369406" y="721216"/>
                </a:cubicBezTo>
                <a:lnTo>
                  <a:pt x="3391102" y="722353"/>
                </a:lnTo>
                <a:lnTo>
                  <a:pt x="3426468" y="627658"/>
                </a:lnTo>
                <a:cubicBezTo>
                  <a:pt x="3521734" y="440450"/>
                  <a:pt x="3744758" y="309092"/>
                  <a:pt x="4004695" y="309092"/>
                </a:cubicBezTo>
                <a:cubicBezTo>
                  <a:pt x="4048018" y="309092"/>
                  <a:pt x="4090315" y="312741"/>
                  <a:pt x="4131167" y="319689"/>
                </a:cubicBezTo>
                <a:lnTo>
                  <a:pt x="4141105" y="322253"/>
                </a:lnTo>
                <a:lnTo>
                  <a:pt x="4176342" y="268294"/>
                </a:lnTo>
                <a:cubicBezTo>
                  <a:pt x="4307913" y="106424"/>
                  <a:pt x="4530723" y="0"/>
                  <a:pt x="4783442" y="0"/>
                </a:cubicBez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2" name="任意多边形 19"/>
          <p:cNvSpPr/>
          <p:nvPr/>
        </p:nvSpPr>
        <p:spPr>
          <a:xfrm rot="20700000" flipH="1">
            <a:off x="5864225" y="727075"/>
            <a:ext cx="887413" cy="612775"/>
          </a:xfrm>
          <a:custGeom>
            <a:gdLst>
              <a:gd name="connsiteX0" fmla="*/ 811844 w 815110"/>
              <a:gd name="connsiteY0" fmla="*/ 0 h 753851"/>
              <a:gd name="connsiteX1" fmla="*/ 811221 w 815110"/>
              <a:gd name="connsiteY1" fmla="*/ 3357 h 753851"/>
              <a:gd name="connsiteX2" fmla="*/ 815110 w 815110"/>
              <a:gd name="connsiteY2" fmla="*/ 1718 h 753851"/>
              <a:gd name="connsiteX3" fmla="*/ 810512 w 815110"/>
              <a:gd name="connsiteY3" fmla="*/ 7176 h 753851"/>
              <a:gd name="connsiteX4" fmla="*/ 674407 w 815110"/>
              <a:gd name="connsiteY4" fmla="*/ 740510 h 753851"/>
              <a:gd name="connsiteX5" fmla="*/ 421276 w 815110"/>
              <a:gd name="connsiteY5" fmla="*/ 621270 h 753851"/>
              <a:gd name="connsiteX6" fmla="*/ 293771 w 815110"/>
              <a:gd name="connsiteY6" fmla="*/ 753851 h 753851"/>
              <a:gd name="connsiteX7" fmla="*/ 336279 w 815110"/>
              <a:gd name="connsiteY7" fmla="*/ 581231 h 753851"/>
              <a:gd name="connsiteX8" fmla="*/ 335005 w 815110"/>
              <a:gd name="connsiteY8" fmla="*/ 580631 h 753851"/>
              <a:gd name="connsiteX9" fmla="*/ 337035 w 815110"/>
              <a:gd name="connsiteY9" fmla="*/ 578159 h 753851"/>
              <a:gd name="connsiteX10" fmla="*/ 337278 w 815110"/>
              <a:gd name="connsiteY10" fmla="*/ 577173 h 753851"/>
              <a:gd name="connsiteX11" fmla="*/ 337691 w 815110"/>
              <a:gd name="connsiteY11" fmla="*/ 577360 h 753851"/>
              <a:gd name="connsiteX12" fmla="*/ 628627 w 815110"/>
              <a:gd name="connsiteY12" fmla="*/ 223097 h 753851"/>
              <a:gd name="connsiteX13" fmla="*/ 609342 w 815110"/>
              <a:gd name="connsiteY13" fmla="*/ 245991 h 753851"/>
              <a:gd name="connsiteX14" fmla="*/ 266398 w 815110"/>
              <a:gd name="connsiteY14" fmla="*/ 517542 h 753851"/>
              <a:gd name="connsiteX15" fmla="*/ 0 w 815110"/>
              <a:gd name="connsiteY15" fmla="*/ 345175 h 753851"/>
              <a:gd name="connsiteX16" fmla="*/ 807958 w 815110"/>
              <a:gd name="connsiteY16" fmla="*/ 4731 h 753851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15110" h="753851">
                <a:moveTo>
                  <a:pt x="811844" y="0"/>
                </a:moveTo>
                <a:lnTo>
                  <a:pt x="811221" y="3357"/>
                </a:lnTo>
                <a:lnTo>
                  <a:pt x="815110" y="1718"/>
                </a:lnTo>
                <a:lnTo>
                  <a:pt x="810512" y="7176"/>
                </a:lnTo>
                <a:lnTo>
                  <a:pt x="674407" y="740510"/>
                </a:lnTo>
                <a:lnTo>
                  <a:pt x="421276" y="621270"/>
                </a:lnTo>
                <a:lnTo>
                  <a:pt x="293771" y="753851"/>
                </a:lnTo>
                <a:lnTo>
                  <a:pt x="336279" y="581231"/>
                </a:lnTo>
                <a:lnTo>
                  <a:pt x="335005" y="580631"/>
                </a:lnTo>
                <a:lnTo>
                  <a:pt x="337035" y="578159"/>
                </a:lnTo>
                <a:lnTo>
                  <a:pt x="337278" y="577173"/>
                </a:lnTo>
                <a:lnTo>
                  <a:pt x="337691" y="577360"/>
                </a:lnTo>
                <a:lnTo>
                  <a:pt x="628627" y="223097"/>
                </a:lnTo>
                <a:lnTo>
                  <a:pt x="609342" y="245991"/>
                </a:lnTo>
                <a:lnTo>
                  <a:pt x="266398" y="517542"/>
                </a:lnTo>
                <a:lnTo>
                  <a:pt x="0" y="345175"/>
                </a:lnTo>
                <a:lnTo>
                  <a:pt x="807958" y="4731"/>
                </a:ln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212336" y="2658508"/>
            <a:ext cx="4136159" cy="757130"/>
          </a:xfrm>
        </p:spPr>
        <p:txBody>
          <a:bodyPr anchor="b">
            <a:normAutofit/>
          </a:bodyPr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3212336" y="3452786"/>
            <a:ext cx="4136159" cy="424732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chemeClr val="bg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33" name="日期占位符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1200"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200" b="0" i="0" u="none" strike="noStrike" kern="1200" cap="none" spc="0" normalizeH="0" baseline="0" noProof="1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4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120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200" b="0" i="0" u="none" strike="noStrike" kern="1200" cap="none" spc="0" normalizeH="0" baseline="0" noProof="1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5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/>
          <a:p>
            <a:pPr algn="r" fontAlgn="base">
              <a:lnSpc>
                <a:spcPct val="120000"/>
              </a:lnSpc>
            </a:pPr>
            <a:fld id="{9A0DB2DC-4C9A-4742-B13C-FB6460FD3503}" type="slidenum">
              <a:rPr lang="zh-CN" altLang="zh-CN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/>
            </a:fld>
            <a:endParaRPr lang="zh-CN" altLang="zh-CN" strike="noStrike" noProof="1"/>
          </a:p>
        </p:txBody>
      </p:sp>
    </p:spTree>
  </p:cSld>
  <p:clrMapOvr>
    <a:masterClrMapping/>
  </p:clrMapOvr>
  <p:transition/>
  <p:timing/>
</p:sldLayout>
</file>

<file path=ppt/slideLayouts/slideLayout1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>
            <a:normAutofit/>
          </a:bodyPr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>
            <a:normAutofit/>
          </a:bodyPr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200" b="0" i="0" u="none" strike="noStrike" kern="1200" cap="none" spc="0" normalizeH="0" baseline="0" noProof="1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200" b="0" i="0" u="none" strike="noStrike" kern="1200" cap="none" spc="0" normalizeH="0" baseline="0" noProof="1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>
              <a:lnSpc>
                <a:spcPct val="120000"/>
              </a:lnSpc>
            </a:pPr>
            <a:fld id="{9A0DB2DC-4C9A-4742-B13C-FB6460FD3503}" type="slidenum">
              <a:rPr lang="zh-CN" altLang="zh-CN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/>
            </a:fld>
            <a:endParaRPr lang="zh-CN" altLang="zh-CN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1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666082" y="365126"/>
            <a:ext cx="5814218" cy="1325563"/>
          </a:xfrm>
        </p:spPr>
        <p:txBody>
          <a:bodyPr>
            <a:normAutofit/>
          </a:bodyPr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9842" y="1744961"/>
            <a:ext cx="3868340" cy="82391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9842" y="2615609"/>
            <a:ext cx="3868340" cy="3574054"/>
          </a:xfrm>
        </p:spPr>
        <p:txBody>
          <a:bodyPr>
            <a:normAutofit/>
          </a:bodyPr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0" y="1744961"/>
            <a:ext cx="38873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0" y="2615609"/>
            <a:ext cx="3887391" cy="3574054"/>
          </a:xfrm>
        </p:spPr>
        <p:txBody>
          <a:bodyPr>
            <a:normAutofit/>
          </a:bodyPr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200" b="0" i="0" u="none" strike="noStrike" kern="1200" cap="none" spc="0" normalizeH="0" baseline="0" noProof="1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200" b="0" i="0" u="none" strike="noStrike" kern="1200" cap="none" spc="0" normalizeH="0" baseline="0" noProof="1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>
              <a:lnSpc>
                <a:spcPct val="120000"/>
              </a:lnSpc>
            </a:pPr>
            <a:fld id="{9A0DB2DC-4C9A-4742-B13C-FB6460FD3503}" type="slidenum">
              <a:rPr lang="zh-CN" altLang="zh-CN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/>
            </a:fld>
            <a:endParaRPr lang="zh-CN" altLang="zh-CN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1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>
  <p:cSld name="仅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11275" name="组合 5"/>
          <p:cNvGrpSpPr/>
          <p:nvPr/>
        </p:nvGrpSpPr>
        <p:grpSpPr>
          <a:xfrm>
            <a:off x="1143000" y="3287713"/>
            <a:ext cx="1173163" cy="268287"/>
            <a:chOff x="580290" y="3288314"/>
            <a:chExt cx="1172059" cy="267237"/>
          </a:xfrm>
        </p:grpSpPr>
        <p:sp>
          <p:nvSpPr>
            <p:cNvPr id="21" name="椭圆 20"/>
            <p:cNvSpPr/>
            <p:nvPr/>
          </p:nvSpPr>
          <p:spPr>
            <a:xfrm rot="10800000">
              <a:off x="580290" y="3288314"/>
              <a:ext cx="266449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2" name="椭圆 21"/>
            <p:cNvSpPr/>
            <p:nvPr/>
          </p:nvSpPr>
          <p:spPr>
            <a:xfrm rot="10800000">
              <a:off x="1173456" y="3321521"/>
              <a:ext cx="199837" cy="200824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3" name="椭圆 22"/>
            <p:cNvSpPr/>
            <p:nvPr/>
          </p:nvSpPr>
          <p:spPr>
            <a:xfrm rot="10800000">
              <a:off x="1619124" y="3354728"/>
              <a:ext cx="133225" cy="13440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grpSp>
        <p:nvGrpSpPr>
          <p:cNvPr id="11279" name="组合 9"/>
          <p:cNvGrpSpPr/>
          <p:nvPr/>
        </p:nvGrpSpPr>
        <p:grpSpPr>
          <a:xfrm flipH="1">
            <a:off x="6815138" y="3295650"/>
            <a:ext cx="1171575" cy="266700"/>
            <a:chOff x="580290" y="3288314"/>
            <a:chExt cx="1172059" cy="267237"/>
          </a:xfrm>
        </p:grpSpPr>
        <p:sp>
          <p:nvSpPr>
            <p:cNvPr id="25" name="椭圆 24"/>
            <p:cNvSpPr/>
            <p:nvPr/>
          </p:nvSpPr>
          <p:spPr>
            <a:xfrm rot="10800000">
              <a:off x="580290" y="3288314"/>
              <a:ext cx="266810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6" name="椭圆 25"/>
            <p:cNvSpPr/>
            <p:nvPr/>
          </p:nvSpPr>
          <p:spPr>
            <a:xfrm rot="10800000">
              <a:off x="1172673" y="3321719"/>
              <a:ext cx="201695" cy="200428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7" name="椭圆 26"/>
            <p:cNvSpPr/>
            <p:nvPr/>
          </p:nvSpPr>
          <p:spPr>
            <a:xfrm rot="10800000">
              <a:off x="1618944" y="3355123"/>
              <a:ext cx="133405" cy="13361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28" name="任意多边形: 形状 13"/>
          <p:cNvSpPr/>
          <p:nvPr/>
        </p:nvSpPr>
        <p:spPr>
          <a:xfrm>
            <a:off x="0" y="4887913"/>
            <a:ext cx="9144000" cy="1970088"/>
          </a:xfrm>
          <a:custGeom>
            <a:gdLst>
              <a:gd name="connsiteX0" fmla="*/ 4761693 w 12192001"/>
              <a:gd name="connsiteY0" fmla="*/ 0 h 1975365"/>
              <a:gd name="connsiteX1" fmla="*/ 6041005 w 12192001"/>
              <a:gd name="connsiteY1" fmla="*/ 551581 h 1975365"/>
              <a:gd name="connsiteX2" fmla="*/ 6051129 w 12192001"/>
              <a:gd name="connsiteY2" fmla="*/ 563959 h 1975365"/>
              <a:gd name="connsiteX3" fmla="*/ 6073942 w 12192001"/>
              <a:gd name="connsiteY3" fmla="*/ 553912 h 1975365"/>
              <a:gd name="connsiteX4" fmla="*/ 6719270 w 12192001"/>
              <a:gd name="connsiteY4" fmla="*/ 434799 h 1975365"/>
              <a:gd name="connsiteX5" fmla="*/ 7891577 w 12192001"/>
              <a:gd name="connsiteY5" fmla="*/ 878743 h 1975365"/>
              <a:gd name="connsiteX6" fmla="*/ 7956994 w 12192001"/>
              <a:gd name="connsiteY6" fmla="*/ 944547 h 1975365"/>
              <a:gd name="connsiteX7" fmla="*/ 7985842 w 12192001"/>
              <a:gd name="connsiteY7" fmla="*/ 901137 h 1975365"/>
              <a:gd name="connsiteX8" fmla="*/ 9599486 w 12192001"/>
              <a:gd name="connsiteY8" fmla="*/ 116746 h 1975365"/>
              <a:gd name="connsiteX9" fmla="*/ 11213130 w 12192001"/>
              <a:gd name="connsiteY9" fmla="*/ 901137 h 1975365"/>
              <a:gd name="connsiteX10" fmla="*/ 11218027 w 12192001"/>
              <a:gd name="connsiteY10" fmla="*/ 908506 h 1975365"/>
              <a:gd name="connsiteX11" fmla="*/ 11301959 w 12192001"/>
              <a:gd name="connsiteY11" fmla="*/ 824077 h 1975365"/>
              <a:gd name="connsiteX12" fmla="*/ 12140144 w 12192001"/>
              <a:gd name="connsiteY12" fmla="*/ 410927 h 1975365"/>
              <a:gd name="connsiteX13" fmla="*/ 12192001 w 12192001"/>
              <a:gd name="connsiteY13" fmla="*/ 403692 h 1975365"/>
              <a:gd name="connsiteX14" fmla="*/ 12192001 w 12192001"/>
              <a:gd name="connsiteY14" fmla="*/ 1975365 h 1975365"/>
              <a:gd name="connsiteX15" fmla="*/ 0 w 12192001"/>
              <a:gd name="connsiteY15" fmla="*/ 1975365 h 1975365"/>
              <a:gd name="connsiteX16" fmla="*/ 0 w 12192001"/>
              <a:gd name="connsiteY16" fmla="*/ 204727 h 1975365"/>
              <a:gd name="connsiteX17" fmla="*/ 60384 w 12192001"/>
              <a:gd name="connsiteY17" fmla="*/ 207862 h 1975365"/>
              <a:gd name="connsiteX18" fmla="*/ 1338550 w 12192001"/>
              <a:gd name="connsiteY18" fmla="*/ 843689 h 1975365"/>
              <a:gd name="connsiteX19" fmla="*/ 1434547 w 12192001"/>
              <a:gd name="connsiteY19" fmla="*/ 961054 h 1975365"/>
              <a:gd name="connsiteX20" fmla="*/ 1439685 w 12192001"/>
              <a:gd name="connsiteY20" fmla="*/ 955887 h 1975365"/>
              <a:gd name="connsiteX21" fmla="*/ 2815706 w 12192001"/>
              <a:gd name="connsiteY21" fmla="*/ 434799 h 1975365"/>
              <a:gd name="connsiteX22" fmla="*/ 3394383 w 12192001"/>
              <a:gd name="connsiteY22" fmla="*/ 514784 h 1975365"/>
              <a:gd name="connsiteX23" fmla="*/ 3487865 w 12192001"/>
              <a:gd name="connsiteY23" fmla="*/ 546065 h 1975365"/>
              <a:gd name="connsiteX24" fmla="*/ 3589385 w 12192001"/>
              <a:gd name="connsiteY24" fmla="*/ 443944 h 1975365"/>
              <a:gd name="connsiteX25" fmla="*/ 4761693 w 12192001"/>
              <a:gd name="connsiteY25" fmla="*/ 0 h 1975365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192001" h="1975365">
                <a:moveTo>
                  <a:pt x="4761693" y="0"/>
                </a:moveTo>
                <a:cubicBezTo>
                  <a:pt x="5276735" y="0"/>
                  <a:pt x="5736923" y="214716"/>
                  <a:pt x="6041005" y="551581"/>
                </a:cubicBezTo>
                <a:lnTo>
                  <a:pt x="6051129" y="563959"/>
                </a:lnTo>
                <a:lnTo>
                  <a:pt x="6073942" y="553912"/>
                </a:lnTo>
                <a:cubicBezTo>
                  <a:pt x="6272289" y="477212"/>
                  <a:pt x="6490362" y="434799"/>
                  <a:pt x="6719270" y="434799"/>
                </a:cubicBezTo>
                <a:cubicBezTo>
                  <a:pt x="7177084" y="434799"/>
                  <a:pt x="7591557" y="604452"/>
                  <a:pt x="7891577" y="878743"/>
                </a:cubicBezTo>
                <a:lnTo>
                  <a:pt x="7956994" y="944547"/>
                </a:lnTo>
                <a:lnTo>
                  <a:pt x="7985842" y="901137"/>
                </a:lnTo>
                <a:cubicBezTo>
                  <a:pt x="8335549" y="427892"/>
                  <a:pt x="8927773" y="116746"/>
                  <a:pt x="9599486" y="116746"/>
                </a:cubicBezTo>
                <a:cubicBezTo>
                  <a:pt x="10271198" y="116746"/>
                  <a:pt x="10863422" y="427892"/>
                  <a:pt x="11213130" y="901137"/>
                </a:cubicBezTo>
                <a:lnTo>
                  <a:pt x="11218027" y="908506"/>
                </a:lnTo>
                <a:lnTo>
                  <a:pt x="11301959" y="824077"/>
                </a:lnTo>
                <a:cubicBezTo>
                  <a:pt x="11526974" y="618359"/>
                  <a:pt x="11816369" y="471500"/>
                  <a:pt x="12140144" y="410927"/>
                </a:cubicBezTo>
                <a:lnTo>
                  <a:pt x="12192001" y="403692"/>
                </a:lnTo>
                <a:lnTo>
                  <a:pt x="12192001" y="1975365"/>
                </a:lnTo>
                <a:lnTo>
                  <a:pt x="0" y="1975365"/>
                </a:lnTo>
                <a:lnTo>
                  <a:pt x="0" y="204727"/>
                </a:lnTo>
                <a:lnTo>
                  <a:pt x="60384" y="207862"/>
                </a:lnTo>
                <a:cubicBezTo>
                  <a:pt x="573648" y="261507"/>
                  <a:pt x="1026243" y="497713"/>
                  <a:pt x="1338550" y="843689"/>
                </a:cubicBezTo>
                <a:lnTo>
                  <a:pt x="1434547" y="961054"/>
                </a:lnTo>
                <a:lnTo>
                  <a:pt x="1439685" y="955887"/>
                </a:lnTo>
                <a:cubicBezTo>
                  <a:pt x="1791839" y="633932"/>
                  <a:pt x="2278336" y="434799"/>
                  <a:pt x="2815706" y="434799"/>
                </a:cubicBezTo>
                <a:cubicBezTo>
                  <a:pt x="3017220" y="434799"/>
                  <a:pt x="3211580" y="462802"/>
                  <a:pt x="3394383" y="514784"/>
                </a:cubicBezTo>
                <a:lnTo>
                  <a:pt x="3487865" y="546065"/>
                </a:lnTo>
                <a:lnTo>
                  <a:pt x="3589385" y="443944"/>
                </a:lnTo>
                <a:cubicBezTo>
                  <a:pt x="3889406" y="169652"/>
                  <a:pt x="4303879" y="0"/>
                  <a:pt x="4761693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0000"/>
                </a:schemeClr>
              </a:gs>
              <a:gs pos="100000">
                <a:schemeClr val="accent2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9" name="任意多边形: 形状 14"/>
          <p:cNvSpPr/>
          <p:nvPr/>
        </p:nvSpPr>
        <p:spPr>
          <a:xfrm>
            <a:off x="0" y="5421313"/>
            <a:ext cx="9144000" cy="1436688"/>
          </a:xfrm>
          <a:custGeom>
            <a:gdLst>
              <a:gd name="connsiteX0" fmla="*/ 1825119 w 12192000"/>
              <a:gd name="connsiteY0" fmla="*/ 0 h 1445191"/>
              <a:gd name="connsiteX1" fmla="*/ 2676215 w 12192000"/>
              <a:gd name="connsiteY1" fmla="*/ 335498 h 1445191"/>
              <a:gd name="connsiteX2" fmla="*/ 2725007 w 12192000"/>
              <a:gd name="connsiteY2" fmla="*/ 402142 h 1445191"/>
              <a:gd name="connsiteX3" fmla="*/ 2887042 w 12192000"/>
              <a:gd name="connsiteY3" fmla="*/ 336937 h 1445191"/>
              <a:gd name="connsiteX4" fmla="*/ 3286558 w 12192000"/>
              <a:gd name="connsiteY4" fmla="*/ 277137 h 1445191"/>
              <a:gd name="connsiteX5" fmla="*/ 4137654 w 12192000"/>
              <a:gd name="connsiteY5" fmla="*/ 612635 h 1445191"/>
              <a:gd name="connsiteX6" fmla="*/ 4137762 w 12192000"/>
              <a:gd name="connsiteY6" fmla="*/ 612785 h 1445191"/>
              <a:gd name="connsiteX7" fmla="*/ 4173314 w 12192000"/>
              <a:gd name="connsiteY7" fmla="*/ 564223 h 1445191"/>
              <a:gd name="connsiteX8" fmla="*/ 5259074 w 12192000"/>
              <a:gd name="connsiteY8" fmla="*/ 136221 h 1445191"/>
              <a:gd name="connsiteX9" fmla="*/ 5883199 w 12192000"/>
              <a:gd name="connsiteY9" fmla="*/ 253387 h 1445191"/>
              <a:gd name="connsiteX10" fmla="*/ 5937700 w 12192000"/>
              <a:gd name="connsiteY10" fmla="*/ 277935 h 1445191"/>
              <a:gd name="connsiteX11" fmla="*/ 5998970 w 12192000"/>
              <a:gd name="connsiteY11" fmla="*/ 222879 h 1445191"/>
              <a:gd name="connsiteX12" fmla="*/ 6724734 w 12192000"/>
              <a:gd name="connsiteY12" fmla="*/ 0 h 1445191"/>
              <a:gd name="connsiteX13" fmla="*/ 7450498 w 12192000"/>
              <a:gd name="connsiteY13" fmla="*/ 222879 h 1445191"/>
              <a:gd name="connsiteX14" fmla="*/ 7504128 w 12192000"/>
              <a:gd name="connsiteY14" fmla="*/ 271069 h 1445191"/>
              <a:gd name="connsiteX15" fmla="*/ 7515578 w 12192000"/>
              <a:gd name="connsiteY15" fmla="*/ 265911 h 1445191"/>
              <a:gd name="connsiteX16" fmla="*/ 8139707 w 12192000"/>
              <a:gd name="connsiteY16" fmla="*/ 148745 h 1445191"/>
              <a:gd name="connsiteX17" fmla="*/ 9129790 w 12192000"/>
              <a:gd name="connsiteY17" fmla="*/ 484217 h 1445191"/>
              <a:gd name="connsiteX18" fmla="*/ 9258974 w 12192000"/>
              <a:gd name="connsiteY18" fmla="*/ 615575 h 1445191"/>
              <a:gd name="connsiteX19" fmla="*/ 9261126 w 12192000"/>
              <a:gd name="connsiteY19" fmla="*/ 612634 h 1445191"/>
              <a:gd name="connsiteX20" fmla="*/ 10112222 w 12192000"/>
              <a:gd name="connsiteY20" fmla="*/ 277136 h 1445191"/>
              <a:gd name="connsiteX21" fmla="*/ 10686084 w 12192000"/>
              <a:gd name="connsiteY21" fmla="*/ 407095 h 1445191"/>
              <a:gd name="connsiteX22" fmla="*/ 10698420 w 12192000"/>
              <a:gd name="connsiteY22" fmla="*/ 414641 h 1445191"/>
              <a:gd name="connsiteX23" fmla="*/ 10756361 w 12192000"/>
              <a:gd name="connsiteY23" fmla="*/ 335498 h 1445191"/>
              <a:gd name="connsiteX24" fmla="*/ 11607457 w 12192000"/>
              <a:gd name="connsiteY24" fmla="*/ 0 h 1445191"/>
              <a:gd name="connsiteX25" fmla="*/ 12096693 w 12192000"/>
              <a:gd name="connsiteY25" fmla="*/ 91844 h 1445191"/>
              <a:gd name="connsiteX26" fmla="*/ 12192000 w 12192000"/>
              <a:gd name="connsiteY26" fmla="*/ 135942 h 1445191"/>
              <a:gd name="connsiteX27" fmla="*/ 12192000 w 12192000"/>
              <a:gd name="connsiteY27" fmla="*/ 1445191 h 1445191"/>
              <a:gd name="connsiteX28" fmla="*/ 0 w 12192000"/>
              <a:gd name="connsiteY28" fmla="*/ 1445191 h 1445191"/>
              <a:gd name="connsiteX29" fmla="*/ 0 w 12192000"/>
              <a:gd name="connsiteY29" fmla="*/ 326970 h 1445191"/>
              <a:gd name="connsiteX30" fmla="*/ 2069 w 12192000"/>
              <a:gd name="connsiteY30" fmla="*/ 326409 h 1445191"/>
              <a:gd name="connsiteX31" fmla="*/ 329894 w 12192000"/>
              <a:gd name="connsiteY31" fmla="*/ 289663 h 1445191"/>
              <a:gd name="connsiteX32" fmla="*/ 878628 w 12192000"/>
              <a:gd name="connsiteY32" fmla="*/ 397949 h 1445191"/>
              <a:gd name="connsiteX33" fmla="*/ 914726 w 12192000"/>
              <a:gd name="connsiteY33" fmla="*/ 416495 h 1445191"/>
              <a:gd name="connsiteX34" fmla="*/ 974025 w 12192000"/>
              <a:gd name="connsiteY34" fmla="*/ 335498 h 1445191"/>
              <a:gd name="connsiteX35" fmla="*/ 1825119 w 12192000"/>
              <a:gd name="connsiteY35" fmla="*/ 0 h 1445191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2192000" h="1445191">
                <a:moveTo>
                  <a:pt x="1825119" y="0"/>
                </a:moveTo>
                <a:cubicBezTo>
                  <a:pt x="2179406" y="0"/>
                  <a:pt x="2491766" y="133083"/>
                  <a:pt x="2676215" y="335498"/>
                </a:cubicBezTo>
                <a:lnTo>
                  <a:pt x="2725007" y="402142"/>
                </a:lnTo>
                <a:lnTo>
                  <a:pt x="2887042" y="336937"/>
                </a:lnTo>
                <a:cubicBezTo>
                  <a:pt x="3009837" y="298430"/>
                  <a:pt x="3144843" y="277137"/>
                  <a:pt x="3286558" y="277137"/>
                </a:cubicBezTo>
                <a:cubicBezTo>
                  <a:pt x="3640842" y="277137"/>
                  <a:pt x="3953203" y="410220"/>
                  <a:pt x="4137654" y="612635"/>
                </a:cubicBezTo>
                <a:lnTo>
                  <a:pt x="4137762" y="612785"/>
                </a:lnTo>
                <a:lnTo>
                  <a:pt x="4173314" y="564223"/>
                </a:lnTo>
                <a:cubicBezTo>
                  <a:pt x="4408621" y="305997"/>
                  <a:pt x="4807103" y="136221"/>
                  <a:pt x="5259074" y="136221"/>
                </a:cubicBezTo>
                <a:cubicBezTo>
                  <a:pt x="5485056" y="136221"/>
                  <a:pt x="5697670" y="178665"/>
                  <a:pt x="5883199" y="253387"/>
                </a:cubicBezTo>
                <a:lnTo>
                  <a:pt x="5937700" y="277935"/>
                </a:lnTo>
                <a:lnTo>
                  <a:pt x="5998970" y="222879"/>
                </a:lnTo>
                <a:cubicBezTo>
                  <a:pt x="6184708" y="85173"/>
                  <a:pt x="6441306" y="0"/>
                  <a:pt x="6724734" y="0"/>
                </a:cubicBezTo>
                <a:cubicBezTo>
                  <a:pt x="7008162" y="0"/>
                  <a:pt x="7264760" y="85173"/>
                  <a:pt x="7450498" y="222879"/>
                </a:cubicBezTo>
                <a:lnTo>
                  <a:pt x="7504128" y="271069"/>
                </a:lnTo>
                <a:lnTo>
                  <a:pt x="7515578" y="265911"/>
                </a:lnTo>
                <a:cubicBezTo>
                  <a:pt x="7701109" y="191189"/>
                  <a:pt x="7913723" y="148745"/>
                  <a:pt x="8139707" y="148745"/>
                </a:cubicBezTo>
                <a:cubicBezTo>
                  <a:pt x="8535178" y="148745"/>
                  <a:pt x="8889702" y="278730"/>
                  <a:pt x="9129790" y="484217"/>
                </a:cubicBezTo>
                <a:lnTo>
                  <a:pt x="9258974" y="615575"/>
                </a:lnTo>
                <a:lnTo>
                  <a:pt x="9261126" y="612634"/>
                </a:lnTo>
                <a:cubicBezTo>
                  <a:pt x="9445576" y="410219"/>
                  <a:pt x="9757936" y="277136"/>
                  <a:pt x="10112222" y="277136"/>
                </a:cubicBezTo>
                <a:cubicBezTo>
                  <a:pt x="10324793" y="277136"/>
                  <a:pt x="10522273" y="325046"/>
                  <a:pt x="10686084" y="407095"/>
                </a:cubicBezTo>
                <a:lnTo>
                  <a:pt x="10698420" y="414641"/>
                </a:lnTo>
                <a:lnTo>
                  <a:pt x="10756361" y="335498"/>
                </a:lnTo>
                <a:cubicBezTo>
                  <a:pt x="10940811" y="133083"/>
                  <a:pt x="11253171" y="0"/>
                  <a:pt x="11607457" y="0"/>
                </a:cubicBezTo>
                <a:cubicBezTo>
                  <a:pt x="11784600" y="0"/>
                  <a:pt x="11951262" y="33271"/>
                  <a:pt x="12096693" y="91844"/>
                </a:cubicBezTo>
                <a:lnTo>
                  <a:pt x="12192000" y="135942"/>
                </a:lnTo>
                <a:lnTo>
                  <a:pt x="12192000" y="1445191"/>
                </a:lnTo>
                <a:lnTo>
                  <a:pt x="0" y="1445191"/>
                </a:lnTo>
                <a:lnTo>
                  <a:pt x="0" y="326970"/>
                </a:lnTo>
                <a:lnTo>
                  <a:pt x="2069" y="326409"/>
                </a:lnTo>
                <a:cubicBezTo>
                  <a:pt x="105629" y="302528"/>
                  <a:pt x="215735" y="289663"/>
                  <a:pt x="329894" y="289663"/>
                </a:cubicBezTo>
                <a:cubicBezTo>
                  <a:pt x="529672" y="289663"/>
                  <a:pt x="717038" y="329061"/>
                  <a:pt x="878628" y="397949"/>
                </a:cubicBezTo>
                <a:lnTo>
                  <a:pt x="914726" y="416495"/>
                </a:lnTo>
                <a:lnTo>
                  <a:pt x="974025" y="335498"/>
                </a:lnTo>
                <a:cubicBezTo>
                  <a:pt x="1158473" y="133083"/>
                  <a:pt x="1470835" y="0"/>
                  <a:pt x="1825119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1000"/>
                </a:schemeClr>
              </a:gs>
              <a:gs pos="100000">
                <a:schemeClr val="accent2">
                  <a:alpha val="3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0" name="任意多边形: 形状 15"/>
          <p:cNvSpPr/>
          <p:nvPr/>
        </p:nvSpPr>
        <p:spPr>
          <a:xfrm>
            <a:off x="0" y="5722938"/>
            <a:ext cx="9144000" cy="1135063"/>
          </a:xfrm>
          <a:custGeom>
            <a:gdLst>
              <a:gd name="connsiteX0" fmla="*/ 4165443 w 12192000"/>
              <a:gd name="connsiteY0" fmla="*/ 0 h 1133339"/>
              <a:gd name="connsiteX1" fmla="*/ 4793789 w 12192000"/>
              <a:gd name="connsiteY1" fmla="*/ 268294 h 1133339"/>
              <a:gd name="connsiteX2" fmla="*/ 4822897 w 12192000"/>
              <a:gd name="connsiteY2" fmla="*/ 311359 h 1133339"/>
              <a:gd name="connsiteX3" fmla="*/ 4850903 w 12192000"/>
              <a:gd name="connsiteY3" fmla="*/ 309092 h 1133339"/>
              <a:gd name="connsiteX4" fmla="*/ 5389486 w 12192000"/>
              <a:gd name="connsiteY4" fmla="*/ 539058 h 1133339"/>
              <a:gd name="connsiteX5" fmla="*/ 5423004 w 12192000"/>
              <a:gd name="connsiteY5" fmla="*/ 588645 h 1133339"/>
              <a:gd name="connsiteX6" fmla="*/ 5512341 w 12192000"/>
              <a:gd name="connsiteY6" fmla="*/ 549703 h 1133339"/>
              <a:gd name="connsiteX7" fmla="*/ 5765161 w 12192000"/>
              <a:gd name="connsiteY7" fmla="*/ 508714 h 1133339"/>
              <a:gd name="connsiteX8" fmla="*/ 5820259 w 12192000"/>
              <a:gd name="connsiteY8" fmla="*/ 512618 h 1133339"/>
              <a:gd name="connsiteX9" fmla="*/ 5859170 w 12192000"/>
              <a:gd name="connsiteY9" fmla="*/ 474742 h 1133339"/>
              <a:gd name="connsiteX10" fmla="*/ 6318443 w 12192000"/>
              <a:gd name="connsiteY10" fmla="*/ 321971 h 1133339"/>
              <a:gd name="connsiteX11" fmla="*/ 6571261 w 12192000"/>
              <a:gd name="connsiteY11" fmla="*/ 362960 h 1133339"/>
              <a:gd name="connsiteX12" fmla="*/ 6669499 w 12192000"/>
              <a:gd name="connsiteY12" fmla="*/ 405780 h 1133339"/>
              <a:gd name="connsiteX13" fmla="*/ 6680980 w 12192000"/>
              <a:gd name="connsiteY13" fmla="*/ 398172 h 1133339"/>
              <a:gd name="connsiteX14" fmla="*/ 7044125 w 12192000"/>
              <a:gd name="connsiteY14" fmla="*/ 309092 h 1133339"/>
              <a:gd name="connsiteX15" fmla="*/ 7503396 w 12192000"/>
              <a:gd name="connsiteY15" fmla="*/ 461863 h 1133339"/>
              <a:gd name="connsiteX16" fmla="*/ 7549263 w 12192000"/>
              <a:gd name="connsiteY16" fmla="*/ 506507 h 1133339"/>
              <a:gd name="connsiteX17" fmla="*/ 7557270 w 12192000"/>
              <a:gd name="connsiteY17" fmla="*/ 501203 h 1133339"/>
              <a:gd name="connsiteX18" fmla="*/ 7920415 w 12192000"/>
              <a:gd name="connsiteY18" fmla="*/ 412123 h 1133339"/>
              <a:gd name="connsiteX19" fmla="*/ 8518883 w 12192000"/>
              <a:gd name="connsiteY19" fmla="*/ 730689 h 1133339"/>
              <a:gd name="connsiteX20" fmla="*/ 8523397 w 12192000"/>
              <a:gd name="connsiteY20" fmla="*/ 742369 h 1133339"/>
              <a:gd name="connsiteX21" fmla="*/ 8530242 w 12192000"/>
              <a:gd name="connsiteY21" fmla="*/ 732242 h 1133339"/>
              <a:gd name="connsiteX22" fmla="*/ 9068825 w 12192000"/>
              <a:gd name="connsiteY22" fmla="*/ 502276 h 1133339"/>
              <a:gd name="connsiteX23" fmla="*/ 9292147 w 12192000"/>
              <a:gd name="connsiteY23" fmla="*/ 533926 h 1133339"/>
              <a:gd name="connsiteX24" fmla="*/ 9381057 w 12192000"/>
              <a:gd name="connsiteY24" fmla="*/ 567236 h 1133339"/>
              <a:gd name="connsiteX25" fmla="*/ 9408408 w 12192000"/>
              <a:gd name="connsiteY25" fmla="*/ 526771 h 1133339"/>
              <a:gd name="connsiteX26" fmla="*/ 9788804 w 12192000"/>
              <a:gd name="connsiteY26" fmla="*/ 364348 h 1133339"/>
              <a:gd name="connsiteX27" fmla="*/ 10169201 w 12192000"/>
              <a:gd name="connsiteY27" fmla="*/ 526771 h 1133339"/>
              <a:gd name="connsiteX28" fmla="*/ 10193126 w 12192000"/>
              <a:gd name="connsiteY28" fmla="*/ 562169 h 1133339"/>
              <a:gd name="connsiteX29" fmla="*/ 10221725 w 12192000"/>
              <a:gd name="connsiteY29" fmla="*/ 549703 h 1133339"/>
              <a:gd name="connsiteX30" fmla="*/ 10474543 w 12192000"/>
              <a:gd name="connsiteY30" fmla="*/ 508714 h 1133339"/>
              <a:gd name="connsiteX31" fmla="*/ 11030020 w 12192000"/>
              <a:gd name="connsiteY31" fmla="*/ 759843 h 1133339"/>
              <a:gd name="connsiteX32" fmla="*/ 11042281 w 12192000"/>
              <a:gd name="connsiteY32" fmla="*/ 779672 h 1133339"/>
              <a:gd name="connsiteX33" fmla="*/ 11058727 w 12192000"/>
              <a:gd name="connsiteY33" fmla="*/ 737128 h 1133339"/>
              <a:gd name="connsiteX34" fmla="*/ 11657193 w 12192000"/>
              <a:gd name="connsiteY34" fmla="*/ 418562 h 1133339"/>
              <a:gd name="connsiteX35" fmla="*/ 11910011 w 12192000"/>
              <a:gd name="connsiteY35" fmla="*/ 459551 h 1133339"/>
              <a:gd name="connsiteX36" fmla="*/ 12013158 w 12192000"/>
              <a:gd name="connsiteY36" fmla="*/ 504512 h 1133339"/>
              <a:gd name="connsiteX37" fmla="*/ 12070208 w 12192000"/>
              <a:gd name="connsiteY37" fmla="*/ 448985 h 1133339"/>
              <a:gd name="connsiteX38" fmla="*/ 12166333 w 12192000"/>
              <a:gd name="connsiteY38" fmla="*/ 385294 h 1133339"/>
              <a:gd name="connsiteX39" fmla="*/ 12192000 w 12192000"/>
              <a:gd name="connsiteY39" fmla="*/ 374106 h 1133339"/>
              <a:gd name="connsiteX40" fmla="*/ 12192000 w 12192000"/>
              <a:gd name="connsiteY40" fmla="*/ 1133339 h 1133339"/>
              <a:gd name="connsiteX41" fmla="*/ 0 w 12192000"/>
              <a:gd name="connsiteY41" fmla="*/ 1133339 h 1133339"/>
              <a:gd name="connsiteX42" fmla="*/ 0 w 12192000"/>
              <a:gd name="connsiteY42" fmla="*/ 486996 h 1133339"/>
              <a:gd name="connsiteX43" fmla="*/ 71 w 12192000"/>
              <a:gd name="connsiteY43" fmla="*/ 486956 h 1133339"/>
              <a:gd name="connsiteX44" fmla="*/ 336420 w 12192000"/>
              <a:gd name="connsiteY44" fmla="*/ 418562 h 1133339"/>
              <a:gd name="connsiteX45" fmla="*/ 611086 w 12192000"/>
              <a:gd name="connsiteY45" fmla="*/ 463094 h 1133339"/>
              <a:gd name="connsiteX46" fmla="*/ 684818 w 12192000"/>
              <a:gd name="connsiteY46" fmla="*/ 495232 h 1133339"/>
              <a:gd name="connsiteX47" fmla="*/ 719102 w 12192000"/>
              <a:gd name="connsiteY47" fmla="*/ 461863 h 1133339"/>
              <a:gd name="connsiteX48" fmla="*/ 1178373 w 12192000"/>
              <a:gd name="connsiteY48" fmla="*/ 309092 h 1133339"/>
              <a:gd name="connsiteX49" fmla="*/ 1431191 w 12192000"/>
              <a:gd name="connsiteY49" fmla="*/ 350081 h 1133339"/>
              <a:gd name="connsiteX50" fmla="*/ 1535098 w 12192000"/>
              <a:gd name="connsiteY50" fmla="*/ 395372 h 1133339"/>
              <a:gd name="connsiteX51" fmla="*/ 1601328 w 12192000"/>
              <a:gd name="connsiteY51" fmla="*/ 366503 h 1133339"/>
              <a:gd name="connsiteX52" fmla="*/ 1875994 w 12192000"/>
              <a:gd name="connsiteY52" fmla="*/ 321971 h 1133339"/>
              <a:gd name="connsiteX53" fmla="*/ 2526182 w 12192000"/>
              <a:gd name="connsiteY53" fmla="*/ 668067 h 1133339"/>
              <a:gd name="connsiteX54" fmla="*/ 2552597 w 12192000"/>
              <a:gd name="connsiteY54" fmla="*/ 736404 h 1133339"/>
              <a:gd name="connsiteX55" fmla="*/ 2571015 w 12192000"/>
              <a:gd name="connsiteY55" fmla="*/ 731813 h 1133339"/>
              <a:gd name="connsiteX56" fmla="*/ 2701915 w 12192000"/>
              <a:gd name="connsiteY56" fmla="*/ 721216 h 1133339"/>
              <a:gd name="connsiteX57" fmla="*/ 2724369 w 12192000"/>
              <a:gd name="connsiteY57" fmla="*/ 722353 h 1133339"/>
              <a:gd name="connsiteX58" fmla="*/ 2760974 w 12192000"/>
              <a:gd name="connsiteY58" fmla="*/ 627658 h 1133339"/>
              <a:gd name="connsiteX59" fmla="*/ 3359439 w 12192000"/>
              <a:gd name="connsiteY59" fmla="*/ 309092 h 1133339"/>
              <a:gd name="connsiteX60" fmla="*/ 3490338 w 12192000"/>
              <a:gd name="connsiteY60" fmla="*/ 319689 h 1133339"/>
              <a:gd name="connsiteX61" fmla="*/ 3500624 w 12192000"/>
              <a:gd name="connsiteY61" fmla="*/ 322253 h 1133339"/>
              <a:gd name="connsiteX62" fmla="*/ 3537095 w 12192000"/>
              <a:gd name="connsiteY62" fmla="*/ 268294 h 1133339"/>
              <a:gd name="connsiteX63" fmla="*/ 4165443 w 12192000"/>
              <a:gd name="connsiteY63" fmla="*/ 0 h 1133339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2192000" h="1133339">
                <a:moveTo>
                  <a:pt x="4165443" y="0"/>
                </a:moveTo>
                <a:cubicBezTo>
                  <a:pt x="4427005" y="0"/>
                  <a:pt x="4657616" y="106424"/>
                  <a:pt x="4793789" y="268294"/>
                </a:cubicBezTo>
                <a:lnTo>
                  <a:pt x="4822897" y="311359"/>
                </a:lnTo>
                <a:lnTo>
                  <a:pt x="4850903" y="309092"/>
                </a:lnTo>
                <a:cubicBezTo>
                  <a:pt x="5075099" y="309092"/>
                  <a:pt x="5272766" y="400313"/>
                  <a:pt x="5389486" y="539058"/>
                </a:cubicBezTo>
                <a:lnTo>
                  <a:pt x="5423004" y="588645"/>
                </a:lnTo>
                <a:lnTo>
                  <a:pt x="5512341" y="549703"/>
                </a:lnTo>
                <a:cubicBezTo>
                  <a:pt x="5590047" y="523309"/>
                  <a:pt x="5675481" y="508714"/>
                  <a:pt x="5765161" y="508714"/>
                </a:cubicBezTo>
                <a:lnTo>
                  <a:pt x="5820259" y="512618"/>
                </a:lnTo>
                <a:lnTo>
                  <a:pt x="5859170" y="474742"/>
                </a:lnTo>
                <a:cubicBezTo>
                  <a:pt x="5976709" y="380352"/>
                  <a:pt x="6139086" y="321971"/>
                  <a:pt x="6318443" y="321971"/>
                </a:cubicBezTo>
                <a:cubicBezTo>
                  <a:pt x="6408121" y="321971"/>
                  <a:pt x="6493555" y="336566"/>
                  <a:pt x="6571261" y="362960"/>
                </a:cubicBezTo>
                <a:lnTo>
                  <a:pt x="6669499" y="405780"/>
                </a:lnTo>
                <a:lnTo>
                  <a:pt x="6680980" y="398172"/>
                </a:lnTo>
                <a:cubicBezTo>
                  <a:pt x="6784641" y="341931"/>
                  <a:pt x="6909609" y="309092"/>
                  <a:pt x="7044125" y="309092"/>
                </a:cubicBezTo>
                <a:cubicBezTo>
                  <a:pt x="7223481" y="309092"/>
                  <a:pt x="7385858" y="367473"/>
                  <a:pt x="7503396" y="461863"/>
                </a:cubicBezTo>
                <a:lnTo>
                  <a:pt x="7549263" y="506507"/>
                </a:lnTo>
                <a:lnTo>
                  <a:pt x="7557270" y="501203"/>
                </a:lnTo>
                <a:cubicBezTo>
                  <a:pt x="7660931" y="444962"/>
                  <a:pt x="7785899" y="412123"/>
                  <a:pt x="7920415" y="412123"/>
                </a:cubicBezTo>
                <a:cubicBezTo>
                  <a:pt x="8189451" y="412123"/>
                  <a:pt x="8420281" y="543481"/>
                  <a:pt x="8518883" y="730689"/>
                </a:cubicBezTo>
                <a:lnTo>
                  <a:pt x="8523397" y="742369"/>
                </a:lnTo>
                <a:lnTo>
                  <a:pt x="8530242" y="732242"/>
                </a:lnTo>
                <a:cubicBezTo>
                  <a:pt x="8646964" y="593497"/>
                  <a:pt x="8844630" y="502276"/>
                  <a:pt x="9068825" y="502276"/>
                </a:cubicBezTo>
                <a:cubicBezTo>
                  <a:pt x="9147294" y="502276"/>
                  <a:pt x="9222512" y="513450"/>
                  <a:pt x="9292147" y="533926"/>
                </a:cubicBezTo>
                <a:lnTo>
                  <a:pt x="9381057" y="567236"/>
                </a:lnTo>
                <a:lnTo>
                  <a:pt x="9408408" y="526771"/>
                </a:lnTo>
                <a:cubicBezTo>
                  <a:pt x="9490847" y="428776"/>
                  <a:pt x="9630456" y="364348"/>
                  <a:pt x="9788804" y="364348"/>
                </a:cubicBezTo>
                <a:cubicBezTo>
                  <a:pt x="9947151" y="364348"/>
                  <a:pt x="10086761" y="428776"/>
                  <a:pt x="10169201" y="526771"/>
                </a:cubicBezTo>
                <a:lnTo>
                  <a:pt x="10193126" y="562169"/>
                </a:lnTo>
                <a:lnTo>
                  <a:pt x="10221725" y="549703"/>
                </a:lnTo>
                <a:cubicBezTo>
                  <a:pt x="10299432" y="523309"/>
                  <a:pt x="10384865" y="508714"/>
                  <a:pt x="10474543" y="508714"/>
                </a:cubicBezTo>
                <a:cubicBezTo>
                  <a:pt x="10709949" y="508714"/>
                  <a:pt x="10916105" y="609285"/>
                  <a:pt x="11030020" y="759843"/>
                </a:cubicBezTo>
                <a:lnTo>
                  <a:pt x="11042281" y="779672"/>
                </a:lnTo>
                <a:lnTo>
                  <a:pt x="11058727" y="737128"/>
                </a:lnTo>
                <a:cubicBezTo>
                  <a:pt x="11157327" y="549920"/>
                  <a:pt x="11388158" y="418562"/>
                  <a:pt x="11657193" y="418562"/>
                </a:cubicBezTo>
                <a:cubicBezTo>
                  <a:pt x="11746871" y="418562"/>
                  <a:pt x="11832305" y="433157"/>
                  <a:pt x="11910011" y="459551"/>
                </a:cubicBezTo>
                <a:lnTo>
                  <a:pt x="12013158" y="504512"/>
                </a:lnTo>
                <a:lnTo>
                  <a:pt x="12070208" y="448985"/>
                </a:lnTo>
                <a:cubicBezTo>
                  <a:pt x="12099592" y="425388"/>
                  <a:pt x="12131779" y="404041"/>
                  <a:pt x="12166333" y="385294"/>
                </a:cubicBezTo>
                <a:lnTo>
                  <a:pt x="12192000" y="374106"/>
                </a:lnTo>
                <a:lnTo>
                  <a:pt x="12192000" y="1133339"/>
                </a:lnTo>
                <a:lnTo>
                  <a:pt x="0" y="1133339"/>
                </a:lnTo>
                <a:lnTo>
                  <a:pt x="0" y="486996"/>
                </a:lnTo>
                <a:lnTo>
                  <a:pt x="71" y="486956"/>
                </a:lnTo>
                <a:cubicBezTo>
                  <a:pt x="100055" y="443338"/>
                  <a:pt x="214635" y="418562"/>
                  <a:pt x="336420" y="418562"/>
                </a:cubicBezTo>
                <a:cubicBezTo>
                  <a:pt x="433848" y="418562"/>
                  <a:pt x="526664" y="434418"/>
                  <a:pt x="611086" y="463094"/>
                </a:cubicBezTo>
                <a:lnTo>
                  <a:pt x="684818" y="495232"/>
                </a:lnTo>
                <a:lnTo>
                  <a:pt x="719102" y="461863"/>
                </a:lnTo>
                <a:cubicBezTo>
                  <a:pt x="836640" y="367473"/>
                  <a:pt x="999017" y="309092"/>
                  <a:pt x="1178373" y="309092"/>
                </a:cubicBezTo>
                <a:cubicBezTo>
                  <a:pt x="1268052" y="309092"/>
                  <a:pt x="1353485" y="323687"/>
                  <a:pt x="1431191" y="350081"/>
                </a:cubicBezTo>
                <a:lnTo>
                  <a:pt x="1535098" y="395372"/>
                </a:lnTo>
                <a:lnTo>
                  <a:pt x="1601328" y="366503"/>
                </a:lnTo>
                <a:cubicBezTo>
                  <a:pt x="1685751" y="337827"/>
                  <a:pt x="1778567" y="321971"/>
                  <a:pt x="1875994" y="321971"/>
                </a:cubicBezTo>
                <a:cubicBezTo>
                  <a:pt x="2168280" y="321971"/>
                  <a:pt x="2419060" y="464681"/>
                  <a:pt x="2526182" y="668067"/>
                </a:cubicBezTo>
                <a:lnTo>
                  <a:pt x="2552597" y="736404"/>
                </a:lnTo>
                <a:lnTo>
                  <a:pt x="2571015" y="731813"/>
                </a:lnTo>
                <a:cubicBezTo>
                  <a:pt x="2613296" y="724865"/>
                  <a:pt x="2657074" y="721216"/>
                  <a:pt x="2701915" y="721216"/>
                </a:cubicBezTo>
                <a:lnTo>
                  <a:pt x="2724369" y="722353"/>
                </a:lnTo>
                <a:lnTo>
                  <a:pt x="2760974" y="627658"/>
                </a:lnTo>
                <a:cubicBezTo>
                  <a:pt x="2859573" y="440450"/>
                  <a:pt x="3090405" y="309092"/>
                  <a:pt x="3359439" y="309092"/>
                </a:cubicBezTo>
                <a:cubicBezTo>
                  <a:pt x="3404279" y="309092"/>
                  <a:pt x="3448056" y="312741"/>
                  <a:pt x="3490338" y="319689"/>
                </a:cubicBezTo>
                <a:lnTo>
                  <a:pt x="3500624" y="322253"/>
                </a:lnTo>
                <a:lnTo>
                  <a:pt x="3537095" y="268294"/>
                </a:lnTo>
                <a:cubicBezTo>
                  <a:pt x="3673270" y="106424"/>
                  <a:pt x="3903880" y="0"/>
                  <a:pt x="4165443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1" name="任意多边形 30"/>
          <p:cNvSpPr/>
          <p:nvPr/>
        </p:nvSpPr>
        <p:spPr>
          <a:xfrm rot="20700000" flipH="1">
            <a:off x="4124325" y="1689100"/>
            <a:ext cx="895350" cy="619125"/>
          </a:xfrm>
          <a:custGeom>
            <a:gdLst>
              <a:gd name="connsiteX0" fmla="*/ 811844 w 815110"/>
              <a:gd name="connsiteY0" fmla="*/ 0 h 753851"/>
              <a:gd name="connsiteX1" fmla="*/ 811221 w 815110"/>
              <a:gd name="connsiteY1" fmla="*/ 3357 h 753851"/>
              <a:gd name="connsiteX2" fmla="*/ 815110 w 815110"/>
              <a:gd name="connsiteY2" fmla="*/ 1718 h 753851"/>
              <a:gd name="connsiteX3" fmla="*/ 810512 w 815110"/>
              <a:gd name="connsiteY3" fmla="*/ 7176 h 753851"/>
              <a:gd name="connsiteX4" fmla="*/ 674407 w 815110"/>
              <a:gd name="connsiteY4" fmla="*/ 740510 h 753851"/>
              <a:gd name="connsiteX5" fmla="*/ 421276 w 815110"/>
              <a:gd name="connsiteY5" fmla="*/ 621270 h 753851"/>
              <a:gd name="connsiteX6" fmla="*/ 293771 w 815110"/>
              <a:gd name="connsiteY6" fmla="*/ 753851 h 753851"/>
              <a:gd name="connsiteX7" fmla="*/ 336279 w 815110"/>
              <a:gd name="connsiteY7" fmla="*/ 581231 h 753851"/>
              <a:gd name="connsiteX8" fmla="*/ 335005 w 815110"/>
              <a:gd name="connsiteY8" fmla="*/ 580631 h 753851"/>
              <a:gd name="connsiteX9" fmla="*/ 337035 w 815110"/>
              <a:gd name="connsiteY9" fmla="*/ 578159 h 753851"/>
              <a:gd name="connsiteX10" fmla="*/ 337278 w 815110"/>
              <a:gd name="connsiteY10" fmla="*/ 577173 h 753851"/>
              <a:gd name="connsiteX11" fmla="*/ 337691 w 815110"/>
              <a:gd name="connsiteY11" fmla="*/ 577360 h 753851"/>
              <a:gd name="connsiteX12" fmla="*/ 628627 w 815110"/>
              <a:gd name="connsiteY12" fmla="*/ 223097 h 753851"/>
              <a:gd name="connsiteX13" fmla="*/ 609342 w 815110"/>
              <a:gd name="connsiteY13" fmla="*/ 245991 h 753851"/>
              <a:gd name="connsiteX14" fmla="*/ 266398 w 815110"/>
              <a:gd name="connsiteY14" fmla="*/ 517542 h 753851"/>
              <a:gd name="connsiteX15" fmla="*/ 0 w 815110"/>
              <a:gd name="connsiteY15" fmla="*/ 345175 h 753851"/>
              <a:gd name="connsiteX16" fmla="*/ 807958 w 815110"/>
              <a:gd name="connsiteY16" fmla="*/ 4731 h 753851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15110" h="753851">
                <a:moveTo>
                  <a:pt x="811844" y="0"/>
                </a:moveTo>
                <a:lnTo>
                  <a:pt x="811221" y="3357"/>
                </a:lnTo>
                <a:lnTo>
                  <a:pt x="815110" y="1718"/>
                </a:lnTo>
                <a:lnTo>
                  <a:pt x="810512" y="7176"/>
                </a:lnTo>
                <a:lnTo>
                  <a:pt x="674407" y="740510"/>
                </a:lnTo>
                <a:lnTo>
                  <a:pt x="421276" y="621270"/>
                </a:lnTo>
                <a:lnTo>
                  <a:pt x="293771" y="753851"/>
                </a:lnTo>
                <a:lnTo>
                  <a:pt x="336279" y="581231"/>
                </a:lnTo>
                <a:lnTo>
                  <a:pt x="335005" y="580631"/>
                </a:lnTo>
                <a:lnTo>
                  <a:pt x="337035" y="578159"/>
                </a:lnTo>
                <a:lnTo>
                  <a:pt x="337278" y="577173"/>
                </a:lnTo>
                <a:lnTo>
                  <a:pt x="337691" y="577360"/>
                </a:lnTo>
                <a:lnTo>
                  <a:pt x="628627" y="223097"/>
                </a:lnTo>
                <a:lnTo>
                  <a:pt x="609342" y="245991"/>
                </a:lnTo>
                <a:lnTo>
                  <a:pt x="266398" y="517542"/>
                </a:lnTo>
                <a:lnTo>
                  <a:pt x="0" y="345175"/>
                </a:lnTo>
                <a:lnTo>
                  <a:pt x="807958" y="4731"/>
                </a:lnTo>
                <a:close/>
              </a:path>
            </a:pathLst>
          </a:custGeom>
          <a:gradFill flip="none" rotWithShape="1">
            <a:gsLst>
              <a:gs pos="100000">
                <a:schemeClr val="accent2">
                  <a:alpha val="50000"/>
                </a:schemeClr>
              </a:gs>
              <a:gs pos="0">
                <a:schemeClr val="accent2"/>
              </a:gs>
            </a:gsLst>
            <a:lin ang="135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686050" y="2591560"/>
            <a:ext cx="3771900" cy="978729"/>
          </a:xfrm>
        </p:spPr>
        <p:txBody>
          <a:bodyPr anchor="b">
            <a:normAutofit/>
          </a:bodyPr>
          <a:lstStyle>
            <a:lvl1pPr algn="ctr">
              <a:defRPr sz="4800">
                <a:solidFill>
                  <a:schemeClr val="bg1"/>
                </a:solidFill>
              </a:defRPr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18" name="内容占位符 17"/>
          <p:cNvSpPr>
            <a:spLocks noGrp="1"/>
          </p:cNvSpPr>
          <p:nvPr>
            <p:ph sz="quarter" idx="13"/>
          </p:nvPr>
        </p:nvSpPr>
        <p:spPr>
          <a:xfrm>
            <a:off x="2686050" y="3610928"/>
            <a:ext cx="3771900" cy="461665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/>
                </a:solidFill>
              </a:defRPr>
            </a:lvl1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32" name="日期占位符 2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1200"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200" b="0" i="0" u="none" strike="noStrike" kern="1200" cap="none" spc="0" normalizeH="0" baseline="0" noProof="1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3" name="页脚占位符 3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120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200" b="0" i="0" u="none" strike="noStrike" kern="1200" cap="none" spc="0" normalizeH="0" baseline="0" noProof="1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4" name="灯片编号占位符 4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/>
          <a:p>
            <a:pPr algn="r" fontAlgn="base">
              <a:lnSpc>
                <a:spcPct val="120000"/>
              </a:lnSpc>
            </a:pPr>
            <a:fld id="{9A0DB2DC-4C9A-4742-B13C-FB6460FD3503}" type="slidenum">
              <a:rPr lang="zh-CN" altLang="zh-CN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/>
            </a:fld>
            <a:endParaRPr lang="zh-CN" altLang="zh-CN" strike="noStrike" noProof="1"/>
          </a:p>
        </p:txBody>
      </p:sp>
    </p:spTree>
  </p:cSld>
  <p:clrMapOvr>
    <a:masterClrMapping/>
  </p:clrMapOvr>
  <p:transition/>
  <p:timing/>
</p:sldLayout>
</file>

<file path=ppt/slideLayouts/slideLayout1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200" b="0" i="0" u="none" strike="noStrike" kern="1200" cap="none" spc="0" normalizeH="0" baseline="0" noProof="1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200" b="0" i="0" u="none" strike="noStrike" kern="1200" cap="none" spc="0" normalizeH="0" baseline="0" noProof="1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>
              <a:lnSpc>
                <a:spcPct val="120000"/>
              </a:lnSpc>
            </a:pPr>
            <a:fld id="{9A0DB2DC-4C9A-4742-B13C-FB6460FD3503}" type="slidenum">
              <a:rPr lang="zh-CN" altLang="zh-CN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/>
            </a:fld>
            <a:endParaRPr lang="zh-CN" altLang="zh-CN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1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picTx" preserve="1">
  <p:cSld name="图片与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711200"/>
            <a:ext cx="3196800" cy="1600200"/>
          </a:xfrm>
        </p:spPr>
        <p:txBody>
          <a:bodyPr anchor="t">
            <a:normAutofit/>
          </a:bodyPr>
          <a:lstStyle>
            <a:lvl1pPr algn="l">
              <a:defRPr sz="32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 noChangeAspect="1"/>
          </p:cNvSpPr>
          <p:nvPr>
            <p:ph type="pic" idx="1"/>
          </p:nvPr>
        </p:nvSpPr>
        <p:spPr>
          <a:xfrm>
            <a:off x="4014391" y="733425"/>
            <a:ext cx="4627800" cy="54036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marL="0" marR="0" lvl="0" indent="0" algn="l" defTabSz="685800" rtl="0" eaLnBrk="1" fontAlgn="base" latinLnBrk="0" hangingPunct="1">
              <a:lnSpc>
                <a:spcPct val="120000"/>
              </a:lnSpc>
              <a:spcBef>
                <a:spcPts val="75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400" b="0" i="0" u="none" strike="noStrike" kern="1200" cap="none" spc="0" normalizeH="0" baseline="0" noProof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单击图标添加图片</a:t>
            </a:r>
            <a:endParaRPr kumimoji="0" lang="zh-CN" altLang="en-US" sz="2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311400"/>
            <a:ext cx="3196800" cy="3811588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16" name="日期占位符 4"/>
          <p:cNvSpPr>
            <a:spLocks noGrp="1"/>
          </p:cNvSpPr>
          <p:nvPr>
            <p:ph type="dt" sz="half" idx="1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1200"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200" b="0" i="0" u="none" strike="noStrike" kern="1200" cap="none" spc="0" normalizeH="0" baseline="0" noProof="1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1" name="页脚占位符 5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120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200" b="0" i="0" u="none" strike="noStrike" kern="1200" cap="none" spc="0" normalizeH="0" baseline="0" noProof="1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2" name="灯片编号占位符 6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/>
          <a:p>
            <a:pPr algn="r" fontAlgn="base">
              <a:lnSpc>
                <a:spcPct val="120000"/>
              </a:lnSpc>
            </a:pPr>
            <a:fld id="{9A0DB2DC-4C9A-4742-B13C-FB6460FD3503}" type="slidenum">
              <a:rPr lang="zh-CN" altLang="zh-CN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/>
            </a:fld>
            <a:endParaRPr lang="zh-CN" altLang="zh-CN" strike="noStrike" noProof="1"/>
          </a:p>
        </p:txBody>
      </p:sp>
    </p:spTree>
  </p:cSld>
  <p:clrMapOvr>
    <a:masterClrMapping/>
  </p:clrMapOvr>
  <p:transition/>
  <p:timing/>
</p:sldLayout>
</file>

<file path=ppt/slideLayouts/slideLayout1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vertTitleAndTx" preserve="1">
  <p:cSld name="竖排标题与文本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7368363" y="365125"/>
            <a:ext cx="1146987" cy="5811838"/>
          </a:xfrm>
        </p:spPr>
        <p:txBody>
          <a:bodyPr vert="eaVert">
            <a:normAutofit/>
          </a:bodyPr>
          <a:lstStyle>
            <a:lvl1pPr>
              <a:defRPr sz="27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6659969" cy="5811838"/>
          </a:xfrm>
        </p:spPr>
        <p:txBody>
          <a:bodyPr vert="eaVert"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16" name="日期占位符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1200"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200" b="0" i="0" u="none" strike="noStrike" kern="1200" cap="none" spc="0" normalizeH="0" baseline="0" noProof="1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1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120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200" b="0" i="0" u="none" strike="noStrike" kern="1200" cap="none" spc="0" normalizeH="0" baseline="0" noProof="1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2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/>
          <a:p>
            <a:pPr algn="r" fontAlgn="base">
              <a:lnSpc>
                <a:spcPct val="120000"/>
              </a:lnSpc>
            </a:pPr>
            <a:fld id="{9A0DB2DC-4C9A-4742-B13C-FB6460FD3503}" type="slidenum">
              <a:rPr lang="zh-CN" altLang="zh-CN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/>
            </a:fld>
            <a:endParaRPr lang="zh-CN" altLang="zh-CN" strike="noStrike" noProof="1"/>
          </a:p>
        </p:txBody>
      </p:sp>
    </p:spTree>
  </p:cSld>
  <p:clrMapOvr>
    <a:masterClrMapping/>
  </p:clrMapOvr>
  <p:transition/>
  <p:timing/>
</p:sldLayout>
</file>

<file path=ppt/slideLayouts/slideLayout2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preserve="1">
  <p:cSld name="内容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628650" y="551544"/>
            <a:ext cx="7886700" cy="5558971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16" name="日期占位符 2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1200"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200" b="0" i="0" u="none" strike="noStrike" kern="1200" cap="none" spc="0" normalizeH="0" baseline="0" noProof="1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1" name="页脚占位符 3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120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200" b="0" i="0" u="none" strike="noStrike" kern="1200" cap="none" spc="0" normalizeH="0" baseline="0" noProof="1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2" name="灯片编号占位符 4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/>
          <a:p>
            <a:pPr algn="r" fontAlgn="base">
              <a:lnSpc>
                <a:spcPct val="120000"/>
              </a:lnSpc>
            </a:pPr>
            <a:fld id="{9A0DB2DC-4C9A-4742-B13C-FB6460FD3503}" type="slidenum">
              <a:rPr lang="zh-CN" altLang="zh-CN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/>
            </a:fld>
            <a:endParaRPr lang="zh-CN" altLang="zh-CN" strike="noStrike" noProof="1"/>
          </a:p>
        </p:txBody>
      </p:sp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tags" Target="../tags/tag1.xml" /><Relationship Id="rId12" Type="http://schemas.openxmlformats.org/officeDocument/2006/relationships/tags" Target="../tags/tag2.xml" /><Relationship Id="rId13" Type="http://schemas.openxmlformats.org/officeDocument/2006/relationships/tags" Target="../tags/tag3.xml" /><Relationship Id="rId14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_rels/slideMaster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1.xml" /><Relationship Id="rId10" Type="http://schemas.openxmlformats.org/officeDocument/2006/relationships/slideLayout" Target="../slideLayouts/slideLayout20.xml" /><Relationship Id="rId11" Type="http://schemas.openxmlformats.org/officeDocument/2006/relationships/tags" Target="../tags/tag4.xml" /><Relationship Id="rId12" Type="http://schemas.openxmlformats.org/officeDocument/2006/relationships/tags" Target="../tags/tag5.xml" /><Relationship Id="rId13" Type="http://schemas.openxmlformats.org/officeDocument/2006/relationships/tags" Target="../tags/tag6.xml" /><Relationship Id="rId14" Type="http://schemas.openxmlformats.org/officeDocument/2006/relationships/theme" Target="../theme/theme2.xml" /><Relationship Id="rId2" Type="http://schemas.openxmlformats.org/officeDocument/2006/relationships/slideLayout" Target="../slideLayouts/slideLayout12.xml" /><Relationship Id="rId3" Type="http://schemas.openxmlformats.org/officeDocument/2006/relationships/slideLayout" Target="../slideLayouts/slideLayout13.xml" /><Relationship Id="rId4" Type="http://schemas.openxmlformats.org/officeDocument/2006/relationships/slideLayout" Target="../slideLayouts/slideLayout14.xml" /><Relationship Id="rId5" Type="http://schemas.openxmlformats.org/officeDocument/2006/relationships/slideLayout" Target="../slideLayouts/slideLayout15.xml" /><Relationship Id="rId6" Type="http://schemas.openxmlformats.org/officeDocument/2006/relationships/slideLayout" Target="../slideLayouts/slideLayout16.xml" /><Relationship Id="rId7" Type="http://schemas.openxmlformats.org/officeDocument/2006/relationships/slideLayout" Target="../slideLayouts/slideLayout17.xml" /><Relationship Id="rId8" Type="http://schemas.openxmlformats.org/officeDocument/2006/relationships/slideLayout" Target="../slideLayouts/slideLayout18.xml" /><Relationship Id="rId9" Type="http://schemas.openxmlformats.org/officeDocument/2006/relationships/slideLayout" Target="../slideLayouts/slideLayout1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grpSp>
        <p:nvGrpSpPr>
          <p:cNvPr id="1026" name="组合 14"/>
          <p:cNvGrpSpPr/>
          <p:nvPr/>
        </p:nvGrpSpPr>
        <p:grpSpPr>
          <a:xfrm>
            <a:off x="581025" y="919163"/>
            <a:ext cx="1031875" cy="268287"/>
            <a:chOff x="580813" y="919766"/>
            <a:chExt cx="1032708" cy="267237"/>
          </a:xfrm>
        </p:grpSpPr>
        <p:sp>
          <p:nvSpPr>
            <p:cNvPr id="12" name="椭圆 11"/>
            <p:cNvSpPr/>
            <p:nvPr/>
          </p:nvSpPr>
          <p:spPr>
            <a:xfrm flipH="1">
              <a:off x="580813" y="919766"/>
              <a:ext cx="266915" cy="26723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3" name="椭圆 12"/>
            <p:cNvSpPr/>
            <p:nvPr/>
          </p:nvSpPr>
          <p:spPr>
            <a:xfrm flipH="1">
              <a:off x="1101933" y="952973"/>
              <a:ext cx="200186" cy="20082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4" name="椭圆 13"/>
            <p:cNvSpPr/>
            <p:nvPr/>
          </p:nvSpPr>
          <p:spPr>
            <a:xfrm flipH="1">
              <a:off x="1480063" y="986180"/>
              <a:ext cx="133458" cy="13440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grpSp>
        <p:nvGrpSpPr>
          <p:cNvPr id="1030" name="组合 15"/>
          <p:cNvGrpSpPr/>
          <p:nvPr/>
        </p:nvGrpSpPr>
        <p:grpSpPr>
          <a:xfrm flipH="1">
            <a:off x="7562850" y="919163"/>
            <a:ext cx="1031875" cy="268287"/>
            <a:chOff x="580813" y="919766"/>
            <a:chExt cx="1032708" cy="267237"/>
          </a:xfrm>
        </p:grpSpPr>
        <p:sp>
          <p:nvSpPr>
            <p:cNvPr id="17" name="椭圆 16"/>
            <p:cNvSpPr/>
            <p:nvPr/>
          </p:nvSpPr>
          <p:spPr>
            <a:xfrm flipH="1">
              <a:off x="580813" y="919766"/>
              <a:ext cx="266915" cy="26723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8" name="椭圆 17"/>
            <p:cNvSpPr/>
            <p:nvPr/>
          </p:nvSpPr>
          <p:spPr>
            <a:xfrm flipH="1">
              <a:off x="1101933" y="952973"/>
              <a:ext cx="200186" cy="20082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9" name="椭圆 18"/>
            <p:cNvSpPr/>
            <p:nvPr/>
          </p:nvSpPr>
          <p:spPr>
            <a:xfrm flipH="1">
              <a:off x="1480063" y="986180"/>
              <a:ext cx="133458" cy="13440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1034" name="标题占位符 1"/>
          <p:cNvSpPr>
            <a:spLocks noGrp="1"/>
          </p:cNvSpPr>
          <p:nvPr>
            <p:ph type="title"/>
            <p:custDataLst>
              <p:tags r:id="rId11"/>
            </p:custDataLst>
          </p:nvPr>
        </p:nvSpPr>
        <p:spPr>
          <a:xfrm>
            <a:off x="1663700" y="365125"/>
            <a:ext cx="5816600" cy="1325563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/>
          <a:p>
            <a:pPr lvl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1035" name="文本占位符 2"/>
          <p:cNvSpPr>
            <a:spLocks noGrp="1"/>
          </p:cNvSpPr>
          <p:nvPr>
            <p:ph type="body" idx="5"/>
            <p:custDataLst>
              <p:tags r:id="rId12"/>
            </p:custDataLst>
          </p:nvPr>
        </p:nvSpPr>
        <p:spPr>
          <a:xfrm>
            <a:off x="628650" y="1825625"/>
            <a:ext cx="7886700" cy="4351338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pPr lvl="0" indent="-171450"/>
            <a:r>
              <a:rPr lang="zh-CN" altLang="en-US"/>
              <a:t>单击此处编辑母版文本样式</a:t>
            </a:r>
            <a:endParaRPr lang="zh-CN" altLang="en-US"/>
          </a:p>
          <a:p>
            <a:pPr lvl="1" indent="-171450"/>
            <a:r>
              <a:rPr lang="zh-CN" altLang="en-US"/>
              <a:t>第二级</a:t>
            </a:r>
            <a:endParaRPr lang="zh-CN" altLang="en-US"/>
          </a:p>
          <a:p>
            <a:pPr lvl="2" indent="-171450"/>
            <a:r>
              <a:rPr lang="zh-CN" altLang="en-US"/>
              <a:t>第三级</a:t>
            </a:r>
            <a:endParaRPr lang="zh-CN" altLang="en-US"/>
          </a:p>
          <a:p>
            <a:pPr lvl="3" indent="-171450"/>
            <a:r>
              <a:rPr lang="zh-CN" altLang="en-US"/>
              <a:t>第四级</a:t>
            </a:r>
            <a:endParaRPr lang="zh-CN" altLang="en-US"/>
          </a:p>
          <a:p>
            <a:pPr lvl="4" indent="-171450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lnSpc>
                <a:spcPct val="120000"/>
              </a:lnSpc>
              <a:defRPr sz="1200" noProof="1" smtClean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200" b="0" i="0" u="none" strike="noStrike" kern="1200" cap="none" spc="0" normalizeH="0" baseline="0" noProof="1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lnSpc>
                <a:spcPct val="120000"/>
              </a:lnSpc>
              <a:defRPr sz="1200" noProof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200" b="0" i="0" u="none" strike="noStrike" kern="1200" cap="none" spc="0" normalizeH="0" baseline="0" noProof="1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 algn="r">
              <a:defRPr sz="1200">
                <a:solidFill>
                  <a:srgbClr val="7F7F7F"/>
                </a:solidFill>
              </a:defRPr>
            </a:lvl1pPr>
          </a:lstStyle>
          <a:p>
            <a:pPr lvl="0" eaLnBrk="1" fontAlgn="base" hangingPunct="1">
              <a:lnSpc>
                <a:spcPct val="120000"/>
              </a:lnSpc>
            </a:pPr>
            <a:fld id="{9A0DB2DC-4C9A-4742-B13C-FB6460FD3503}" type="slidenum">
              <a:rPr lang="zh-CN" altLang="zh-CN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/>
            </a:fld>
            <a:endParaRPr lang="zh-CN" altLang="zh-CN" strike="noStrike" noProof="1">
              <a:latin typeface="Arial" panose="020b0604020202020204" pitchFamily="34" charset="0"/>
            </a:endParaRPr>
          </a:p>
        </p:txBody>
      </p:sp>
      <p:sp>
        <p:nvSpPr>
          <p:cNvPr id="20" name="KSO_TEMPLATE" hidden="1"/>
          <p:cNvSpPr/>
          <p:nvPr>
            <p:custDataLst>
              <p:tags r:id="rId13"/>
            </p:custDataLst>
          </p:nvPr>
        </p:nvSpPr>
        <p:spPr>
          <a:xfrm flipH="1"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ransition/>
  <p:timing/>
  <p:txStyles>
    <p:titleStyle>
      <a:lvl1pPr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171450" indent="-171450" algn="l" defTabSz="685800" rtl="0" eaLnBrk="1" fontAlgn="base" hangingPunct="1">
        <a:lnSpc>
          <a:spcPct val="120000"/>
        </a:lnSpc>
        <a:spcBef>
          <a:spcPts val="75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fontAlgn="base" hangingPunct="1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fontAlgn="base" hangingPunct="1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fontAlgn="base" hangingPunct="1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fontAlgn="base" hangingPunct="1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grpSp>
        <p:nvGrpSpPr>
          <p:cNvPr id="2050" name="组合 14"/>
          <p:cNvGrpSpPr/>
          <p:nvPr/>
        </p:nvGrpSpPr>
        <p:grpSpPr>
          <a:xfrm>
            <a:off x="581025" y="919163"/>
            <a:ext cx="1031875" cy="268287"/>
            <a:chOff x="580813" y="919766"/>
            <a:chExt cx="1032708" cy="267237"/>
          </a:xfrm>
        </p:grpSpPr>
        <p:sp>
          <p:nvSpPr>
            <p:cNvPr id="12" name="椭圆 11"/>
            <p:cNvSpPr/>
            <p:nvPr/>
          </p:nvSpPr>
          <p:spPr>
            <a:xfrm flipH="1">
              <a:off x="580813" y="919766"/>
              <a:ext cx="266915" cy="26723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3" name="椭圆 12"/>
            <p:cNvSpPr/>
            <p:nvPr/>
          </p:nvSpPr>
          <p:spPr>
            <a:xfrm flipH="1">
              <a:off x="1101933" y="952973"/>
              <a:ext cx="200186" cy="20082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4" name="椭圆 13"/>
            <p:cNvSpPr/>
            <p:nvPr/>
          </p:nvSpPr>
          <p:spPr>
            <a:xfrm flipH="1">
              <a:off x="1480063" y="986180"/>
              <a:ext cx="133458" cy="13440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grpSp>
        <p:nvGrpSpPr>
          <p:cNvPr id="2054" name="组合 15"/>
          <p:cNvGrpSpPr/>
          <p:nvPr/>
        </p:nvGrpSpPr>
        <p:grpSpPr>
          <a:xfrm flipH="1">
            <a:off x="7562850" y="919163"/>
            <a:ext cx="1031875" cy="268287"/>
            <a:chOff x="580813" y="919766"/>
            <a:chExt cx="1032708" cy="267237"/>
          </a:xfrm>
        </p:grpSpPr>
        <p:sp>
          <p:nvSpPr>
            <p:cNvPr id="17" name="椭圆 16"/>
            <p:cNvSpPr/>
            <p:nvPr/>
          </p:nvSpPr>
          <p:spPr>
            <a:xfrm flipH="1">
              <a:off x="580813" y="919766"/>
              <a:ext cx="266915" cy="26723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8" name="椭圆 17"/>
            <p:cNvSpPr/>
            <p:nvPr/>
          </p:nvSpPr>
          <p:spPr>
            <a:xfrm flipH="1">
              <a:off x="1101933" y="952973"/>
              <a:ext cx="200186" cy="20082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9" name="椭圆 18"/>
            <p:cNvSpPr/>
            <p:nvPr/>
          </p:nvSpPr>
          <p:spPr>
            <a:xfrm flipH="1">
              <a:off x="1480063" y="986180"/>
              <a:ext cx="133458" cy="13440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2058" name="标题占位符 1"/>
          <p:cNvSpPr>
            <a:spLocks noGrp="1"/>
          </p:cNvSpPr>
          <p:nvPr>
            <p:ph type="title"/>
            <p:custDataLst>
              <p:tags r:id="rId11"/>
            </p:custDataLst>
          </p:nvPr>
        </p:nvSpPr>
        <p:spPr>
          <a:xfrm>
            <a:off x="1663700" y="365125"/>
            <a:ext cx="5816600" cy="1325563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/>
          <a:p>
            <a:pPr lvl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2059" name="文本占位符 2"/>
          <p:cNvSpPr>
            <a:spLocks noGrp="1"/>
          </p:cNvSpPr>
          <p:nvPr>
            <p:ph type="body" idx="5"/>
            <p:custDataLst>
              <p:tags r:id="rId12"/>
            </p:custDataLst>
          </p:nvPr>
        </p:nvSpPr>
        <p:spPr>
          <a:xfrm>
            <a:off x="628650" y="1825625"/>
            <a:ext cx="7886700" cy="4351338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pPr lvl="0" indent="-171450"/>
            <a:r>
              <a:rPr lang="zh-CN" altLang="en-US"/>
              <a:t>单击此处编辑母版文本样式</a:t>
            </a:r>
            <a:endParaRPr lang="zh-CN" altLang="en-US"/>
          </a:p>
          <a:p>
            <a:pPr lvl="1" indent="-171450"/>
            <a:r>
              <a:rPr lang="zh-CN" altLang="en-US"/>
              <a:t>第二级</a:t>
            </a:r>
            <a:endParaRPr lang="zh-CN" altLang="en-US"/>
          </a:p>
          <a:p>
            <a:pPr lvl="2" indent="-171450"/>
            <a:r>
              <a:rPr lang="zh-CN" altLang="en-US"/>
              <a:t>第三级</a:t>
            </a:r>
            <a:endParaRPr lang="zh-CN" altLang="en-US"/>
          </a:p>
          <a:p>
            <a:pPr lvl="3" indent="-171450"/>
            <a:r>
              <a:rPr lang="zh-CN" altLang="en-US"/>
              <a:t>第四级</a:t>
            </a:r>
            <a:endParaRPr lang="zh-CN" altLang="en-US"/>
          </a:p>
          <a:p>
            <a:pPr lvl="4" indent="-171450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lnSpc>
                <a:spcPct val="120000"/>
              </a:lnSpc>
              <a:defRPr sz="1200" noProof="1" smtClean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200" b="0" i="0" u="none" strike="noStrike" kern="1200" cap="none" spc="0" normalizeH="0" baseline="0" noProof="1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lnSpc>
                <a:spcPct val="120000"/>
              </a:lnSpc>
              <a:defRPr sz="1200" noProof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200" b="0" i="0" u="none" strike="noStrike" kern="1200" cap="none" spc="0" normalizeH="0" baseline="0" noProof="1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 algn="r">
              <a:defRPr sz="1200">
                <a:solidFill>
                  <a:srgbClr val="7F7F7F"/>
                </a:solidFill>
              </a:defRPr>
            </a:lvl1pPr>
          </a:lstStyle>
          <a:p>
            <a:pPr lvl="0" eaLnBrk="1" fontAlgn="base" hangingPunct="1">
              <a:lnSpc>
                <a:spcPct val="120000"/>
              </a:lnSpc>
            </a:pPr>
            <a:fld id="{9A0DB2DC-4C9A-4742-B13C-FB6460FD3503}" type="slidenum">
              <a:rPr lang="zh-CN" altLang="zh-CN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/>
            </a:fld>
            <a:endParaRPr lang="zh-CN" altLang="zh-CN" strike="noStrike" noProof="1">
              <a:latin typeface="Arial" panose="020b0604020202020204" pitchFamily="34" charset="0"/>
            </a:endParaRPr>
          </a:p>
        </p:txBody>
      </p:sp>
      <p:sp>
        <p:nvSpPr>
          <p:cNvPr id="20" name="KSO_TEMPLATE" hidden="1"/>
          <p:cNvSpPr/>
          <p:nvPr>
            <p:custDataLst>
              <p:tags r:id="rId13"/>
            </p:custDataLst>
          </p:nvPr>
        </p:nvSpPr>
        <p:spPr>
          <a:xfrm flipH="1"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</p:sldLayoutIdLst>
  <p:transition/>
  <p:timing/>
  <p:txStyles>
    <p:titleStyle>
      <a:lvl1pPr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171450" indent="-171450" algn="l" defTabSz="685800" rtl="0" eaLnBrk="1" fontAlgn="base" hangingPunct="1">
        <a:lnSpc>
          <a:spcPct val="120000"/>
        </a:lnSpc>
        <a:spcBef>
          <a:spcPts val="75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fontAlgn="base" hangingPunct="1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fontAlgn="base" hangingPunct="1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fontAlgn="base" hangingPunct="1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fontAlgn="base" hangingPunct="1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1.xml" /><Relationship Id="rId2" Type="http://schemas.openxmlformats.org/officeDocument/2006/relationships/notesSlide" Target="../notesSlides/notesSlide1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2" Type="http://schemas.openxmlformats.org/officeDocument/2006/relationships/image" Target="../media/image1.jpeg" /><Relationship Id="rId3" Type="http://schemas.openxmlformats.org/officeDocument/2006/relationships/image" Target="../media/image2.jpeg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1.xm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1.xml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7.xml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7.xml" /><Relationship Id="rId10" Type="http://schemas.openxmlformats.org/officeDocument/2006/relationships/image" Target="../media/image6.wmf" /><Relationship Id="rId11" Type="http://schemas.openxmlformats.org/officeDocument/2006/relationships/oleObject" Target="../embeddings/oleObject4.bin" TargetMode="Internal" /><Relationship Id="rId12" Type="http://schemas.openxmlformats.org/officeDocument/2006/relationships/oleObject" Target="../embeddings/oleObject5.bin" TargetMode="Internal" /><Relationship Id="rId13" Type="http://schemas.openxmlformats.org/officeDocument/2006/relationships/image" Target="../media/image7.wmf" /><Relationship Id="rId14" Type="http://schemas.openxmlformats.org/officeDocument/2006/relationships/vmlDrawing" Target="../drawings/vmlDrawing1.vml" /><Relationship Id="rId2" Type="http://schemas.openxmlformats.org/officeDocument/2006/relationships/image" Target="NULL" TargetMode="External" /><Relationship Id="rId3" Type="http://schemas.openxmlformats.org/officeDocument/2006/relationships/image" Target="../media/image3.png" /><Relationship Id="rId4" Type="http://schemas.openxmlformats.org/officeDocument/2006/relationships/tags" Target="../tags/tag7.xml" /><Relationship Id="rId5" Type="http://schemas.openxmlformats.org/officeDocument/2006/relationships/oleObject" Target="../embeddings/oleObject1.bin" TargetMode="Internal" /><Relationship Id="rId6" Type="http://schemas.openxmlformats.org/officeDocument/2006/relationships/image" Target="../media/image4.wmf" /><Relationship Id="rId7" Type="http://schemas.openxmlformats.org/officeDocument/2006/relationships/oleObject" Target="../embeddings/oleObject2.bin" TargetMode="Internal" /><Relationship Id="rId8" Type="http://schemas.openxmlformats.org/officeDocument/2006/relationships/image" Target="../media/image5.wmf" /><Relationship Id="rId9" Type="http://schemas.openxmlformats.org/officeDocument/2006/relationships/oleObject" Target="../embeddings/oleObject3.bin" TargetMode="Internal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7.xm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7.xml" /><Relationship Id="rId2" Type="http://schemas.openxmlformats.org/officeDocument/2006/relationships/oleObject" Target="../embeddings/oleObject6.bin" TargetMode="Internal" /><Relationship Id="rId3" Type="http://schemas.openxmlformats.org/officeDocument/2006/relationships/image" Target="../media/image7.wmf" /><Relationship Id="rId4" Type="http://schemas.openxmlformats.org/officeDocument/2006/relationships/vmlDrawing" Target="../drawings/vmlDrawing2.vml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7.xml" /><Relationship Id="rId2" Type="http://schemas.openxmlformats.org/officeDocument/2006/relationships/oleObject" Target="../embeddings/oleObject7.bin" TargetMode="Internal" /><Relationship Id="rId3" Type="http://schemas.openxmlformats.org/officeDocument/2006/relationships/image" Target="../media/image8.wmf" /><Relationship Id="rId4" Type="http://schemas.openxmlformats.org/officeDocument/2006/relationships/vmlDrawing" Target="../drawings/vmlDrawing3.vml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7.xml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oleObject" Target="../embeddings/oleObject8.bin" TargetMode="Internal" /><Relationship Id="rId3" Type="http://schemas.openxmlformats.org/officeDocument/2006/relationships/image" Target="../media/image9.wmf" /><Relationship Id="rId4" Type="http://schemas.openxmlformats.org/officeDocument/2006/relationships/oleObject" Target="../embeddings/oleObject9.bin" TargetMode="Internal" /><Relationship Id="rId5" Type="http://schemas.openxmlformats.org/officeDocument/2006/relationships/image" Target="../media/image10.wmf" /><Relationship Id="rId6" Type="http://schemas.openxmlformats.org/officeDocument/2006/relationships/vmlDrawing" Target="../drawings/vmlDrawing4.vml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7.xml" /><Relationship Id="rId2" Type="http://schemas.openxmlformats.org/officeDocument/2006/relationships/oleObject" Target="../embeddings/oleObject10.bin" TargetMode="Internal" /><Relationship Id="rId3" Type="http://schemas.openxmlformats.org/officeDocument/2006/relationships/image" Target="../media/image11.wmf" /><Relationship Id="rId4" Type="http://schemas.openxmlformats.org/officeDocument/2006/relationships/oleObject" Target="../embeddings/oleObject11.bin" TargetMode="Internal" /><Relationship Id="rId5" Type="http://schemas.openxmlformats.org/officeDocument/2006/relationships/image" Target="../media/image12.wmf" /><Relationship Id="rId6" Type="http://schemas.openxmlformats.org/officeDocument/2006/relationships/vmlDrawing" Target="../drawings/vmlDrawing5.vml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7.xml" /><Relationship Id="rId2" Type="http://schemas.openxmlformats.org/officeDocument/2006/relationships/oleObject" Target="../embeddings/oleObject12.bin" TargetMode="Internal" /><Relationship Id="rId3" Type="http://schemas.openxmlformats.org/officeDocument/2006/relationships/image" Target="../media/image13.wmf" /><Relationship Id="rId4" Type="http://schemas.openxmlformats.org/officeDocument/2006/relationships/vmlDrawing" Target="../drawings/vmlDrawing6.vml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7.xml" /><Relationship Id="rId2" Type="http://schemas.openxmlformats.org/officeDocument/2006/relationships/image" Target="../media/image14.png" /><Relationship Id="rId3" Type="http://schemas.openxmlformats.org/officeDocument/2006/relationships/oleObject" Target="../embeddings/oleObject13.bin" TargetMode="Internal" /><Relationship Id="rId4" Type="http://schemas.openxmlformats.org/officeDocument/2006/relationships/image" Target="../media/image15.wmf" /><Relationship Id="rId5" Type="http://schemas.openxmlformats.org/officeDocument/2006/relationships/image" Target="../media/image16.png" /><Relationship Id="rId6" Type="http://schemas.openxmlformats.org/officeDocument/2006/relationships/vmlDrawing" Target="../drawings/vmlDrawing7.vml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6385" name="Rectangle 5"/>
          <p:cNvSpPr/>
          <p:nvPr/>
        </p:nvSpPr>
        <p:spPr>
          <a:xfrm>
            <a:off x="1420813" y="3957638"/>
            <a:ext cx="6029325" cy="76200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lstStyle/>
          <a:p>
            <a:pPr algn="ctr"/>
            <a:r>
              <a:rPr lang="en-US" altLang="zh-CN" sz="4400">
                <a:solidFill>
                  <a:srgbClr val="CC0066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11.3.2</a:t>
            </a:r>
            <a:r>
              <a:rPr lang="zh-CN" altLang="en-US" sz="4400">
                <a:solidFill>
                  <a:srgbClr val="CC0066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多边形的内角和</a:t>
            </a:r>
            <a:endParaRPr lang="zh-CN" altLang="en-US" sz="4400">
              <a:solidFill>
                <a:srgbClr val="CC0066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6386" name="Text Box 4"/>
          <p:cNvSpPr txBox="1"/>
          <p:nvPr/>
        </p:nvSpPr>
        <p:spPr>
          <a:xfrm>
            <a:off x="1076325" y="1643063"/>
            <a:ext cx="7380288" cy="10160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6000">
                <a:solidFill>
                  <a:srgbClr val="070707"/>
                </a:solidFill>
                <a:latin typeface="隶书" pitchFamily="49" charset="-122"/>
                <a:ea typeface="隶书" pitchFamily="49" charset="-122"/>
              </a:rPr>
              <a:t>第十一章  三角形</a:t>
            </a:r>
            <a:endParaRPr lang="zh-CN" altLang="en-US" sz="6000">
              <a:solidFill>
                <a:srgbClr val="070707"/>
              </a:solidFill>
              <a:latin typeface="隶书" pitchFamily="49" charset="-122"/>
              <a:ea typeface="隶书" pitchFamily="49" charset="-122"/>
            </a:endParaRPr>
          </a:p>
        </p:txBody>
      </p:sp>
      <p:sp>
        <p:nvSpPr>
          <p:cNvPr id="16387" name="AutoShape 7"/>
          <p:cNvSpPr/>
          <p:nvPr/>
        </p:nvSpPr>
        <p:spPr>
          <a:xfrm>
            <a:off x="0" y="6429375"/>
            <a:ext cx="9144000" cy="428625"/>
          </a:xfrm>
          <a:prstGeom prst="flowChartProcess">
            <a:avLst/>
          </a:prstGeom>
          <a:solidFill>
            <a:srgbClr val="00808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/>
          <a:lstStyle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6413" name="Rectangle 5"/>
          <p:cNvSpPr/>
          <p:nvPr/>
        </p:nvSpPr>
        <p:spPr>
          <a:xfrm>
            <a:off x="1144588" y="2906713"/>
            <a:ext cx="6408737" cy="822325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lstStyle/>
          <a:p>
            <a:pPr algn="ctr"/>
            <a:r>
              <a:rPr lang="en-US" altLang="zh-CN" sz="4800">
                <a:latin typeface="Times New Roman" panose="02020603050405020304" pitchFamily="18" charset="0"/>
                <a:ea typeface="黑体" panose="02010609060101010101" pitchFamily="49" charset="-122"/>
              </a:rPr>
              <a:t>11.3</a:t>
            </a:r>
            <a:r>
              <a:rPr lang="zh-CN" altLang="en-US" sz="4800">
                <a:latin typeface="黑体" panose="02010609060101010101" pitchFamily="49" charset="-122"/>
                <a:ea typeface="黑体" panose="02010609060101010101" pitchFamily="49" charset="-122"/>
              </a:rPr>
              <a:t> 多边形及其内角和</a:t>
            </a:r>
            <a:endParaRPr lang="zh-CN" altLang="en-US" sz="48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6414" name="Text Box 33"/>
          <p:cNvSpPr txBox="1"/>
          <p:nvPr/>
        </p:nvSpPr>
        <p:spPr>
          <a:xfrm>
            <a:off x="5859463" y="620713"/>
            <a:ext cx="3084512" cy="83026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en-US" altLang="zh-CN" sz="2400">
                <a:solidFill>
                  <a:schemeClr val="accent1"/>
                </a:solidFill>
                <a:latin typeface="华文细黑" pitchFamily="2" charset="-122"/>
                <a:ea typeface="华文细黑" pitchFamily="2" charset="-122"/>
              </a:rPr>
              <a:t>   </a:t>
            </a:r>
            <a:r>
              <a:rPr lang="zh-CN" altLang="en-US" sz="2400">
                <a:solidFill>
                  <a:schemeClr val="accent1"/>
                </a:solidFill>
                <a:latin typeface="华文细黑" pitchFamily="2" charset="-122"/>
                <a:ea typeface="华文细黑" pitchFamily="2" charset="-122"/>
              </a:rPr>
              <a:t>八年级数学上（RJ）</a:t>
            </a:r>
            <a:endParaRPr lang="zh-CN" altLang="en-US" sz="2400">
              <a:solidFill>
                <a:schemeClr val="accent1"/>
              </a:solidFill>
              <a:latin typeface="华文细黑" pitchFamily="2" charset="-122"/>
              <a:ea typeface="华文细黑" pitchFamily="2" charset="-122"/>
            </a:endParaRPr>
          </a:p>
          <a:p>
            <a:r>
              <a:rPr lang="zh-CN" altLang="en-US" sz="2400">
                <a:solidFill>
                  <a:schemeClr val="accent1"/>
                </a:solidFill>
                <a:latin typeface="华文细黑" pitchFamily="2" charset="-122"/>
                <a:ea typeface="华文细黑" pitchFamily="2" charset="-122"/>
              </a:rPr>
              <a:t>            教学课件</a:t>
            </a:r>
            <a:endParaRPr lang="zh-CN" altLang="en-US" sz="2400">
              <a:solidFill>
                <a:schemeClr val="accent1"/>
              </a:solidFill>
              <a:latin typeface="华文细黑" pitchFamily="2" charset="-122"/>
              <a:ea typeface="华文细黑" pitchFamily="2" charset="-122"/>
            </a:endParaRPr>
          </a:p>
        </p:txBody>
      </p:sp>
    </p:spTree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5121" name="图片 3" descr="42"/>
          <p:cNvPicPr>
            <a:picLocks noChangeAspect="1"/>
          </p:cNvPicPr>
          <p:nvPr/>
        </p:nvPicPr>
        <p:blipFill>
          <a:blip r:embed="rId2"/>
          <a:srcRect l="9933" t="12189" r="8243"/>
          <a:stretch>
            <a:fillRect/>
          </a:stretch>
        </p:blipFill>
        <p:spPr>
          <a:xfrm>
            <a:off x="233363" y="2363788"/>
            <a:ext cx="5176837" cy="349091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122" name="图片 4" descr="43"/>
          <p:cNvPicPr>
            <a:picLocks noChangeAspect="1"/>
          </p:cNvPicPr>
          <p:nvPr/>
        </p:nvPicPr>
        <p:blipFill>
          <a:blip r:embed="rId3"/>
          <a:srcRect t="7701" r="49634"/>
          <a:stretch>
            <a:fillRect/>
          </a:stretch>
        </p:blipFill>
        <p:spPr>
          <a:xfrm>
            <a:off x="5554663" y="2363788"/>
            <a:ext cx="2878137" cy="348138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123" name="文本框 5"/>
          <p:cNvSpPr txBox="1"/>
          <p:nvPr/>
        </p:nvSpPr>
        <p:spPr>
          <a:xfrm>
            <a:off x="233363" y="1176338"/>
            <a:ext cx="8980487" cy="111601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法国的建筑事务所atelierd将协调坚固的蜂窝与人类天马行空的想象力结合，创造了这个“</a:t>
            </a:r>
            <a:r>
              <a:rPr lang="zh-CN" altLang="en-US" sz="2800" i="1">
                <a:latin typeface="Times New Roman" panose="02020603050405020304" pitchFamily="18" charset="0"/>
                <a:ea typeface="黑体" panose="02010609060101010101" pitchFamily="49" charset="-122"/>
              </a:rPr>
              <a:t>abeilles bee pavilion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”</a:t>
            </a:r>
            <a:r>
              <a:rPr lang="en-US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endParaRPr lang="en-US" altLang="en-US" sz="280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6" name="矩形 80"/>
          <p:cNvSpPr>
            <a:spLocks noChangeArrowheads="1"/>
          </p:cNvSpPr>
          <p:nvPr/>
        </p:nvSpPr>
        <p:spPr bwMode="auto">
          <a:xfrm>
            <a:off x="0" y="58738"/>
            <a:ext cx="1217613" cy="4000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000" b="1" i="0" u="none" strike="noStrike" kern="1200" cap="none" spc="0" normalizeH="0" baseline="0" noProof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方正姚体" pitchFamily="2" charset="-122"/>
                <a:cs typeface="+mn-cs"/>
              </a:rPr>
              <a:t>导入新课</a:t>
            </a:r>
            <a:endParaRPr kumimoji="0" lang="zh-CN" altLang="en-US" sz="2000" b="0" i="0" u="none" strike="noStrike" kern="1200" cap="none" spc="0" normalizeH="0" baseline="0" noProof="0">
              <a:ln>
                <a:noFill/>
              </a:ln>
              <a:solidFill>
                <a:schemeClr val="accent6">
                  <a:lumMod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146" name="圆角矩形 31"/>
          <p:cNvSpPr/>
          <p:nvPr/>
        </p:nvSpPr>
        <p:spPr>
          <a:xfrm>
            <a:off x="250825" y="549275"/>
            <a:ext cx="1643063" cy="576263"/>
          </a:xfrm>
          <a:prstGeom prst="roundRect">
            <a:avLst>
              <a:gd name="adj" fmla="val 16667"/>
            </a:avLst>
          </a:prstGeom>
          <a:solidFill>
            <a:srgbClr val="FFFFD9"/>
          </a:solidFill>
          <a:ln w="25400" cap="flat" cmpd="sng">
            <a:solidFill>
              <a:srgbClr val="0099FF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pPr algn="ctr">
              <a:lnSpc>
                <a:spcPct val="110000"/>
              </a:lnSpc>
            </a:pPr>
            <a:r>
              <a:rPr lang="zh-CN" altLang="en-US" sz="2400" b="1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情景引入</a:t>
            </a:r>
            <a:endParaRPr lang="zh-CN" altLang="en-US" sz="2400" b="1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126" name="文本框 7"/>
          <p:cNvSpPr txBox="1"/>
          <p:nvPr/>
        </p:nvSpPr>
        <p:spPr>
          <a:xfrm>
            <a:off x="319088" y="5913438"/>
            <a:ext cx="8358187" cy="60769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800">
                <a:solidFill>
                  <a:srgbClr val="149494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思考：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你知道正六边形的内角和是多少吗？</a:t>
            </a:r>
            <a:endParaRPr lang="zh-CN" altLang="en-US" sz="28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5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3" grpId="0"/>
      <p:bldP spid="6146" grpId="0"/>
      <p:bldP spid="512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7409" name="MH_Other_10"/>
          <p:cNvSpPr/>
          <p:nvPr/>
        </p:nvSpPr>
        <p:spPr>
          <a:xfrm>
            <a:off x="2033588" y="1682750"/>
            <a:ext cx="88900" cy="88900"/>
          </a:xfrm>
          <a:custGeom>
            <a:cxnLst>
              <a:cxn ang="0">
                <a:pos x="39" y="18"/>
              </a:cxn>
              <a:cxn ang="0">
                <a:pos x="25" y="18"/>
              </a:cxn>
              <a:cxn ang="0">
                <a:pos x="25" y="4"/>
              </a:cxn>
              <a:cxn ang="0">
                <a:pos x="21" y="0"/>
              </a:cxn>
              <a:cxn ang="0">
                <a:pos x="18" y="4"/>
              </a:cxn>
              <a:cxn ang="0">
                <a:pos x="18" y="18"/>
              </a:cxn>
              <a:cxn ang="0">
                <a:pos x="3" y="18"/>
              </a:cxn>
              <a:cxn ang="0">
                <a:pos x="0" y="22"/>
              </a:cxn>
              <a:cxn ang="0">
                <a:pos x="3" y="26"/>
              </a:cxn>
              <a:cxn ang="0">
                <a:pos x="18" y="26"/>
              </a:cxn>
              <a:cxn ang="0">
                <a:pos x="18" y="40"/>
              </a:cxn>
              <a:cxn ang="0">
                <a:pos x="21" y="44"/>
              </a:cxn>
              <a:cxn ang="0">
                <a:pos x="25" y="40"/>
              </a:cxn>
              <a:cxn ang="0">
                <a:pos x="25" y="26"/>
              </a:cxn>
              <a:cxn ang="0">
                <a:pos x="39" y="26"/>
              </a:cxn>
              <a:cxn ang="0">
                <a:pos x="43" y="22"/>
              </a:cxn>
              <a:cxn ang="0">
                <a:pos x="39" y="18"/>
              </a:cxn>
            </a:cxnLst>
            <a:rect l="l" t="t" r="r" b="b"/>
            <a:pathLst>
              <a:path w="43" h="44">
                <a:moveTo>
                  <a:pt x="39" y="18"/>
                </a:moveTo>
                <a:cubicBezTo>
                  <a:pt x="25" y="18"/>
                  <a:pt x="25" y="18"/>
                  <a:pt x="25" y="18"/>
                </a:cubicBezTo>
                <a:cubicBezTo>
                  <a:pt x="25" y="4"/>
                  <a:pt x="25" y="4"/>
                  <a:pt x="25" y="4"/>
                </a:cubicBezTo>
                <a:cubicBezTo>
                  <a:pt x="25" y="2"/>
                  <a:pt x="23" y="0"/>
                  <a:pt x="21" y="0"/>
                </a:cubicBezTo>
                <a:cubicBezTo>
                  <a:pt x="19" y="0"/>
                  <a:pt x="18" y="2"/>
                  <a:pt x="18" y="4"/>
                </a:cubicBezTo>
                <a:cubicBezTo>
                  <a:pt x="18" y="18"/>
                  <a:pt x="18" y="18"/>
                  <a:pt x="18" y="18"/>
                </a:cubicBezTo>
                <a:cubicBezTo>
                  <a:pt x="3" y="18"/>
                  <a:pt x="3" y="18"/>
                  <a:pt x="3" y="18"/>
                </a:cubicBezTo>
                <a:cubicBezTo>
                  <a:pt x="1" y="18"/>
                  <a:pt x="0" y="20"/>
                  <a:pt x="0" y="22"/>
                </a:cubicBezTo>
                <a:cubicBezTo>
                  <a:pt x="0" y="24"/>
                  <a:pt x="1" y="26"/>
                  <a:pt x="3" y="26"/>
                </a:cubicBezTo>
                <a:cubicBezTo>
                  <a:pt x="18" y="26"/>
                  <a:pt x="18" y="26"/>
                  <a:pt x="18" y="26"/>
                </a:cubicBezTo>
                <a:cubicBezTo>
                  <a:pt x="18" y="40"/>
                  <a:pt x="18" y="40"/>
                  <a:pt x="18" y="40"/>
                </a:cubicBezTo>
                <a:cubicBezTo>
                  <a:pt x="18" y="42"/>
                  <a:pt x="19" y="44"/>
                  <a:pt x="21" y="44"/>
                </a:cubicBezTo>
                <a:cubicBezTo>
                  <a:pt x="23" y="44"/>
                  <a:pt x="25" y="42"/>
                  <a:pt x="25" y="40"/>
                </a:cubicBezTo>
                <a:cubicBezTo>
                  <a:pt x="25" y="26"/>
                  <a:pt x="25" y="26"/>
                  <a:pt x="25" y="26"/>
                </a:cubicBezTo>
                <a:cubicBezTo>
                  <a:pt x="39" y="26"/>
                  <a:pt x="39" y="26"/>
                  <a:pt x="39" y="26"/>
                </a:cubicBezTo>
                <a:cubicBezTo>
                  <a:pt x="41" y="26"/>
                  <a:pt x="43" y="24"/>
                  <a:pt x="43" y="22"/>
                </a:cubicBezTo>
                <a:cubicBezTo>
                  <a:pt x="43" y="20"/>
                  <a:pt x="41" y="18"/>
                  <a:pt x="39" y="18"/>
                </a:cubicBezTo>
              </a:path>
            </a:pathLst>
          </a:custGeom>
          <a:solidFill>
            <a:srgbClr val="FFFFFF"/>
          </a:solidFill>
          <a:ln w="9525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7410" name="MH_SubTitle_4"/>
          <p:cNvSpPr txBox="1"/>
          <p:nvPr/>
        </p:nvSpPr>
        <p:spPr>
          <a:xfrm>
            <a:off x="6948488" y="1628775"/>
            <a:ext cx="1296987" cy="633413"/>
          </a:xfrm>
          <a:prstGeom prst="rect">
            <a:avLst/>
          </a:prstGeom>
          <a:noFill/>
          <a:ln w="9525">
            <a:noFill/>
          </a:ln>
        </p:spPr>
        <p:txBody>
          <a:bodyPr lIns="90170" tIns="46990" rIns="90170" bIns="46990" anchor="ctr"/>
          <a:lstStyle/>
          <a:p>
            <a:pPr>
              <a:lnSpc>
                <a:spcPct val="110000"/>
              </a:lnSpc>
            </a:pPr>
            <a:r>
              <a:rPr lang="zh-CN" altLang="en-US" sz="2000" b="1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情境引入</a:t>
            </a:r>
            <a:endParaRPr lang="zh-CN" altLang="en-US" sz="2000" b="1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" name="Group 9"/>
          <p:cNvGrpSpPr/>
          <p:nvPr/>
        </p:nvGrpSpPr>
        <p:grpSpPr>
          <a:xfrm>
            <a:off x="2506663" y="1214438"/>
            <a:ext cx="2708275" cy="633412"/>
            <a:chOff x="348" y="0"/>
            <a:chExt cx="4262" cy="998"/>
          </a:xfrm>
        </p:grpSpPr>
        <p:grpSp>
          <p:nvGrpSpPr>
            <p:cNvPr id="17412" name="Group 10"/>
            <p:cNvGrpSpPr/>
            <p:nvPr/>
          </p:nvGrpSpPr>
          <p:grpSpPr>
            <a:xfrm>
              <a:off x="348" y="337"/>
              <a:ext cx="349" cy="340"/>
              <a:chOff x="348" y="329"/>
              <a:chExt cx="349" cy="340"/>
            </a:xfrm>
          </p:grpSpPr>
          <p:sp>
            <p:nvSpPr>
              <p:cNvPr id="17413" name="MH_Other_9"/>
              <p:cNvSpPr>
                <a:spLocks noEditPoints="1"/>
              </p:cNvSpPr>
              <p:nvPr/>
            </p:nvSpPr>
            <p:spPr>
              <a:xfrm>
                <a:off x="348" y="329"/>
                <a:ext cx="349" cy="340"/>
              </a:xfrm>
              <a:custGeom>
                <a:cxnLst>
                  <a:cxn ang="0">
                    <a:pos x="105" y="95"/>
                  </a:cxn>
                  <a:cxn ang="0">
                    <a:pos x="76" y="66"/>
                  </a:cxn>
                  <a:cxn ang="0">
                    <a:pos x="83" y="42"/>
                  </a:cxn>
                  <a:cxn ang="0">
                    <a:pos x="42" y="0"/>
                  </a:cxn>
                  <a:cxn ang="0">
                    <a:pos x="0" y="42"/>
                  </a:cxn>
                  <a:cxn ang="0">
                    <a:pos x="42" y="83"/>
                  </a:cxn>
                  <a:cxn ang="0">
                    <a:pos x="66" y="76"/>
                  </a:cxn>
                  <a:cxn ang="0">
                    <a:pos x="95" y="105"/>
                  </a:cxn>
                  <a:cxn ang="0">
                    <a:pos x="100" y="107"/>
                  </a:cxn>
                  <a:cxn ang="0">
                    <a:pos x="105" y="105"/>
                  </a:cxn>
                  <a:cxn ang="0">
                    <a:pos x="105" y="95"/>
                  </a:cxn>
                  <a:cxn ang="0">
                    <a:pos x="7" y="42"/>
                  </a:cxn>
                  <a:cxn ang="0">
                    <a:pos x="42" y="7"/>
                  </a:cxn>
                  <a:cxn ang="0">
                    <a:pos x="76" y="42"/>
                  </a:cxn>
                  <a:cxn ang="0">
                    <a:pos x="42" y="76"/>
                  </a:cxn>
                  <a:cxn ang="0">
                    <a:pos x="7" y="42"/>
                  </a:cxn>
                </a:cxnLst>
                <a:rect l="l" t="t" r="r" b="b"/>
                <a:pathLst>
                  <a:path w="108" h="107">
                    <a:moveTo>
                      <a:pt x="105" y="95"/>
                    </a:moveTo>
                    <a:cubicBezTo>
                      <a:pt x="76" y="66"/>
                      <a:pt x="76" y="66"/>
                      <a:pt x="76" y="66"/>
                    </a:cubicBezTo>
                    <a:cubicBezTo>
                      <a:pt x="81" y="59"/>
                      <a:pt x="83" y="51"/>
                      <a:pt x="83" y="42"/>
                    </a:cubicBezTo>
                    <a:cubicBezTo>
                      <a:pt x="83" y="19"/>
                      <a:pt x="65" y="0"/>
                      <a:pt x="42" y="0"/>
                    </a:cubicBezTo>
                    <a:cubicBezTo>
                      <a:pt x="19" y="0"/>
                      <a:pt x="0" y="19"/>
                      <a:pt x="0" y="42"/>
                    </a:cubicBezTo>
                    <a:cubicBezTo>
                      <a:pt x="0" y="65"/>
                      <a:pt x="19" y="83"/>
                      <a:pt x="42" y="83"/>
                    </a:cubicBezTo>
                    <a:cubicBezTo>
                      <a:pt x="51" y="83"/>
                      <a:pt x="59" y="81"/>
                      <a:pt x="66" y="76"/>
                    </a:cubicBezTo>
                    <a:cubicBezTo>
                      <a:pt x="95" y="105"/>
                      <a:pt x="95" y="105"/>
                      <a:pt x="95" y="105"/>
                    </a:cubicBezTo>
                    <a:cubicBezTo>
                      <a:pt x="96" y="106"/>
                      <a:pt x="98" y="107"/>
                      <a:pt x="100" y="107"/>
                    </a:cubicBezTo>
                    <a:cubicBezTo>
                      <a:pt x="101" y="107"/>
                      <a:pt x="103" y="106"/>
                      <a:pt x="105" y="105"/>
                    </a:cubicBezTo>
                    <a:cubicBezTo>
                      <a:pt x="108" y="102"/>
                      <a:pt x="108" y="97"/>
                      <a:pt x="105" y="95"/>
                    </a:cubicBezTo>
                    <a:moveTo>
                      <a:pt x="7" y="42"/>
                    </a:moveTo>
                    <a:cubicBezTo>
                      <a:pt x="7" y="23"/>
                      <a:pt x="23" y="7"/>
                      <a:pt x="42" y="7"/>
                    </a:cubicBezTo>
                    <a:cubicBezTo>
                      <a:pt x="61" y="7"/>
                      <a:pt x="76" y="23"/>
                      <a:pt x="76" y="42"/>
                    </a:cubicBezTo>
                    <a:cubicBezTo>
                      <a:pt x="76" y="61"/>
                      <a:pt x="61" y="76"/>
                      <a:pt x="42" y="76"/>
                    </a:cubicBezTo>
                    <a:cubicBezTo>
                      <a:pt x="23" y="76"/>
                      <a:pt x="7" y="61"/>
                      <a:pt x="7" y="42"/>
                    </a:cubicBezTo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7414" name="MH_Other_10"/>
              <p:cNvSpPr/>
              <p:nvPr/>
            </p:nvSpPr>
            <p:spPr>
              <a:xfrm>
                <a:off x="428" y="404"/>
                <a:ext cx="140" cy="140"/>
              </a:xfrm>
              <a:custGeom>
                <a:cxnLst>
                  <a:cxn ang="0">
                    <a:pos x="39" y="18"/>
                  </a:cxn>
                  <a:cxn ang="0">
                    <a:pos x="25" y="18"/>
                  </a:cxn>
                  <a:cxn ang="0">
                    <a:pos x="25" y="4"/>
                  </a:cxn>
                  <a:cxn ang="0">
                    <a:pos x="21" y="0"/>
                  </a:cxn>
                  <a:cxn ang="0">
                    <a:pos x="18" y="4"/>
                  </a:cxn>
                  <a:cxn ang="0">
                    <a:pos x="18" y="18"/>
                  </a:cxn>
                  <a:cxn ang="0">
                    <a:pos x="3" y="18"/>
                  </a:cxn>
                  <a:cxn ang="0">
                    <a:pos x="0" y="22"/>
                  </a:cxn>
                  <a:cxn ang="0">
                    <a:pos x="3" y="26"/>
                  </a:cxn>
                  <a:cxn ang="0">
                    <a:pos x="18" y="26"/>
                  </a:cxn>
                  <a:cxn ang="0">
                    <a:pos x="18" y="40"/>
                  </a:cxn>
                  <a:cxn ang="0">
                    <a:pos x="21" y="44"/>
                  </a:cxn>
                  <a:cxn ang="0">
                    <a:pos x="25" y="40"/>
                  </a:cxn>
                  <a:cxn ang="0">
                    <a:pos x="25" y="26"/>
                  </a:cxn>
                  <a:cxn ang="0">
                    <a:pos x="39" y="26"/>
                  </a:cxn>
                  <a:cxn ang="0">
                    <a:pos x="43" y="22"/>
                  </a:cxn>
                  <a:cxn ang="0">
                    <a:pos x="39" y="18"/>
                  </a:cxn>
                </a:cxnLst>
                <a:rect l="l" t="t" r="r" b="b"/>
                <a:pathLst>
                  <a:path w="43" h="44">
                    <a:moveTo>
                      <a:pt x="39" y="18"/>
                    </a:moveTo>
                    <a:cubicBezTo>
                      <a:pt x="25" y="18"/>
                      <a:pt x="25" y="18"/>
                      <a:pt x="25" y="18"/>
                    </a:cubicBezTo>
                    <a:cubicBezTo>
                      <a:pt x="25" y="4"/>
                      <a:pt x="25" y="4"/>
                      <a:pt x="25" y="4"/>
                    </a:cubicBezTo>
                    <a:cubicBezTo>
                      <a:pt x="25" y="2"/>
                      <a:pt x="23" y="0"/>
                      <a:pt x="21" y="0"/>
                    </a:cubicBezTo>
                    <a:cubicBezTo>
                      <a:pt x="19" y="0"/>
                      <a:pt x="18" y="2"/>
                      <a:pt x="18" y="4"/>
                    </a:cubicBezTo>
                    <a:cubicBezTo>
                      <a:pt x="18" y="18"/>
                      <a:pt x="18" y="18"/>
                      <a:pt x="18" y="18"/>
                    </a:cubicBezTo>
                    <a:cubicBezTo>
                      <a:pt x="3" y="18"/>
                      <a:pt x="3" y="18"/>
                      <a:pt x="3" y="18"/>
                    </a:cubicBezTo>
                    <a:cubicBezTo>
                      <a:pt x="1" y="18"/>
                      <a:pt x="0" y="20"/>
                      <a:pt x="0" y="22"/>
                    </a:cubicBezTo>
                    <a:cubicBezTo>
                      <a:pt x="0" y="24"/>
                      <a:pt x="1" y="26"/>
                      <a:pt x="3" y="26"/>
                    </a:cubicBezTo>
                    <a:cubicBezTo>
                      <a:pt x="18" y="26"/>
                      <a:pt x="18" y="26"/>
                      <a:pt x="18" y="26"/>
                    </a:cubicBezTo>
                    <a:cubicBezTo>
                      <a:pt x="18" y="40"/>
                      <a:pt x="18" y="40"/>
                      <a:pt x="18" y="40"/>
                    </a:cubicBezTo>
                    <a:cubicBezTo>
                      <a:pt x="18" y="42"/>
                      <a:pt x="19" y="44"/>
                      <a:pt x="21" y="44"/>
                    </a:cubicBezTo>
                    <a:cubicBezTo>
                      <a:pt x="23" y="44"/>
                      <a:pt x="25" y="42"/>
                      <a:pt x="25" y="40"/>
                    </a:cubicBezTo>
                    <a:cubicBezTo>
                      <a:pt x="25" y="26"/>
                      <a:pt x="25" y="26"/>
                      <a:pt x="25" y="26"/>
                    </a:cubicBezTo>
                    <a:cubicBezTo>
                      <a:pt x="39" y="26"/>
                      <a:pt x="39" y="26"/>
                      <a:pt x="39" y="26"/>
                    </a:cubicBezTo>
                    <a:cubicBezTo>
                      <a:pt x="41" y="26"/>
                      <a:pt x="43" y="24"/>
                      <a:pt x="43" y="22"/>
                    </a:cubicBezTo>
                    <a:cubicBezTo>
                      <a:pt x="43" y="20"/>
                      <a:pt x="41" y="18"/>
                      <a:pt x="39" y="18"/>
                    </a:cubicBezTo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17415" name="MH_SubTitle_4"/>
            <p:cNvSpPr txBox="1"/>
            <p:nvPr/>
          </p:nvSpPr>
          <p:spPr>
            <a:xfrm>
              <a:off x="1574" y="0"/>
              <a:ext cx="3036" cy="998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90170" tIns="46990" rIns="90170" bIns="46990" anchor="ctr"/>
            <a:lstStyle/>
            <a:p>
              <a:pPr>
                <a:lnSpc>
                  <a:spcPct val="110000"/>
                </a:lnSpc>
              </a:pPr>
              <a:r>
                <a:rPr lang="zh-CN" altLang="en-US" sz="2800" b="1">
                  <a:solidFill>
                    <a:schemeClr val="tx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学习目标</a:t>
              </a:r>
              <a:endParaRPr lang="zh-CN" altLang="en-US" sz="2800" b="1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3" name="TextBox 9"/>
          <p:cNvSpPr txBox="1"/>
          <p:nvPr/>
        </p:nvSpPr>
        <p:spPr>
          <a:xfrm>
            <a:off x="468313" y="1846263"/>
            <a:ext cx="8386762" cy="299243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lnSpc>
                <a:spcPct val="170000"/>
              </a:lnSpc>
            </a:pP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1.</a:t>
            </a:r>
            <a:r>
              <a:rPr lang="zh-CN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能通过不同方法探索多边形的内角和与外角和公式</a:t>
            </a:r>
            <a:r>
              <a:rPr lang="en-US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endParaRPr lang="en-US" altLang="zh-CN" sz="280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70000"/>
              </a:lnSpc>
            </a:pP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（重点）</a:t>
            </a:r>
            <a:endParaRPr lang="en-US" altLang="zh-CN" sz="280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70000"/>
              </a:lnSpc>
            </a:pP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</a:rPr>
              <a:t>2.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学会</a:t>
            </a: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运用多边形的内角和与外角和公式解决问题</a:t>
            </a:r>
            <a:r>
              <a:rPr lang="en-US" altLang="zh-CN" sz="2800"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endParaRPr lang="en-US" altLang="zh-CN" sz="280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70000"/>
              </a:lnSpc>
            </a:pP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（难点）</a:t>
            </a:r>
            <a:endParaRPr lang="zh-CN" altLang="en-US" sz="28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6146" name="圆角矩形 31"/>
          <p:cNvSpPr/>
          <p:nvPr/>
        </p:nvSpPr>
        <p:spPr>
          <a:xfrm>
            <a:off x="233680" y="283210"/>
            <a:ext cx="1916430" cy="750570"/>
          </a:xfrm>
          <a:prstGeom prst="roundRect">
            <a:avLst>
              <a:gd name="adj" fmla="val 16667"/>
            </a:avLst>
          </a:prstGeom>
          <a:solidFill>
            <a:srgbClr val="FFFFD9"/>
          </a:solidFill>
          <a:ln w="25400" cap="flat" cmpd="sng">
            <a:solidFill>
              <a:srgbClr val="0099FF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pPr algn="ctr">
              <a:lnSpc>
                <a:spcPct val="110000"/>
              </a:lnSpc>
            </a:pPr>
            <a:r>
              <a:rPr lang="zh-CN" altLang="en-US" sz="2800" b="1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合作学习</a:t>
            </a:r>
            <a:endParaRPr lang="zh-CN" altLang="en-US" sz="2800" b="1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" name="标题 3"/>
          <p:cNvSpPr/>
          <p:nvPr>
            <p:ph type="ctrTitle"/>
          </p:nvPr>
        </p:nvSpPr>
        <p:spPr>
          <a:xfrm>
            <a:off x="233680" y="937895"/>
            <a:ext cx="8677275" cy="4032250"/>
          </a:xfrm>
        </p:spPr>
        <p:txBody>
          <a:bodyPr>
            <a:normAutofit/>
          </a:bodyPr>
          <a:lstStyle/>
          <a:p>
            <a:r>
              <a:rPr lang="zh-CN" altLang="en-US">
                <a:solidFill>
                  <a:schemeClr val="tx1"/>
                </a:solidFill>
              </a:rPr>
              <a:t>1.请同学们一起观看洋葱数学；</a:t>
            </a:r>
            <a:br>
              <a:rPr lang="zh-CN" altLang="en-US">
                <a:solidFill>
                  <a:schemeClr val="tx1"/>
                </a:solidFill>
              </a:rPr>
            </a:br>
            <a:r>
              <a:rPr lang="zh-CN" altLang="en-US">
                <a:solidFill>
                  <a:schemeClr val="tx1"/>
                </a:solidFill>
              </a:rPr>
              <a:t>2.请同学们阅读课本第21-23页的内容，并思考以下问题。</a:t>
            </a:r>
            <a:endParaRPr lang="zh-CN" altLang="en-US">
              <a:solidFill>
                <a:schemeClr val="tx1"/>
              </a:solidFill>
            </a:endParaRPr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spd="med" p14:dur="750"/>
    </mc:Choice>
    <mc:Fallback>
      <p:transition spd="med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87077" name="矩形 387076"/>
          <p:cNvSpPr/>
          <p:nvPr/>
        </p:nvSpPr>
        <p:spPr>
          <a:xfrm>
            <a:off x="358775" y="3067050"/>
            <a:ext cx="8270875" cy="439738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pPr marL="342900" indent="-342900">
              <a:lnSpc>
                <a:spcPct val="80000"/>
              </a:lnSpc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</a:pPr>
            <a:r>
              <a:rPr lang="zh-CN" altLang="en-US" sz="2800">
                <a:solidFill>
                  <a:srgbClr val="149494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问题</a:t>
            </a:r>
            <a:r>
              <a:rPr lang="en-US" altLang="zh-CN" sz="2800">
                <a:solidFill>
                  <a:srgbClr val="149494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</a:t>
            </a:r>
            <a:r>
              <a:rPr lang="zh-CN" altLang="en-US" sz="28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你知道长方形和正方形的内角和是多少 度？                   </a:t>
            </a:r>
            <a:endParaRPr lang="zh-CN" altLang="en-US" sz="2800">
              <a:solidFill>
                <a:srgbClr val="00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342900" indent="-342900">
              <a:lnSpc>
                <a:spcPct val="80000"/>
              </a:lnSpc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</a:pPr>
            <a:endParaRPr lang="zh-CN" altLang="en-US" sz="2800">
              <a:solidFill>
                <a:srgbClr val="00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342900" indent="-342900">
              <a:lnSpc>
                <a:spcPct val="80000"/>
              </a:lnSpc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</a:pPr>
            <a:r>
              <a:rPr lang="zh-CN" altLang="en-US" sz="28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     </a:t>
            </a:r>
            <a:endParaRPr lang="zh-CN" altLang="en-US" sz="2800">
              <a:solidFill>
                <a:srgbClr val="00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387078" name="文本框 387077"/>
          <p:cNvSpPr txBox="1"/>
          <p:nvPr/>
        </p:nvSpPr>
        <p:spPr>
          <a:xfrm>
            <a:off x="322263" y="1412875"/>
            <a:ext cx="7202487" cy="51752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>
                <a:solidFill>
                  <a:srgbClr val="149494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问题</a:t>
            </a:r>
            <a:r>
              <a:rPr lang="en-US" altLang="zh-CN" sz="2800">
                <a:solidFill>
                  <a:srgbClr val="149494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</a:t>
            </a:r>
            <a:r>
              <a:rPr lang="zh-CN" altLang="en-US" sz="28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三角形内角和是多少度？</a:t>
            </a:r>
            <a:endParaRPr lang="zh-CN" altLang="en-US" sz="2800">
              <a:solidFill>
                <a:srgbClr val="00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387079" name="文本框 387078"/>
          <p:cNvSpPr txBox="1"/>
          <p:nvPr/>
        </p:nvSpPr>
        <p:spPr>
          <a:xfrm>
            <a:off x="1474788" y="2160588"/>
            <a:ext cx="3743325" cy="51752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三角形内角和 是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180°.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387082" name="文本框 387081"/>
          <p:cNvSpPr txBox="1"/>
          <p:nvPr/>
        </p:nvSpPr>
        <p:spPr>
          <a:xfrm>
            <a:off x="1546225" y="3789363"/>
            <a:ext cx="1658938" cy="51752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>
              <a:spcBef>
                <a:spcPct val="20000"/>
              </a:spcBef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都是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360°.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387088" name="矩形 387087"/>
          <p:cNvSpPr/>
          <p:nvPr/>
        </p:nvSpPr>
        <p:spPr>
          <a:xfrm>
            <a:off x="5003800" y="3729038"/>
            <a:ext cx="1584325" cy="865187"/>
          </a:xfrm>
          <a:prstGeom prst="rect">
            <a:avLst/>
          </a:prstGeom>
          <a:solidFill>
            <a:srgbClr val="0000FF"/>
          </a:solidFill>
          <a:ln w="9525">
            <a:noFill/>
          </a:ln>
        </p:spPr>
        <p:txBody>
          <a:bodyPr anchor="t"/>
          <a:lstStyle/>
          <a:p>
            <a:endParaRPr lang="zh-CN" altLang="en-US" sz="280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387089" name="矩形 387088"/>
          <p:cNvSpPr/>
          <p:nvPr/>
        </p:nvSpPr>
        <p:spPr>
          <a:xfrm>
            <a:off x="7329488" y="3729038"/>
            <a:ext cx="863600" cy="865187"/>
          </a:xfrm>
          <a:prstGeom prst="rect">
            <a:avLst/>
          </a:prstGeom>
          <a:solidFill>
            <a:srgbClr val="333300"/>
          </a:solidFill>
          <a:ln w="9525">
            <a:noFill/>
          </a:ln>
        </p:spPr>
        <p:txBody>
          <a:bodyPr anchor="t"/>
          <a:lstStyle/>
          <a:p>
            <a:endParaRPr lang="zh-CN" altLang="en-US" sz="280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387090" name="等腰三角形 387089"/>
          <p:cNvSpPr/>
          <p:nvPr/>
        </p:nvSpPr>
        <p:spPr>
          <a:xfrm>
            <a:off x="5435600" y="1670368"/>
            <a:ext cx="1152525" cy="1008062"/>
          </a:xfrm>
          <a:prstGeom prst="triangle">
            <a:avLst>
              <a:gd name="adj" fmla="val 50000"/>
            </a:avLst>
          </a:prstGeom>
          <a:solidFill>
            <a:srgbClr val="FF00FF"/>
          </a:solidFill>
          <a:ln w="9525">
            <a:noFill/>
          </a:ln>
        </p:spPr>
        <p:txBody>
          <a:bodyPr anchor="t"/>
          <a:lstStyle/>
          <a:p>
            <a:endParaRPr lang="zh-CN" altLang="en-US" sz="280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387091" name="任意多边形 387090"/>
          <p:cNvSpPr/>
          <p:nvPr/>
        </p:nvSpPr>
        <p:spPr>
          <a:xfrm rot="10800000">
            <a:off x="5435600" y="5411788"/>
            <a:ext cx="2305050" cy="936625"/>
          </a:xfrm>
          <a:custGeom>
            <a:cxnLst>
              <a:cxn ang="0">
                <a:pos x="0" y="0"/>
              </a:cxn>
              <a:cxn ang="0">
                <a:pos x="5400" y="21600"/>
              </a:cxn>
              <a:cxn ang="0">
                <a:pos x="16200" y="21600"/>
              </a:cxn>
              <a:cxn ang="0">
                <a:pos x="21600" y="0"/>
              </a:cxn>
            </a:cxnLst>
            <a:rect l="l" t="t" r="r" b="b"/>
            <a:pathLst>
              <a:path w="21600" h="21600">
                <a:moveTo>
                  <a:pt x="0" y="0"/>
                </a:moveTo>
                <a:lnTo>
                  <a:pt x="5400" y="21600"/>
                </a:lnTo>
                <a:lnTo>
                  <a:pt x="16200" y="21600"/>
                </a:lnTo>
                <a:lnTo>
                  <a:pt x="21600" y="0"/>
                </a:lnTo>
                <a:close/>
              </a:path>
            </a:pathLst>
          </a:custGeom>
          <a:solidFill>
            <a:srgbClr val="009900"/>
          </a:solidFill>
          <a:ln w="9525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485775" y="4845050"/>
            <a:ext cx="6965950" cy="442913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pPr marL="342900" indent="-342900">
              <a:lnSpc>
                <a:spcPct val="80000"/>
              </a:lnSpc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</a:pPr>
            <a:r>
              <a:rPr lang="zh-CN" altLang="en-US" sz="2800">
                <a:solidFill>
                  <a:srgbClr val="149494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问题</a:t>
            </a:r>
            <a:r>
              <a:rPr lang="en-US" altLang="zh-CN" sz="2800">
                <a:solidFill>
                  <a:srgbClr val="149494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3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</a:t>
            </a:r>
            <a:r>
              <a:rPr lang="zh-CN" altLang="en-US" sz="28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猜想任意四边形的内角和是多少度？</a:t>
            </a:r>
            <a:endParaRPr lang="zh-CN" altLang="en-US" sz="2800">
              <a:solidFill>
                <a:srgbClr val="00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342900" indent="-342900">
              <a:lnSpc>
                <a:spcPct val="80000"/>
              </a:lnSpc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</a:pPr>
            <a:r>
              <a:rPr lang="zh-CN" altLang="en-US" sz="28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     </a:t>
            </a:r>
            <a:endParaRPr lang="zh-CN" altLang="en-US" sz="2800">
              <a:solidFill>
                <a:srgbClr val="00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4" name="矩形 80"/>
          <p:cNvSpPr>
            <a:spLocks noChangeArrowheads="1"/>
          </p:cNvSpPr>
          <p:nvPr/>
        </p:nvSpPr>
        <p:spPr bwMode="auto">
          <a:xfrm>
            <a:off x="71438" y="17463"/>
            <a:ext cx="1217613" cy="4000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000" b="1" i="0" u="none" strike="noStrike" kern="1200" cap="none" spc="0" normalizeH="0" baseline="0" noProof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方正姚体" pitchFamily="2" charset="-122"/>
                <a:cs typeface="+mn-cs"/>
              </a:rPr>
              <a:t>讲授新课</a:t>
            </a:r>
            <a:endParaRPr kumimoji="0" lang="zh-CN" altLang="en-US" sz="2000" b="0" i="0" u="none" strike="noStrike" kern="1200" cap="none" spc="0" normalizeH="0" baseline="0" noProof="0">
              <a:ln>
                <a:noFill/>
              </a:ln>
              <a:solidFill>
                <a:schemeClr val="accent6">
                  <a:lumMod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grpSp>
        <p:nvGrpSpPr>
          <p:cNvPr id="19467" name="组合 6147"/>
          <p:cNvGrpSpPr/>
          <p:nvPr/>
        </p:nvGrpSpPr>
        <p:grpSpPr>
          <a:xfrm>
            <a:off x="325438" y="406400"/>
            <a:ext cx="3254375" cy="806450"/>
            <a:chExt cx="5128" cy="1269"/>
          </a:xfrm>
        </p:grpSpPr>
        <p:sp>
          <p:nvSpPr>
            <p:cNvPr id="19468" name="矩形 7"/>
            <p:cNvSpPr/>
            <p:nvPr/>
          </p:nvSpPr>
          <p:spPr>
            <a:xfrm>
              <a:off x="882" y="0"/>
              <a:ext cx="2634" cy="1200"/>
            </a:xfrm>
            <a:custGeom>
              <a:cxnLst>
                <a:cxn ang="0">
                  <a:pos x="0" y="1872208"/>
                </a:cxn>
                <a:cxn ang="0">
                  <a:pos x="2520280" y="1872208"/>
                </a:cxn>
                <a:cxn ang="0">
                  <a:pos x="0" y="1872208"/>
                </a:cxn>
                <a:cxn ang="0">
                  <a:pos x="0" y="0"/>
                </a:cxn>
                <a:cxn ang="0">
                  <a:pos x="916" y="0"/>
                </a:cxn>
                <a:cxn ang="0">
                  <a:pos x="0" y="0"/>
                </a:cxn>
              </a:cxnLst>
              <a:rect l="l" t="t" r="r" b="b"/>
              <a:pathLst>
                <a:path w="2520280" h="1872208">
                  <a:moveTo>
                    <a:pt x="0" y="1872208"/>
                  </a:moveTo>
                  <a:lnTo>
                    <a:pt x="2520280" y="1872208"/>
                  </a:lnTo>
                  <a:lnTo>
                    <a:pt x="0" y="1872208"/>
                  </a:lnTo>
                  <a:close/>
                  <a:moveTo>
                    <a:pt x="0" y="0"/>
                  </a:moveTo>
                  <a:lnTo>
                    <a:pt x="916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12700" cap="sq" cmpd="sng">
              <a:solidFill>
                <a:srgbClr val="DDDDDD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469" name="任意多边形 16"/>
            <p:cNvSpPr/>
            <p:nvPr/>
          </p:nvSpPr>
          <p:spPr>
            <a:xfrm>
              <a:off x="0" y="454"/>
              <a:ext cx="826" cy="760"/>
            </a:xfrm>
            <a:custGeom>
              <a:cxnLst>
                <a:cxn ang="0">
                  <a:pos x="0" y="0"/>
                </a:cxn>
                <a:cxn ang="0">
                  <a:pos x="459827" y="0"/>
                </a:cxn>
                <a:cxn ang="0">
                  <a:pos x="459827" y="236483"/>
                </a:cxn>
                <a:cxn ang="0">
                  <a:pos x="696310" y="236483"/>
                </a:cxn>
                <a:cxn ang="0">
                  <a:pos x="696310" y="696310"/>
                </a:cxn>
                <a:cxn ang="0">
                  <a:pos x="0" y="696310"/>
                </a:cxn>
                <a:cxn ang="0">
                  <a:pos x="0" y="0"/>
                </a:cxn>
              </a:cxnLst>
              <a:rect l="l" t="t" r="r" b="b"/>
              <a:pathLst>
                <a:path w="696310" h="696310">
                  <a:moveTo>
                    <a:pt x="0" y="0"/>
                  </a:moveTo>
                  <a:lnTo>
                    <a:pt x="459827" y="0"/>
                  </a:lnTo>
                  <a:lnTo>
                    <a:pt x="459827" y="236483"/>
                  </a:lnTo>
                  <a:lnTo>
                    <a:pt x="696310" y="236483"/>
                  </a:lnTo>
                  <a:lnTo>
                    <a:pt x="696310" y="696310"/>
                  </a:lnTo>
                  <a:lnTo>
                    <a:pt x="0" y="69631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8080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470" name="矩形 17"/>
            <p:cNvSpPr/>
            <p:nvPr/>
          </p:nvSpPr>
          <p:spPr>
            <a:xfrm>
              <a:off x="570" y="374"/>
              <a:ext cx="258" cy="265"/>
            </a:xfrm>
            <a:prstGeom prst="rect">
              <a:avLst/>
            </a:prstGeom>
            <a:solidFill>
              <a:srgbClr val="008080">
                <a:alpha val="50980"/>
              </a:srgbClr>
            </a:solidFill>
            <a:ln w="9525">
              <a:noFill/>
            </a:ln>
          </p:spPr>
          <p:txBody>
            <a:bodyPr lIns="0" tIns="215900" rIns="179705" bIns="0" anchor="ctr"/>
            <a:lstStyle/>
            <a:p>
              <a:pPr algn="ctr"/>
              <a:endParaRPr lang="zh-CN" altLang="en-US" sz="40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19471" name="文本框 6151"/>
            <p:cNvSpPr txBox="1"/>
            <p:nvPr/>
          </p:nvSpPr>
          <p:spPr>
            <a:xfrm>
              <a:off x="877" y="431"/>
              <a:ext cx="4251" cy="823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r>
                <a:rPr lang="zh-CN" altLang="en-US" sz="2800" b="1">
                  <a:solidFill>
                    <a:srgbClr val="00666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宋体" panose="02010600030101010101" pitchFamily="2" charset="-122"/>
                </a:rPr>
                <a:t>多边形的内角和</a:t>
              </a:r>
              <a:endParaRPr lang="zh-CN" altLang="en-US" sz="2800" b="1">
                <a:solidFill>
                  <a:srgbClr val="00666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endParaRPr>
            </a:p>
          </p:txBody>
        </p:sp>
        <p:sp>
          <p:nvSpPr>
            <p:cNvPr id="19472" name="文本框 6152"/>
            <p:cNvSpPr txBox="1"/>
            <p:nvPr/>
          </p:nvSpPr>
          <p:spPr>
            <a:xfrm>
              <a:off x="0" y="453"/>
              <a:ext cx="872" cy="816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r>
                <a:rPr lang="zh-CN" altLang="en-US" sz="2800">
                  <a:solidFill>
                    <a:schemeClr val="accent1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一</a:t>
              </a:r>
              <a:endParaRPr lang="zh-CN" altLang="en-US" sz="280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7078">
                                            <p:txEl>
                                              <p:charRg st="0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87078">
                                            <p:txEl>
                                              <p:charRg st="0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87078">
                                            <p:txEl>
                                              <p:charRg st="0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7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870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70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" dur="500"/>
                                        <p:tgtEl>
                                          <p:spTgt spid="3870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7077">
                                            <p:txEl>
                                              <p:charRg st="0" end="4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87077">
                                            <p:txEl>
                                              <p:charRg st="0" end="4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87077">
                                            <p:txEl>
                                              <p:charRg st="0" end="4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5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7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1000"/>
                                        <p:tgtEl>
                                          <p:spTgt spid="3870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70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" dur="1000"/>
                                        <p:tgtEl>
                                          <p:spTgt spid="3870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70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5" dur="500"/>
                                        <p:tgtEl>
                                          <p:spTgt spid="3870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7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7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870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870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870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7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0" dur="2000"/>
                                        <p:tgtEl>
                                          <p:spTgt spid="3870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00" name="文本框 99"/>
          <p:cNvSpPr txBox="1"/>
          <p:nvPr/>
        </p:nvSpPr>
        <p:spPr>
          <a:xfrm>
            <a:off x="371951" y="38735"/>
            <a:ext cx="3810000" cy="902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lnSpc>
                <a:spcPct val="110000"/>
              </a:lnSpc>
            </a:pPr>
            <a:r>
              <a:rPr lang="zh-CN" sz="2400">
                <a:ea typeface="黑体" panose="02010609060101010101" pitchFamily="49" charset="-122"/>
              </a:rPr>
              <a:t>知识点</a:t>
            </a:r>
            <a:r>
              <a:rPr lang="en-US" altLang="zh-CN" sz="2400">
                <a:ea typeface="黑体" panose="02010609060101010101" pitchFamily="49" charset="-122"/>
              </a:rPr>
              <a:t>1</a:t>
            </a:r>
            <a:r>
              <a:rPr lang="zh-CN" sz="2400">
                <a:ea typeface="黑体" panose="02010609060101010101" pitchFamily="49" charset="-122"/>
              </a:rPr>
              <a:t>：多边形的内角和</a:t>
            </a:r>
            <a:r>
              <a:rPr lang="zh-CN" sz="2400">
                <a:ea typeface="宋体" panose="02010600030101010101" pitchFamily="2" charset="-122"/>
              </a:rPr>
              <a:t>探究</a:t>
            </a:r>
            <a:r>
              <a:rPr lang="en-US" sz="2400" i="1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zh-CN" sz="2400">
                <a:ea typeface="宋体" panose="02010600030101010101" pitchFamily="2" charset="-122"/>
              </a:rPr>
              <a:t>边形内角和规律．</a:t>
            </a:r>
            <a:r>
              <a:rPr lang="zh-CN" sz="2400">
                <a:ea typeface="宋体" panose="02010600030101010101" pitchFamily="2" charset="-122"/>
              </a:rPr>
              <a:t>
</a:t>
            </a:r>
            <a:endParaRPr lang="zh-CN" altLang="en-US" sz="2400"/>
          </a:p>
        </p:txBody>
      </p:sp>
      <p:pic>
        <p:nvPicPr>
          <p:cNvPr id="2" name="图片 -2147482523" descr="图8-1.TIF"/>
          <p:cNvPicPr>
            <a:picLocks noChangeAspect="1"/>
          </p:cNvPicPr>
          <p:nvPr/>
        </p:nvPicPr>
        <p:blipFill>
          <a:blip r:embed="rId3" r:link="rId2"/>
          <a:stretch>
            <a:fillRect/>
          </a:stretch>
        </p:blipFill>
        <p:spPr>
          <a:xfrm>
            <a:off x="920115" y="1189355"/>
            <a:ext cx="7657465" cy="1219200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3" name="表格 2"/>
          <p:cNvGraphicFramePr>
            <a:graphicFrameLocks noGrp="1"/>
          </p:cNvGraphicFramePr>
          <p:nvPr>
            <p:custDataLst>
              <p:tags r:id="rId4"/>
            </p:custDataLst>
          </p:nvPr>
        </p:nvGraphicFramePr>
        <p:xfrm>
          <a:off x="239316" y="2533650"/>
          <a:ext cx="8820150" cy="178752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613660"/>
                <a:gridCol w="911860"/>
                <a:gridCol w="1155065"/>
                <a:gridCol w="1059180"/>
                <a:gridCol w="891540"/>
                <a:gridCol w="508635"/>
                <a:gridCol w="1680210"/>
              </a:tblGrid>
              <a:tr h="521335">
                <a:tc>
                  <a:txBody>
                    <a:bodyPr vert="horz" wrap="square"/>
                    <a:lstStyle/>
                    <a:p>
                      <a:pPr indent="0" algn="ctr">
                        <a:buNone/>
                      </a:pPr>
                      <a:r>
                        <a:rPr lang="en-US" sz="2400" b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多边形的边数</a:t>
                      </a:r>
                      <a:endParaRPr lang="en-US" altLang="en-US" sz="2400" b="0"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indent="0" algn="ctr">
                        <a:buNone/>
                      </a:pPr>
                      <a:r>
                        <a:rPr lang="en-US" sz="2400" b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en-US" altLang="en-US" sz="2400" b="0"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indent="0" algn="ctr">
                        <a:buNone/>
                      </a:pPr>
                      <a:r>
                        <a:rPr lang="en-US" sz="2400" b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en-US" altLang="en-US" sz="2400" b="0"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indent="0" algn="ctr">
                        <a:buNone/>
                      </a:pPr>
                      <a:r>
                        <a:rPr lang="en-US" sz="2400" b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en-US" altLang="en-US" sz="2400" b="0"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indent="0" algn="ctr">
                        <a:buNone/>
                      </a:pPr>
                      <a:r>
                        <a:rPr lang="en-US" sz="2400" b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en-US" altLang="en-US" sz="2400" b="0"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indent="0" algn="ctr">
                        <a:buNone/>
                      </a:pPr>
                      <a:r>
                        <a:rPr lang="en-US" sz="2400" b="0"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…</a:t>
                      </a:r>
                      <a:endParaRPr lang="en-US" altLang="en-US" sz="2400" b="0"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indent="0" algn="ctr">
                        <a:buNone/>
                      </a:pPr>
                      <a:r>
                        <a:rPr lang="en-US" sz="2400" b="0" i="1"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n</a:t>
                      </a:r>
                      <a:endParaRPr lang="en-US" altLang="en-US" sz="2400" b="0" i="1"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21970">
                <a:tc>
                  <a:txBody>
                    <a:bodyPr vert="horz" wrap="square"/>
                    <a:lstStyle/>
                    <a:p>
                      <a:pPr indent="0" algn="ctr">
                        <a:buNone/>
                      </a:pPr>
                      <a:r>
                        <a:rPr lang="en-US" sz="2400" b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分成的三角形个数</a:t>
                      </a:r>
                      <a:endParaRPr lang="en-US" altLang="en-US" sz="2400" b="0"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indent="0" algn="ctr">
                        <a:buNone/>
                      </a:pPr>
                      <a:r>
                        <a:rPr lang="en-US" sz="2400" b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en-US" altLang="en-US" sz="2400" b="0"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indent="0" algn="ctr">
                        <a:buNone/>
                      </a:pPr>
                      <a:r>
                        <a:rPr lang="en-US" sz="2400" b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en-US" altLang="en-US" sz="2400" b="0"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indent="0" algn="ctr">
                        <a:buNone/>
                      </a:pPr>
                      <a:r>
                        <a:rPr lang="en-US" sz="2400" b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en-US" altLang="en-US" sz="2400" b="0"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indent="0" algn="ctr">
                        <a:buNone/>
                      </a:pPr>
                      <a:r>
                        <a:rPr lang="en-US" sz="2400" b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en-US" altLang="en-US" sz="2400" b="0"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indent="0" algn="ctr">
                        <a:buNone/>
                      </a:pPr>
                      <a:r>
                        <a:rPr lang="en-US" sz="2400" b="0"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…</a:t>
                      </a:r>
                      <a:endParaRPr lang="en-US" altLang="en-US" sz="2400" b="0"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indent="0" algn="ctr">
                        <a:buNone/>
                      </a:pPr>
                      <a:r>
                        <a:rPr lang="en-US" sz="2400" b="0"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 </a:t>
                      </a:r>
                      <a:endParaRPr lang="en-US" altLang="en-US" sz="2400" b="0"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44220">
                <a:tc>
                  <a:txBody>
                    <a:bodyPr vert="horz" wrap="square"/>
                    <a:lstStyle/>
                    <a:p>
                      <a:pPr indent="0" algn="ctr">
                        <a:buNone/>
                      </a:pPr>
                      <a:r>
                        <a:rPr lang="en-US" sz="2400" b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多边形的内角和</a:t>
                      </a:r>
                      <a:endParaRPr lang="en-US" altLang="en-US" sz="2400" b="0"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indent="0" algn="ctr">
                        <a:buNone/>
                      </a:pPr>
                      <a:r>
                        <a:rPr lang="en-US" sz="2400" b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180°</a:t>
                      </a:r>
                      <a:endParaRPr lang="en-US" altLang="en-US" sz="2400" b="0"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indent="0" algn="ctr">
                        <a:buNone/>
                      </a:pPr>
                      <a:r>
                        <a:rPr lang="en-US" sz="2400" b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180°</a:t>
                      </a:r>
                      <a:r>
                        <a:rPr lang="en-US" sz="2400" b="0"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×</a:t>
                      </a:r>
                      <a:r>
                        <a:rPr lang="en-US" sz="2400" b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en-US" altLang="en-US" sz="2400" b="0"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indent="0" algn="ctr">
                        <a:buNone/>
                      </a:pPr>
                      <a:r>
                        <a:rPr lang="en-US" sz="2400" b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en-US" altLang="en-US" sz="2400" b="0"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indent="0" algn="ctr">
                        <a:buNone/>
                      </a:pPr>
                      <a:r>
                        <a:rPr lang="en-US" sz="2400" b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en-US" altLang="en-US" sz="2400" b="0"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indent="0" algn="ctr">
                        <a:buNone/>
                      </a:pPr>
                      <a:r>
                        <a:rPr lang="en-US" sz="2400" b="0"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…</a:t>
                      </a:r>
                      <a:endParaRPr lang="en-US" altLang="en-US" sz="2400" b="0"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indent="0" algn="ctr">
                        <a:buNone/>
                      </a:pPr>
                      <a:endParaRPr lang="en-US" altLang="en-US" sz="2400" b="0"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4" name="文本框 3"/>
          <p:cNvSpPr txBox="1"/>
          <p:nvPr/>
        </p:nvSpPr>
        <p:spPr>
          <a:xfrm>
            <a:off x="371951" y="4585176"/>
            <a:ext cx="8260556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l"/>
            <a:r>
              <a:rPr lang="zh-CN" sz="2400">
                <a:ea typeface="宋体" panose="02010600030101010101" pitchFamily="2" charset="-122"/>
              </a:rPr>
              <a:t>由此</a:t>
            </a:r>
            <a:r>
              <a:rPr lang="zh-CN" sz="2400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>
                <a:ea typeface="宋体" panose="02010600030101010101" pitchFamily="2" charset="-122"/>
              </a:rPr>
              <a:t>我们得出：</a:t>
            </a:r>
            <a:r>
              <a:rPr lang="en-US" sz="2400" i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n</a:t>
            </a:r>
            <a:r>
              <a:rPr lang="zh-CN" sz="2400">
                <a:ea typeface="黑体" panose="02010609060101010101" pitchFamily="49" charset="-122"/>
              </a:rPr>
              <a:t>边形</a:t>
            </a:r>
            <a:r>
              <a:rPr lang="en-US" sz="2400">
                <a:latin typeface="Times New Roman" panose="02020603050405020304" pitchFamily="18" charset="0"/>
                <a:ea typeface="黑体" panose="02010609060101010101" pitchFamily="49" charset="-122"/>
              </a:rPr>
              <a:t>(</a:t>
            </a:r>
            <a:r>
              <a:rPr lang="en-US" sz="2400" i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n</a:t>
            </a:r>
            <a:r>
              <a:rPr lang="en-US" sz="2400">
                <a:latin typeface="宋体" panose="02010600030101010101" pitchFamily="2" charset="-122"/>
                <a:ea typeface="宋体" panose="02010600030101010101" pitchFamily="2" charset="-122"/>
              </a:rPr>
              <a:t>≥</a:t>
            </a:r>
            <a:r>
              <a:rPr lang="en-US" sz="2400">
                <a:latin typeface="Times New Roman" panose="02020603050405020304" pitchFamily="18" charset="0"/>
                <a:ea typeface="黑体" panose="02010609060101010101" pitchFamily="49" charset="-122"/>
              </a:rPr>
              <a:t>3)</a:t>
            </a:r>
            <a:r>
              <a:rPr lang="zh-CN" sz="2400">
                <a:ea typeface="黑体" panose="02010609060101010101" pitchFamily="49" charset="-122"/>
              </a:rPr>
              <a:t>的内角和</a:t>
            </a:r>
            <a:r>
              <a:rPr lang="zh-CN" sz="2400">
                <a:ea typeface="宋体" panose="02010600030101010101" pitchFamily="2" charset="-122"/>
              </a:rPr>
              <a:t>＝</a:t>
            </a:r>
            <a:r>
              <a:rPr lang="en-US" sz="2400">
                <a:latin typeface="Times New Roman" panose="02020603050405020304" pitchFamily="18" charset="0"/>
                <a:ea typeface="宋体" panose="02010600030101010101" pitchFamily="2" charset="-122"/>
              </a:rPr>
              <a:t>________________.</a:t>
            </a:r>
            <a:endParaRPr lang="zh-CN" altLang="en-US" sz="2400"/>
          </a:p>
        </p:txBody>
      </p:sp>
      <p:graphicFrame>
        <p:nvGraphicFramePr>
          <p:cNvPr id="5" name="对象 4">
            <a:hlinkClick action="ppaction://ole?verb="/>
          </p:cNvPr>
          <p:cNvGraphicFramePr>
            <a:graphicFrameLocks noChangeAspect="1"/>
          </p:cNvGraphicFramePr>
          <p:nvPr/>
        </p:nvGraphicFramePr>
        <p:xfrm>
          <a:off x="5056188" y="3673158"/>
          <a:ext cx="902494" cy="370046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38" r:id="rId5" imgW="495300" imgH="203200" progId="Equation.KSEE3">
                  <p:embed/>
                </p:oleObj>
              </mc:Choice>
              <mc:Fallback>
                <p:oleObj r:id="rId5" imgW="495300" imgH="203200" progId="Equation.KSEE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5056188" y="3673158"/>
                        <a:ext cx="902494" cy="37004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文本框 6"/>
          <p:cNvSpPr txBox="1"/>
          <p:nvPr/>
        </p:nvSpPr>
        <p:spPr>
          <a:xfrm>
            <a:off x="5374481" y="3147854"/>
            <a:ext cx="335280" cy="4603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3</a:t>
            </a:r>
            <a:endParaRPr lang="en-US" altLang="zh-CN" sz="240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6333649" y="3147854"/>
            <a:ext cx="335280" cy="4603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4</a:t>
            </a:r>
            <a:endParaRPr lang="en-US" altLang="zh-CN" sz="240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7963853" y="3147854"/>
            <a:ext cx="825818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n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-2</a:t>
            </a:r>
            <a:endParaRPr lang="en-US" altLang="zh-CN" sz="240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</p:txBody>
      </p:sp>
      <p:graphicFrame>
        <p:nvGraphicFramePr>
          <p:cNvPr id="10" name="对象 9">
            <a:hlinkClick action="ppaction://ole?verb="/>
          </p:cNvPr>
          <p:cNvGraphicFramePr>
            <a:graphicFrameLocks noChangeAspect="1"/>
          </p:cNvGraphicFramePr>
          <p:nvPr/>
        </p:nvGraphicFramePr>
        <p:xfrm>
          <a:off x="6015514" y="3673158"/>
          <a:ext cx="926306" cy="370046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39" r:id="rId7" imgW="508000" imgH="203200" progId="Equation.KSEE3">
                  <p:embed/>
                </p:oleObj>
              </mc:Choice>
              <mc:Fallback>
                <p:oleObj r:id="rId7" imgW="508000" imgH="203200" progId="Equation.KSEE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6015514" y="3673158"/>
                        <a:ext cx="926306" cy="37004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对象 11">
            <a:hlinkClick action="ppaction://ole?verb="/>
          </p:cNvPr>
          <p:cNvGraphicFramePr>
            <a:graphicFrameLocks noChangeAspect="1"/>
          </p:cNvGraphicFramePr>
          <p:nvPr/>
        </p:nvGraphicFramePr>
        <p:xfrm>
          <a:off x="7431882" y="3671730"/>
          <a:ext cx="1504474" cy="463391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0" r:id="rId9" imgW="825500" imgH="254000" progId="Equation.KSEE3">
                  <p:embed/>
                </p:oleObj>
              </mc:Choice>
              <mc:Fallback>
                <p:oleObj r:id="rId9" imgW="825500" imgH="254000" progId="Equation.KSEE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7431882" y="3671730"/>
                        <a:ext cx="1504474" cy="46339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对象 13">
            <a:hlinkClick action="ppaction://ole?verb="/>
          </p:cNvPr>
          <p:cNvGraphicFramePr>
            <a:graphicFrameLocks noChangeAspect="1"/>
          </p:cNvGraphicFramePr>
          <p:nvPr/>
        </p:nvGraphicFramePr>
        <p:xfrm>
          <a:off x="6392228" y="4514216"/>
          <a:ext cx="1504474" cy="463391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1" r:id="rId11" imgW="825500" imgH="254000" progId="Equation.KSEE3">
                  <p:embed/>
                </p:oleObj>
              </mc:Choice>
              <mc:Fallback>
                <p:oleObj r:id="rId11" imgW="825500" imgH="254000" progId="Equation.KSEE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6392228" y="4514216"/>
                        <a:ext cx="1504474" cy="46339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" name="文本框 15"/>
          <p:cNvSpPr txBox="1"/>
          <p:nvPr/>
        </p:nvSpPr>
        <p:spPr>
          <a:xfrm>
            <a:off x="692150" y="5224780"/>
            <a:ext cx="720471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>
                <a:ln>
                  <a:noFill/>
                </a:ln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ea"/>
                <a:sym typeface="+mn-ea"/>
              </a:rPr>
              <a:t>你知道正多边形的每个内角是多少度吗？</a:t>
            </a:r>
            <a:endParaRPr lang="zh-CN" altLang="en-US" sz="2400">
              <a:ln>
                <a:noFill/>
              </a:ln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ea"/>
              <a:sym typeface="+mn-ea"/>
            </a:endParaRPr>
          </a:p>
        </p:txBody>
      </p:sp>
      <p:sp>
        <p:nvSpPr>
          <p:cNvPr id="17" name="Rectangle 3"/>
          <p:cNvSpPr txBox="1"/>
          <p:nvPr/>
        </p:nvSpPr>
        <p:spPr>
          <a:xfrm>
            <a:off x="1251268" y="5826443"/>
            <a:ext cx="3194050" cy="504825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pPr eaLnBrk="0" hangingPunct="0">
              <a:spcBef>
                <a:spcPct val="20000"/>
              </a:spcBef>
            </a:pPr>
            <a:r>
              <a:rPr lang="zh-CN" altLang="zh-CN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每个内角的度数是</a:t>
            </a:r>
            <a:endParaRPr lang="zh-CN" altLang="zh-CN" sz="280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aphicFrame>
        <p:nvGraphicFramePr>
          <p:cNvPr id="2050" name="Object 2"/>
          <p:cNvGraphicFramePr>
            <a:graphicFrameLocks noChangeAspect="1"/>
          </p:cNvGraphicFramePr>
          <p:nvPr/>
        </p:nvGraphicFramePr>
        <p:xfrm>
          <a:off x="4241165" y="5593080"/>
          <a:ext cx="1717675" cy="97155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2" r:id="rId12" imgW="902335" imgH="393700" progId="Equation.DSMT4">
                  <p:embed/>
                </p:oleObj>
              </mc:Choice>
              <mc:Fallback>
                <p:oleObj r:id="rId12" imgW="902335" imgH="3937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4241165" y="5593080"/>
                        <a:ext cx="1717675" cy="9715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>
    <mc:Choice xmlns:p14="http://schemas.microsoft.com/office/powerpoint/2010/main" Requires="p14">
      <p:transition spd="med" p14:dur="750"/>
    </mc:Choice>
    <mc:Fallback>
      <p:transition spd="med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 nodeType="clickPar">
                      <p:stCondLst>
                        <p:cond delay="indefinite"/>
                      </p:stCondLst>
                      <p:childTnLst>
                        <p:par>
                          <p:cTn id="5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" grpId="0"/>
      <p:bldP spid="7" grpId="0"/>
      <p:bldP spid="8" grpId="0"/>
      <p:bldP spid="9" grpId="0"/>
      <p:bldP spid="4" grpId="0"/>
      <p:bldP spid="16" grpId="0"/>
      <p:bldP spid="1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8" name="Rectangle 2"/>
          <p:cNvSpPr/>
          <p:nvPr/>
        </p:nvSpPr>
        <p:spPr>
          <a:xfrm>
            <a:off x="250825" y="1297782"/>
            <a:ext cx="8642350" cy="565150"/>
          </a:xfrm>
          <a:prstGeom prst="rect">
            <a:avLst/>
          </a:prstGeom>
          <a:noFill/>
          <a:ln w="9525">
            <a:noFill/>
            <a:miter/>
          </a:ln>
        </p:spPr>
        <p:txBody>
          <a:bodyPr anchor="ctr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800" b="0" i="0" u="none" strike="noStrike" kern="1200" cap="none" spc="0" normalizeH="0" baseline="0" noProof="1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例</a:t>
            </a:r>
            <a:r>
              <a:rPr kumimoji="0" lang="en-US" altLang="zh-CN" sz="2800" b="0" i="0" u="none" strike="noStrike" kern="1200" cap="none" spc="0" normalizeH="0" baseline="0" noProof="1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+mn-ea"/>
              </a:rPr>
              <a:t>1</a:t>
            </a:r>
            <a:r>
              <a:rPr kumimoji="0" lang="zh-CN" altLang="en-US" sz="2800" b="0" i="0" u="none" strike="noStrike" kern="1200" cap="none" spc="0" normalizeH="0" baseline="0" noProof="1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：</a:t>
            </a:r>
            <a:r>
              <a:rPr kumimoji="0" sz="28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一个多边形的内角和为1080°，求它的边数。</a:t>
            </a:r>
            <a:endParaRPr kumimoji="0" sz="28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ea"/>
            </a:endParaRPr>
          </a:p>
        </p:txBody>
      </p:sp>
      <p:sp>
        <p:nvSpPr>
          <p:cNvPr id="2" name="Rectangle 2"/>
          <p:cNvSpPr/>
          <p:nvPr/>
        </p:nvSpPr>
        <p:spPr>
          <a:xfrm>
            <a:off x="1994535" y="1736725"/>
            <a:ext cx="7466965" cy="2676525"/>
          </a:xfrm>
          <a:prstGeom prst="rect">
            <a:avLst/>
          </a:prstGeom>
          <a:noFill/>
          <a:ln w="9525">
            <a:noFill/>
          </a:ln>
        </p:spPr>
        <p:txBody>
          <a:bodyPr wrap="square" anchor="ctr">
            <a:spAutoFit/>
          </a:bodyPr>
          <a:lstStyle/>
          <a:p>
            <a:pPr>
              <a:lnSpc>
                <a:spcPct val="150000"/>
              </a:lnSpc>
            </a:pPr>
            <a:r>
              <a:rPr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解：设这个多边形的边数为n，</a:t>
            </a:r>
            <a:endParaRPr sz="280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sym typeface="+mn-ea"/>
            </a:endParaRPr>
          </a:p>
          <a:p>
            <a:pPr>
              <a:lnSpc>
                <a:spcPct val="150000"/>
              </a:lnSpc>
            </a:pPr>
            <a:r>
              <a:rPr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则(n－2)×180°＝1080°，</a:t>
            </a:r>
            <a:endParaRPr sz="280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sym typeface="+mn-ea"/>
            </a:endParaRPr>
          </a:p>
          <a:p>
            <a:pPr>
              <a:lnSpc>
                <a:spcPct val="150000"/>
              </a:lnSpc>
            </a:pPr>
            <a:r>
              <a:rPr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          解得n＝8，</a:t>
            </a:r>
            <a:endParaRPr sz="280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sym typeface="+mn-ea"/>
            </a:endParaRPr>
          </a:p>
          <a:p>
            <a:pPr>
              <a:lnSpc>
                <a:spcPct val="150000"/>
              </a:lnSpc>
            </a:pPr>
            <a:r>
              <a:rPr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          ∴它的边数为8.</a:t>
            </a:r>
            <a:endParaRPr sz="280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sym typeface="+mn-ea"/>
            </a:endParaRPr>
          </a:p>
        </p:txBody>
      </p:sp>
      <p:sp>
        <p:nvSpPr>
          <p:cNvPr id="24595" name="圆角矩形 31"/>
          <p:cNvSpPr/>
          <p:nvPr/>
        </p:nvSpPr>
        <p:spPr>
          <a:xfrm>
            <a:off x="323850" y="549275"/>
            <a:ext cx="1670050" cy="514350"/>
          </a:xfrm>
          <a:prstGeom prst="roundRect">
            <a:avLst>
              <a:gd name="adj" fmla="val 16667"/>
            </a:avLst>
          </a:prstGeom>
          <a:solidFill>
            <a:srgbClr val="FFFFD9"/>
          </a:solidFill>
          <a:ln w="25400" cap="flat" cmpd="sng">
            <a:solidFill>
              <a:srgbClr val="0099FF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pPr algn="ctr"/>
            <a:r>
              <a:rPr lang="zh-CN" altLang="en-US" sz="2400" b="1">
                <a:latin typeface="微软雅黑" panose="020b0503020204020204" pitchFamily="34" charset="-122"/>
                <a:ea typeface="微软雅黑" panose="020b0503020204020204" pitchFamily="34" charset="-122"/>
              </a:rPr>
              <a:t>典例精析</a:t>
            </a:r>
            <a:endParaRPr lang="zh-CN" altLang="en-US" sz="24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endParaRPr lang="zh-CN" altLang="en-US" sz="24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75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7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3" presetClass="entr" presetSubtype="16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文本框 1"/>
          <p:cNvSpPr txBox="1"/>
          <p:nvPr/>
        </p:nvSpPr>
        <p:spPr>
          <a:xfrm>
            <a:off x="204470" y="347980"/>
            <a:ext cx="8735695" cy="27381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/>
              <a:t>习题1：</a:t>
            </a:r>
            <a:endParaRPr lang="zh-CN" altLang="en-US" sz="3200" b="1"/>
          </a:p>
          <a:p>
            <a:endParaRPr lang="zh-CN" altLang="en-US" sz="3200" b="1"/>
          </a:p>
          <a:p>
            <a:pPr>
              <a:lnSpc>
                <a:spcPct val="150000"/>
              </a:lnSpc>
            </a:pPr>
            <a:r>
              <a:rPr sz="3600"/>
              <a:t>一个多边形的</a:t>
            </a:r>
            <a:r>
              <a:rPr lang="zh-CN" sz="3600"/>
              <a:t>各</a:t>
            </a:r>
            <a:r>
              <a:rPr sz="3600"/>
              <a:t>内角</a:t>
            </a:r>
            <a:r>
              <a:rPr lang="zh-CN" sz="3600"/>
              <a:t>都</a:t>
            </a:r>
            <a:r>
              <a:rPr sz="3600"/>
              <a:t>等于120</a:t>
            </a:r>
            <a:r>
              <a:rPr sz="3600">
                <a:ln>
                  <a:noFill/>
                </a:ln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ea"/>
                <a:sym typeface="+mn-ea"/>
              </a:rPr>
              <a:t>°</a:t>
            </a:r>
            <a:r>
              <a:rPr sz="3600"/>
              <a:t>，它是几边形？</a:t>
            </a:r>
            <a:endParaRPr lang="zh-CN" altLang="zh-CN" sz="3600"/>
          </a:p>
        </p:txBody>
      </p:sp>
      <p:sp>
        <p:nvSpPr>
          <p:cNvPr id="4" name="文本框 3"/>
          <p:cNvSpPr txBox="1"/>
          <p:nvPr/>
        </p:nvSpPr>
        <p:spPr>
          <a:xfrm>
            <a:off x="1275715" y="2989580"/>
            <a:ext cx="8585835" cy="31076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解：设这个多边形的边数为n，</a:t>
            </a:r>
            <a:endParaRPr sz="280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sym typeface="+mn-ea"/>
            </a:endParaRPr>
          </a:p>
          <a:p>
            <a:pPr>
              <a:lnSpc>
                <a:spcPct val="150000"/>
              </a:lnSpc>
            </a:pPr>
            <a:r>
              <a:rPr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则(n－2)×180°＝1</a:t>
            </a:r>
            <a:r>
              <a:rPr 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20</a:t>
            </a:r>
            <a:r>
              <a:rPr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°n，</a:t>
            </a:r>
            <a:endParaRPr sz="280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sym typeface="+mn-ea"/>
            </a:endParaRPr>
          </a:p>
          <a:p>
            <a:pPr>
              <a:lnSpc>
                <a:spcPct val="150000"/>
              </a:lnSpc>
            </a:pPr>
            <a:r>
              <a:rPr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          解得n＝</a:t>
            </a:r>
            <a:r>
              <a:rPr 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6</a:t>
            </a:r>
            <a:r>
              <a:rPr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，</a:t>
            </a:r>
            <a:endParaRPr sz="280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sym typeface="+mn-ea"/>
            </a:endParaRPr>
          </a:p>
          <a:p>
            <a:pPr>
              <a:lnSpc>
                <a:spcPct val="150000"/>
              </a:lnSpc>
            </a:pPr>
            <a:r>
              <a:rPr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          ∴它的边数为</a:t>
            </a:r>
            <a:r>
              <a:rPr 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6</a:t>
            </a:r>
            <a:r>
              <a:rPr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.</a:t>
            </a:r>
            <a:endParaRPr sz="280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sym typeface="+mn-ea"/>
            </a:endParaRPr>
          </a:p>
          <a:p>
            <a:endParaRPr lang="zh-CN" altLang="en-US" sz="2800"/>
          </a:p>
        </p:txBody>
      </p:sp>
      <p:sp>
        <p:nvSpPr>
          <p:cNvPr id="3" name="Rectangle 3"/>
          <p:cNvSpPr txBox="1"/>
          <p:nvPr/>
        </p:nvSpPr>
        <p:spPr>
          <a:xfrm>
            <a:off x="1680845" y="445135"/>
            <a:ext cx="4856480" cy="504825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pPr eaLnBrk="0" hangingPunct="0">
              <a:spcBef>
                <a:spcPct val="20000"/>
              </a:spcBef>
            </a:pP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正多边形的</a:t>
            </a:r>
            <a:r>
              <a:rPr lang="zh-CN" altLang="zh-CN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每个内角的度数是</a:t>
            </a:r>
            <a:endParaRPr lang="zh-CN" altLang="zh-CN" sz="280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aphicFrame>
        <p:nvGraphicFramePr>
          <p:cNvPr id="2050" name="Object 2"/>
          <p:cNvGraphicFramePr>
            <a:graphicFrameLocks noChangeAspect="1"/>
          </p:cNvGraphicFramePr>
          <p:nvPr/>
        </p:nvGraphicFramePr>
        <p:xfrm>
          <a:off x="6537325" y="211455"/>
          <a:ext cx="1717675" cy="97155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3" r:id="rId2" imgW="902335" imgH="393700" progId="Equation.DSMT4">
                  <p:embed/>
                </p:oleObj>
              </mc:Choice>
              <mc:Fallback>
                <p:oleObj r:id="rId2" imgW="902335" imgH="3937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6537325" y="211455"/>
                        <a:ext cx="1717675" cy="9715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14337" name="对象 15">
            <a:hlinkClick action="ppaction://ole?verb="/>
          </p:cNvPr>
          <p:cNvGraphicFramePr>
            <a:graphicFrameLocks noChangeAspect="1"/>
          </p:cNvGraphicFramePr>
          <p:nvPr/>
        </p:nvGraphicFramePr>
        <p:xfrm>
          <a:off x="1547813" y="2917825"/>
          <a:ext cx="5202237" cy="255587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4" r:id="rId2" imgW="749300" imgH="368300" progId="Equation.KSEE3">
                  <p:embed/>
                </p:oleObj>
              </mc:Choice>
              <mc:Fallback>
                <p:oleObj r:id="rId2" imgW="749300" imgH="368300" progId="Equation.KSEE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1547813" y="2917825"/>
                        <a:ext cx="5202237" cy="25558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338" name="矩形 1"/>
          <p:cNvSpPr/>
          <p:nvPr/>
        </p:nvSpPr>
        <p:spPr>
          <a:xfrm>
            <a:off x="3602038" y="1108075"/>
            <a:ext cx="935037" cy="574675"/>
          </a:xfrm>
          <a:prstGeom prst="rect">
            <a:avLst/>
          </a:prstGeom>
          <a:solidFill>
            <a:schemeClr val="accent2"/>
          </a:solidFill>
          <a:ln w="9525">
            <a:noFill/>
          </a:ln>
        </p:spPr>
        <p:txBody>
          <a:bodyPr anchor="t"/>
          <a:lstStyle/>
          <a:p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分割</a:t>
            </a:r>
            <a:endParaRPr lang="zh-CN" altLang="en-US" sz="28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cxnSp>
        <p:nvCxnSpPr>
          <p:cNvPr id="14339" name="直接箭头连接符 2"/>
          <p:cNvCxnSpPr/>
          <p:nvPr/>
        </p:nvCxnSpPr>
        <p:spPr>
          <a:xfrm>
            <a:off x="3003550" y="1765300"/>
            <a:ext cx="2146300" cy="7938"/>
          </a:xfrm>
          <a:prstGeom prst="straightConnector1">
            <a:avLst/>
          </a:prstGeom>
          <a:ln w="31750" cap="flat" cmpd="sng">
            <a:solidFill>
              <a:schemeClr val="tx1"/>
            </a:solidFill>
            <a:prstDash val="solid"/>
            <a:round/>
            <a:headEnd type="none" w="med" len="med"/>
            <a:tailEnd type="arrow" w="med" len="med"/>
          </a:ln>
        </p:spPr>
      </p:cxnSp>
      <p:sp>
        <p:nvSpPr>
          <p:cNvPr id="4" name="TextBox 1"/>
          <p:cNvSpPr txBox="1"/>
          <p:nvPr/>
        </p:nvSpPr>
        <p:spPr>
          <a:xfrm>
            <a:off x="1692275" y="1519238"/>
            <a:ext cx="1308100" cy="517525"/>
          </a:xfrm>
          <a:prstGeom prst="rect">
            <a:avLst/>
          </a:prstGeom>
          <a:noFill/>
          <a:ln w="9525">
            <a:noFill/>
          </a:ln>
        </p:spPr>
        <p:txBody>
          <a:bodyPr lIns="91429" tIns="45715" rIns="91429" bIns="45715" anchor="t">
            <a:spAutoFit/>
          </a:bodyPr>
          <a:lstStyle/>
          <a:p>
            <a:pPr defTabSz="576580" eaLnBrk="0" hangingPunct="0"/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多边形</a:t>
            </a:r>
            <a:endParaRPr lang="zh-CN" altLang="en-US" sz="280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5" name="TextBox 1"/>
          <p:cNvSpPr txBox="1"/>
          <p:nvPr/>
        </p:nvSpPr>
        <p:spPr>
          <a:xfrm>
            <a:off x="5148263" y="1519238"/>
            <a:ext cx="1608137" cy="515937"/>
          </a:xfrm>
          <a:prstGeom prst="rect">
            <a:avLst/>
          </a:prstGeom>
          <a:noFill/>
          <a:ln w="9525">
            <a:noFill/>
          </a:ln>
        </p:spPr>
        <p:txBody>
          <a:bodyPr lIns="91429" tIns="45715" rIns="91429" bIns="45715" anchor="t">
            <a:spAutoFit/>
          </a:bodyPr>
          <a:lstStyle/>
          <a:p>
            <a:pPr defTabSz="576580" eaLnBrk="0" hangingPunct="0"/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</a:rPr>
              <a:t>三角形</a:t>
            </a:r>
            <a:endParaRPr lang="zh-CN" altLang="en-US" sz="280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4342" name="矩形 5"/>
          <p:cNvSpPr/>
          <p:nvPr/>
        </p:nvSpPr>
        <p:spPr>
          <a:xfrm>
            <a:off x="2876550" y="2587625"/>
            <a:ext cx="2400300" cy="1073150"/>
          </a:xfrm>
          <a:prstGeom prst="rect">
            <a:avLst/>
          </a:prstGeom>
          <a:solidFill>
            <a:schemeClr val="accent2"/>
          </a:solidFill>
          <a:ln w="9525">
            <a:noFill/>
          </a:ln>
        </p:spPr>
        <p:txBody>
          <a:bodyPr anchor="t"/>
          <a:lstStyle/>
          <a:p>
            <a:pPr>
              <a:lnSpc>
                <a:spcPct val="110000"/>
              </a:lnSpc>
            </a:pPr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分割点与多边形的位置关系</a:t>
            </a:r>
            <a:endParaRPr lang="zh-CN" altLang="en-US" sz="28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4343" name="下箭头 6"/>
          <p:cNvSpPr/>
          <p:nvPr/>
        </p:nvSpPr>
        <p:spPr>
          <a:xfrm>
            <a:off x="4032250" y="1866900"/>
            <a:ext cx="74613" cy="647700"/>
          </a:xfrm>
          <a:prstGeom prst="downArrow">
            <a:avLst>
              <a:gd name="adj1" fmla="val 50000"/>
              <a:gd name="adj2" fmla="val 50236"/>
            </a:avLst>
          </a:prstGeom>
          <a:solidFill>
            <a:schemeClr val="tx1"/>
          </a:solidFill>
          <a:ln w="31750" cap="flat" cmpd="sng">
            <a:solidFill>
              <a:srgbClr val="EB2A03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4344" name="矩形 7"/>
          <p:cNvSpPr/>
          <p:nvPr/>
        </p:nvSpPr>
        <p:spPr>
          <a:xfrm>
            <a:off x="1255713" y="4222750"/>
            <a:ext cx="1049337" cy="534988"/>
          </a:xfrm>
          <a:prstGeom prst="rect">
            <a:avLst/>
          </a:prstGeom>
          <a:solidFill>
            <a:schemeClr val="accent2"/>
          </a:solidFill>
          <a:ln w="9525">
            <a:noFill/>
          </a:ln>
        </p:spPr>
        <p:txBody>
          <a:bodyPr anchor="t"/>
          <a:lstStyle/>
          <a:p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顶点</a:t>
            </a:r>
            <a:endParaRPr lang="zh-CN" altLang="en-US" sz="28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4345" name="矩形 8"/>
          <p:cNvSpPr/>
          <p:nvPr/>
        </p:nvSpPr>
        <p:spPr>
          <a:xfrm>
            <a:off x="3033713" y="4206875"/>
            <a:ext cx="996950" cy="550863"/>
          </a:xfrm>
          <a:prstGeom prst="rect">
            <a:avLst/>
          </a:prstGeom>
          <a:solidFill>
            <a:schemeClr val="accent2"/>
          </a:solidFill>
          <a:ln w="9525">
            <a:noFill/>
          </a:ln>
        </p:spPr>
        <p:txBody>
          <a:bodyPr anchor="t"/>
          <a:lstStyle/>
          <a:p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边上</a:t>
            </a:r>
            <a:endParaRPr lang="zh-CN" altLang="en-US" sz="28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4346" name="矩形 9"/>
          <p:cNvSpPr/>
          <p:nvPr/>
        </p:nvSpPr>
        <p:spPr>
          <a:xfrm>
            <a:off x="4595813" y="4189413"/>
            <a:ext cx="981075" cy="533400"/>
          </a:xfrm>
          <a:prstGeom prst="rect">
            <a:avLst/>
          </a:prstGeom>
          <a:solidFill>
            <a:schemeClr val="accent2"/>
          </a:solidFill>
          <a:ln w="9525">
            <a:noFill/>
          </a:ln>
        </p:spPr>
        <p:txBody>
          <a:bodyPr anchor="t"/>
          <a:lstStyle/>
          <a:p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内部</a:t>
            </a:r>
            <a:endParaRPr lang="zh-CN" altLang="en-US" sz="28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4347" name="矩形 10"/>
          <p:cNvSpPr/>
          <p:nvPr/>
        </p:nvSpPr>
        <p:spPr>
          <a:xfrm>
            <a:off x="6088063" y="4244975"/>
            <a:ext cx="919162" cy="477838"/>
          </a:xfrm>
          <a:prstGeom prst="rect">
            <a:avLst/>
          </a:prstGeom>
          <a:solidFill>
            <a:schemeClr val="accent2"/>
          </a:solidFill>
          <a:ln w="9525">
            <a:noFill/>
          </a:ln>
        </p:spPr>
        <p:txBody>
          <a:bodyPr anchor="t"/>
          <a:lstStyle/>
          <a:p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外部</a:t>
            </a:r>
            <a:endParaRPr lang="zh-CN" altLang="en-US" sz="28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7" name="矩形 57"/>
          <p:cNvSpPr/>
          <p:nvPr/>
        </p:nvSpPr>
        <p:spPr>
          <a:xfrm>
            <a:off x="6750050" y="1519238"/>
            <a:ext cx="1747838" cy="517525"/>
          </a:xfrm>
          <a:prstGeom prst="rect">
            <a:avLst/>
          </a:prstGeom>
          <a:noFill/>
          <a:ln w="9525">
            <a:noFill/>
          </a:ln>
        </p:spPr>
        <p:txBody>
          <a:bodyPr lIns="91429" tIns="45715" rIns="91429" bIns="45715" anchor="t">
            <a:spAutoFit/>
          </a:bodyPr>
          <a:lstStyle/>
          <a:p>
            <a:pPr defTabSz="574675" eaLnBrk="0" hangingPunct="0"/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转化思想</a:t>
            </a:r>
            <a:endParaRPr lang="zh-CN" altLang="en-US" sz="280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4349" name="圆角矩形 31"/>
          <p:cNvSpPr/>
          <p:nvPr/>
        </p:nvSpPr>
        <p:spPr>
          <a:xfrm>
            <a:off x="754063" y="692150"/>
            <a:ext cx="1670050" cy="514350"/>
          </a:xfrm>
          <a:prstGeom prst="roundRect">
            <a:avLst>
              <a:gd name="adj" fmla="val 16667"/>
            </a:avLst>
          </a:prstGeom>
          <a:solidFill>
            <a:srgbClr val="FFFFD9"/>
          </a:solidFill>
          <a:ln w="25400" cap="flat" cmpd="sng">
            <a:solidFill>
              <a:srgbClr val="0099FF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pPr algn="ctr"/>
            <a:r>
              <a:rPr lang="zh-CN" altLang="en-US" sz="2400" b="1">
                <a:latin typeface="微软雅黑" panose="020b0503020204020204" pitchFamily="34" charset="-122"/>
                <a:ea typeface="微软雅黑" panose="020b0503020204020204" pitchFamily="34" charset="-122"/>
              </a:rPr>
              <a:t>总结归纳</a:t>
            </a:r>
            <a:endParaRPr lang="zh-CN" altLang="en-US" sz="24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267" name="矩形 112"/>
          <p:cNvSpPr/>
          <p:nvPr/>
        </p:nvSpPr>
        <p:spPr>
          <a:xfrm>
            <a:off x="898525" y="5248275"/>
            <a:ext cx="2990850" cy="431800"/>
          </a:xfrm>
          <a:prstGeom prst="rect">
            <a:avLst/>
          </a:prstGeom>
          <a:solidFill>
            <a:srgbClr val="0070C0"/>
          </a:solidFill>
          <a:ln w="9525">
            <a:noFill/>
          </a:ln>
        </p:spPr>
        <p:txBody>
          <a:bodyPr anchor="t"/>
          <a:lstStyle/>
          <a:p>
            <a:pPr>
              <a:spcBef>
                <a:spcPct val="50000"/>
              </a:spcBef>
            </a:pPr>
            <a:r>
              <a:rPr lang="zh-CN" altLang="en-US" sz="2400" b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多边形的内角和公式</a:t>
            </a:r>
            <a:endParaRPr lang="zh-CN" altLang="en-US" sz="2400" b="1">
              <a:solidFill>
                <a:srgbClr val="FFFF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268" name="TextBox 7"/>
          <p:cNvSpPr txBox="1"/>
          <p:nvPr/>
        </p:nvSpPr>
        <p:spPr>
          <a:xfrm>
            <a:off x="825500" y="5864225"/>
            <a:ext cx="4810125" cy="51752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n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边形内角和等于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(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n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-2)×180 °.</a:t>
            </a:r>
            <a:endParaRPr lang="zh-CN" altLang="en-US" sz="2800" b="1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43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143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1" dur="500"/>
                                        <p:tgtEl>
                                          <p:spTgt spid="14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6" dur="2000"/>
                                        <p:tgtEl>
                                          <p:spTgt spid="143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1" dur="500"/>
                                        <p:tgtEl>
                                          <p:spTgt spid="143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 nodeType="clickPar">
                      <p:stCondLst>
                        <p:cond delay="indefinite"/>
                      </p:stCondLst>
                      <p:childTnLst>
                        <p:par>
                          <p:cTn id="5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6" dur="500"/>
                                        <p:tgtEl>
                                          <p:spTgt spid="143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1" dur="500"/>
                                        <p:tgtEl>
                                          <p:spTgt spid="143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 nodeType="clickPar">
                      <p:stCondLst>
                        <p:cond delay="indefinite"/>
                      </p:stCondLst>
                      <p:childTnLst>
                        <p:par>
                          <p:cTn id="6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6" dur="500"/>
                                        <p:tgtEl>
                                          <p:spTgt spid="143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 nodeType="clickPar">
                      <p:stCondLst>
                        <p:cond delay="indefinite"/>
                      </p:stCondLst>
                      <p:childTnLst>
                        <p:par>
                          <p:cTn id="6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</p:stCondLst>
                      <p:childTnLst>
                        <p:par>
                          <p:cTn id="7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7" dur="5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8" grpId="0"/>
      <p:bldP spid="4" grpId="0"/>
      <p:bldP spid="5" grpId="0"/>
      <p:bldP spid="14342" grpId="0"/>
      <p:bldP spid="14343" grpId="0"/>
      <p:bldP spid="14344" grpId="0"/>
      <p:bldP spid="14345" grpId="0"/>
      <p:bldP spid="14346" grpId="0"/>
      <p:bldP spid="14347" grpId="0"/>
      <p:bldP spid="17" grpId="0"/>
      <p:bldP spid="14349" grpId="0"/>
      <p:bldP spid="11267" grpId="0"/>
      <p:bldP spid="1126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40961" name="组合 17"/>
          <p:cNvGrpSpPr/>
          <p:nvPr/>
        </p:nvGrpSpPr>
        <p:grpSpPr>
          <a:xfrm>
            <a:off x="404813" y="620713"/>
            <a:ext cx="1619250" cy="566737"/>
            <a:chOff x="0" y="1"/>
            <a:chExt cx="4104456" cy="469395"/>
          </a:xfrm>
        </p:grpSpPr>
        <p:sp>
          <p:nvSpPr>
            <p:cNvPr id="40962" name="圆角矩形 31"/>
            <p:cNvSpPr/>
            <p:nvPr/>
          </p:nvSpPr>
          <p:spPr>
            <a:xfrm>
              <a:off x="0" y="1"/>
              <a:ext cx="4104456" cy="469395"/>
            </a:xfrm>
            <a:prstGeom prst="roundRect">
              <a:avLst>
                <a:gd name="adj" fmla="val 16667"/>
              </a:avLst>
            </a:prstGeom>
            <a:solidFill>
              <a:srgbClr val="FFFFD9"/>
            </a:solidFill>
            <a:ln w="25400" cap="flat" cmpd="sng">
              <a:solidFill>
                <a:srgbClr val="0099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pPr algn="ctr" eaLnBrk="0" hangingPunct="0"/>
              <a:endParaRPr lang="zh-CN" altLang="en-US" sz="24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0963" name="文本框 19"/>
            <p:cNvSpPr/>
            <p:nvPr/>
          </p:nvSpPr>
          <p:spPr>
            <a:xfrm>
              <a:off x="72437" y="48978"/>
              <a:ext cx="4032016" cy="400011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 algn="ctr"/>
              <a:r>
                <a:rPr lang="zh-CN" altLang="en-US" sz="2400" b="1"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典例精析</a:t>
              </a:r>
              <a:endParaRPr lang="zh-CN" altLang="en-US" sz="2400" b="1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27" name="Text Box 2"/>
          <p:cNvSpPr txBox="1">
            <a:spLocks noChangeArrowheads="1"/>
          </p:cNvSpPr>
          <p:nvPr/>
        </p:nvSpPr>
        <p:spPr bwMode="auto">
          <a:xfrm>
            <a:off x="395288" y="1123950"/>
            <a:ext cx="7791450" cy="138366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marR="0" defTabSz="914400">
              <a:lnSpc>
                <a:spcPct val="150000"/>
              </a:lnSpc>
              <a:spcBef>
                <a:spcPct val="0"/>
              </a:spcBef>
              <a:buClrTx/>
              <a:buSzTx/>
              <a:defRPr/>
            </a:pPr>
            <a:r>
              <a:rPr kumimoji="0" lang="zh-CN" altLang="en-US" sz="2800" kern="1200" cap="none" spc="0" normalizeH="0" baseline="0" noProof="0">
                <a:solidFill>
                  <a:schemeClr val="accent6">
                    <a:lumMod val="7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例</a:t>
            </a:r>
            <a:r>
              <a:rPr kumimoji="0" lang="en-US" altLang="zh-CN" sz="2800" kern="1200" cap="none" spc="0" normalizeH="0" baseline="0" noProof="0">
                <a:solidFill>
                  <a:schemeClr val="accent6">
                    <a:lumMod val="7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2 </a:t>
            </a:r>
            <a:r>
              <a:rPr kumimoji="0" lang="zh-CN" altLang="en-US" sz="2800" kern="1200" cap="none" spc="0" normalizeH="0" baseline="0" noProof="0"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已知一个多边形，它的内角和等于外角和的</a:t>
            </a:r>
            <a:endParaRPr kumimoji="0" lang="zh-CN" altLang="en-US" sz="2800" kern="1200" cap="none" spc="0" normalizeH="0" baseline="0" noProof="0"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R="0" defTabSz="914400">
              <a:lnSpc>
                <a:spcPct val="150000"/>
              </a:lnSpc>
              <a:spcBef>
                <a:spcPct val="0"/>
              </a:spcBef>
              <a:buClrTx/>
              <a:buSzTx/>
              <a:defRPr/>
            </a:pPr>
            <a:r>
              <a:rPr kumimoji="0" lang="zh-CN" altLang="en-US" sz="2800" kern="1200" cap="none" spc="0" normalizeH="0" baseline="0" noProof="0"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    </a:t>
            </a:r>
            <a:r>
              <a:rPr kumimoji="0" lang="en-US" sz="2800" b="1" kern="1200" cap="none" spc="0" normalizeH="0" baseline="0" noProof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2</a:t>
            </a:r>
            <a:r>
              <a:rPr kumimoji="0" lang="zh-CN" altLang="en-US" sz="2800" kern="1200" cap="none" spc="0" normalizeH="0" baseline="0" noProof="0"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倍，求这个多边形的边数</a:t>
            </a:r>
            <a:r>
              <a:rPr kumimoji="0" lang="en-US" sz="2800" kern="1200" cap="none" spc="0" normalizeH="0" baseline="0" noProof="0"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.</a:t>
            </a:r>
            <a:endParaRPr kumimoji="0" lang="en-US" sz="2800" kern="1200" cap="none" spc="0" normalizeH="0" baseline="0" noProof="0"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3077" name="矩形 27"/>
          <p:cNvSpPr/>
          <p:nvPr/>
        </p:nvSpPr>
        <p:spPr>
          <a:xfrm>
            <a:off x="1042988" y="2563813"/>
            <a:ext cx="5903912" cy="371951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解： 设多边形的边数为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n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endParaRPr lang="en-US" altLang="zh-CN" sz="2800" b="1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∵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它的内角和等于 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(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n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－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2)•180°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，</a:t>
            </a:r>
            <a:endParaRPr lang="zh-CN" altLang="en-US" sz="280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    多边形外角和等于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360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°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，</a:t>
            </a:r>
            <a:endParaRPr lang="zh-CN" altLang="en-US" sz="280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  ∴ 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(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n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－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2)•180°=2× 360º.</a:t>
            </a:r>
            <a:endParaRPr lang="en-US" altLang="zh-CN" sz="2800" b="1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        解得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n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=6.</a:t>
            </a:r>
            <a:endParaRPr lang="en-US" altLang="zh-CN" sz="2800" b="1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∴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这个多边形的边数为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6.</a:t>
            </a:r>
            <a:endParaRPr lang="zh-CN" altLang="en-US" sz="2800" b="1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0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0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307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307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307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307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文本框 1"/>
          <p:cNvSpPr txBox="1"/>
          <p:nvPr/>
        </p:nvSpPr>
        <p:spPr>
          <a:xfrm>
            <a:off x="201295" y="142240"/>
            <a:ext cx="3179445" cy="13220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>
                <a:sym typeface="+mn-ea"/>
              </a:rPr>
              <a:t>习题</a:t>
            </a:r>
            <a:r>
              <a:rPr lang="en-US" altLang="zh-CN" sz="4000" b="1">
                <a:sym typeface="+mn-ea"/>
              </a:rPr>
              <a:t>2</a:t>
            </a:r>
            <a:r>
              <a:rPr lang="zh-CN" altLang="en-US" sz="4000" b="1">
                <a:sym typeface="+mn-ea"/>
              </a:rPr>
              <a:t>：</a:t>
            </a:r>
            <a:endParaRPr lang="zh-CN" altLang="en-US" sz="4000" b="1"/>
          </a:p>
          <a:p>
            <a:endParaRPr lang="zh-CN" altLang="en-US" sz="4000"/>
          </a:p>
        </p:txBody>
      </p:sp>
      <p:sp>
        <p:nvSpPr>
          <p:cNvPr id="100" name="文本框 99"/>
          <p:cNvSpPr txBox="1"/>
          <p:nvPr/>
        </p:nvSpPr>
        <p:spPr>
          <a:xfrm>
            <a:off x="359410" y="1400175"/>
            <a:ext cx="10299700" cy="156845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sz="3200">
                <a:ea typeface="宋体" panose="02010600030101010101" pitchFamily="2" charset="-122"/>
              </a:rPr>
              <a:t>一个正多边形的内角和等于它的外角和的</a:t>
            </a:r>
            <a:r>
              <a:rPr lang="en-US" sz="3200">
                <a:latin typeface="Times New Roman" panose="02020603050405020304" pitchFamily="18" charset="0"/>
                <a:ea typeface="宋体" panose="02010600030101010101" pitchFamily="2" charset="-122"/>
              </a:rPr>
              <a:t>4</a:t>
            </a:r>
            <a:r>
              <a:rPr lang="zh-CN" sz="3200">
                <a:ea typeface="宋体" panose="02010600030101010101" pitchFamily="2" charset="-122"/>
              </a:rPr>
              <a:t>倍，</a:t>
            </a:r>
            <a:endParaRPr lang="zh-CN" sz="3200"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sz="3200">
                <a:ea typeface="宋体" panose="02010600030101010101" pitchFamily="2" charset="-122"/>
              </a:rPr>
              <a:t>   求它的每个外角的度数．</a:t>
            </a:r>
            <a:endParaRPr lang="zh-CN" altLang="en-US" sz="3200"/>
          </a:p>
        </p:txBody>
      </p:sp>
      <p:sp>
        <p:nvSpPr>
          <p:cNvPr id="2054" name="Rectangle 5"/>
          <p:cNvSpPr/>
          <p:nvPr/>
        </p:nvSpPr>
        <p:spPr>
          <a:xfrm>
            <a:off x="1918335" y="305435"/>
            <a:ext cx="5005070" cy="5588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pPr marL="342900" indent="-342900" eaLnBrk="0" hangingPunct="0">
              <a:spcBef>
                <a:spcPct val="20000"/>
              </a:spcBef>
            </a:pPr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正多边形的每个外角的度数是</a:t>
            </a:r>
            <a:endParaRPr lang="zh-CN" altLang="en-US" sz="280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aphicFrame>
        <p:nvGraphicFramePr>
          <p:cNvPr id="2051" name="Object 3"/>
          <p:cNvGraphicFramePr>
            <a:graphicFrameLocks noChangeAspect="1"/>
          </p:cNvGraphicFramePr>
          <p:nvPr/>
        </p:nvGraphicFramePr>
        <p:xfrm>
          <a:off x="6762433" y="305435"/>
          <a:ext cx="896937" cy="83026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5" r:id="rId2" imgW="394335" imgH="394335" progId="Equation.DSMT4">
                  <p:embed/>
                </p:oleObj>
              </mc:Choice>
              <mc:Fallback>
                <p:oleObj r:id="rId2" imgW="394335" imgH="394335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6762433" y="305435"/>
                        <a:ext cx="896937" cy="8302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3" name="组合 2"/>
          <p:cNvGrpSpPr/>
          <p:nvPr/>
        </p:nvGrpSpPr>
        <p:grpSpPr>
          <a:xfrm>
            <a:off x="723265" y="2854960"/>
            <a:ext cx="9469120" cy="3169920"/>
            <a:chOff x="1817" y="3140"/>
            <a:chExt cx="14912" cy="4992"/>
          </a:xfrm>
        </p:grpSpPr>
        <p:sp>
          <p:nvSpPr>
            <p:cNvPr id="4" name="文本框 3"/>
            <p:cNvSpPr txBox="1"/>
            <p:nvPr/>
          </p:nvSpPr>
          <p:spPr>
            <a:xfrm>
              <a:off x="1817" y="3140"/>
              <a:ext cx="14912" cy="479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sz="3200">
                  <a:solidFill>
                    <a:srgbClr val="FF0000"/>
                  </a:solidFill>
                  <a:ea typeface="宋体" panose="02010600030101010101" pitchFamily="2" charset="-122"/>
                </a:rPr>
                <a:t>解：设正多边形的边数为</a:t>
              </a:r>
              <a:r>
                <a:rPr lang="en-US" sz="3200" i="1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n</a:t>
              </a:r>
              <a:r>
                <a:rPr lang="zh-CN" sz="320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，</a:t>
              </a:r>
              <a:r>
                <a:rPr lang="zh-CN" sz="3200">
                  <a:solidFill>
                    <a:srgbClr val="FF0000"/>
                  </a:solidFill>
                  <a:ea typeface="宋体" panose="02010600030101010101" pitchFamily="2" charset="-122"/>
                </a:rPr>
                <a:t>依题意得：</a:t>
              </a:r>
              <a:r>
                <a:rPr lang="en-US" sz="320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180°(</a:t>
              </a:r>
              <a:r>
                <a:rPr lang="en-US" sz="3200" i="1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n</a:t>
              </a:r>
              <a:r>
                <a:rPr lang="zh-CN" sz="3200">
                  <a:solidFill>
                    <a:srgbClr val="FF0000"/>
                  </a:solidFill>
                  <a:ea typeface="宋体" panose="02010600030101010101" pitchFamily="2" charset="-122"/>
                </a:rPr>
                <a:t>－</a:t>
              </a:r>
              <a:r>
                <a:rPr lang="en-US" sz="320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2)</a:t>
              </a:r>
              <a:r>
                <a:rPr lang="zh-CN" sz="3200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sz="320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4</a:t>
              </a:r>
              <a:r>
                <a:rPr lang="en-US" sz="3200">
                  <a:solidFill>
                    <a:srgbClr val="FF0000"/>
                  </a:solidFill>
                  <a:latin typeface="宋体" panose="02010600030101010101" pitchFamily="2" charset="-122"/>
                  <a:cs typeface="Times New Roman" panose="02020603050405020304" pitchFamily="18" charset="0"/>
                </a:rPr>
                <a:t>×</a:t>
              </a:r>
              <a:r>
                <a:rPr lang="en-US" sz="320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360°</a:t>
              </a:r>
              <a:r>
                <a:rPr lang="zh-CN" sz="3200">
                  <a:solidFill>
                    <a:srgbClr val="FF0000"/>
                  </a:solidFill>
                  <a:ea typeface="宋体" panose="02010600030101010101" pitchFamily="2" charset="-122"/>
                </a:rPr>
                <a:t>                            解得</a:t>
              </a:r>
              <a:r>
                <a:rPr lang="en-US" sz="3200" i="1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n</a:t>
              </a:r>
              <a:r>
                <a:rPr lang="zh-CN" sz="3200">
                  <a:solidFill>
                    <a:srgbClr val="FF0000"/>
                  </a:solidFill>
                  <a:ea typeface="宋体" panose="02010600030101010101" pitchFamily="2" charset="-122"/>
                </a:rPr>
                <a:t>＝</a:t>
              </a:r>
              <a:r>
                <a:rPr lang="en-US" sz="320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10</a:t>
              </a:r>
              <a:r>
                <a:rPr lang="en-US" sz="3200">
                  <a:solidFill>
                    <a:srgbClr val="FF0000"/>
                  </a:solidFill>
                  <a:latin typeface="宋体" panose="02010600030101010101" pitchFamily="2" charset="-122"/>
                  <a:cs typeface="Times New Roman" panose="02020603050405020304" pitchFamily="18" charset="0"/>
                </a:rPr>
                <a:t>∴</a:t>
              </a:r>
              <a:r>
                <a:rPr lang="zh-CN" sz="3200">
                  <a:solidFill>
                    <a:srgbClr val="FF0000"/>
                  </a:solidFill>
                  <a:ea typeface="宋体" panose="02010600030101010101" pitchFamily="2" charset="-122"/>
                </a:rPr>
                <a:t>该多边形每个外角的度数是：      ＝</a:t>
              </a:r>
              <a:r>
                <a:rPr lang="en-US" sz="320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36°</a:t>
              </a:r>
              <a:r>
                <a:rPr lang="en-US" sz="320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
</a:t>
              </a:r>
              <a:endParaRPr lang="zh-CN" altLang="en-US" sz="3200"/>
            </a:p>
          </p:txBody>
        </p:sp>
        <p:graphicFrame>
          <p:nvGraphicFramePr>
            <p:cNvPr id="14" name="对象 13">
              <a:hlinkClick action="ppaction://ole?verb="/>
            </p:cNvPr>
            <p:cNvGraphicFramePr>
              <a:graphicFrameLocks noChangeAspect="1"/>
            </p:cNvGraphicFramePr>
            <p:nvPr/>
          </p:nvGraphicFramePr>
          <p:xfrm>
            <a:off x="10653" y="6526"/>
            <a:ext cx="1313" cy="1606"/>
          </p:xfrm>
          <a:graphic>
            <a:graphicData uri="http://schemas.openxmlformats.org/presentationml/2006/ole">
              <mc:AlternateContent>
                <mc:Choice xmlns:v="urn:schemas-microsoft-com:vml" Requires="v">
                  <p:oleObj spid="_x0000_s1046" r:id="rId4" imgW="342900" imgH="419100" progId="Equation.KSEE3">
                    <p:embed/>
                  </p:oleObj>
                </mc:Choice>
                <mc:Fallback>
                  <p:oleObj r:id="rId4" imgW="342900" imgH="419100" progId="Equation.KSEE3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5"/>
                        <a:stretch>
                          <a:fillRect/>
                        </a:stretch>
                      </p:blipFill>
                      <p:spPr>
                        <a:xfrm>
                          <a:off x="10653" y="6526"/>
                          <a:ext cx="1313" cy="1606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3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文本框 1"/>
          <p:cNvSpPr txBox="1"/>
          <p:nvPr/>
        </p:nvSpPr>
        <p:spPr>
          <a:xfrm>
            <a:off x="116840" y="620395"/>
            <a:ext cx="8895080" cy="25844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/>
          </a:p>
          <a:p>
            <a:endParaRPr lang="zh-CN" altLang="en-US"/>
          </a:p>
          <a:p>
            <a:endParaRPr lang="zh-CN" altLang="en-US"/>
          </a:p>
          <a:p>
            <a:r>
              <a:rPr lang="zh-CN" altLang="en-US" sz="3600"/>
              <a:t>例3已知正多边形的一个内角为144°，则该正多边形的边数为(    )</a:t>
            </a:r>
            <a:endParaRPr lang="zh-CN" altLang="en-US" sz="3600"/>
          </a:p>
          <a:p>
            <a:r>
              <a:rPr lang="zh-CN" altLang="en-US" sz="3600"/>
              <a:t>A.12           B.10             C.8               D.6</a:t>
            </a:r>
            <a:endParaRPr lang="zh-CN" altLang="en-US" sz="3600"/>
          </a:p>
        </p:txBody>
      </p:sp>
      <p:sp>
        <p:nvSpPr>
          <p:cNvPr id="24595" name="圆角矩形 31"/>
          <p:cNvSpPr/>
          <p:nvPr/>
        </p:nvSpPr>
        <p:spPr>
          <a:xfrm>
            <a:off x="228600" y="342265"/>
            <a:ext cx="1670050" cy="514350"/>
          </a:xfrm>
          <a:prstGeom prst="roundRect">
            <a:avLst>
              <a:gd name="adj" fmla="val 16667"/>
            </a:avLst>
          </a:prstGeom>
          <a:solidFill>
            <a:srgbClr val="FFFFD9"/>
          </a:solidFill>
          <a:ln w="25400" cap="flat" cmpd="sng">
            <a:solidFill>
              <a:srgbClr val="0099FF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pPr algn="ctr"/>
            <a:r>
              <a:rPr lang="zh-CN" altLang="en-US" sz="2400" b="1">
                <a:latin typeface="微软雅黑" panose="020b0503020204020204" pitchFamily="34" charset="-122"/>
                <a:ea typeface="微软雅黑" panose="020b0503020204020204" pitchFamily="34" charset="-122"/>
              </a:rPr>
              <a:t>典例精析</a:t>
            </a:r>
            <a:endParaRPr lang="zh-CN" altLang="en-US" sz="24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endParaRPr lang="zh-CN" altLang="en-US" sz="24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97124" name="文本框 1797123"/>
          <p:cNvSpPr txBox="1"/>
          <p:nvPr/>
        </p:nvSpPr>
        <p:spPr>
          <a:xfrm>
            <a:off x="4489450" y="2084705"/>
            <a:ext cx="524510" cy="645160"/>
          </a:xfrm>
          <a:prstGeom prst="rect">
            <a:avLst/>
          </a:prstGeom>
          <a:noFill/>
          <a:ln w="19050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3600">
                <a:latin typeface="Times New Roman" panose="02020603050405020304" pitchFamily="18" charset="0"/>
                <a:ea typeface="宋体" panose="02010600030101010101" pitchFamily="2" charset="-122"/>
              </a:rPr>
              <a:t>B </a:t>
            </a:r>
            <a:endParaRPr lang="en-US" altLang="zh-CN" sz="36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7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797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9712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01" name="文本框 100"/>
          <p:cNvSpPr txBox="1"/>
          <p:nvPr/>
        </p:nvSpPr>
        <p:spPr>
          <a:xfrm>
            <a:off x="281940" y="224790"/>
            <a:ext cx="8293735" cy="43383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zh-CN" sz="4000" b="1">
                <a:ea typeface="宋体" panose="02010600030101010101" pitchFamily="2" charset="-122"/>
              </a:rPr>
              <a:t>习题3：</a:t>
            </a:r>
            <a:endParaRPr lang="zh-CN" sz="4000" b="1">
              <a:ea typeface="宋体" panose="02010600030101010101" pitchFamily="2" charset="-122"/>
            </a:endParaRPr>
          </a:p>
          <a:p>
            <a:endParaRPr lang="zh-CN" sz="4000" b="1">
              <a:ea typeface="宋体" panose="02010600030101010101" pitchFamily="2" charset="-122"/>
            </a:endParaRPr>
          </a:p>
          <a:p>
            <a:endParaRPr lang="zh-CN" sz="4000" b="1">
              <a:ea typeface="宋体" panose="02010600030101010101" pitchFamily="2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4000">
                <a:latin typeface="Times New Roman" panose="02020603050405020304" pitchFamily="18" charset="0"/>
                <a:ea typeface="黑体" panose="02010609060101010101" pitchFamily="49" charset="-122"/>
                <a:sym typeface="+mn-ea"/>
              </a:rPr>
              <a:t>一个正多边形的内角和为720°，则这个正多边形的每一个内角等于</a:t>
            </a:r>
            <a:r>
              <a:rPr lang="en-US" altLang="zh-CN" sz="4000">
                <a:latin typeface="Times New Roman" panose="02020603050405020304" pitchFamily="18" charset="0"/>
                <a:ea typeface="黑体" panose="02010609060101010101" pitchFamily="49" charset="-122"/>
                <a:sym typeface="+mn-ea"/>
              </a:rPr>
              <a:t>______</a:t>
            </a:r>
            <a:r>
              <a:rPr lang="zh-CN" altLang="en-US" sz="4000">
                <a:latin typeface="Times New Roman" panose="02020603050405020304" pitchFamily="18" charset="0"/>
                <a:ea typeface="黑体" panose="02010609060101010101" pitchFamily="49" charset="-122"/>
                <a:sym typeface="+mn-ea"/>
              </a:rPr>
              <a:t>．</a:t>
            </a:r>
            <a:endParaRPr lang="zh-CN" altLang="en-US" sz="4000"/>
          </a:p>
        </p:txBody>
      </p:sp>
      <p:sp>
        <p:nvSpPr>
          <p:cNvPr id="7" name="矩形 16"/>
          <p:cNvSpPr/>
          <p:nvPr/>
        </p:nvSpPr>
        <p:spPr>
          <a:xfrm>
            <a:off x="628650" y="3805555"/>
            <a:ext cx="858838" cy="51752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120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°</a:t>
            </a: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2" name="矩形 80"/>
          <p:cNvSpPr>
            <a:spLocks noChangeArrowheads="1"/>
          </p:cNvSpPr>
          <p:nvPr/>
        </p:nvSpPr>
        <p:spPr bwMode="auto">
          <a:xfrm>
            <a:off x="0" y="58738"/>
            <a:ext cx="1217613" cy="4000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000" b="1" i="0" u="none" strike="noStrike" kern="1200" cap="none" spc="0" normalizeH="0" baseline="0" noProof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方正姚体" pitchFamily="2" charset="-122"/>
                <a:cs typeface="+mn-cs"/>
              </a:rPr>
              <a:t>课堂小结</a:t>
            </a:r>
            <a:endParaRPr kumimoji="0" lang="zh-CN" altLang="en-US" sz="2000" b="0" i="0" u="none" strike="noStrike" kern="1200" cap="none" spc="0" normalizeH="0" baseline="0" noProof="0">
              <a:ln>
                <a:noFill/>
              </a:ln>
              <a:solidFill>
                <a:schemeClr val="accent6">
                  <a:lumMod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07950" y="3068638"/>
            <a:ext cx="1439863" cy="1371600"/>
          </a:xfrm>
          <a:prstGeom prst="rect">
            <a:avLst/>
          </a:prstGeom>
          <a:noFill/>
          <a:ln w="25400" cap="flat" cmpd="sng">
            <a:solidFill>
              <a:schemeClr val="bg1">
                <a:alpha val="54117"/>
              </a:schemeClr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>
            <a:spAutoFit/>
          </a:bodyPr>
          <a:lstStyle/>
          <a:p>
            <a:pPr algn="ctr"/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多边形的内角和</a:t>
            </a:r>
            <a:endParaRPr lang="zh-CN" altLang="en-US" sz="28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692275" y="1268413"/>
            <a:ext cx="1682750" cy="944562"/>
          </a:xfrm>
          <a:prstGeom prst="rect">
            <a:avLst/>
          </a:prstGeom>
          <a:noFill/>
          <a:ln w="25400" cap="flat" cmpd="sng">
            <a:solidFill>
              <a:schemeClr val="bg1">
                <a:alpha val="54117"/>
              </a:schemeClr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>
            <a:spAutoFit/>
          </a:bodyPr>
          <a:lstStyle/>
          <a:p>
            <a:pPr algn="dist"/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内角和计算公式</a:t>
            </a:r>
            <a:endParaRPr lang="zh-CN" altLang="en-US" sz="28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852863" y="1284288"/>
            <a:ext cx="4391025" cy="731837"/>
          </a:xfrm>
          <a:prstGeom prst="rect">
            <a:avLst/>
          </a:prstGeom>
          <a:noFill/>
          <a:ln w="25400" cap="flat" cmpd="sng">
            <a:solidFill>
              <a:srgbClr val="404040">
                <a:alpha val="54117"/>
              </a:srgbClr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(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n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-2) × 180 °(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n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≥3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的整数）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</a:t>
            </a: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763713" y="3111500"/>
            <a:ext cx="1236662" cy="944563"/>
          </a:xfrm>
          <a:prstGeom prst="rect">
            <a:avLst/>
          </a:prstGeom>
          <a:noFill/>
          <a:ln w="25400" cap="flat" cmpd="sng">
            <a:solidFill>
              <a:schemeClr val="bg1">
                <a:alpha val="54117"/>
              </a:schemeClr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>
            <a:spAutoFit/>
          </a:bodyPr>
          <a:lstStyle/>
          <a:p>
            <a:pPr algn="dist"/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外角和</a:t>
            </a:r>
            <a:endParaRPr lang="zh-CN" altLang="en-US" sz="28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787775" y="2708275"/>
            <a:ext cx="4313238" cy="1371600"/>
          </a:xfrm>
          <a:prstGeom prst="rect">
            <a:avLst/>
          </a:prstGeom>
          <a:noFill/>
          <a:ln w="25400" cap="flat" cmpd="sng">
            <a:solidFill>
              <a:srgbClr val="404040">
                <a:alpha val="54117"/>
              </a:srgbClr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多边形的外角和等于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360°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特别注意：与边数无关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979613" y="4830763"/>
            <a:ext cx="949325" cy="944562"/>
          </a:xfrm>
          <a:prstGeom prst="rect">
            <a:avLst/>
          </a:prstGeom>
          <a:noFill/>
          <a:ln w="25400" cap="flat" cmpd="sng">
            <a:solidFill>
              <a:schemeClr val="bg1">
                <a:alpha val="54117"/>
              </a:schemeClr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>
            <a:spAutoFit/>
          </a:bodyPr>
          <a:lstStyle/>
          <a:p>
            <a:pPr algn="dist"/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正多</a:t>
            </a:r>
            <a:endParaRPr lang="en-US" altLang="zh-CN" sz="280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dist"/>
            <a:r>
              <a:rPr lang="zh-CN" altLang="en-US" sz="2800">
                <a:latin typeface="黑体" panose="02010609060101010101" pitchFamily="49" charset="-122"/>
                <a:ea typeface="黑体" panose="02010609060101010101" pitchFamily="49" charset="-122"/>
              </a:rPr>
              <a:t>边形</a:t>
            </a:r>
            <a:endParaRPr lang="zh-CN" altLang="en-US" sz="28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0" name="左大括号 9"/>
          <p:cNvSpPr/>
          <p:nvPr/>
        </p:nvSpPr>
        <p:spPr>
          <a:xfrm>
            <a:off x="1619250" y="1628775"/>
            <a:ext cx="144463" cy="3673475"/>
          </a:xfrm>
          <a:prstGeom prst="leftBrace">
            <a:avLst>
              <a:gd name="adj1" fmla="val 6945"/>
              <a:gd name="adj2" fmla="val 50000"/>
            </a:avLst>
          </a:prstGeom>
          <a:solidFill>
            <a:schemeClr val="accent1"/>
          </a:solidFill>
          <a:ln w="25400" cap="flat" cmpd="sng">
            <a:solidFill>
              <a:schemeClr val="tx1">
                <a:alpha val="29019"/>
              </a:schemeClr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endParaRPr lang="zh-CN" altLang="en-US" sz="280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1" name="右箭头 10"/>
          <p:cNvSpPr/>
          <p:nvPr/>
        </p:nvSpPr>
        <p:spPr bwMode="auto">
          <a:xfrm>
            <a:off x="3346450" y="1484313"/>
            <a:ext cx="433388" cy="360363"/>
          </a:xfrm>
          <a:prstGeom prst="rightArrow">
            <a:avLst/>
          </a:prstGeom>
          <a:solidFill>
            <a:schemeClr val="accent6">
              <a:lumMod val="75000"/>
              <a:alpha val="69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2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2" name="右箭头 11"/>
          <p:cNvSpPr/>
          <p:nvPr/>
        </p:nvSpPr>
        <p:spPr bwMode="auto">
          <a:xfrm>
            <a:off x="3211513" y="3140075"/>
            <a:ext cx="433388" cy="360363"/>
          </a:xfrm>
          <a:prstGeom prst="rightArrow">
            <a:avLst/>
          </a:prstGeom>
          <a:solidFill>
            <a:schemeClr val="accent6">
              <a:lumMod val="75000"/>
              <a:alpha val="69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2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3" name="右箭头 12"/>
          <p:cNvSpPr/>
          <p:nvPr/>
        </p:nvSpPr>
        <p:spPr bwMode="auto">
          <a:xfrm>
            <a:off x="3211513" y="5013325"/>
            <a:ext cx="433388" cy="360363"/>
          </a:xfrm>
          <a:prstGeom prst="rightArrow">
            <a:avLst/>
          </a:prstGeom>
          <a:solidFill>
            <a:schemeClr val="accent6">
              <a:lumMod val="75000"/>
              <a:alpha val="69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2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grpSp>
        <p:nvGrpSpPr>
          <p:cNvPr id="2" name="组合 15"/>
          <p:cNvGrpSpPr/>
          <p:nvPr/>
        </p:nvGrpSpPr>
        <p:grpSpPr>
          <a:xfrm>
            <a:off x="3832225" y="4830763"/>
            <a:ext cx="4713288" cy="733425"/>
            <a:chOff x="3779838" y="4869160"/>
            <a:chExt cx="4320554" cy="585822"/>
          </a:xfrm>
        </p:grpSpPr>
        <p:sp>
          <p:nvSpPr>
            <p:cNvPr id="51213" name="TextBox 8"/>
            <p:cNvSpPr txBox="1"/>
            <p:nvPr/>
          </p:nvSpPr>
          <p:spPr>
            <a:xfrm>
              <a:off x="3779838" y="4870747"/>
              <a:ext cx="4320554" cy="584235"/>
            </a:xfrm>
            <a:prstGeom prst="rect">
              <a:avLst/>
            </a:prstGeom>
            <a:noFill/>
            <a:ln w="25400" cap="flat" cmpd="sng">
              <a:solidFill>
                <a:srgbClr val="404040">
                  <a:alpha val="54117"/>
                </a:srgb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2800">
                  <a:solidFill>
                    <a:srgbClr val="FF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内角</a:t>
              </a:r>
              <a:r>
                <a:rPr lang="en-US" altLang="zh-CN" sz="2800">
                  <a:solidFill>
                    <a:srgbClr val="FF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=</a:t>
              </a:r>
              <a:r>
                <a:rPr lang="zh-CN" altLang="en-US" sz="2800">
                  <a:solidFill>
                    <a:srgbClr val="FF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         ，外角</a:t>
              </a:r>
              <a:r>
                <a:rPr lang="en-US" altLang="zh-CN" sz="2800">
                  <a:solidFill>
                    <a:srgbClr val="FF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=</a:t>
              </a:r>
              <a:endPara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graphicFrame>
          <p:nvGraphicFramePr>
            <p:cNvPr id="51214" name="Object 14"/>
            <p:cNvGraphicFramePr>
              <a:graphicFrameLocks noChangeAspect="1"/>
            </p:cNvGraphicFramePr>
            <p:nvPr/>
          </p:nvGraphicFramePr>
          <p:xfrm>
            <a:off x="4797209" y="4869160"/>
            <a:ext cx="1156473" cy="585756"/>
          </p:xfrm>
          <a:graphic>
            <a:graphicData uri="http://schemas.openxmlformats.org/presentationml/2006/ole">
              <mc:AlternateContent>
                <mc:Choice xmlns:v="urn:schemas-microsoft-com:vml" Requires="v">
                  <p:oleObj spid="_x0000_s1047" r:id="rId2" imgW="851535" imgH="393700" progId="Equation.DSMT4">
                    <p:embed/>
                  </p:oleObj>
                </mc:Choice>
                <mc:Fallback>
                  <p:oleObj r:id="rId2" imgW="851535" imgH="39370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3"/>
                        <a:stretch>
                          <a:fillRect/>
                        </a:stretch>
                      </p:blipFill>
                      <p:spPr>
                        <a:xfrm>
                          <a:off x="4797209" y="4869160"/>
                          <a:ext cx="1156473" cy="585756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51215" name="Object 15"/>
            <p:cNvGraphicFramePr>
              <a:graphicFrameLocks noChangeAspect="1"/>
            </p:cNvGraphicFramePr>
            <p:nvPr/>
          </p:nvGraphicFramePr>
          <p:xfrm>
            <a:off x="7380795" y="4923425"/>
            <a:ext cx="444081" cy="531491"/>
          </p:xfrm>
          <a:graphic>
            <a:graphicData uri="http://schemas.openxmlformats.org/presentationml/2006/ole">
              <mc:AlternateContent>
                <mc:Choice xmlns:v="urn:schemas-microsoft-com:vml" Requires="v">
                  <p:oleObj spid="_x0000_s1048" r:id="rId4" imgW="355600" imgH="394335" progId="Equation.DSMT4">
                    <p:embed/>
                  </p:oleObj>
                </mc:Choice>
                <mc:Fallback>
                  <p:oleObj r:id="rId4" imgW="355600" imgH="394335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5"/>
                        <a:stretch>
                          <a:fillRect/>
                        </a:stretch>
                      </p:blipFill>
                      <p:spPr>
                        <a:xfrm>
                          <a:off x="7380795" y="4923425"/>
                          <a:ext cx="444081" cy="531491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7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8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4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5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 nodeType="clickPar">
                      <p:stCondLst>
                        <p:cond delay="indefinite"/>
                      </p:stCondLst>
                      <p:childTnLst>
                        <p:par>
                          <p:cTn id="5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  <p:bldP spid="10" grpId="0"/>
      <p:bldP spid="11" grpId="0"/>
      <p:bldP spid="12" grpId="0"/>
      <p:bldP spid="1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2" name="矩形 80"/>
          <p:cNvSpPr>
            <a:spLocks noChangeArrowheads="1"/>
          </p:cNvSpPr>
          <p:nvPr/>
        </p:nvSpPr>
        <p:spPr bwMode="auto">
          <a:xfrm>
            <a:off x="0" y="58738"/>
            <a:ext cx="1217613" cy="4000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000" b="1" i="0" u="none" strike="noStrike" kern="1200" cap="none" spc="0" normalizeH="0" baseline="0" noProof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方正姚体" pitchFamily="2" charset="-122"/>
                <a:cs typeface="+mn-cs"/>
              </a:rPr>
              <a:t>当堂练习</a:t>
            </a:r>
            <a:endParaRPr kumimoji="0" lang="zh-CN" altLang="en-US" sz="2000" b="0" i="0" u="none" strike="noStrike" kern="1200" cap="none" spc="0" normalizeH="0" baseline="0" noProof="0">
              <a:ln>
                <a:noFill/>
              </a:ln>
              <a:solidFill>
                <a:schemeClr val="accent6">
                  <a:lumMod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6082" name="Rectangle 1"/>
          <p:cNvSpPr/>
          <p:nvPr/>
        </p:nvSpPr>
        <p:spPr>
          <a:xfrm>
            <a:off x="-26987" y="918845"/>
            <a:ext cx="9156700" cy="4615815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lstStyle/>
          <a:p>
            <a:pPr indent="266700">
              <a:lnSpc>
                <a:spcPct val="150000"/>
              </a:lnSpc>
            </a:pPr>
            <a:r>
              <a:rPr sz="2800">
                <a:ea typeface="黑体" panose="02010609060101010101" pitchFamily="49" charset="-122"/>
              </a:rPr>
              <a:t>（1）十边形的内角和为（       ）度．</a:t>
            </a:r>
            <a:endParaRPr sz="2800">
              <a:ea typeface="黑体" panose="02010609060101010101" pitchFamily="49" charset="-122"/>
            </a:endParaRPr>
          </a:p>
          <a:p>
            <a:pPr indent="266700">
              <a:lnSpc>
                <a:spcPct val="150000"/>
              </a:lnSpc>
            </a:pPr>
            <a:r>
              <a:rPr sz="2800">
                <a:ea typeface="黑体" panose="02010609060101010101" pitchFamily="49" charset="-122"/>
              </a:rPr>
              <a:t>（2）一个多边形的每个外角都为18°，它的边数是 </a:t>
            </a:r>
            <a:r>
              <a:rPr lang="en-US" sz="2800">
                <a:ea typeface="黑体" panose="02010609060101010101" pitchFamily="49" charset="-122"/>
              </a:rPr>
              <a:t>(  )</a:t>
            </a:r>
            <a:r>
              <a:rPr sz="2800">
                <a:ea typeface="黑体" panose="02010609060101010101" pitchFamily="49" charset="-122"/>
              </a:rPr>
              <a:t>；</a:t>
            </a:r>
            <a:endParaRPr sz="2800">
              <a:ea typeface="黑体" panose="02010609060101010101" pitchFamily="49" charset="-122"/>
            </a:endParaRPr>
          </a:p>
          <a:p>
            <a:pPr indent="266700">
              <a:lnSpc>
                <a:spcPct val="150000"/>
              </a:lnSpc>
            </a:pPr>
            <a:r>
              <a:rPr sz="2800">
                <a:ea typeface="黑体" panose="02010609060101010101" pitchFamily="49" charset="-122"/>
              </a:rPr>
              <a:t>（3）已知一个多边形的内角和为1260，则它的边数为______．</a:t>
            </a:r>
            <a:endParaRPr sz="2800">
              <a:ea typeface="黑体" panose="02010609060101010101" pitchFamily="49" charset="-122"/>
            </a:endParaRPr>
          </a:p>
          <a:p>
            <a:pPr indent="266700">
              <a:lnSpc>
                <a:spcPct val="150000"/>
              </a:lnSpc>
            </a:pPr>
            <a:r>
              <a:rPr sz="2800">
                <a:ea typeface="黑体" panose="02010609060101010101" pitchFamily="49" charset="-122"/>
              </a:rPr>
              <a:t>（4）一个多边形的外角和是内角和的     这个多边形的边数是（       ）</a:t>
            </a:r>
            <a:endParaRPr sz="2800">
              <a:ea typeface="黑体" panose="02010609060101010101" pitchFamily="49" charset="-122"/>
            </a:endParaRPr>
          </a:p>
          <a:p>
            <a:pPr indent="266700">
              <a:lnSpc>
                <a:spcPct val="150000"/>
              </a:lnSpc>
            </a:pPr>
            <a:r>
              <a:rPr sz="2800">
                <a:ea typeface="黑体" panose="02010609060101010101" pitchFamily="49" charset="-122"/>
              </a:rPr>
              <a:t>           A. 7      B.8      С.9         D.10</a:t>
            </a:r>
            <a:endParaRPr sz="2800">
              <a:ea typeface="黑体" panose="02010609060101010101" pitchFamily="49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4410710" y="1176655"/>
            <a:ext cx="95821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>
                <a:solidFill>
                  <a:srgbClr val="FF0000"/>
                </a:solidFill>
              </a:rPr>
              <a:t>1440</a:t>
            </a:r>
            <a:endParaRPr lang="en-US" altLang="zh-CN" sz="2400">
              <a:solidFill>
                <a:srgbClr val="FF0000"/>
              </a:solidFill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8515985" y="1828800"/>
            <a:ext cx="88138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>
                <a:solidFill>
                  <a:srgbClr val="FF0000"/>
                </a:solidFill>
              </a:rPr>
              <a:t>20</a:t>
            </a:r>
            <a:endParaRPr lang="en-US" altLang="zh-CN" sz="2400">
              <a:solidFill>
                <a:srgbClr val="FF0000"/>
              </a:solidFill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168275" y="3042285"/>
            <a:ext cx="88138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>
                <a:solidFill>
                  <a:srgbClr val="FF0000"/>
                </a:solidFill>
              </a:rPr>
              <a:t>9</a:t>
            </a:r>
            <a:endParaRPr lang="en-US" altLang="zh-CN" sz="2400">
              <a:solidFill>
                <a:srgbClr val="FF0000"/>
              </a:solidFill>
            </a:endParaRPr>
          </a:p>
        </p:txBody>
      </p:sp>
      <p:graphicFrame>
        <p:nvGraphicFramePr>
          <p:cNvPr id="2" name="对象 -2147482624"/>
          <p:cNvGraphicFramePr>
            <a:graphicFrameLocks noChangeAspect="1"/>
          </p:cNvGraphicFramePr>
          <p:nvPr/>
        </p:nvGraphicFramePr>
        <p:xfrm>
          <a:off x="6203315" y="3521710"/>
          <a:ext cx="507365" cy="76644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9" r:id="rId2" imgW="152400" imgH="393700" progId="Equation.KSEE3">
                  <p:embed/>
                </p:oleObj>
              </mc:Choice>
              <mc:Fallback>
                <p:oleObj r:id="rId2" imgW="152400" imgH="393700" progId="Equation.KSEE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6203315" y="3521710"/>
                        <a:ext cx="507365" cy="76644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文本框 8"/>
          <p:cNvSpPr txBox="1"/>
          <p:nvPr/>
        </p:nvSpPr>
        <p:spPr>
          <a:xfrm>
            <a:off x="1360805" y="4410710"/>
            <a:ext cx="88138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>
                <a:solidFill>
                  <a:srgbClr val="FF0000"/>
                </a:solidFill>
              </a:rPr>
              <a:t>C</a:t>
            </a:r>
            <a:endParaRPr lang="en-US" altLang="zh-CN" sz="240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082" grpId="0"/>
      <p:bldP spid="5" grpId="0"/>
      <p:bldP spid="6" grpId="0"/>
      <p:bldP spid="8" grpId="0"/>
      <p:bldP spid="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00" name="文本框 99"/>
          <p:cNvSpPr txBox="1"/>
          <p:nvPr/>
        </p:nvSpPr>
        <p:spPr>
          <a:xfrm>
            <a:off x="472440" y="251460"/>
            <a:ext cx="7800975" cy="341503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zh-CN" sz="3600" b="1">
                <a:ea typeface="宋体" panose="02010600030101010101" pitchFamily="2" charset="-122"/>
              </a:rPr>
              <a:t>拓展评价：</a:t>
            </a:r>
            <a:r>
              <a:rPr lang="zh-CN" sz="3600">
                <a:ea typeface="宋体" panose="02010600030101010101" pitchFamily="2" charset="-122"/>
              </a:rPr>
              <a:t>是否存在一个多边形，它的每个内角都等于相邻外角的</a:t>
            </a:r>
            <a:r>
              <a:rPr lang="zh-CN" sz="3600">
                <a:ea typeface="宋体" panose="02010600030101010101" pitchFamily="2" charset="-122"/>
              </a:rPr>
              <a:t>
</a:t>
            </a:r>
            <a:endParaRPr lang="zh-CN" sz="3600">
              <a:ea typeface="宋体" panose="02010600030101010101" pitchFamily="2" charset="-122"/>
            </a:endParaRPr>
          </a:p>
          <a:p>
            <a:endParaRPr lang="zh-CN" sz="3600">
              <a:ea typeface="宋体" panose="02010600030101010101" pitchFamily="2" charset="-122"/>
            </a:endParaRPr>
          </a:p>
          <a:p>
            <a:endParaRPr lang="zh-CN" altLang="en-US" sz="3600"/>
          </a:p>
        </p:txBody>
      </p:sp>
      <p:pic>
        <p:nvPicPr>
          <p:cNvPr id="2" name="图片 1"/>
          <p:cNvPicPr/>
          <p:nvPr/>
        </p:nvPicPr>
        <p:blipFill>
          <a:blip r:embed="rId2"/>
          <a:stretch>
            <a:fillRect/>
          </a:stretch>
        </p:blipFill>
        <p:spPr>
          <a:xfrm>
            <a:off x="4344035" y="1888490"/>
            <a:ext cx="332740" cy="75819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1" name="文本框 100"/>
          <p:cNvSpPr txBox="1"/>
          <p:nvPr/>
        </p:nvSpPr>
        <p:spPr>
          <a:xfrm>
            <a:off x="4344035" y="1913890"/>
            <a:ext cx="2718435" cy="7067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en-US" sz="4000">
                <a:latin typeface="宋体" panose="02010600030101010101" pitchFamily="2" charset="-122"/>
                <a:ea typeface="宋体" panose="02010600030101010101" pitchFamily="2" charset="-122"/>
              </a:rPr>
              <a:t> </a:t>
            </a:r>
            <a:r>
              <a:rPr lang="zh-CN" sz="4000">
                <a:ea typeface="宋体" panose="02010600030101010101" pitchFamily="2" charset="-122"/>
              </a:rPr>
              <a:t>？为什么？</a:t>
            </a:r>
            <a:endParaRPr lang="zh-CN" altLang="en-US" sz="4000"/>
          </a:p>
        </p:txBody>
      </p:sp>
      <p:sp>
        <p:nvSpPr>
          <p:cNvPr id="29709" name="矩形 29708"/>
          <p:cNvSpPr/>
          <p:nvPr/>
        </p:nvSpPr>
        <p:spPr>
          <a:xfrm>
            <a:off x="20955" y="2733675"/>
            <a:ext cx="8978900" cy="15446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20000"/>
              </a:spcBef>
            </a:pPr>
            <a:r>
              <a:rPr lang="zh-CN" altLang="en-US" sz="2800" b="1">
                <a:solidFill>
                  <a:srgbClr val="0000FF"/>
                </a:solidFill>
                <a:latin typeface="宋体" panose="02010600030101010101" pitchFamily="2" charset="-122"/>
              </a:rPr>
              <a:t>　　解：</a:t>
            </a:r>
            <a:r>
              <a:rPr lang="zh-CN" altLang="en-US" sz="2800" b="1">
                <a:latin typeface="宋体" panose="02010600030101010101" pitchFamily="2" charset="-122"/>
              </a:rPr>
              <a:t>不存在．</a:t>
            </a:r>
            <a:endParaRPr lang="zh-CN" altLang="en-US" sz="2800" b="1">
              <a:latin typeface="宋体" panose="02010600030101010101" pitchFamily="2" charset="-122"/>
            </a:endParaRPr>
          </a:p>
          <a:p>
            <a:pPr>
              <a:spcBef>
                <a:spcPct val="20000"/>
              </a:spcBef>
            </a:pPr>
            <a:r>
              <a:rPr lang="zh-CN" altLang="en-US" sz="2800" b="1">
                <a:latin typeface="宋体" panose="02010600030101010101" pitchFamily="2" charset="-122"/>
              </a:rPr>
              <a:t>　　</a:t>
            </a:r>
            <a:r>
              <a:rPr lang="zh-CN" altLang="en-US" sz="2800" b="1">
                <a:solidFill>
                  <a:srgbClr val="0000FF"/>
                </a:solidFill>
                <a:latin typeface="宋体" panose="02010600030101010101" pitchFamily="2" charset="-122"/>
              </a:rPr>
              <a:t>理由：</a:t>
            </a:r>
            <a:r>
              <a:rPr lang="zh-CN" altLang="en-US" sz="2800" b="1">
                <a:latin typeface="宋体" panose="02010600030101010101" pitchFamily="2" charset="-122"/>
              </a:rPr>
              <a:t>如果存在这样的多边形，设它的一个外角  </a:t>
            </a:r>
            <a:endParaRPr lang="zh-CN" altLang="en-US" sz="2800" b="1">
              <a:latin typeface="宋体" panose="02010600030101010101" pitchFamily="2" charset="-122"/>
            </a:endParaRPr>
          </a:p>
          <a:p>
            <a:pPr>
              <a:spcBef>
                <a:spcPct val="20000"/>
              </a:spcBef>
            </a:pPr>
            <a:r>
              <a:rPr lang="zh-CN" altLang="en-US" sz="2800" b="1">
                <a:latin typeface="宋体" panose="02010600030101010101" pitchFamily="2" charset="-122"/>
              </a:rPr>
              <a:t>为</a:t>
            </a:r>
            <a:r>
              <a:rPr lang="en-US" altLang="zh-CN" sz="2800" i="1">
                <a:latin typeface="Times New Roman" panose="02020603050405020304" pitchFamily="18" charset="0"/>
              </a:rPr>
              <a:t>x </a:t>
            </a:r>
            <a:r>
              <a:rPr lang="zh-CN" altLang="en-US" sz="2800" b="1">
                <a:latin typeface="宋体" panose="02010600030101010101" pitchFamily="2" charset="-122"/>
              </a:rPr>
              <a:t>，则对应的内角为</a:t>
            </a:r>
            <a:r>
              <a:rPr lang="en-US" altLang="zh-CN" sz="2800">
                <a:latin typeface="Times New Roman" panose="02020603050405020304" pitchFamily="18" charset="0"/>
              </a:rPr>
              <a:t>180</a:t>
            </a:r>
            <a:r>
              <a:rPr lang="en-US" altLang="zh-CN" sz="2800" b="1">
                <a:latin typeface="宋体" panose="02010600030101010101" pitchFamily="2" charset="-122"/>
              </a:rPr>
              <a:t>°-</a:t>
            </a:r>
            <a:r>
              <a:rPr lang="en-US" altLang="zh-CN" sz="2800" i="1">
                <a:latin typeface="Times New Roman" panose="02020603050405020304" pitchFamily="18" charset="0"/>
              </a:rPr>
              <a:t>x</a:t>
            </a:r>
            <a:r>
              <a:rPr lang="en-US" altLang="zh-CN" sz="2800" b="1">
                <a:latin typeface="宋体" panose="02010600030101010101" pitchFamily="2" charset="-122"/>
              </a:rPr>
              <a:t> </a:t>
            </a:r>
            <a:r>
              <a:rPr lang="zh-CN" altLang="en-US" sz="2800" b="1">
                <a:latin typeface="宋体" panose="02010600030101010101" pitchFamily="2" charset="-122"/>
              </a:rPr>
              <a:t>，</a:t>
            </a:r>
            <a:endParaRPr lang="zh-CN" altLang="en-US" sz="2800" b="1">
              <a:latin typeface="宋体" panose="02010600030101010101" pitchFamily="2" charset="-122"/>
            </a:endParaRPr>
          </a:p>
        </p:txBody>
      </p:sp>
      <p:grpSp>
        <p:nvGrpSpPr>
          <p:cNvPr id="29715" name="组合 29714"/>
          <p:cNvGrpSpPr/>
          <p:nvPr/>
        </p:nvGrpSpPr>
        <p:grpSpPr>
          <a:xfrm>
            <a:off x="230188" y="4278313"/>
            <a:ext cx="6553200" cy="876300"/>
            <a:chOff x="145" y="2695"/>
            <a:chExt cx="4128" cy="552"/>
          </a:xfrm>
        </p:grpSpPr>
        <p:graphicFrame>
          <p:nvGraphicFramePr>
            <p:cNvPr id="29704" name="Object 12"/>
            <p:cNvGraphicFramePr>
              <a:graphicFrameLocks noChangeAspect="1"/>
            </p:cNvGraphicFramePr>
            <p:nvPr/>
          </p:nvGraphicFramePr>
          <p:xfrm>
            <a:off x="914" y="2695"/>
            <a:ext cx="160" cy="552"/>
          </p:xfrm>
          <a:graphic>
            <a:graphicData uri="http://schemas.openxmlformats.org/presentationml/2006/ole">
              <mc:AlternateContent>
                <mc:Choice xmlns:v="urn:schemas-microsoft-com:vml" Requires="v">
                  <p:oleObj spid="_x0000_s1050" r:id="rId3" imgW="254000" imgH="875665" progId="Equation.DSMT4">
                    <p:embed/>
                  </p:oleObj>
                </mc:Choice>
                <mc:Fallback>
                  <p:oleObj r:id="rId3" imgW="254000" imgH="875665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4"/>
                        <a:stretch>
                          <a:fillRect/>
                        </a:stretch>
                      </p:blipFill>
                      <p:spPr>
                        <a:xfrm>
                          <a:off x="914" y="2695"/>
                          <a:ext cx="160" cy="552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29711" name="矩形 29710"/>
            <p:cNvSpPr/>
            <p:nvPr/>
          </p:nvSpPr>
          <p:spPr>
            <a:xfrm>
              <a:off x="145" y="2829"/>
              <a:ext cx="4128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2800" b="1">
                  <a:latin typeface="宋体" panose="02010600030101010101" pitchFamily="2" charset="-122"/>
                </a:rPr>
                <a:t>于是    </a:t>
              </a:r>
              <a:r>
                <a:rPr lang="en-US" altLang="zh-CN" sz="2800" i="1">
                  <a:latin typeface="Times New Roman" panose="02020603050405020304" pitchFamily="18" charset="0"/>
                </a:rPr>
                <a:t>x</a:t>
              </a:r>
              <a:r>
                <a:rPr lang="en-US" altLang="zh-CN" sz="2800" b="1">
                  <a:latin typeface="宋体" panose="02010600030101010101" pitchFamily="2" charset="-122"/>
                </a:rPr>
                <a:t> =</a:t>
              </a:r>
              <a:r>
                <a:rPr lang="en-US" altLang="zh-CN" sz="2800">
                  <a:latin typeface="Times New Roman" panose="02020603050405020304" pitchFamily="18" charset="0"/>
                </a:rPr>
                <a:t>180</a:t>
              </a:r>
              <a:r>
                <a:rPr lang="en-US" altLang="zh-CN" sz="2800" b="1">
                  <a:latin typeface="宋体" panose="02010600030101010101" pitchFamily="2" charset="-122"/>
                </a:rPr>
                <a:t>°- </a:t>
              </a:r>
              <a:r>
                <a:rPr lang="en-US" altLang="zh-CN" sz="2800" i="1">
                  <a:latin typeface="Times New Roman" panose="02020603050405020304" pitchFamily="18" charset="0"/>
                </a:rPr>
                <a:t>x</a:t>
              </a:r>
              <a:r>
                <a:rPr lang="zh-CN" altLang="en-US" sz="2800" b="1">
                  <a:latin typeface="宋体" panose="02010600030101010101" pitchFamily="2" charset="-122"/>
                </a:rPr>
                <a:t>，解得　</a:t>
              </a:r>
              <a:r>
                <a:rPr lang="en-US" altLang="zh-CN" sz="2800" i="1">
                  <a:latin typeface="Times New Roman" panose="02020603050405020304" pitchFamily="18" charset="0"/>
                </a:rPr>
                <a:t>x</a:t>
              </a:r>
              <a:r>
                <a:rPr lang="en-US" altLang="zh-CN" sz="2800" b="1">
                  <a:latin typeface="宋体" panose="02010600030101010101" pitchFamily="2" charset="-122"/>
                </a:rPr>
                <a:t> =</a:t>
              </a:r>
              <a:r>
                <a:rPr lang="en-US" altLang="zh-CN" sz="2800">
                  <a:latin typeface="Times New Roman" panose="02020603050405020304" pitchFamily="18" charset="0"/>
                </a:rPr>
                <a:t>150</a:t>
              </a:r>
              <a:r>
                <a:rPr lang="en-US" altLang="zh-CN" sz="2800" b="1">
                  <a:latin typeface="宋体" panose="02010600030101010101" pitchFamily="2" charset="-122"/>
                </a:rPr>
                <a:t>°.</a:t>
              </a:r>
              <a:endParaRPr lang="en-US" altLang="zh-CN" sz="2800" b="1">
                <a:latin typeface="宋体" panose="02010600030101010101" pitchFamily="2" charset="-122"/>
              </a:endParaRPr>
            </a:p>
          </p:txBody>
        </p:sp>
      </p:grpSp>
      <p:sp>
        <p:nvSpPr>
          <p:cNvPr id="29717" name="矩形 29716"/>
          <p:cNvSpPr/>
          <p:nvPr/>
        </p:nvSpPr>
        <p:spPr>
          <a:xfrm>
            <a:off x="241300" y="5175250"/>
            <a:ext cx="8902700" cy="1031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20000"/>
              </a:spcBef>
            </a:pPr>
            <a:r>
              <a:rPr lang="zh-CN" altLang="en-US" sz="2800" b="1">
                <a:latin typeface="宋体" panose="02010600030101010101" pitchFamily="2" charset="-122"/>
              </a:rPr>
              <a:t>　　这个多边形的边数为：</a:t>
            </a:r>
            <a:r>
              <a:rPr lang="en-US" altLang="zh-CN" sz="2800">
                <a:latin typeface="Times New Roman" panose="02020603050405020304" pitchFamily="18" charset="0"/>
              </a:rPr>
              <a:t>360</a:t>
            </a:r>
            <a:r>
              <a:rPr lang="en-US" altLang="zh-CN" sz="2800" b="1">
                <a:latin typeface="宋体" panose="02010600030101010101" pitchFamily="2" charset="-122"/>
              </a:rPr>
              <a:t>°</a:t>
            </a:r>
            <a:r>
              <a:rPr lang="en-US" altLang="zh-CN" sz="2800">
                <a:latin typeface="宋体" panose="02010600030101010101" pitchFamily="2" charset="-122"/>
              </a:rPr>
              <a:t>÷</a:t>
            </a:r>
            <a:r>
              <a:rPr lang="en-US" altLang="zh-CN" sz="2800">
                <a:latin typeface="Times New Roman" panose="02020603050405020304" pitchFamily="18" charset="0"/>
              </a:rPr>
              <a:t>150</a:t>
            </a:r>
            <a:r>
              <a:rPr lang="en-US" altLang="zh-CN" sz="2800" b="1">
                <a:latin typeface="宋体" panose="02010600030101010101" pitchFamily="2" charset="-122"/>
              </a:rPr>
              <a:t>°=</a:t>
            </a:r>
            <a:r>
              <a:rPr lang="en-US" altLang="zh-CN" sz="2800">
                <a:latin typeface="Times New Roman" panose="02020603050405020304" pitchFamily="18" charset="0"/>
              </a:rPr>
              <a:t>2.4</a:t>
            </a:r>
            <a:r>
              <a:rPr lang="zh-CN" altLang="en-US" sz="2800" b="1">
                <a:latin typeface="宋体" panose="02010600030101010101" pitchFamily="2" charset="-122"/>
              </a:rPr>
              <a:t>，而边数   </a:t>
            </a:r>
            <a:endParaRPr lang="zh-CN" altLang="en-US" sz="2800" b="1">
              <a:latin typeface="宋体" panose="02010600030101010101" pitchFamily="2" charset="-122"/>
            </a:endParaRPr>
          </a:p>
          <a:p>
            <a:pPr>
              <a:spcBef>
                <a:spcPct val="20000"/>
              </a:spcBef>
            </a:pPr>
            <a:r>
              <a:rPr lang="zh-CN" altLang="en-US" sz="2800" b="1">
                <a:latin typeface="宋体" panose="02010600030101010101" pitchFamily="2" charset="-122"/>
              </a:rPr>
              <a:t>应是整数，因此不存在这样的多边形．</a:t>
            </a:r>
            <a:endParaRPr lang="zh-CN" altLang="en-US" sz="2800" b="1">
              <a:latin typeface="宋体" panose="02010600030101010101" pitchFamily="2" charset="-122"/>
            </a:endParaRPr>
          </a:p>
        </p:txBody>
      </p:sp>
      <p:pic>
        <p:nvPicPr>
          <p:cNvPr id="29718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11264900" y="12128500"/>
            <a:ext cx="304800" cy="228600"/>
          </a:xfrm>
          <a:prstGeom prst="cube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1"/>
                            </p:stCondLst>
                            <p:childTnLst>
                              <p:par>
                                <p:cTn id="1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1"/>
                            </p:stCondLst>
                            <p:childTnLst>
                              <p:par>
                                <p:cTn id="2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p="http://schemas.openxmlformats.org/presentationml/2006/main">
  <p:tag name="KSO_WM_TAG_VERSION" val="1.0"/>
  <p:tag name="KSO_WM_TEMPLATE_CATEGORY" val="custom"/>
  <p:tag name="KSO_WM_TEMPLATE_INDEX" val="20186833"/>
</p:tagLst>
</file>

<file path=ppt/tags/tag2.xml><?xml version="1.0" encoding="utf-8"?>
<p:tagLst xmlns:p="http://schemas.openxmlformats.org/presentationml/2006/main">
  <p:tag name="KSO_WM_TAG_VERSION" val="1.0"/>
  <p:tag name="KSO_WM_TEMPLATE_CATEGORY" val="custom"/>
  <p:tag name="KSO_WM_TEMPLATE_INDEX" val="20186833"/>
</p:tagLst>
</file>

<file path=ppt/tags/tag3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186833"/>
  <p:tag name="KSO_WM_TEMPLATE_THUMBS_INDEX" val="1、9、12、16、19、22、23"/>
</p:tagLst>
</file>

<file path=ppt/tags/tag4.xml><?xml version="1.0" encoding="utf-8"?>
<p:tagLst xmlns:p="http://schemas.openxmlformats.org/presentationml/2006/main">
  <p:tag name="KSO_WM_TAG_VERSION" val="1.0"/>
  <p:tag name="KSO_WM_TEMPLATE_CATEGORY" val="custom"/>
  <p:tag name="KSO_WM_TEMPLATE_INDEX" val="20186833"/>
</p:tagLst>
</file>

<file path=ppt/tags/tag5.xml><?xml version="1.0" encoding="utf-8"?>
<p:tagLst xmlns:p="http://schemas.openxmlformats.org/presentationml/2006/main">
  <p:tag name="KSO_WM_TAG_VERSION" val="1.0"/>
  <p:tag name="KSO_WM_TEMPLATE_CATEGORY" val="custom"/>
  <p:tag name="KSO_WM_TEMPLATE_INDEX" val="20186833"/>
</p:tagLst>
</file>

<file path=ppt/tags/tag6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186833"/>
  <p:tag name="KSO_WM_TEMPLATE_THUMBS_INDEX" val="1、9、12、16、19、22、23"/>
</p:tagLst>
</file>

<file path=ppt/tags/tag7.xml><?xml version="1.0" encoding="utf-8"?>
<p:tagLst xmlns:p="http://schemas.openxmlformats.org/presentationml/2006/main">
  <p:tag name="KSO_WM_UNIT_TABLE_BEAUTIFY" val="smartTable{5efaab64-4e9f-4209-a421-edc01b0543ed}"/>
  <p:tag name="TABLE_ENDDRAG_ORIGIN_RECT" val="694*140"/>
  <p:tag name="TABLE_ENDDRAG_RECT" val="18*199*694*140"/>
</p:tagLst>
</file>

<file path=ppt/tags/tag8.xml><?xml version="1.0" encoding="utf-8"?>
<p:tagLst xmlns:p="http://schemas.openxmlformats.org/presentationml/2006/main">
  <p:tag name="AS_OS" val="Unix 3.10 unknown"/>
  <p:tag name="AS_RELEASE_DATE" val="2020.11.30"/>
  <p:tag name="AS_TITLE" val="Aspose.Slides for Java"/>
  <p:tag name="AS_VERSION" val="20.11"/>
</p:tagLst>
</file>

<file path=ppt/theme/theme1.xml><?xml version="1.0" encoding="utf-8"?>
<a:theme xmlns:r="http://schemas.openxmlformats.org/officeDocument/2006/relationships" xmlns:a="http://schemas.openxmlformats.org/drawingml/2006/main" name="2_Office 主题​​">
  <a:themeElements>
    <a:clrScheme name="自定义 221">
      <a:dk1>
        <a:srgbClr val="000000"/>
      </a:dk1>
      <a:lt1>
        <a:srgbClr val="FFFFFF"/>
      </a:lt1>
      <a:dk2>
        <a:srgbClr val="5B9BD5"/>
      </a:dk2>
      <a:lt2>
        <a:srgbClr val="E7E6E6"/>
      </a:lt2>
      <a:accent1>
        <a:srgbClr val="5B9BD5"/>
      </a:accent1>
      <a:accent2>
        <a:srgbClr val="FFFFFF"/>
      </a:accent2>
      <a:accent3>
        <a:srgbClr val="5B9BD5"/>
      </a:accent3>
      <a:accent4>
        <a:srgbClr val="5B9BD5"/>
      </a:accent4>
      <a:accent5>
        <a:srgbClr val="5B9BD5"/>
      </a:accent5>
      <a:accent6>
        <a:srgbClr val="5B9BD5"/>
      </a:accent6>
      <a:hlink>
        <a:srgbClr val="0563C1"/>
      </a:hlink>
      <a:folHlink>
        <a:srgbClr val="954F72"/>
      </a:folHlink>
    </a:clrScheme>
    <a:fontScheme name="自定义 4">
      <a:majorFont>
        <a:latin typeface="Arial"/>
        <a:ea typeface="微软雅黑"/>
        <a:cs typeface="Arial"/>
      </a:majorFont>
      <a:minorFont>
        <a:latin typeface="Arial"/>
        <a:ea typeface="微软雅黑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3_Office 主题​​">
  <a:themeElements>
    <a:clrScheme name="自定义 221">
      <a:dk1>
        <a:srgbClr val="000000"/>
      </a:dk1>
      <a:lt1>
        <a:srgbClr val="FFFFFF"/>
      </a:lt1>
      <a:dk2>
        <a:srgbClr val="5B9BD5"/>
      </a:dk2>
      <a:lt2>
        <a:srgbClr val="E7E6E6"/>
      </a:lt2>
      <a:accent1>
        <a:srgbClr val="5B9BD5"/>
      </a:accent1>
      <a:accent2>
        <a:srgbClr val="FFFFFF"/>
      </a:accent2>
      <a:accent3>
        <a:srgbClr val="5B9BD5"/>
      </a:accent3>
      <a:accent4>
        <a:srgbClr val="5B9BD5"/>
      </a:accent4>
      <a:accent5>
        <a:srgbClr val="5B9BD5"/>
      </a:accent5>
      <a:accent6>
        <a:srgbClr val="5B9BD5"/>
      </a:accent6>
      <a:hlink>
        <a:srgbClr val="0563C1"/>
      </a:hlink>
      <a:folHlink>
        <a:srgbClr val="954F72"/>
      </a:folHlink>
    </a:clrScheme>
    <a:fontScheme name="自定义 4">
      <a:majorFont>
        <a:latin typeface="Arial"/>
        <a:ea typeface="微软雅黑"/>
        <a:cs typeface="Arial"/>
      </a:majorFont>
      <a:minorFont>
        <a:latin typeface="Arial"/>
        <a:ea typeface="微软雅黑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r="http://schemas.openxmlformats.org/officeDocument/2006/relationships"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Company>学科网</Company>
  <PresentationFormat>On-screen Show (4:3)</PresentationFormat>
  <Paragraphs>108</Paragraphs>
  <Slides>16</Slides>
  <Notes>1</Notes>
  <TotalTime>0</TotalTime>
  <HiddenSlides>0</HiddenSlides>
  <MMClips>0</MMClips>
  <ScaleCrop>0</ScaleCrop>
  <HeadingPairs>
    <vt:vector baseType="variant" size="6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baseType="lpstr" size="27">
      <vt:lpstr>Arial</vt:lpstr>
      <vt:lpstr>微软雅黑</vt:lpstr>
      <vt:lpstr>宋体</vt:lpstr>
      <vt:lpstr>Calibri</vt:lpstr>
      <vt:lpstr>Times New Roman</vt:lpstr>
      <vt:lpstr>黑体</vt:lpstr>
      <vt:lpstr>隶书</vt:lpstr>
      <vt:lpstr>华文细黑</vt:lpstr>
      <vt:lpstr>方正姚体</vt:lpstr>
      <vt:lpstr>Wingdings</vt:lpstr>
      <vt:lpstr>2_Office 主题​​</vt:lpstr>
      <vt:lpstr>PowerPoint Presentation</vt:lpstr>
      <vt:lpstr>PowerPoint Presentation</vt:lpstr>
      <vt:lpstr>PowerPoint Presentation</vt:lpstr>
      <vt:lpstr>1.请同学们一起观看洋葱数学；2.请同学们阅读课本第21-23页的内容，并思考以下问题。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0</LinksUpToDate>
  <SharedDoc>0</SharedDoc>
  <HyperlinksChanged>0</HyperlinksChanged>
  <Application>Aspose.Slides for Java</Application>
  <AppVersion>20.1100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creator>rbm.xkw.com</dc:creator>
  <cp:revision>1</cp:revision>
  <cp:lastPrinted>2021-10-21T17:25:43.864</cp:lastPrinted>
  <dcterms:created xsi:type="dcterms:W3CDTF">2021-10-21T17:25:43Z</dcterms:created>
  <dcterms:modified xsi:type="dcterms:W3CDTF">2021-10-21T09:25:44Z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