
<file path=[Content_Types].xml><?xml version="1.0" encoding="utf-8"?>
<Types xmlns="http://schemas.openxmlformats.org/package/2006/content-types">
  <Default Extension="bin" ContentType="application/vnd.openxmlformats-officedocument.oleObject"/>
  <Default Extension="png" ContentType="image/png"/>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wmf"/><Relationship Id="rId7" Type="http://schemas.openxmlformats.org/officeDocument/2006/relationships/image" Target="../media/image7.wmf"/><Relationship Id="rId2" Type="http://schemas.openxmlformats.org/officeDocument/2006/relationships/image" Target="../media/image2.wmf"/><Relationship Id="rId1" Type="http://schemas.openxmlformats.org/officeDocument/2006/relationships/image" Target="../media/image1.wmf"/><Relationship Id="rId6" Type="http://schemas.openxmlformats.org/officeDocument/2006/relationships/image" Target="../media/image6.wmf"/><Relationship Id="rId5" Type="http://schemas.openxmlformats.org/officeDocument/2006/relationships/image" Target="../media/image5.wmf"/><Relationship Id="rId4"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16.wmf"/><Relationship Id="rId2" Type="http://schemas.openxmlformats.org/officeDocument/2006/relationships/image" Target="../media/image11.wmf"/><Relationship Id="rId1" Type="http://schemas.openxmlformats.org/officeDocument/2006/relationships/image" Target="../media/image10.wmf"/><Relationship Id="rId6" Type="http://schemas.openxmlformats.org/officeDocument/2006/relationships/image" Target="../media/image15.wmf"/><Relationship Id="rId5" Type="http://schemas.openxmlformats.org/officeDocument/2006/relationships/image" Target="../media/image14.wmf"/><Relationship Id="rId4"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8" Type="http://schemas.openxmlformats.org/officeDocument/2006/relationships/image" Target="../media/image26.wmf"/><Relationship Id="rId13" Type="http://schemas.openxmlformats.org/officeDocument/2006/relationships/image" Target="../media/image31.wmf"/><Relationship Id="rId18" Type="http://schemas.openxmlformats.org/officeDocument/2006/relationships/image" Target="../media/image36.wmf"/><Relationship Id="rId3" Type="http://schemas.openxmlformats.org/officeDocument/2006/relationships/image" Target="../media/image21.wmf"/><Relationship Id="rId7" Type="http://schemas.openxmlformats.org/officeDocument/2006/relationships/image" Target="../media/image25.wmf"/><Relationship Id="rId12" Type="http://schemas.openxmlformats.org/officeDocument/2006/relationships/image" Target="../media/image30.wmf"/><Relationship Id="rId17" Type="http://schemas.openxmlformats.org/officeDocument/2006/relationships/image" Target="../media/image35.wmf"/><Relationship Id="rId2" Type="http://schemas.openxmlformats.org/officeDocument/2006/relationships/image" Target="../media/image20.wmf"/><Relationship Id="rId16" Type="http://schemas.openxmlformats.org/officeDocument/2006/relationships/image" Target="../media/image34.wmf"/><Relationship Id="rId1" Type="http://schemas.openxmlformats.org/officeDocument/2006/relationships/image" Target="../media/image19.wmf"/><Relationship Id="rId6" Type="http://schemas.openxmlformats.org/officeDocument/2006/relationships/image" Target="../media/image24.wmf"/><Relationship Id="rId11" Type="http://schemas.openxmlformats.org/officeDocument/2006/relationships/image" Target="../media/image29.wmf"/><Relationship Id="rId5" Type="http://schemas.openxmlformats.org/officeDocument/2006/relationships/image" Target="../media/image23.wmf"/><Relationship Id="rId15" Type="http://schemas.openxmlformats.org/officeDocument/2006/relationships/image" Target="../media/image33.wmf"/><Relationship Id="rId10" Type="http://schemas.openxmlformats.org/officeDocument/2006/relationships/image" Target="../media/image28.wmf"/><Relationship Id="rId4" Type="http://schemas.openxmlformats.org/officeDocument/2006/relationships/image" Target="../media/image22.wmf"/><Relationship Id="rId9" Type="http://schemas.openxmlformats.org/officeDocument/2006/relationships/image" Target="../media/image27.wmf"/><Relationship Id="rId14" Type="http://schemas.openxmlformats.org/officeDocument/2006/relationships/image" Target="../media/image32.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solidFill>
                  <a:schemeClr val="tx1">
                    <a:lumMod val="85000"/>
                    <a:lumOff val="15000"/>
                  </a:schemeClr>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tx1">
                    <a:lumMod val="65000"/>
                    <a:lumOff val="35000"/>
                  </a:schemeClr>
                </a:solidFill>
              </a:defRPr>
            </a:lvl1pPr>
          </a:lstStyle>
          <a:p>
            <a:fld id="{9334D819-9F07-4261-B09B-9E467E5D9002}" type="datetimeFigureOut">
              <a:rPr lang="en-US" dirty="0"/>
              <a:pPr/>
              <a:t>3/13/2018</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tx1">
                    <a:lumMod val="65000"/>
                    <a:lumOff val="35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3/13/2018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3/13/2018</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3/13/2018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1">
                    <a:lumMod val="85000"/>
                    <a:lumOff val="1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p:nvPr>
        </p:nvSpPr>
        <p:spPr>
          <a:xfrm>
            <a:off x="1257300" y="2909102"/>
            <a:ext cx="4800600" cy="299639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1">
                    <a:lumMod val="85000"/>
                    <a:lumOff val="1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p:nvPr>
        </p:nvSpPr>
        <p:spPr>
          <a:xfrm>
            <a:off x="6633864" y="2909102"/>
            <a:ext cx="4800600" cy="299639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3/13/2018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3/13/2018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3/13/2018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1">
              <a:lumMod val="85000"/>
              <a:lumOff val="15000"/>
            </a:schemeClr>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zh-CN" altLang="en-US"/>
              <a:t>单击此处编辑母版标题样式</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3/13/2018</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1">
              <a:lumMod val="85000"/>
              <a:lumOff val="15000"/>
            </a:schemeClr>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zh-CN" altLang="en-US"/>
              <a:t>单击此处编辑母版标题样式</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3/13/2018</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3/13/2018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3/13/2018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3/13/2018</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1">
              <a:lumMod val="85000"/>
              <a:lumOff val="15000"/>
            </a:schemeClr>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3.wmf"/><Relationship Id="rId13" Type="http://schemas.openxmlformats.org/officeDocument/2006/relationships/oleObject" Target="../embeddings/oleObject6.bin"/><Relationship Id="rId18" Type="http://schemas.openxmlformats.org/officeDocument/2006/relationships/image" Target="../media/image8.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image" Target="../media/image5.wmf"/><Relationship Id="rId17" Type="http://schemas.openxmlformats.org/officeDocument/2006/relationships/oleObject" Target="../embeddings/oleObject8.bin"/><Relationship Id="rId2" Type="http://schemas.openxmlformats.org/officeDocument/2006/relationships/slideLayout" Target="../slideLayouts/slideLayout2.xml"/><Relationship Id="rId16" Type="http://schemas.openxmlformats.org/officeDocument/2006/relationships/image" Target="../media/image7.wmf"/><Relationship Id="rId1" Type="http://schemas.openxmlformats.org/officeDocument/2006/relationships/vmlDrawing" Target="../drawings/vmlDrawing1.vml"/><Relationship Id="rId6" Type="http://schemas.openxmlformats.org/officeDocument/2006/relationships/image" Target="../media/image2.wmf"/><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4.wmf"/><Relationship Id="rId19" Type="http://schemas.openxmlformats.org/officeDocument/2006/relationships/image" Target="../media/image9.jpg"/><Relationship Id="rId4" Type="http://schemas.openxmlformats.org/officeDocument/2006/relationships/image" Target="../media/image1.wmf"/><Relationship Id="rId9" Type="http://schemas.openxmlformats.org/officeDocument/2006/relationships/oleObject" Target="../embeddings/oleObject4.bin"/><Relationship Id="rId14" Type="http://schemas.openxmlformats.org/officeDocument/2006/relationships/image" Target="../media/image6.wmf"/></Relationships>
</file>

<file path=ppt/slides/_rels/slide3.xml.rels><?xml version="1.0" encoding="UTF-8" standalone="yes"?>
<Relationships xmlns="http://schemas.openxmlformats.org/package/2006/relationships"><Relationship Id="rId8" Type="http://schemas.openxmlformats.org/officeDocument/2006/relationships/oleObject" Target="../embeddings/oleObject11.bin"/><Relationship Id="rId13" Type="http://schemas.openxmlformats.org/officeDocument/2006/relationships/image" Target="../media/image14.wmf"/><Relationship Id="rId18" Type="http://schemas.openxmlformats.org/officeDocument/2006/relationships/image" Target="../media/image18.png"/><Relationship Id="rId3" Type="http://schemas.openxmlformats.org/officeDocument/2006/relationships/oleObject" Target="../embeddings/oleObject9.bin"/><Relationship Id="rId7" Type="http://schemas.openxmlformats.org/officeDocument/2006/relationships/image" Target="../media/image11.wmf"/><Relationship Id="rId12" Type="http://schemas.openxmlformats.org/officeDocument/2006/relationships/oleObject" Target="../embeddings/oleObject13.bin"/><Relationship Id="rId17" Type="http://schemas.openxmlformats.org/officeDocument/2006/relationships/image" Target="../media/image16.wmf"/><Relationship Id="rId2" Type="http://schemas.openxmlformats.org/officeDocument/2006/relationships/slideLayout" Target="../slideLayouts/slideLayout2.xml"/><Relationship Id="rId16" Type="http://schemas.openxmlformats.org/officeDocument/2006/relationships/oleObject" Target="../embeddings/oleObject15.bin"/><Relationship Id="rId1" Type="http://schemas.openxmlformats.org/officeDocument/2006/relationships/vmlDrawing" Target="../drawings/vmlDrawing2.vml"/><Relationship Id="rId6" Type="http://schemas.openxmlformats.org/officeDocument/2006/relationships/oleObject" Target="../embeddings/oleObject10.bin"/><Relationship Id="rId11" Type="http://schemas.openxmlformats.org/officeDocument/2006/relationships/image" Target="../media/image13.wmf"/><Relationship Id="rId5" Type="http://schemas.openxmlformats.org/officeDocument/2006/relationships/image" Target="../media/image17.wmf"/><Relationship Id="rId15" Type="http://schemas.openxmlformats.org/officeDocument/2006/relationships/image" Target="../media/image15.wmf"/><Relationship Id="rId10" Type="http://schemas.openxmlformats.org/officeDocument/2006/relationships/oleObject" Target="../embeddings/oleObject12.bin"/><Relationship Id="rId4" Type="http://schemas.openxmlformats.org/officeDocument/2006/relationships/image" Target="../media/image10.wmf"/><Relationship Id="rId9" Type="http://schemas.openxmlformats.org/officeDocument/2006/relationships/image" Target="../media/image12.wmf"/><Relationship Id="rId14" Type="http://schemas.openxmlformats.org/officeDocument/2006/relationships/oleObject" Target="../embeddings/oleObject14.bin"/></Relationships>
</file>

<file path=ppt/slides/_rels/slide4.xml.rels><?xml version="1.0" encoding="UTF-8" standalone="yes"?>
<Relationships xmlns="http://schemas.openxmlformats.org/package/2006/relationships"><Relationship Id="rId8" Type="http://schemas.openxmlformats.org/officeDocument/2006/relationships/image" Target="../media/image21.wmf"/><Relationship Id="rId13" Type="http://schemas.openxmlformats.org/officeDocument/2006/relationships/oleObject" Target="../embeddings/oleObject21.bin"/><Relationship Id="rId18" Type="http://schemas.openxmlformats.org/officeDocument/2006/relationships/image" Target="../media/image26.wmf"/><Relationship Id="rId26" Type="http://schemas.openxmlformats.org/officeDocument/2006/relationships/image" Target="../media/image30.wmf"/><Relationship Id="rId39" Type="http://schemas.openxmlformats.org/officeDocument/2006/relationships/oleObject" Target="../embeddings/oleObject36.bin"/><Relationship Id="rId3" Type="http://schemas.openxmlformats.org/officeDocument/2006/relationships/oleObject" Target="../embeddings/oleObject16.bin"/><Relationship Id="rId21" Type="http://schemas.openxmlformats.org/officeDocument/2006/relationships/oleObject" Target="../embeddings/oleObject25.bin"/><Relationship Id="rId34" Type="http://schemas.openxmlformats.org/officeDocument/2006/relationships/oleObject" Target="../embeddings/oleObject33.bin"/><Relationship Id="rId42" Type="http://schemas.openxmlformats.org/officeDocument/2006/relationships/image" Target="../media/image35.wmf"/><Relationship Id="rId7" Type="http://schemas.openxmlformats.org/officeDocument/2006/relationships/oleObject" Target="../embeddings/oleObject18.bin"/><Relationship Id="rId12" Type="http://schemas.openxmlformats.org/officeDocument/2006/relationships/image" Target="../media/image23.wmf"/><Relationship Id="rId17" Type="http://schemas.openxmlformats.org/officeDocument/2006/relationships/oleObject" Target="../embeddings/oleObject23.bin"/><Relationship Id="rId25" Type="http://schemas.openxmlformats.org/officeDocument/2006/relationships/oleObject" Target="../embeddings/oleObject27.bin"/><Relationship Id="rId33" Type="http://schemas.openxmlformats.org/officeDocument/2006/relationships/oleObject" Target="../embeddings/oleObject32.bin"/><Relationship Id="rId38" Type="http://schemas.openxmlformats.org/officeDocument/2006/relationships/image" Target="../media/image34.wmf"/><Relationship Id="rId46" Type="http://schemas.openxmlformats.org/officeDocument/2006/relationships/image" Target="../media/image38.png"/><Relationship Id="rId2" Type="http://schemas.openxmlformats.org/officeDocument/2006/relationships/slideLayout" Target="../slideLayouts/slideLayout2.xml"/><Relationship Id="rId16" Type="http://schemas.openxmlformats.org/officeDocument/2006/relationships/image" Target="../media/image25.wmf"/><Relationship Id="rId20" Type="http://schemas.openxmlformats.org/officeDocument/2006/relationships/image" Target="../media/image27.wmf"/><Relationship Id="rId29" Type="http://schemas.openxmlformats.org/officeDocument/2006/relationships/oleObject" Target="../embeddings/oleObject30.bin"/><Relationship Id="rId41" Type="http://schemas.openxmlformats.org/officeDocument/2006/relationships/oleObject" Target="../embeddings/oleObject38.bin"/><Relationship Id="rId1" Type="http://schemas.openxmlformats.org/officeDocument/2006/relationships/vmlDrawing" Target="../drawings/vmlDrawing3.vml"/><Relationship Id="rId6" Type="http://schemas.openxmlformats.org/officeDocument/2006/relationships/image" Target="../media/image20.wmf"/><Relationship Id="rId11" Type="http://schemas.openxmlformats.org/officeDocument/2006/relationships/oleObject" Target="../embeddings/oleObject20.bin"/><Relationship Id="rId24" Type="http://schemas.openxmlformats.org/officeDocument/2006/relationships/image" Target="../media/image29.wmf"/><Relationship Id="rId32" Type="http://schemas.openxmlformats.org/officeDocument/2006/relationships/image" Target="../media/image32.wmf"/><Relationship Id="rId37" Type="http://schemas.openxmlformats.org/officeDocument/2006/relationships/oleObject" Target="../embeddings/oleObject35.bin"/><Relationship Id="rId40" Type="http://schemas.openxmlformats.org/officeDocument/2006/relationships/oleObject" Target="../embeddings/oleObject37.bin"/><Relationship Id="rId45" Type="http://schemas.openxmlformats.org/officeDocument/2006/relationships/image" Target="../media/image37.png"/><Relationship Id="rId5" Type="http://schemas.openxmlformats.org/officeDocument/2006/relationships/oleObject" Target="../embeddings/oleObject17.bin"/><Relationship Id="rId15" Type="http://schemas.openxmlformats.org/officeDocument/2006/relationships/oleObject" Target="../embeddings/oleObject22.bin"/><Relationship Id="rId23" Type="http://schemas.openxmlformats.org/officeDocument/2006/relationships/oleObject" Target="../embeddings/oleObject26.bin"/><Relationship Id="rId28" Type="http://schemas.openxmlformats.org/officeDocument/2006/relationships/oleObject" Target="../embeddings/oleObject29.bin"/><Relationship Id="rId36" Type="http://schemas.openxmlformats.org/officeDocument/2006/relationships/oleObject" Target="../embeddings/oleObject34.bin"/><Relationship Id="rId10" Type="http://schemas.openxmlformats.org/officeDocument/2006/relationships/image" Target="../media/image22.wmf"/><Relationship Id="rId19" Type="http://schemas.openxmlformats.org/officeDocument/2006/relationships/oleObject" Target="../embeddings/oleObject24.bin"/><Relationship Id="rId31" Type="http://schemas.openxmlformats.org/officeDocument/2006/relationships/oleObject" Target="../embeddings/oleObject31.bin"/><Relationship Id="rId44" Type="http://schemas.openxmlformats.org/officeDocument/2006/relationships/image" Target="../media/image36.wmf"/><Relationship Id="rId4" Type="http://schemas.openxmlformats.org/officeDocument/2006/relationships/image" Target="../media/image19.wmf"/><Relationship Id="rId9" Type="http://schemas.openxmlformats.org/officeDocument/2006/relationships/oleObject" Target="../embeddings/oleObject19.bin"/><Relationship Id="rId14" Type="http://schemas.openxmlformats.org/officeDocument/2006/relationships/image" Target="../media/image24.wmf"/><Relationship Id="rId22" Type="http://schemas.openxmlformats.org/officeDocument/2006/relationships/image" Target="../media/image28.wmf"/><Relationship Id="rId27" Type="http://schemas.openxmlformats.org/officeDocument/2006/relationships/oleObject" Target="../embeddings/oleObject28.bin"/><Relationship Id="rId30" Type="http://schemas.openxmlformats.org/officeDocument/2006/relationships/image" Target="../media/image31.wmf"/><Relationship Id="rId35" Type="http://schemas.openxmlformats.org/officeDocument/2006/relationships/image" Target="../media/image33.wmf"/><Relationship Id="rId43" Type="http://schemas.openxmlformats.org/officeDocument/2006/relationships/oleObject" Target="../embeddings/oleObject39.bin"/></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file:///E:\&#37073;&#38634;&#33635;\&#35838;&#20214;\&#29289;&#29702;\2017&#26032;&#35838;&#26631;&#29256;&#29289;&#29702;&#25945;&#23398;&#35838;&#20214;&#65288;word&#65289;\16KBWLZ188.TIF" TargetMode="External"/><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EB1BAD0-A9F2-4292-AC1C-430F75BAE1F5}"/>
              </a:ext>
            </a:extLst>
          </p:cNvPr>
          <p:cNvSpPr>
            <a:spLocks noGrp="1"/>
          </p:cNvSpPr>
          <p:nvPr>
            <p:ph type="ctrTitle"/>
          </p:nvPr>
        </p:nvSpPr>
        <p:spPr/>
        <p:txBody>
          <a:bodyPr/>
          <a:lstStyle/>
          <a:p>
            <a:r>
              <a:rPr lang="en-US" altLang="zh-CN" dirty="0"/>
              <a:t>17</a:t>
            </a:r>
            <a:r>
              <a:rPr lang="zh-CN" altLang="en-US"/>
              <a:t>年一模讲评</a:t>
            </a:r>
          </a:p>
        </p:txBody>
      </p:sp>
      <p:sp>
        <p:nvSpPr>
          <p:cNvPr id="3" name="副标题 2">
            <a:extLst>
              <a:ext uri="{FF2B5EF4-FFF2-40B4-BE49-F238E27FC236}">
                <a16:creationId xmlns:a16="http://schemas.microsoft.com/office/drawing/2014/main" id="{1565F5E1-CFB6-4CCF-8D6F-3E1797F4565E}"/>
              </a:ext>
            </a:extLst>
          </p:cNvPr>
          <p:cNvSpPr>
            <a:spLocks noGrp="1"/>
          </p:cNvSpPr>
          <p:nvPr>
            <p:ph type="subTitle" idx="1"/>
          </p:nvPr>
        </p:nvSpPr>
        <p:spPr/>
        <p:txBody>
          <a:bodyPr/>
          <a:lstStyle/>
          <a:p>
            <a:endParaRPr lang="zh-CN" altLang="en-US"/>
          </a:p>
        </p:txBody>
      </p:sp>
    </p:spTree>
    <p:extLst>
      <p:ext uri="{BB962C8B-B14F-4D97-AF65-F5344CB8AC3E}">
        <p14:creationId xmlns:p14="http://schemas.microsoft.com/office/powerpoint/2010/main" val="34928294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97C8348-4F3D-4A65-B4E4-4317D9A3B50E}"/>
              </a:ext>
            </a:extLst>
          </p:cNvPr>
          <p:cNvSpPr>
            <a:spLocks noGrp="1"/>
          </p:cNvSpPr>
          <p:nvPr>
            <p:ph type="title"/>
          </p:nvPr>
        </p:nvSpPr>
        <p:spPr>
          <a:xfrm>
            <a:off x="1251678" y="382385"/>
            <a:ext cx="6922657" cy="877352"/>
          </a:xfrm>
        </p:spPr>
        <p:txBody>
          <a:bodyPr/>
          <a:lstStyle/>
          <a:p>
            <a:r>
              <a:rPr lang="zh-CN" altLang="en-US" dirty="0"/>
              <a:t>理想二极管</a:t>
            </a:r>
            <a:r>
              <a:rPr lang="en-US" altLang="zh-CN" dirty="0"/>
              <a:t>+</a:t>
            </a:r>
            <a:r>
              <a:rPr lang="zh-CN" altLang="en-US" dirty="0"/>
              <a:t>电路分析</a:t>
            </a:r>
          </a:p>
        </p:txBody>
      </p:sp>
      <p:sp>
        <p:nvSpPr>
          <p:cNvPr id="3" name="内容占位符 2">
            <a:extLst>
              <a:ext uri="{FF2B5EF4-FFF2-40B4-BE49-F238E27FC236}">
                <a16:creationId xmlns:a16="http://schemas.microsoft.com/office/drawing/2014/main" id="{79F7EF44-8E2A-4D1C-8E4D-355AF2F87E84}"/>
              </a:ext>
            </a:extLst>
          </p:cNvPr>
          <p:cNvSpPr>
            <a:spLocks noGrp="1"/>
          </p:cNvSpPr>
          <p:nvPr>
            <p:ph idx="1"/>
          </p:nvPr>
        </p:nvSpPr>
        <p:spPr>
          <a:xfrm>
            <a:off x="1266760" y="1490922"/>
            <a:ext cx="4342503" cy="1490442"/>
          </a:xfrm>
        </p:spPr>
        <p:txBody>
          <a:bodyPr/>
          <a:lstStyle/>
          <a:p>
            <a:r>
              <a:rPr lang="zh-CN" altLang="en-US" sz="3200" dirty="0"/>
              <a:t>正向小电阻（</a:t>
            </a:r>
            <a:r>
              <a:rPr lang="en-US" altLang="zh-CN" sz="3200" dirty="0"/>
              <a:t>0</a:t>
            </a:r>
            <a:r>
              <a:rPr lang="zh-CN" altLang="en-US" sz="3200" dirty="0"/>
              <a:t>）</a:t>
            </a:r>
            <a:endParaRPr lang="en-US" altLang="zh-CN" sz="3200" dirty="0"/>
          </a:p>
          <a:p>
            <a:r>
              <a:rPr lang="zh-CN" altLang="en-US" sz="3200" dirty="0"/>
              <a:t>反向大电阻（无限大</a:t>
            </a:r>
            <a:r>
              <a:rPr lang="zh-CN" altLang="en-US" dirty="0"/>
              <a:t>）</a:t>
            </a:r>
          </a:p>
        </p:txBody>
      </p:sp>
      <p:grpSp>
        <p:nvGrpSpPr>
          <p:cNvPr id="4" name="Group 2">
            <a:extLst>
              <a:ext uri="{FF2B5EF4-FFF2-40B4-BE49-F238E27FC236}">
                <a16:creationId xmlns:a16="http://schemas.microsoft.com/office/drawing/2014/main" id="{39CC9378-4E0F-45B5-997B-A4B4EA5A950B}"/>
              </a:ext>
            </a:extLst>
          </p:cNvPr>
          <p:cNvGrpSpPr>
            <a:grpSpLocks noChangeAspect="1"/>
          </p:cNvGrpSpPr>
          <p:nvPr/>
        </p:nvGrpSpPr>
        <p:grpSpPr bwMode="auto">
          <a:xfrm>
            <a:off x="7650761" y="1490922"/>
            <a:ext cx="3783755" cy="3390442"/>
            <a:chOff x="7560" y="13187"/>
            <a:chExt cx="2209" cy="1979"/>
          </a:xfrm>
        </p:grpSpPr>
        <p:graphicFrame>
          <p:nvGraphicFramePr>
            <p:cNvPr id="5" name="对象 4">
              <a:extLst>
                <a:ext uri="{FF2B5EF4-FFF2-40B4-BE49-F238E27FC236}">
                  <a16:creationId xmlns:a16="http://schemas.microsoft.com/office/drawing/2014/main" id="{91BF2BA3-A44A-4490-B26B-B0D4A614071C}"/>
                </a:ext>
              </a:extLst>
            </p:cNvPr>
            <p:cNvGraphicFramePr>
              <a:graphicFrameLocks noChangeAspect="1"/>
            </p:cNvGraphicFramePr>
            <p:nvPr/>
          </p:nvGraphicFramePr>
          <p:xfrm>
            <a:off x="7560" y="14922"/>
            <a:ext cx="221" cy="244"/>
          </p:xfrm>
          <a:graphic>
            <a:graphicData uri="http://schemas.openxmlformats.org/presentationml/2006/ole">
              <mc:AlternateContent xmlns:mc="http://schemas.openxmlformats.org/markup-compatibility/2006">
                <mc:Choice xmlns:v="urn:schemas-microsoft-com:vml" Requires="v">
                  <p:oleObj spid="_x0000_s1103" r:id="rId3" imgW="152268" imgH="164957" progId="">
                    <p:embed/>
                  </p:oleObj>
                </mc:Choice>
                <mc:Fallback>
                  <p:oleObj r:id="rId3" imgW="152268" imgH="164957"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0" y="14922"/>
                          <a:ext cx="221" cy="2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对象 5">
              <a:extLst>
                <a:ext uri="{FF2B5EF4-FFF2-40B4-BE49-F238E27FC236}">
                  <a16:creationId xmlns:a16="http://schemas.microsoft.com/office/drawing/2014/main" id="{0D5464BA-034F-4294-AAB6-E1F8441E816C}"/>
                </a:ext>
              </a:extLst>
            </p:cNvPr>
            <p:cNvGraphicFramePr>
              <a:graphicFrameLocks noChangeAspect="1"/>
            </p:cNvGraphicFramePr>
            <p:nvPr/>
          </p:nvGraphicFramePr>
          <p:xfrm>
            <a:off x="7563" y="13389"/>
            <a:ext cx="239" cy="244"/>
          </p:xfrm>
          <a:graphic>
            <a:graphicData uri="http://schemas.openxmlformats.org/presentationml/2006/ole">
              <mc:AlternateContent xmlns:mc="http://schemas.openxmlformats.org/markup-compatibility/2006">
                <mc:Choice xmlns:v="urn:schemas-microsoft-com:vml" Requires="v">
                  <p:oleObj spid="_x0000_s1104" r:id="rId5" imgW="164885" imgH="164885" progId="">
                    <p:embed/>
                  </p:oleObj>
                </mc:Choice>
                <mc:Fallback>
                  <p:oleObj r:id="rId5" imgW="164885" imgH="164885" progId="">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63" y="13389"/>
                          <a:ext cx="239" cy="2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对象 6">
              <a:extLst>
                <a:ext uri="{FF2B5EF4-FFF2-40B4-BE49-F238E27FC236}">
                  <a16:creationId xmlns:a16="http://schemas.microsoft.com/office/drawing/2014/main" id="{C99D27CE-8F31-410E-80C4-2D7D877BDBE1}"/>
                </a:ext>
              </a:extLst>
            </p:cNvPr>
            <p:cNvGraphicFramePr>
              <a:graphicFrameLocks noChangeAspect="1"/>
            </p:cNvGraphicFramePr>
            <p:nvPr/>
          </p:nvGraphicFramePr>
          <p:xfrm>
            <a:off x="8738" y="14006"/>
            <a:ext cx="221" cy="300"/>
          </p:xfrm>
          <a:graphic>
            <a:graphicData uri="http://schemas.openxmlformats.org/presentationml/2006/ole">
              <mc:AlternateContent xmlns:mc="http://schemas.openxmlformats.org/markup-compatibility/2006">
                <mc:Choice xmlns:v="urn:schemas-microsoft-com:vml" Requires="v">
                  <p:oleObj spid="_x0000_s1105" r:id="rId7" imgW="152268" imgH="203024" progId="">
                    <p:embed/>
                  </p:oleObj>
                </mc:Choice>
                <mc:Fallback>
                  <p:oleObj r:id="rId7" imgW="152268" imgH="203024" progId="">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 y="14006"/>
                          <a:ext cx="221" cy="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8" name="Group 6">
              <a:extLst>
                <a:ext uri="{FF2B5EF4-FFF2-40B4-BE49-F238E27FC236}">
                  <a16:creationId xmlns:a16="http://schemas.microsoft.com/office/drawing/2014/main" id="{85126CB5-0124-4C83-83F6-4AFEC00BF630}"/>
                </a:ext>
              </a:extLst>
            </p:cNvPr>
            <p:cNvGrpSpPr>
              <a:grpSpLocks noChangeAspect="1"/>
            </p:cNvGrpSpPr>
            <p:nvPr/>
          </p:nvGrpSpPr>
          <p:grpSpPr bwMode="auto">
            <a:xfrm>
              <a:off x="7792" y="13488"/>
              <a:ext cx="1977" cy="1587"/>
              <a:chOff x="8187" y="13332"/>
              <a:chExt cx="1977" cy="1587"/>
            </a:xfrm>
          </p:grpSpPr>
          <p:grpSp>
            <p:nvGrpSpPr>
              <p:cNvPr id="14" name="Group 7">
                <a:extLst>
                  <a:ext uri="{FF2B5EF4-FFF2-40B4-BE49-F238E27FC236}">
                    <a16:creationId xmlns:a16="http://schemas.microsoft.com/office/drawing/2014/main" id="{59BAA508-161B-4EF0-BD3D-368BA2694169}"/>
                  </a:ext>
                </a:extLst>
              </p:cNvPr>
              <p:cNvGrpSpPr>
                <a:grpSpLocks noChangeAspect="1"/>
              </p:cNvGrpSpPr>
              <p:nvPr/>
            </p:nvGrpSpPr>
            <p:grpSpPr bwMode="auto">
              <a:xfrm>
                <a:off x="8187" y="13332"/>
                <a:ext cx="1977" cy="1587"/>
                <a:chOff x="8187" y="13332"/>
                <a:chExt cx="1977" cy="1587"/>
              </a:xfrm>
            </p:grpSpPr>
            <p:cxnSp>
              <p:nvCxnSpPr>
                <p:cNvPr id="1032" name="AutoShape 8">
                  <a:extLst>
                    <a:ext uri="{FF2B5EF4-FFF2-40B4-BE49-F238E27FC236}">
                      <a16:creationId xmlns:a16="http://schemas.microsoft.com/office/drawing/2014/main" id="{39B9FFFE-DB6C-4BCE-9BEF-071EFEC37760}"/>
                    </a:ext>
                  </a:extLst>
                </p:cNvPr>
                <p:cNvCxnSpPr>
                  <a:cxnSpLocks noChangeAspect="1" noChangeShapeType="1"/>
                </p:cNvCxnSpPr>
                <p:nvPr/>
              </p:nvCxnSpPr>
              <p:spPr bwMode="auto">
                <a:xfrm>
                  <a:off x="9129" y="14125"/>
                  <a:ext cx="1020"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grpSp>
              <p:nvGrpSpPr>
                <p:cNvPr id="16" name="Group 9">
                  <a:extLst>
                    <a:ext uri="{FF2B5EF4-FFF2-40B4-BE49-F238E27FC236}">
                      <a16:creationId xmlns:a16="http://schemas.microsoft.com/office/drawing/2014/main" id="{0AFFB096-880A-4D7E-92B4-028BF610595E}"/>
                    </a:ext>
                  </a:extLst>
                </p:cNvPr>
                <p:cNvGrpSpPr>
                  <a:grpSpLocks noChangeAspect="1"/>
                </p:cNvGrpSpPr>
                <p:nvPr/>
              </p:nvGrpSpPr>
              <p:grpSpPr bwMode="auto">
                <a:xfrm>
                  <a:off x="8851" y="13332"/>
                  <a:ext cx="287" cy="1587"/>
                  <a:chOff x="8851" y="13332"/>
                  <a:chExt cx="287" cy="1587"/>
                </a:xfrm>
              </p:grpSpPr>
              <p:cxnSp>
                <p:nvCxnSpPr>
                  <p:cNvPr id="1034" name="Line 865">
                    <a:extLst>
                      <a:ext uri="{FF2B5EF4-FFF2-40B4-BE49-F238E27FC236}">
                        <a16:creationId xmlns:a16="http://schemas.microsoft.com/office/drawing/2014/main" id="{3BBF4269-8BA8-4C3F-880C-B965AD7A9D93}"/>
                      </a:ext>
                    </a:extLst>
                  </p:cNvPr>
                  <p:cNvCxnSpPr>
                    <a:cxnSpLocks noChangeAspect="1" noChangeShapeType="1"/>
                  </p:cNvCxnSpPr>
                  <p:nvPr/>
                </p:nvCxnSpPr>
                <p:spPr bwMode="auto">
                  <a:xfrm>
                    <a:off x="8993" y="13332"/>
                    <a:ext cx="0" cy="1587"/>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cxnSp>
              <p:grpSp>
                <p:nvGrpSpPr>
                  <p:cNvPr id="29" name="Group 11">
                    <a:extLst>
                      <a:ext uri="{FF2B5EF4-FFF2-40B4-BE49-F238E27FC236}">
                        <a16:creationId xmlns:a16="http://schemas.microsoft.com/office/drawing/2014/main" id="{8705D9DE-225D-43D5-B52A-C8FE3ADAD072}"/>
                      </a:ext>
                    </a:extLst>
                  </p:cNvPr>
                  <p:cNvGrpSpPr>
                    <a:grpSpLocks noChangeAspect="1"/>
                  </p:cNvGrpSpPr>
                  <p:nvPr/>
                </p:nvGrpSpPr>
                <p:grpSpPr bwMode="auto">
                  <a:xfrm>
                    <a:off x="8851" y="13358"/>
                    <a:ext cx="88" cy="1534"/>
                    <a:chOff x="8851" y="13354"/>
                    <a:chExt cx="88" cy="1534"/>
                  </a:xfrm>
                </p:grpSpPr>
                <p:grpSp>
                  <p:nvGrpSpPr>
                    <p:cNvPr id="1035" name="Group 853">
                      <a:extLst>
                        <a:ext uri="{FF2B5EF4-FFF2-40B4-BE49-F238E27FC236}">
                          <a16:creationId xmlns:a16="http://schemas.microsoft.com/office/drawing/2014/main" id="{3442227A-5801-4E71-8E0C-ADC94692F792}"/>
                        </a:ext>
                      </a:extLst>
                    </p:cNvPr>
                    <p:cNvGrpSpPr>
                      <a:grpSpLocks noChangeAspect="1"/>
                    </p:cNvGrpSpPr>
                    <p:nvPr/>
                  </p:nvGrpSpPr>
                  <p:grpSpPr bwMode="auto">
                    <a:xfrm>
                      <a:off x="8853" y="13354"/>
                      <a:ext cx="86" cy="850"/>
                      <a:chOff x="2649" y="2436"/>
                      <a:chExt cx="546" cy="5069"/>
                    </a:xfrm>
                  </p:grpSpPr>
                  <p:sp>
                    <p:nvSpPr>
                      <p:cNvPr id="1041" name="Arc 854">
                        <a:extLst>
                          <a:ext uri="{FF2B5EF4-FFF2-40B4-BE49-F238E27FC236}">
                            <a16:creationId xmlns:a16="http://schemas.microsoft.com/office/drawing/2014/main" id="{A7219233-1A66-4574-9406-C38B02CAF62C}"/>
                          </a:ext>
                        </a:extLst>
                      </p:cNvPr>
                      <p:cNvSpPr>
                        <a:spLocks noChangeAspect="1"/>
                      </p:cNvSpPr>
                      <p:nvPr/>
                    </p:nvSpPr>
                    <p:spPr bwMode="auto">
                      <a:xfrm>
                        <a:off x="2649" y="2436"/>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2" name="Arc 855">
                        <a:extLst>
                          <a:ext uri="{FF2B5EF4-FFF2-40B4-BE49-F238E27FC236}">
                            <a16:creationId xmlns:a16="http://schemas.microsoft.com/office/drawing/2014/main" id="{ACDA4848-94AE-49DE-B46C-8004E6A5637F}"/>
                          </a:ext>
                        </a:extLst>
                      </p:cNvPr>
                      <p:cNvSpPr>
                        <a:spLocks noChangeAspect="1"/>
                      </p:cNvSpPr>
                      <p:nvPr/>
                    </p:nvSpPr>
                    <p:spPr bwMode="auto">
                      <a:xfrm>
                        <a:off x="2649" y="344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3" name="Arc 856">
                        <a:extLst>
                          <a:ext uri="{FF2B5EF4-FFF2-40B4-BE49-F238E27FC236}">
                            <a16:creationId xmlns:a16="http://schemas.microsoft.com/office/drawing/2014/main" id="{FEEBDF49-047A-4549-B96E-0AF4569BB9F2}"/>
                          </a:ext>
                        </a:extLst>
                      </p:cNvPr>
                      <p:cNvSpPr>
                        <a:spLocks noChangeAspect="1"/>
                      </p:cNvSpPr>
                      <p:nvPr/>
                    </p:nvSpPr>
                    <p:spPr bwMode="auto">
                      <a:xfrm>
                        <a:off x="2649" y="650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4" name="Arc 857">
                        <a:extLst>
                          <a:ext uri="{FF2B5EF4-FFF2-40B4-BE49-F238E27FC236}">
                            <a16:creationId xmlns:a16="http://schemas.microsoft.com/office/drawing/2014/main" id="{820B5C1B-9D3D-4134-9FB3-0B013E7214A7}"/>
                          </a:ext>
                        </a:extLst>
                      </p:cNvPr>
                      <p:cNvSpPr>
                        <a:spLocks noChangeAspect="1"/>
                      </p:cNvSpPr>
                      <p:nvPr/>
                    </p:nvSpPr>
                    <p:spPr bwMode="auto">
                      <a:xfrm>
                        <a:off x="2649" y="548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5" name="Arc 858">
                        <a:extLst>
                          <a:ext uri="{FF2B5EF4-FFF2-40B4-BE49-F238E27FC236}">
                            <a16:creationId xmlns:a16="http://schemas.microsoft.com/office/drawing/2014/main" id="{25CC8480-5CFF-4DE7-B007-8162B6AD8C9D}"/>
                          </a:ext>
                        </a:extLst>
                      </p:cNvPr>
                      <p:cNvSpPr>
                        <a:spLocks noChangeAspect="1"/>
                      </p:cNvSpPr>
                      <p:nvPr/>
                    </p:nvSpPr>
                    <p:spPr bwMode="auto">
                      <a:xfrm>
                        <a:off x="2664" y="446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36" name="Group 18">
                      <a:extLst>
                        <a:ext uri="{FF2B5EF4-FFF2-40B4-BE49-F238E27FC236}">
                          <a16:creationId xmlns:a16="http://schemas.microsoft.com/office/drawing/2014/main" id="{8FA5E582-D475-46F9-A389-BF66C9B69E31}"/>
                        </a:ext>
                      </a:extLst>
                    </p:cNvPr>
                    <p:cNvGrpSpPr>
                      <a:grpSpLocks noChangeAspect="1"/>
                    </p:cNvGrpSpPr>
                    <p:nvPr/>
                  </p:nvGrpSpPr>
                  <p:grpSpPr bwMode="auto">
                    <a:xfrm>
                      <a:off x="8853" y="14207"/>
                      <a:ext cx="86" cy="510"/>
                      <a:chOff x="8853" y="14207"/>
                      <a:chExt cx="86" cy="510"/>
                    </a:xfrm>
                  </p:grpSpPr>
                  <p:sp>
                    <p:nvSpPr>
                      <p:cNvPr id="1038" name="Arc 856">
                        <a:extLst>
                          <a:ext uri="{FF2B5EF4-FFF2-40B4-BE49-F238E27FC236}">
                            <a16:creationId xmlns:a16="http://schemas.microsoft.com/office/drawing/2014/main" id="{05555E46-6B4C-4DCE-A147-4AC07E599176}"/>
                          </a:ext>
                        </a:extLst>
                      </p:cNvPr>
                      <p:cNvSpPr>
                        <a:spLocks noChangeAspect="1"/>
                      </p:cNvSpPr>
                      <p:nvPr/>
                    </p:nvSpPr>
                    <p:spPr bwMode="auto">
                      <a:xfrm>
                        <a:off x="8853" y="14549"/>
                        <a:ext cx="84" cy="168"/>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39" name="Arc 857">
                        <a:extLst>
                          <a:ext uri="{FF2B5EF4-FFF2-40B4-BE49-F238E27FC236}">
                            <a16:creationId xmlns:a16="http://schemas.microsoft.com/office/drawing/2014/main" id="{E4A1A87D-82F8-4E7B-8FD0-9820757697DA}"/>
                          </a:ext>
                        </a:extLst>
                      </p:cNvPr>
                      <p:cNvSpPr>
                        <a:spLocks noChangeAspect="1"/>
                      </p:cNvSpPr>
                      <p:nvPr/>
                    </p:nvSpPr>
                    <p:spPr bwMode="auto">
                      <a:xfrm>
                        <a:off x="8853" y="14378"/>
                        <a:ext cx="84" cy="168"/>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40" name="Arc 858">
                        <a:extLst>
                          <a:ext uri="{FF2B5EF4-FFF2-40B4-BE49-F238E27FC236}">
                            <a16:creationId xmlns:a16="http://schemas.microsoft.com/office/drawing/2014/main" id="{71398054-32FB-4DF7-A5AC-41D9490997BF}"/>
                          </a:ext>
                        </a:extLst>
                      </p:cNvPr>
                      <p:cNvSpPr>
                        <a:spLocks noChangeAspect="1"/>
                      </p:cNvSpPr>
                      <p:nvPr/>
                    </p:nvSpPr>
                    <p:spPr bwMode="auto">
                      <a:xfrm>
                        <a:off x="8855" y="14207"/>
                        <a:ext cx="84" cy="168"/>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37" name="Arc 857">
                      <a:extLst>
                        <a:ext uri="{FF2B5EF4-FFF2-40B4-BE49-F238E27FC236}">
                          <a16:creationId xmlns:a16="http://schemas.microsoft.com/office/drawing/2014/main" id="{7959E52F-2C15-494F-88D5-814658EEAB3C}"/>
                        </a:ext>
                      </a:extLst>
                    </p:cNvPr>
                    <p:cNvSpPr>
                      <a:spLocks noChangeAspect="1"/>
                    </p:cNvSpPr>
                    <p:nvPr/>
                  </p:nvSpPr>
                  <p:spPr bwMode="auto">
                    <a:xfrm>
                      <a:off x="8851" y="14720"/>
                      <a:ext cx="84" cy="168"/>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0" name="Group 23">
                    <a:extLst>
                      <a:ext uri="{FF2B5EF4-FFF2-40B4-BE49-F238E27FC236}">
                        <a16:creationId xmlns:a16="http://schemas.microsoft.com/office/drawing/2014/main" id="{A9564427-4B88-4158-BC6A-237EB1D0BAAC}"/>
                      </a:ext>
                    </a:extLst>
                  </p:cNvPr>
                  <p:cNvGrpSpPr>
                    <a:grpSpLocks noChangeAspect="1"/>
                  </p:cNvGrpSpPr>
                  <p:nvPr/>
                </p:nvGrpSpPr>
                <p:grpSpPr bwMode="auto">
                  <a:xfrm>
                    <a:off x="9050" y="13445"/>
                    <a:ext cx="88" cy="1360"/>
                    <a:chOff x="9050" y="13347"/>
                    <a:chExt cx="88" cy="1360"/>
                  </a:xfrm>
                </p:grpSpPr>
                <p:grpSp>
                  <p:nvGrpSpPr>
                    <p:cNvPr id="31" name="Group 859">
                      <a:extLst>
                        <a:ext uri="{FF2B5EF4-FFF2-40B4-BE49-F238E27FC236}">
                          <a16:creationId xmlns:a16="http://schemas.microsoft.com/office/drawing/2014/main" id="{196C05F0-44D9-4531-B746-D0D251DC1144}"/>
                        </a:ext>
                      </a:extLst>
                    </p:cNvPr>
                    <p:cNvGrpSpPr>
                      <a:grpSpLocks noChangeAspect="1"/>
                    </p:cNvGrpSpPr>
                    <p:nvPr/>
                  </p:nvGrpSpPr>
                  <p:grpSpPr bwMode="auto">
                    <a:xfrm flipH="1">
                      <a:off x="9050" y="13347"/>
                      <a:ext cx="86" cy="849"/>
                      <a:chOff x="2649" y="2436"/>
                      <a:chExt cx="546" cy="5069"/>
                    </a:xfrm>
                  </p:grpSpPr>
                  <p:sp>
                    <p:nvSpPr>
                      <p:cNvPr id="1028" name="Arc 860">
                        <a:extLst>
                          <a:ext uri="{FF2B5EF4-FFF2-40B4-BE49-F238E27FC236}">
                            <a16:creationId xmlns:a16="http://schemas.microsoft.com/office/drawing/2014/main" id="{2D82AB5C-478E-4AAC-9491-C8D34C386A33}"/>
                          </a:ext>
                        </a:extLst>
                      </p:cNvPr>
                      <p:cNvSpPr>
                        <a:spLocks noChangeAspect="1"/>
                      </p:cNvSpPr>
                      <p:nvPr/>
                    </p:nvSpPr>
                    <p:spPr bwMode="auto">
                      <a:xfrm>
                        <a:off x="2649" y="2436"/>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29" name="Arc 861">
                        <a:extLst>
                          <a:ext uri="{FF2B5EF4-FFF2-40B4-BE49-F238E27FC236}">
                            <a16:creationId xmlns:a16="http://schemas.microsoft.com/office/drawing/2014/main" id="{4A41AEFC-43F4-4DC4-A1C7-0CA45D7C3206}"/>
                          </a:ext>
                        </a:extLst>
                      </p:cNvPr>
                      <p:cNvSpPr>
                        <a:spLocks noChangeAspect="1"/>
                      </p:cNvSpPr>
                      <p:nvPr/>
                    </p:nvSpPr>
                    <p:spPr bwMode="auto">
                      <a:xfrm>
                        <a:off x="2649" y="344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30" name="Arc 862">
                        <a:extLst>
                          <a:ext uri="{FF2B5EF4-FFF2-40B4-BE49-F238E27FC236}">
                            <a16:creationId xmlns:a16="http://schemas.microsoft.com/office/drawing/2014/main" id="{21018092-7CCE-470D-B54F-CCEC0A5AD31C}"/>
                          </a:ext>
                        </a:extLst>
                      </p:cNvPr>
                      <p:cNvSpPr>
                        <a:spLocks noChangeAspect="1"/>
                      </p:cNvSpPr>
                      <p:nvPr/>
                    </p:nvSpPr>
                    <p:spPr bwMode="auto">
                      <a:xfrm>
                        <a:off x="2649" y="650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31" name="Arc 863">
                        <a:extLst>
                          <a:ext uri="{FF2B5EF4-FFF2-40B4-BE49-F238E27FC236}">
                            <a16:creationId xmlns:a16="http://schemas.microsoft.com/office/drawing/2014/main" id="{D4C06E23-0509-4106-B8BF-FB5BDF34711E}"/>
                          </a:ext>
                        </a:extLst>
                      </p:cNvPr>
                      <p:cNvSpPr>
                        <a:spLocks noChangeAspect="1"/>
                      </p:cNvSpPr>
                      <p:nvPr/>
                    </p:nvSpPr>
                    <p:spPr bwMode="auto">
                      <a:xfrm>
                        <a:off x="2649" y="548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33" name="Arc 864">
                        <a:extLst>
                          <a:ext uri="{FF2B5EF4-FFF2-40B4-BE49-F238E27FC236}">
                            <a16:creationId xmlns:a16="http://schemas.microsoft.com/office/drawing/2014/main" id="{EED7A724-EFDC-4188-8A7D-6FAFCC742927}"/>
                          </a:ext>
                        </a:extLst>
                      </p:cNvPr>
                      <p:cNvSpPr>
                        <a:spLocks noChangeAspect="1"/>
                      </p:cNvSpPr>
                      <p:nvPr/>
                    </p:nvSpPr>
                    <p:spPr bwMode="auto">
                      <a:xfrm>
                        <a:off x="2664" y="4461"/>
                        <a:ext cx="531" cy="1004"/>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24" name="Group 30">
                      <a:extLst>
                        <a:ext uri="{FF2B5EF4-FFF2-40B4-BE49-F238E27FC236}">
                          <a16:creationId xmlns:a16="http://schemas.microsoft.com/office/drawing/2014/main" id="{AEE74E92-633C-4C15-9158-1C9E8ED977A5}"/>
                        </a:ext>
                      </a:extLst>
                    </p:cNvPr>
                    <p:cNvGrpSpPr>
                      <a:grpSpLocks noChangeAspect="1"/>
                    </p:cNvGrpSpPr>
                    <p:nvPr/>
                  </p:nvGrpSpPr>
                  <p:grpSpPr bwMode="auto">
                    <a:xfrm>
                      <a:off x="9052" y="14197"/>
                      <a:ext cx="86" cy="510"/>
                      <a:chOff x="9052" y="14197"/>
                      <a:chExt cx="86" cy="510"/>
                    </a:xfrm>
                  </p:grpSpPr>
                  <p:sp>
                    <p:nvSpPr>
                      <p:cNvPr id="1025" name="Arc 861">
                        <a:extLst>
                          <a:ext uri="{FF2B5EF4-FFF2-40B4-BE49-F238E27FC236}">
                            <a16:creationId xmlns:a16="http://schemas.microsoft.com/office/drawing/2014/main" id="{19593F2C-5DC9-48F5-A36E-1F36D5A39724}"/>
                          </a:ext>
                        </a:extLst>
                      </p:cNvPr>
                      <p:cNvSpPr>
                        <a:spLocks noChangeAspect="1"/>
                      </p:cNvSpPr>
                      <p:nvPr/>
                    </p:nvSpPr>
                    <p:spPr bwMode="auto">
                      <a:xfrm flipH="1">
                        <a:off x="9054" y="14197"/>
                        <a:ext cx="84" cy="168"/>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26" name="Arc 863">
                        <a:extLst>
                          <a:ext uri="{FF2B5EF4-FFF2-40B4-BE49-F238E27FC236}">
                            <a16:creationId xmlns:a16="http://schemas.microsoft.com/office/drawing/2014/main" id="{A44E716B-D46E-4626-BD6C-08A0EAEE22E1}"/>
                          </a:ext>
                        </a:extLst>
                      </p:cNvPr>
                      <p:cNvSpPr>
                        <a:spLocks noChangeAspect="1"/>
                      </p:cNvSpPr>
                      <p:nvPr/>
                    </p:nvSpPr>
                    <p:spPr bwMode="auto">
                      <a:xfrm flipH="1">
                        <a:off x="9054" y="14539"/>
                        <a:ext cx="84" cy="168"/>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027" name="Arc 864">
                        <a:extLst>
                          <a:ext uri="{FF2B5EF4-FFF2-40B4-BE49-F238E27FC236}">
                            <a16:creationId xmlns:a16="http://schemas.microsoft.com/office/drawing/2014/main" id="{B2EFDA05-5642-4811-A1DA-8EF3ABBA2E22}"/>
                          </a:ext>
                        </a:extLst>
                      </p:cNvPr>
                      <p:cNvSpPr>
                        <a:spLocks noChangeAspect="1"/>
                      </p:cNvSpPr>
                      <p:nvPr/>
                    </p:nvSpPr>
                    <p:spPr bwMode="auto">
                      <a:xfrm flipH="1">
                        <a:off x="9052" y="14368"/>
                        <a:ext cx="84" cy="168"/>
                      </a:xfrm>
                      <a:custGeom>
                        <a:avLst/>
                        <a:gdLst>
                          <a:gd name="T0" fmla="*/ 29 w 22830"/>
                          <a:gd name="T1" fmla="*/ 0 h 43200"/>
                          <a:gd name="T2" fmla="*/ 0 w 22830"/>
                          <a:gd name="T3" fmla="*/ 1003 h 43200"/>
                          <a:gd name="T4" fmla="*/ 29 w 22830"/>
                          <a:gd name="T5" fmla="*/ 502 h 43200"/>
                          <a:gd name="T6" fmla="*/ 0 60000 65536"/>
                          <a:gd name="T7" fmla="*/ 0 60000 65536"/>
                          <a:gd name="T8" fmla="*/ 0 60000 65536"/>
                        </a:gdLst>
                        <a:ahLst/>
                        <a:cxnLst>
                          <a:cxn ang="T6">
                            <a:pos x="T0" y="T1"/>
                          </a:cxn>
                          <a:cxn ang="T7">
                            <a:pos x="T2" y="T3"/>
                          </a:cxn>
                          <a:cxn ang="T8">
                            <a:pos x="T4" y="T5"/>
                          </a:cxn>
                        </a:cxnLst>
                        <a:rect l="0" t="0" r="r" b="b"/>
                        <a:pathLst>
                          <a:path w="22830" h="43200" fill="none" extrusionOk="0">
                            <a:moveTo>
                              <a:pt x="1229" y="0"/>
                            </a:moveTo>
                            <a:cubicBezTo>
                              <a:pt x="13159" y="0"/>
                              <a:pt x="22830" y="9670"/>
                              <a:pt x="22830" y="21600"/>
                            </a:cubicBezTo>
                            <a:cubicBezTo>
                              <a:pt x="22830" y="33529"/>
                              <a:pt x="13159" y="43200"/>
                              <a:pt x="1230" y="43200"/>
                            </a:cubicBezTo>
                            <a:cubicBezTo>
                              <a:pt x="819" y="43200"/>
                              <a:pt x="409" y="43188"/>
                              <a:pt x="0" y="43164"/>
                            </a:cubicBezTo>
                          </a:path>
                          <a:path w="22830" h="43200" stroke="0" extrusionOk="0">
                            <a:moveTo>
                              <a:pt x="1229" y="0"/>
                            </a:moveTo>
                            <a:cubicBezTo>
                              <a:pt x="13159" y="0"/>
                              <a:pt x="22830" y="9670"/>
                              <a:pt x="22830" y="21600"/>
                            </a:cubicBezTo>
                            <a:cubicBezTo>
                              <a:pt x="22830" y="33529"/>
                              <a:pt x="13159" y="43200"/>
                              <a:pt x="1230" y="43200"/>
                            </a:cubicBezTo>
                            <a:cubicBezTo>
                              <a:pt x="819" y="43200"/>
                              <a:pt x="409" y="43188"/>
                              <a:pt x="0" y="43164"/>
                            </a:cubicBezTo>
                            <a:lnTo>
                              <a:pt x="1230" y="21600"/>
                            </a:lnTo>
                            <a:lnTo>
                              <a:pt x="1229" y="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sp>
              <p:nvSpPr>
                <p:cNvPr id="17" name="Rectangle 34">
                  <a:extLst>
                    <a:ext uri="{FF2B5EF4-FFF2-40B4-BE49-F238E27FC236}">
                      <a16:creationId xmlns:a16="http://schemas.microsoft.com/office/drawing/2014/main" id="{5B292DEB-E15B-4ECB-AC0B-8EDEF5DEBBD9}"/>
                    </a:ext>
                  </a:extLst>
                </p:cNvPr>
                <p:cNvSpPr>
                  <a:spLocks noChangeAspect="1" noChangeArrowheads="1"/>
                </p:cNvSpPr>
                <p:nvPr/>
              </p:nvSpPr>
              <p:spPr bwMode="auto">
                <a:xfrm>
                  <a:off x="9453" y="14074"/>
                  <a:ext cx="340" cy="102"/>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8" name="Freeform 35">
                  <a:extLst>
                    <a:ext uri="{FF2B5EF4-FFF2-40B4-BE49-F238E27FC236}">
                      <a16:creationId xmlns:a16="http://schemas.microsoft.com/office/drawing/2014/main" id="{093939E2-D244-4B9C-86E9-79082ACF7BA4}"/>
                    </a:ext>
                  </a:extLst>
                </p:cNvPr>
                <p:cNvSpPr>
                  <a:spLocks noChangeAspect="1"/>
                </p:cNvSpPr>
                <p:nvPr/>
              </p:nvSpPr>
              <p:spPr bwMode="auto">
                <a:xfrm>
                  <a:off x="9126" y="13444"/>
                  <a:ext cx="1023" cy="1361"/>
                </a:xfrm>
                <a:custGeom>
                  <a:avLst/>
                  <a:gdLst>
                    <a:gd name="T0" fmla="*/ 0 w 1040"/>
                    <a:gd name="T1" fmla="*/ 0 h 1344"/>
                    <a:gd name="T2" fmla="*/ 1040 w 1040"/>
                    <a:gd name="T3" fmla="*/ 0 h 1344"/>
                    <a:gd name="T4" fmla="*/ 1040 w 1040"/>
                    <a:gd name="T5" fmla="*/ 1344 h 1344"/>
                    <a:gd name="T6" fmla="*/ 6 w 1040"/>
                    <a:gd name="T7" fmla="*/ 1344 h 1344"/>
                  </a:gdLst>
                  <a:ahLst/>
                  <a:cxnLst>
                    <a:cxn ang="0">
                      <a:pos x="T0" y="T1"/>
                    </a:cxn>
                    <a:cxn ang="0">
                      <a:pos x="T2" y="T3"/>
                    </a:cxn>
                    <a:cxn ang="0">
                      <a:pos x="T4" y="T5"/>
                    </a:cxn>
                    <a:cxn ang="0">
                      <a:pos x="T6" y="T7"/>
                    </a:cxn>
                  </a:cxnLst>
                  <a:rect l="0" t="0" r="r" b="b"/>
                  <a:pathLst>
                    <a:path w="1040" h="1344">
                      <a:moveTo>
                        <a:pt x="0" y="0"/>
                      </a:moveTo>
                      <a:lnTo>
                        <a:pt x="1040" y="0"/>
                      </a:lnTo>
                      <a:lnTo>
                        <a:pt x="1040" y="1344"/>
                      </a:lnTo>
                      <a:lnTo>
                        <a:pt x="6" y="1344"/>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36">
                  <a:extLst>
                    <a:ext uri="{FF2B5EF4-FFF2-40B4-BE49-F238E27FC236}">
                      <a16:creationId xmlns:a16="http://schemas.microsoft.com/office/drawing/2014/main" id="{582045D8-6A18-4BE7-AB84-C87C3FDE7C9C}"/>
                    </a:ext>
                  </a:extLst>
                </p:cNvPr>
                <p:cNvSpPr>
                  <a:spLocks noChangeAspect="1" noChangeArrowheads="1"/>
                </p:cNvSpPr>
                <p:nvPr/>
              </p:nvSpPr>
              <p:spPr bwMode="auto">
                <a:xfrm>
                  <a:off x="10130" y="14107"/>
                  <a:ext cx="34" cy="34"/>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20" name="xjhdx17">
                  <a:extLst>
                    <a:ext uri="{FF2B5EF4-FFF2-40B4-BE49-F238E27FC236}">
                      <a16:creationId xmlns:a16="http://schemas.microsoft.com/office/drawing/2014/main" id="{13AFA232-9683-4CF2-8C81-D80D8C530D77}"/>
                    </a:ext>
                  </a:extLst>
                </p:cNvPr>
                <p:cNvGrpSpPr>
                  <a:grpSpLocks noChangeAspect="1"/>
                </p:cNvGrpSpPr>
                <p:nvPr/>
              </p:nvGrpSpPr>
              <p:grpSpPr bwMode="auto">
                <a:xfrm rot="5400000">
                  <a:off x="9523" y="13360"/>
                  <a:ext cx="202" cy="165"/>
                  <a:chOff x="5757" y="2844"/>
                  <a:chExt cx="263" cy="215"/>
                </a:xfrm>
              </p:grpSpPr>
              <p:sp>
                <p:nvSpPr>
                  <p:cNvPr id="28" name="AutoShape 820">
                    <a:extLst>
                      <a:ext uri="{FF2B5EF4-FFF2-40B4-BE49-F238E27FC236}">
                        <a16:creationId xmlns:a16="http://schemas.microsoft.com/office/drawing/2014/main" id="{58BCC4A1-280B-41D0-8B9C-2A33A5383763}"/>
                      </a:ext>
                    </a:extLst>
                  </p:cNvPr>
                  <p:cNvSpPr>
                    <a:spLocks noChangeAspect="1" noChangeArrowheads="1"/>
                  </p:cNvSpPr>
                  <p:nvPr/>
                </p:nvSpPr>
                <p:spPr bwMode="auto">
                  <a:xfrm>
                    <a:off x="5760" y="2844"/>
                    <a:ext cx="250" cy="215"/>
                  </a:xfrm>
                  <a:prstGeom prst="triangle">
                    <a:avLst>
                      <a:gd name="adj" fmla="val 50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cxnSp>
                <p:nvCxnSpPr>
                  <p:cNvPr id="1063" name="Line 821">
                    <a:extLst>
                      <a:ext uri="{FF2B5EF4-FFF2-40B4-BE49-F238E27FC236}">
                        <a16:creationId xmlns:a16="http://schemas.microsoft.com/office/drawing/2014/main" id="{E678E1DC-767A-4F56-8BE6-57D252E3CB7C}"/>
                      </a:ext>
                    </a:extLst>
                  </p:cNvPr>
                  <p:cNvCxnSpPr>
                    <a:cxnSpLocks noChangeAspect="1" noChangeShapeType="1"/>
                  </p:cNvCxnSpPr>
                  <p:nvPr/>
                </p:nvCxnSpPr>
                <p:spPr bwMode="auto">
                  <a:xfrm>
                    <a:off x="5757" y="2844"/>
                    <a:ext cx="26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cxnSp>
            </p:grpSp>
            <p:grpSp>
              <p:nvGrpSpPr>
                <p:cNvPr id="21" name="xjhdx17">
                  <a:extLst>
                    <a:ext uri="{FF2B5EF4-FFF2-40B4-BE49-F238E27FC236}">
                      <a16:creationId xmlns:a16="http://schemas.microsoft.com/office/drawing/2014/main" id="{9BE18B5D-B96F-4C3A-8E15-E9816FF66C7E}"/>
                    </a:ext>
                  </a:extLst>
                </p:cNvPr>
                <p:cNvGrpSpPr>
                  <a:grpSpLocks noChangeAspect="1"/>
                </p:cNvGrpSpPr>
                <p:nvPr/>
              </p:nvGrpSpPr>
              <p:grpSpPr bwMode="auto">
                <a:xfrm rot="5400000">
                  <a:off x="9523" y="14724"/>
                  <a:ext cx="202" cy="165"/>
                  <a:chOff x="5757" y="2844"/>
                  <a:chExt cx="263" cy="215"/>
                </a:xfrm>
              </p:grpSpPr>
              <p:sp>
                <p:nvSpPr>
                  <p:cNvPr id="26" name="AutoShape 820">
                    <a:extLst>
                      <a:ext uri="{FF2B5EF4-FFF2-40B4-BE49-F238E27FC236}">
                        <a16:creationId xmlns:a16="http://schemas.microsoft.com/office/drawing/2014/main" id="{385D8EB2-1A7E-4B0A-8EBF-E2B806E0841A}"/>
                      </a:ext>
                    </a:extLst>
                  </p:cNvPr>
                  <p:cNvSpPr>
                    <a:spLocks noChangeAspect="1" noChangeArrowheads="1"/>
                  </p:cNvSpPr>
                  <p:nvPr/>
                </p:nvSpPr>
                <p:spPr bwMode="auto">
                  <a:xfrm>
                    <a:off x="5760" y="2844"/>
                    <a:ext cx="250" cy="215"/>
                  </a:xfrm>
                  <a:prstGeom prst="triangle">
                    <a:avLst>
                      <a:gd name="adj" fmla="val 50000"/>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Line 821">
                    <a:extLst>
                      <a:ext uri="{FF2B5EF4-FFF2-40B4-BE49-F238E27FC236}">
                        <a16:creationId xmlns:a16="http://schemas.microsoft.com/office/drawing/2014/main" id="{5F3472C2-D448-4C5A-8861-4CB3712248B0}"/>
                      </a:ext>
                    </a:extLst>
                  </p:cNvPr>
                  <p:cNvSpPr>
                    <a:spLocks noChangeAspect="1" noChangeShapeType="1"/>
                  </p:cNvSpPr>
                  <p:nvPr/>
                </p:nvSpPr>
                <p:spPr bwMode="auto">
                  <a:xfrm>
                    <a:off x="5757" y="2844"/>
                    <a:ext cx="263"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2" name="Group 43">
                  <a:extLst>
                    <a:ext uri="{FF2B5EF4-FFF2-40B4-BE49-F238E27FC236}">
                      <a16:creationId xmlns:a16="http://schemas.microsoft.com/office/drawing/2014/main" id="{19FB7D4E-C9D2-49A3-885A-2F2C03D5CE85}"/>
                    </a:ext>
                  </a:extLst>
                </p:cNvPr>
                <p:cNvGrpSpPr>
                  <a:grpSpLocks noChangeAspect="1"/>
                </p:cNvGrpSpPr>
                <p:nvPr/>
              </p:nvGrpSpPr>
              <p:grpSpPr bwMode="auto">
                <a:xfrm>
                  <a:off x="8190" y="13334"/>
                  <a:ext cx="668" cy="45"/>
                  <a:chOff x="8190" y="13334"/>
                  <a:chExt cx="668" cy="45"/>
                </a:xfrm>
              </p:grpSpPr>
              <p:cxnSp>
                <p:nvCxnSpPr>
                  <p:cNvPr id="1068" name="AutoShape 44">
                    <a:extLst>
                      <a:ext uri="{FF2B5EF4-FFF2-40B4-BE49-F238E27FC236}">
                        <a16:creationId xmlns:a16="http://schemas.microsoft.com/office/drawing/2014/main" id="{6675BE57-3ECB-42B9-9C43-B870B895EB58}"/>
                      </a:ext>
                    </a:extLst>
                  </p:cNvPr>
                  <p:cNvCxnSpPr>
                    <a:cxnSpLocks noChangeAspect="1" noChangeShapeType="1"/>
                  </p:cNvCxnSpPr>
                  <p:nvPr/>
                </p:nvCxnSpPr>
                <p:spPr bwMode="auto">
                  <a:xfrm flipH="1">
                    <a:off x="8232" y="13358"/>
                    <a:ext cx="626"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5" name="Oval 45">
                    <a:extLst>
                      <a:ext uri="{FF2B5EF4-FFF2-40B4-BE49-F238E27FC236}">
                        <a16:creationId xmlns:a16="http://schemas.microsoft.com/office/drawing/2014/main" id="{B43C2FE1-37E8-4591-A025-30CD02BAEA57}"/>
                      </a:ext>
                    </a:extLst>
                  </p:cNvPr>
                  <p:cNvSpPr>
                    <a:spLocks noChangeAspect="1" noChangeArrowheads="1"/>
                  </p:cNvSpPr>
                  <p:nvPr/>
                </p:nvSpPr>
                <p:spPr bwMode="auto">
                  <a:xfrm>
                    <a:off x="8190" y="13334"/>
                    <a:ext cx="45" cy="4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Group 46">
                  <a:extLst>
                    <a:ext uri="{FF2B5EF4-FFF2-40B4-BE49-F238E27FC236}">
                      <a16:creationId xmlns:a16="http://schemas.microsoft.com/office/drawing/2014/main" id="{01F0EEE6-816F-4F4A-9D25-B78357FF989B}"/>
                    </a:ext>
                  </a:extLst>
                </p:cNvPr>
                <p:cNvGrpSpPr>
                  <a:grpSpLocks noChangeAspect="1"/>
                </p:cNvGrpSpPr>
                <p:nvPr/>
              </p:nvGrpSpPr>
              <p:grpSpPr bwMode="auto">
                <a:xfrm>
                  <a:off x="8187" y="14867"/>
                  <a:ext cx="668" cy="45"/>
                  <a:chOff x="8190" y="13334"/>
                  <a:chExt cx="668" cy="45"/>
                </a:xfrm>
              </p:grpSpPr>
              <p:cxnSp>
                <p:nvCxnSpPr>
                  <p:cNvPr id="1071" name="AutoShape 47">
                    <a:extLst>
                      <a:ext uri="{FF2B5EF4-FFF2-40B4-BE49-F238E27FC236}">
                        <a16:creationId xmlns:a16="http://schemas.microsoft.com/office/drawing/2014/main" id="{0B6A7665-0E6E-4B92-8E8D-81D82B79D5E7}"/>
                      </a:ext>
                    </a:extLst>
                  </p:cNvPr>
                  <p:cNvCxnSpPr>
                    <a:cxnSpLocks noChangeAspect="1" noChangeShapeType="1"/>
                  </p:cNvCxnSpPr>
                  <p:nvPr/>
                </p:nvCxnSpPr>
                <p:spPr bwMode="auto">
                  <a:xfrm flipH="1">
                    <a:off x="8232" y="13358"/>
                    <a:ext cx="626"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24" name="Oval 48">
                    <a:extLst>
                      <a:ext uri="{FF2B5EF4-FFF2-40B4-BE49-F238E27FC236}">
                        <a16:creationId xmlns:a16="http://schemas.microsoft.com/office/drawing/2014/main" id="{5459BA62-33D7-495A-85B5-FE2C751B7E9A}"/>
                      </a:ext>
                    </a:extLst>
                  </p:cNvPr>
                  <p:cNvSpPr>
                    <a:spLocks noChangeAspect="1" noChangeArrowheads="1"/>
                  </p:cNvSpPr>
                  <p:nvPr/>
                </p:nvSpPr>
                <p:spPr bwMode="auto">
                  <a:xfrm>
                    <a:off x="8190" y="13334"/>
                    <a:ext cx="45" cy="45"/>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pSp>
          <p:sp>
            <p:nvSpPr>
              <p:cNvPr id="15" name="Oval 49">
                <a:extLst>
                  <a:ext uri="{FF2B5EF4-FFF2-40B4-BE49-F238E27FC236}">
                    <a16:creationId xmlns:a16="http://schemas.microsoft.com/office/drawing/2014/main" id="{F01FE254-D524-4062-8828-5EDD1AEB16CD}"/>
                  </a:ext>
                </a:extLst>
              </p:cNvPr>
              <p:cNvSpPr>
                <a:spLocks noChangeAspect="1" noChangeArrowheads="1"/>
              </p:cNvSpPr>
              <p:nvPr/>
            </p:nvSpPr>
            <p:spPr bwMode="auto">
              <a:xfrm>
                <a:off x="9134" y="14106"/>
                <a:ext cx="34" cy="34"/>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grpSp>
        <p:graphicFrame>
          <p:nvGraphicFramePr>
            <p:cNvPr id="9" name="对象 8">
              <a:extLst>
                <a:ext uri="{FF2B5EF4-FFF2-40B4-BE49-F238E27FC236}">
                  <a16:creationId xmlns:a16="http://schemas.microsoft.com/office/drawing/2014/main" id="{9B0CB761-FB21-4D07-9445-DE5B292BB63A}"/>
                </a:ext>
              </a:extLst>
            </p:cNvPr>
            <p:cNvGraphicFramePr>
              <a:graphicFrameLocks noChangeAspect="1"/>
            </p:cNvGraphicFramePr>
            <p:nvPr/>
          </p:nvGraphicFramePr>
          <p:xfrm>
            <a:off x="9125" y="13187"/>
            <a:ext cx="276" cy="338"/>
          </p:xfrm>
          <a:graphic>
            <a:graphicData uri="http://schemas.openxmlformats.org/presentationml/2006/ole">
              <mc:AlternateContent xmlns:mc="http://schemas.openxmlformats.org/markup-compatibility/2006">
                <mc:Choice xmlns:v="urn:schemas-microsoft-com:vml" Requires="v">
                  <p:oleObj spid="_x0000_s1106" r:id="rId9" imgW="190500" imgH="228600" progId="">
                    <p:embed/>
                  </p:oleObj>
                </mc:Choice>
                <mc:Fallback>
                  <p:oleObj r:id="rId9" imgW="190500" imgH="228600" progId="">
                    <p:embed/>
                    <p:pic>
                      <p:nvPicPr>
                        <p:cNvPr id="0" name="Object 5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25" y="13187"/>
                          <a:ext cx="276" cy="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对象 9">
              <a:extLst>
                <a:ext uri="{FF2B5EF4-FFF2-40B4-BE49-F238E27FC236}">
                  <a16:creationId xmlns:a16="http://schemas.microsoft.com/office/drawing/2014/main" id="{B853DA21-2C88-4DCA-BBD6-F9F44F79E1B7}"/>
                </a:ext>
              </a:extLst>
            </p:cNvPr>
            <p:cNvGraphicFramePr>
              <a:graphicFrameLocks noChangeAspect="1"/>
            </p:cNvGraphicFramePr>
            <p:nvPr/>
          </p:nvGraphicFramePr>
          <p:xfrm>
            <a:off x="9124" y="14552"/>
            <a:ext cx="313" cy="338"/>
          </p:xfrm>
          <a:graphic>
            <a:graphicData uri="http://schemas.openxmlformats.org/presentationml/2006/ole">
              <mc:AlternateContent xmlns:mc="http://schemas.openxmlformats.org/markup-compatibility/2006">
                <mc:Choice xmlns:v="urn:schemas-microsoft-com:vml" Requires="v">
                  <p:oleObj spid="_x0000_s1107" r:id="rId11" imgW="215806" imgH="228501" progId="">
                    <p:embed/>
                  </p:oleObj>
                </mc:Choice>
                <mc:Fallback>
                  <p:oleObj r:id="rId11" imgW="215806" imgH="228501" progId="">
                    <p:embed/>
                    <p:pic>
                      <p:nvPicPr>
                        <p:cNvPr id="0" name="Object 5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124" y="14552"/>
                          <a:ext cx="313" cy="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对象 10">
              <a:extLst>
                <a:ext uri="{FF2B5EF4-FFF2-40B4-BE49-F238E27FC236}">
                  <a16:creationId xmlns:a16="http://schemas.microsoft.com/office/drawing/2014/main" id="{E0142268-A2CC-4E2D-BED9-6360AAED9F9F}"/>
                </a:ext>
              </a:extLst>
            </p:cNvPr>
            <p:cNvGraphicFramePr>
              <a:graphicFrameLocks noChangeAspect="1"/>
            </p:cNvGraphicFramePr>
            <p:nvPr/>
          </p:nvGraphicFramePr>
          <p:xfrm>
            <a:off x="8280" y="13206"/>
            <a:ext cx="221" cy="338"/>
          </p:xfrm>
          <a:graphic>
            <a:graphicData uri="http://schemas.openxmlformats.org/presentationml/2006/ole">
              <mc:AlternateContent xmlns:mc="http://schemas.openxmlformats.org/markup-compatibility/2006">
                <mc:Choice xmlns:v="urn:schemas-microsoft-com:vml" Requires="v">
                  <p:oleObj spid="_x0000_s1108" r:id="rId13" imgW="152334" imgH="228501" progId="">
                    <p:embed/>
                  </p:oleObj>
                </mc:Choice>
                <mc:Fallback>
                  <p:oleObj r:id="rId13" imgW="152334" imgH="228501" progId="">
                    <p:embed/>
                    <p:pic>
                      <p:nvPicPr>
                        <p:cNvPr id="0" name="Object 5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280" y="13206"/>
                          <a:ext cx="221" cy="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对象 11">
              <a:extLst>
                <a:ext uri="{FF2B5EF4-FFF2-40B4-BE49-F238E27FC236}">
                  <a16:creationId xmlns:a16="http://schemas.microsoft.com/office/drawing/2014/main" id="{090EC72F-389A-4844-95D1-1F22B369E57C}"/>
                </a:ext>
              </a:extLst>
            </p:cNvPr>
            <p:cNvGraphicFramePr>
              <a:graphicFrameLocks noChangeAspect="1"/>
            </p:cNvGraphicFramePr>
            <p:nvPr/>
          </p:nvGraphicFramePr>
          <p:xfrm>
            <a:off x="8622" y="13224"/>
            <a:ext cx="239" cy="338"/>
          </p:xfrm>
          <a:graphic>
            <a:graphicData uri="http://schemas.openxmlformats.org/presentationml/2006/ole">
              <mc:AlternateContent xmlns:mc="http://schemas.openxmlformats.org/markup-compatibility/2006">
                <mc:Choice xmlns:v="urn:schemas-microsoft-com:vml" Requires="v">
                  <p:oleObj spid="_x0000_s1109" r:id="rId15" imgW="165028" imgH="228501" progId="">
                    <p:embed/>
                  </p:oleObj>
                </mc:Choice>
                <mc:Fallback>
                  <p:oleObj r:id="rId15" imgW="165028" imgH="228501" progId="">
                    <p:embed/>
                    <p:pic>
                      <p:nvPicPr>
                        <p:cNvPr id="0" name="Object 53"/>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8622" y="13224"/>
                          <a:ext cx="239" cy="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 name="对象 12">
              <a:extLst>
                <a:ext uri="{FF2B5EF4-FFF2-40B4-BE49-F238E27FC236}">
                  <a16:creationId xmlns:a16="http://schemas.microsoft.com/office/drawing/2014/main" id="{4C959CA6-7C81-4237-90D2-8246EDCA3036}"/>
                </a:ext>
              </a:extLst>
            </p:cNvPr>
            <p:cNvGraphicFramePr>
              <a:graphicFrameLocks noChangeAspect="1"/>
            </p:cNvGraphicFramePr>
            <p:nvPr/>
          </p:nvGraphicFramePr>
          <p:xfrm>
            <a:off x="9120" y="13991"/>
            <a:ext cx="221" cy="244"/>
          </p:xfrm>
          <a:graphic>
            <a:graphicData uri="http://schemas.openxmlformats.org/presentationml/2006/ole">
              <mc:AlternateContent xmlns:mc="http://schemas.openxmlformats.org/markup-compatibility/2006">
                <mc:Choice xmlns:v="urn:schemas-microsoft-com:vml" Requires="v">
                  <p:oleObj spid="_x0000_s1110" r:id="rId17" imgW="152268" imgH="164957" progId="">
                    <p:embed/>
                  </p:oleObj>
                </mc:Choice>
                <mc:Fallback>
                  <p:oleObj r:id="rId17" imgW="152268" imgH="164957" progId="">
                    <p:embed/>
                    <p:pic>
                      <p:nvPicPr>
                        <p:cNvPr id="0" name="Object 54"/>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9120" y="13991"/>
                          <a:ext cx="221" cy="24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pic>
        <p:nvPicPr>
          <p:cNvPr id="1047" name="图片 1046">
            <a:extLst>
              <a:ext uri="{FF2B5EF4-FFF2-40B4-BE49-F238E27FC236}">
                <a16:creationId xmlns:a16="http://schemas.microsoft.com/office/drawing/2014/main" id="{42400A7D-4B81-49CD-A14F-45F3B4FEEFD6}"/>
              </a:ext>
            </a:extLst>
          </p:cNvPr>
          <p:cNvPicPr>
            <a:picLocks noChangeAspect="1"/>
          </p:cNvPicPr>
          <p:nvPr/>
        </p:nvPicPr>
        <p:blipFill>
          <a:blip r:embed="rId19"/>
          <a:stretch>
            <a:fillRect/>
          </a:stretch>
        </p:blipFill>
        <p:spPr>
          <a:xfrm>
            <a:off x="1477011" y="3643205"/>
            <a:ext cx="5715000" cy="2806700"/>
          </a:xfrm>
          <a:prstGeom prst="rect">
            <a:avLst/>
          </a:prstGeom>
        </p:spPr>
      </p:pic>
    </p:spTree>
    <p:extLst>
      <p:ext uri="{BB962C8B-B14F-4D97-AF65-F5344CB8AC3E}">
        <p14:creationId xmlns:p14="http://schemas.microsoft.com/office/powerpoint/2010/main" val="3015171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47"/>
                                        </p:tgtEl>
                                        <p:attrNameLst>
                                          <p:attrName>style.visibility</p:attrName>
                                        </p:attrNameLst>
                                      </p:cBhvr>
                                      <p:to>
                                        <p:strVal val="visible"/>
                                      </p:to>
                                    </p:set>
                                    <p:anim calcmode="lin" valueType="num">
                                      <p:cBhvr additive="base">
                                        <p:cTn id="7" dur="500" fill="hold"/>
                                        <p:tgtEl>
                                          <p:spTgt spid="1047"/>
                                        </p:tgtEl>
                                        <p:attrNameLst>
                                          <p:attrName>ppt_x</p:attrName>
                                        </p:attrNameLst>
                                      </p:cBhvr>
                                      <p:tavLst>
                                        <p:tav tm="0">
                                          <p:val>
                                            <p:strVal val="#ppt_x"/>
                                          </p:val>
                                        </p:tav>
                                        <p:tav tm="100000">
                                          <p:val>
                                            <p:strVal val="#ppt_x"/>
                                          </p:val>
                                        </p:tav>
                                      </p:tavLst>
                                    </p:anim>
                                    <p:anim calcmode="lin" valueType="num">
                                      <p:cBhvr additive="base">
                                        <p:cTn id="8" dur="500" fill="hold"/>
                                        <p:tgtEl>
                                          <p:spTgt spid="10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E847A46-DC16-487B-94B7-09C93082AED9}"/>
              </a:ext>
            </a:extLst>
          </p:cNvPr>
          <p:cNvSpPr>
            <a:spLocks noGrp="1"/>
          </p:cNvSpPr>
          <p:nvPr>
            <p:ph type="title"/>
          </p:nvPr>
        </p:nvSpPr>
        <p:spPr>
          <a:xfrm>
            <a:off x="1251678" y="382385"/>
            <a:ext cx="3269988" cy="918164"/>
          </a:xfrm>
        </p:spPr>
        <p:txBody>
          <a:bodyPr/>
          <a:lstStyle/>
          <a:p>
            <a:r>
              <a:rPr lang="zh-CN" altLang="en-US" dirty="0"/>
              <a:t>电路分析</a:t>
            </a:r>
          </a:p>
        </p:txBody>
      </p:sp>
      <p:sp>
        <p:nvSpPr>
          <p:cNvPr id="3" name="内容占位符 2">
            <a:extLst>
              <a:ext uri="{FF2B5EF4-FFF2-40B4-BE49-F238E27FC236}">
                <a16:creationId xmlns:a16="http://schemas.microsoft.com/office/drawing/2014/main" id="{E3F36A25-00B6-4ED9-BDD8-924071E73244}"/>
              </a:ext>
            </a:extLst>
          </p:cNvPr>
          <p:cNvSpPr>
            <a:spLocks noGrp="1"/>
          </p:cNvSpPr>
          <p:nvPr>
            <p:ph idx="1"/>
          </p:nvPr>
        </p:nvSpPr>
        <p:spPr>
          <a:xfrm>
            <a:off x="1059545" y="1237965"/>
            <a:ext cx="4944788" cy="2556085"/>
          </a:xfrm>
        </p:spPr>
        <p:txBody>
          <a:bodyPr/>
          <a:lstStyle/>
          <a:p>
            <a:r>
              <a:rPr lang="en-US" altLang="zh-CN" dirty="0"/>
              <a:t>18</a:t>
            </a:r>
            <a:r>
              <a:rPr lang="zh-CN" altLang="en-US" dirty="0"/>
              <a:t>、</a:t>
            </a:r>
            <a:r>
              <a:rPr lang="zh-CN" altLang="zh-CN" dirty="0"/>
              <a:t>在如图所示的电路中，</a:t>
            </a:r>
            <a:r>
              <a:rPr lang="en-US" altLang="zh-CN" i="1" dirty="0"/>
              <a:t>R</a:t>
            </a:r>
            <a:r>
              <a:rPr lang="en-US" altLang="zh-CN" baseline="-25000" dirty="0"/>
              <a:t>1</a:t>
            </a:r>
            <a:r>
              <a:rPr lang="zh-CN" altLang="zh-CN" dirty="0"/>
              <a:t>、</a:t>
            </a:r>
            <a:r>
              <a:rPr lang="en-US" altLang="zh-CN" i="1" dirty="0"/>
              <a:t>R</a:t>
            </a:r>
            <a:r>
              <a:rPr lang="en-US" altLang="zh-CN" baseline="-25000" dirty="0"/>
              <a:t>2</a:t>
            </a:r>
            <a:r>
              <a:rPr lang="zh-CN" altLang="zh-CN" dirty="0"/>
              <a:t>、</a:t>
            </a:r>
            <a:r>
              <a:rPr lang="en-US" altLang="zh-CN" i="1" dirty="0"/>
              <a:t>R</a:t>
            </a:r>
            <a:r>
              <a:rPr lang="en-US" altLang="zh-CN" baseline="-25000" dirty="0"/>
              <a:t>3</a:t>
            </a:r>
            <a:r>
              <a:rPr lang="zh-CN" altLang="zh-CN" dirty="0"/>
              <a:t>均为可变电阻，两块水平放置的平行金属板之间，有一根以</a:t>
            </a:r>
            <a:r>
              <a:rPr lang="en-US" altLang="zh-CN" i="1" dirty="0"/>
              <a:t>O</a:t>
            </a:r>
            <a:r>
              <a:rPr lang="zh-CN" altLang="zh-CN" dirty="0"/>
              <a:t>为轴可在竖直平面内自由转动的轻小绝缘棒，棒的两端固定着两个带等量异种电荷的小球，当开关</a:t>
            </a:r>
            <a:r>
              <a:rPr lang="en-US" altLang="zh-CN" dirty="0"/>
              <a:t>S</a:t>
            </a:r>
            <a:r>
              <a:rPr lang="zh-CN" altLang="zh-CN" dirty="0"/>
              <a:t>闭合后，棒处于水平状态。为使棒逆时针开始转动，下列措施可行的是</a:t>
            </a:r>
            <a:endParaRPr lang="zh-CN" altLang="en-US" dirty="0"/>
          </a:p>
        </p:txBody>
      </p:sp>
      <p:grpSp>
        <p:nvGrpSpPr>
          <p:cNvPr id="4" name="Group 2">
            <a:extLst>
              <a:ext uri="{FF2B5EF4-FFF2-40B4-BE49-F238E27FC236}">
                <a16:creationId xmlns:a16="http://schemas.microsoft.com/office/drawing/2014/main" id="{8FD306B0-558D-4C12-A85F-9F6C2B99886E}"/>
              </a:ext>
            </a:extLst>
          </p:cNvPr>
          <p:cNvGrpSpPr>
            <a:grpSpLocks noChangeAspect="1"/>
          </p:cNvGrpSpPr>
          <p:nvPr/>
        </p:nvGrpSpPr>
        <p:grpSpPr bwMode="auto">
          <a:xfrm>
            <a:off x="7113864" y="0"/>
            <a:ext cx="4876495" cy="3113388"/>
            <a:chOff x="6120" y="3312"/>
            <a:chExt cx="3893" cy="2486"/>
          </a:xfrm>
        </p:grpSpPr>
        <p:graphicFrame>
          <p:nvGraphicFramePr>
            <p:cNvPr id="5" name="对象 4">
              <a:extLst>
                <a:ext uri="{FF2B5EF4-FFF2-40B4-BE49-F238E27FC236}">
                  <a16:creationId xmlns:a16="http://schemas.microsoft.com/office/drawing/2014/main" id="{2C21C1AC-5DA9-4FCA-BBC8-6E2BCBF3F668}"/>
                </a:ext>
              </a:extLst>
            </p:cNvPr>
            <p:cNvGraphicFramePr>
              <a:graphicFrameLocks noChangeAspect="1"/>
            </p:cNvGraphicFramePr>
            <p:nvPr/>
          </p:nvGraphicFramePr>
          <p:xfrm>
            <a:off x="9720" y="4560"/>
            <a:ext cx="293" cy="371"/>
          </p:xfrm>
          <a:graphic>
            <a:graphicData uri="http://schemas.openxmlformats.org/presentationml/2006/ole">
              <mc:AlternateContent xmlns:mc="http://schemas.openxmlformats.org/markup-compatibility/2006">
                <mc:Choice xmlns:v="urn:schemas-microsoft-com:vml" Requires="v">
                  <p:oleObj spid="_x0000_s2112" r:id="rId3" imgW="190500" imgH="228600" progId="">
                    <p:embed/>
                  </p:oleObj>
                </mc:Choice>
                <mc:Fallback>
                  <p:oleObj r:id="rId3" imgW="190500" imgH="228600" progId="">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20" y="4560"/>
                          <a:ext cx="293" cy="37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4">
              <a:extLst>
                <a:ext uri="{FF2B5EF4-FFF2-40B4-BE49-F238E27FC236}">
                  <a16:creationId xmlns:a16="http://schemas.microsoft.com/office/drawing/2014/main" id="{7BAB822A-9F8A-490C-9C2E-35D68A9A020E}"/>
                </a:ext>
              </a:extLst>
            </p:cNvPr>
            <p:cNvSpPr>
              <a:spLocks noChangeAspect="1" noChangeArrowheads="1"/>
            </p:cNvSpPr>
            <p:nvPr/>
          </p:nvSpPr>
          <p:spPr bwMode="auto">
            <a:xfrm>
              <a:off x="6935" y="3716"/>
              <a:ext cx="2700" cy="2041"/>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7" name="Line 5">
              <a:extLst>
                <a:ext uri="{FF2B5EF4-FFF2-40B4-BE49-F238E27FC236}">
                  <a16:creationId xmlns:a16="http://schemas.microsoft.com/office/drawing/2014/main" id="{2690418C-8D20-4243-86A0-040533D989E3}"/>
                </a:ext>
              </a:extLst>
            </p:cNvPr>
            <p:cNvSpPr>
              <a:spLocks noChangeAspect="1" noChangeShapeType="1"/>
            </p:cNvSpPr>
            <p:nvPr/>
          </p:nvSpPr>
          <p:spPr bwMode="auto">
            <a:xfrm>
              <a:off x="8555" y="3716"/>
              <a:ext cx="0" cy="2041"/>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8" name="Rectangle 6">
              <a:extLst>
                <a:ext uri="{FF2B5EF4-FFF2-40B4-BE49-F238E27FC236}">
                  <a16:creationId xmlns:a16="http://schemas.microsoft.com/office/drawing/2014/main" id="{46D45CD2-C39B-45A0-A430-602CCBB9C884}"/>
                </a:ext>
              </a:extLst>
            </p:cNvPr>
            <p:cNvSpPr>
              <a:spLocks noChangeAspect="1" noChangeArrowheads="1"/>
            </p:cNvSpPr>
            <p:nvPr/>
          </p:nvSpPr>
          <p:spPr bwMode="auto">
            <a:xfrm>
              <a:off x="7475" y="3645"/>
              <a:ext cx="720" cy="15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9" name="Rectangle 7">
              <a:extLst>
                <a:ext uri="{FF2B5EF4-FFF2-40B4-BE49-F238E27FC236}">
                  <a16:creationId xmlns:a16="http://schemas.microsoft.com/office/drawing/2014/main" id="{F52F1058-D209-44A4-85E7-1B202EE7AD86}"/>
                </a:ext>
              </a:extLst>
            </p:cNvPr>
            <p:cNvSpPr>
              <a:spLocks noChangeAspect="1" noChangeArrowheads="1"/>
            </p:cNvSpPr>
            <p:nvPr/>
          </p:nvSpPr>
          <p:spPr bwMode="auto">
            <a:xfrm rot="-5400000">
              <a:off x="9275" y="4644"/>
              <a:ext cx="720" cy="15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grpSp>
          <p:nvGrpSpPr>
            <p:cNvPr id="10" name="Group 8">
              <a:extLst>
                <a:ext uri="{FF2B5EF4-FFF2-40B4-BE49-F238E27FC236}">
                  <a16:creationId xmlns:a16="http://schemas.microsoft.com/office/drawing/2014/main" id="{5695EF86-1546-46E9-B793-EFFA10A34AD2}"/>
                </a:ext>
              </a:extLst>
            </p:cNvPr>
            <p:cNvGrpSpPr>
              <a:grpSpLocks noChangeAspect="1"/>
            </p:cNvGrpSpPr>
            <p:nvPr/>
          </p:nvGrpSpPr>
          <p:grpSpPr bwMode="auto">
            <a:xfrm>
              <a:off x="6120" y="4320"/>
              <a:ext cx="1620" cy="1077"/>
              <a:chOff x="2160" y="9084"/>
              <a:chExt cx="1620" cy="936"/>
            </a:xfrm>
          </p:grpSpPr>
          <p:sp>
            <p:nvSpPr>
              <p:cNvPr id="2050" name="Line 9">
                <a:extLst>
                  <a:ext uri="{FF2B5EF4-FFF2-40B4-BE49-F238E27FC236}">
                    <a16:creationId xmlns:a16="http://schemas.microsoft.com/office/drawing/2014/main" id="{8AA35AC9-4F56-4B27-AAC7-FD6E498DBA6E}"/>
                  </a:ext>
                </a:extLst>
              </p:cNvPr>
              <p:cNvSpPr>
                <a:spLocks noChangeAspect="1" noChangeShapeType="1"/>
              </p:cNvSpPr>
              <p:nvPr/>
            </p:nvSpPr>
            <p:spPr bwMode="auto">
              <a:xfrm>
                <a:off x="2160" y="9084"/>
                <a:ext cx="16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051" name="Line 10">
                <a:extLst>
                  <a:ext uri="{FF2B5EF4-FFF2-40B4-BE49-F238E27FC236}">
                    <a16:creationId xmlns:a16="http://schemas.microsoft.com/office/drawing/2014/main" id="{4D37332A-DA06-4C9D-A259-62BF8DC5A12D}"/>
                  </a:ext>
                </a:extLst>
              </p:cNvPr>
              <p:cNvSpPr>
                <a:spLocks noChangeAspect="1" noChangeShapeType="1"/>
              </p:cNvSpPr>
              <p:nvPr/>
            </p:nvSpPr>
            <p:spPr bwMode="auto">
              <a:xfrm>
                <a:off x="2160" y="10020"/>
                <a:ext cx="1620"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 name="Line 11">
              <a:extLst>
                <a:ext uri="{FF2B5EF4-FFF2-40B4-BE49-F238E27FC236}">
                  <a16:creationId xmlns:a16="http://schemas.microsoft.com/office/drawing/2014/main" id="{5B4A9775-33FE-4DD3-A273-64B9C59FE943}"/>
                </a:ext>
              </a:extLst>
            </p:cNvPr>
            <p:cNvSpPr>
              <a:spLocks noChangeAspect="1" noChangeShapeType="1"/>
            </p:cNvSpPr>
            <p:nvPr/>
          </p:nvSpPr>
          <p:spPr bwMode="auto">
            <a:xfrm>
              <a:off x="6935" y="4346"/>
              <a:ext cx="0" cy="1032"/>
            </a:xfrm>
            <a:prstGeom prst="line">
              <a:avLst/>
            </a:prstGeom>
            <a:noFill/>
            <a:ln w="571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Line 12">
              <a:extLst>
                <a:ext uri="{FF2B5EF4-FFF2-40B4-BE49-F238E27FC236}">
                  <a16:creationId xmlns:a16="http://schemas.microsoft.com/office/drawing/2014/main" id="{0AD1A9E9-69EC-4899-B7EA-1FFC65541949}"/>
                </a:ext>
              </a:extLst>
            </p:cNvPr>
            <p:cNvSpPr>
              <a:spLocks noChangeAspect="1" noChangeShapeType="1"/>
            </p:cNvSpPr>
            <p:nvPr/>
          </p:nvSpPr>
          <p:spPr bwMode="auto">
            <a:xfrm rot="-10800000">
              <a:off x="6531" y="4910"/>
              <a:ext cx="794"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Oval 13">
              <a:extLst>
                <a:ext uri="{FF2B5EF4-FFF2-40B4-BE49-F238E27FC236}">
                  <a16:creationId xmlns:a16="http://schemas.microsoft.com/office/drawing/2014/main" id="{018AAF74-530B-45BE-95F3-6314C621AE6E}"/>
                </a:ext>
              </a:extLst>
            </p:cNvPr>
            <p:cNvSpPr>
              <a:spLocks noChangeAspect="1" noChangeArrowheads="1"/>
            </p:cNvSpPr>
            <p:nvPr/>
          </p:nvSpPr>
          <p:spPr bwMode="auto">
            <a:xfrm>
              <a:off x="6438" y="4822"/>
              <a:ext cx="180" cy="181"/>
            </a:xfrm>
            <a:prstGeom prst="ellipse">
              <a:avLst/>
            </a:prstGeom>
            <a:solidFill>
              <a:srgbClr val="80808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4" name="Oval 14">
              <a:extLst>
                <a:ext uri="{FF2B5EF4-FFF2-40B4-BE49-F238E27FC236}">
                  <a16:creationId xmlns:a16="http://schemas.microsoft.com/office/drawing/2014/main" id="{181A0C82-DE06-43A8-80D0-9B30D5B4FA33}"/>
                </a:ext>
              </a:extLst>
            </p:cNvPr>
            <p:cNvSpPr>
              <a:spLocks noChangeAspect="1" noChangeArrowheads="1"/>
            </p:cNvSpPr>
            <p:nvPr/>
          </p:nvSpPr>
          <p:spPr bwMode="auto">
            <a:xfrm>
              <a:off x="7228" y="4808"/>
              <a:ext cx="180" cy="181"/>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5" name="Oval 15">
              <a:extLst>
                <a:ext uri="{FF2B5EF4-FFF2-40B4-BE49-F238E27FC236}">
                  <a16:creationId xmlns:a16="http://schemas.microsoft.com/office/drawing/2014/main" id="{3CD19629-D29F-47A8-B4A4-93DB9027D1CC}"/>
                </a:ext>
              </a:extLst>
            </p:cNvPr>
            <p:cNvSpPr>
              <a:spLocks noChangeAspect="1" noChangeArrowheads="1"/>
            </p:cNvSpPr>
            <p:nvPr/>
          </p:nvSpPr>
          <p:spPr bwMode="auto">
            <a:xfrm>
              <a:off x="6918" y="4879"/>
              <a:ext cx="68" cy="68"/>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16" name="Line 16">
              <a:extLst>
                <a:ext uri="{FF2B5EF4-FFF2-40B4-BE49-F238E27FC236}">
                  <a16:creationId xmlns:a16="http://schemas.microsoft.com/office/drawing/2014/main" id="{8EA824FD-66AD-4096-A912-0941F0718F06}"/>
                </a:ext>
              </a:extLst>
            </p:cNvPr>
            <p:cNvSpPr>
              <a:spLocks noChangeAspect="1" noChangeShapeType="1"/>
            </p:cNvSpPr>
            <p:nvPr/>
          </p:nvSpPr>
          <p:spPr bwMode="auto">
            <a:xfrm>
              <a:off x="8375" y="4896"/>
              <a:ext cx="360" cy="0"/>
            </a:xfrm>
            <a:prstGeom prst="line">
              <a:avLst/>
            </a:prstGeom>
            <a:noFill/>
            <a:ln w="1270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Line 17">
              <a:extLst>
                <a:ext uri="{FF2B5EF4-FFF2-40B4-BE49-F238E27FC236}">
                  <a16:creationId xmlns:a16="http://schemas.microsoft.com/office/drawing/2014/main" id="{2B392014-0C59-4C5F-8E4C-172A48508766}"/>
                </a:ext>
              </a:extLst>
            </p:cNvPr>
            <p:cNvSpPr>
              <a:spLocks noChangeAspect="1" noChangeShapeType="1"/>
            </p:cNvSpPr>
            <p:nvPr/>
          </p:nvSpPr>
          <p:spPr bwMode="auto">
            <a:xfrm>
              <a:off x="8426" y="5015"/>
              <a:ext cx="249" cy="0"/>
            </a:xfrm>
            <a:prstGeom prst="line">
              <a:avLst/>
            </a:prstGeom>
            <a:noFill/>
            <a:ln w="19050">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18">
              <a:extLst>
                <a:ext uri="{FF2B5EF4-FFF2-40B4-BE49-F238E27FC236}">
                  <a16:creationId xmlns:a16="http://schemas.microsoft.com/office/drawing/2014/main" id="{E34D6F66-CC64-4074-B42E-473C88E4A248}"/>
                </a:ext>
              </a:extLst>
            </p:cNvPr>
            <p:cNvSpPr>
              <a:spLocks noChangeAspect="1" noChangeShapeType="1"/>
            </p:cNvSpPr>
            <p:nvPr/>
          </p:nvSpPr>
          <p:spPr bwMode="auto">
            <a:xfrm>
              <a:off x="8375" y="4950"/>
              <a:ext cx="360" cy="0"/>
            </a:xfrm>
            <a:prstGeom prst="line">
              <a:avLst/>
            </a:prstGeom>
            <a:noFill/>
            <a:ln w="57150">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9">
              <a:extLst>
                <a:ext uri="{FF2B5EF4-FFF2-40B4-BE49-F238E27FC236}">
                  <a16:creationId xmlns:a16="http://schemas.microsoft.com/office/drawing/2014/main" id="{9583E77A-7BE6-43EB-BB93-FE8D31D4B619}"/>
                </a:ext>
              </a:extLst>
            </p:cNvPr>
            <p:cNvSpPr>
              <a:spLocks noChangeAspect="1" noChangeArrowheads="1"/>
            </p:cNvSpPr>
            <p:nvPr/>
          </p:nvSpPr>
          <p:spPr bwMode="auto">
            <a:xfrm>
              <a:off x="8521" y="5242"/>
              <a:ext cx="79" cy="79"/>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0" name="Line 20">
              <a:extLst>
                <a:ext uri="{FF2B5EF4-FFF2-40B4-BE49-F238E27FC236}">
                  <a16:creationId xmlns:a16="http://schemas.microsoft.com/office/drawing/2014/main" id="{4B54246B-55A2-492E-B6E3-988628B361E0}"/>
                </a:ext>
              </a:extLst>
            </p:cNvPr>
            <p:cNvSpPr>
              <a:spLocks noChangeAspect="1" noChangeShapeType="1"/>
            </p:cNvSpPr>
            <p:nvPr/>
          </p:nvSpPr>
          <p:spPr bwMode="auto">
            <a:xfrm>
              <a:off x="8572" y="5310"/>
              <a:ext cx="113" cy="196"/>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Line 21">
              <a:extLst>
                <a:ext uri="{FF2B5EF4-FFF2-40B4-BE49-F238E27FC236}">
                  <a16:creationId xmlns:a16="http://schemas.microsoft.com/office/drawing/2014/main" id="{918DF9B3-B84B-4921-B7AE-6EB98A8BD6FE}"/>
                </a:ext>
              </a:extLst>
            </p:cNvPr>
            <p:cNvSpPr>
              <a:spLocks noChangeAspect="1" noChangeShapeType="1"/>
            </p:cNvSpPr>
            <p:nvPr/>
          </p:nvSpPr>
          <p:spPr bwMode="auto">
            <a:xfrm>
              <a:off x="8562" y="5330"/>
              <a:ext cx="0" cy="204"/>
            </a:xfrm>
            <a:prstGeom prst="line">
              <a:avLst/>
            </a:prstGeom>
            <a:noFill/>
            <a:ln w="28575">
              <a:solidFill>
                <a:srgbClr val="FFFFFF"/>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22">
              <a:extLst>
                <a:ext uri="{FF2B5EF4-FFF2-40B4-BE49-F238E27FC236}">
                  <a16:creationId xmlns:a16="http://schemas.microsoft.com/office/drawing/2014/main" id="{C012D9FF-F59D-47A7-B212-E75A6978E125}"/>
                </a:ext>
              </a:extLst>
            </p:cNvPr>
            <p:cNvSpPr>
              <a:spLocks noChangeAspect="1" noChangeArrowheads="1"/>
            </p:cNvSpPr>
            <p:nvPr/>
          </p:nvSpPr>
          <p:spPr bwMode="auto">
            <a:xfrm>
              <a:off x="8521" y="3682"/>
              <a:ext cx="68" cy="68"/>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3" name="Oval 23">
              <a:extLst>
                <a:ext uri="{FF2B5EF4-FFF2-40B4-BE49-F238E27FC236}">
                  <a16:creationId xmlns:a16="http://schemas.microsoft.com/office/drawing/2014/main" id="{D0DA62E8-B79E-4796-BFD6-EB0E4E24D8C9}"/>
                </a:ext>
              </a:extLst>
            </p:cNvPr>
            <p:cNvSpPr>
              <a:spLocks noChangeAspect="1" noChangeArrowheads="1"/>
            </p:cNvSpPr>
            <p:nvPr/>
          </p:nvSpPr>
          <p:spPr bwMode="auto">
            <a:xfrm>
              <a:off x="8518" y="5730"/>
              <a:ext cx="68" cy="68"/>
            </a:xfrm>
            <a:prstGeom prst="ellipse">
              <a:avLst/>
            </a:prstGeom>
            <a:solidFill>
              <a:srgbClr val="000000"/>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zh-CN" altLang="en-US"/>
            </a:p>
          </p:txBody>
        </p:sp>
        <p:pic>
          <p:nvPicPr>
            <p:cNvPr id="2072" name="Picture 24">
              <a:extLst>
                <a:ext uri="{FF2B5EF4-FFF2-40B4-BE49-F238E27FC236}">
                  <a16:creationId xmlns:a16="http://schemas.microsoft.com/office/drawing/2014/main" id="{B896D0CB-996B-45F3-9228-C7184F912DF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60" y="3312"/>
              <a:ext cx="272" cy="35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4" name="对象 23">
              <a:extLst>
                <a:ext uri="{FF2B5EF4-FFF2-40B4-BE49-F238E27FC236}">
                  <a16:creationId xmlns:a16="http://schemas.microsoft.com/office/drawing/2014/main" id="{605CCFFB-292B-4723-AF6D-8C4B9A6E43C7}"/>
                </a:ext>
              </a:extLst>
            </p:cNvPr>
            <p:cNvGraphicFramePr>
              <a:graphicFrameLocks noChangeAspect="1"/>
            </p:cNvGraphicFramePr>
            <p:nvPr/>
          </p:nvGraphicFramePr>
          <p:xfrm>
            <a:off x="8142" y="4816"/>
            <a:ext cx="244" cy="284"/>
          </p:xfrm>
          <a:graphic>
            <a:graphicData uri="http://schemas.openxmlformats.org/presentationml/2006/ole">
              <mc:AlternateContent xmlns:mc="http://schemas.openxmlformats.org/markup-compatibility/2006">
                <mc:Choice xmlns:v="urn:schemas-microsoft-com:vml" Requires="v">
                  <p:oleObj spid="_x0000_s2113" r:id="rId6" imgW="126835" imgH="139518" progId="">
                    <p:embed/>
                  </p:oleObj>
                </mc:Choice>
                <mc:Fallback>
                  <p:oleObj r:id="rId6" imgW="126835" imgH="139518" progId="">
                    <p:embed/>
                    <p:pic>
                      <p:nvPicPr>
                        <p:cNvPr id="0" name="Object 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42" y="4816"/>
                          <a:ext cx="244" cy="2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 name="对象 24">
              <a:extLst>
                <a:ext uri="{FF2B5EF4-FFF2-40B4-BE49-F238E27FC236}">
                  <a16:creationId xmlns:a16="http://schemas.microsoft.com/office/drawing/2014/main" id="{02253E4E-870A-4CAA-81C5-8A136839BF54}"/>
                </a:ext>
              </a:extLst>
            </p:cNvPr>
            <p:cNvGraphicFramePr>
              <a:graphicFrameLocks noChangeAspect="1"/>
            </p:cNvGraphicFramePr>
            <p:nvPr/>
          </p:nvGraphicFramePr>
          <p:xfrm>
            <a:off x="8668" y="5256"/>
            <a:ext cx="187" cy="252"/>
          </p:xfrm>
          <a:graphic>
            <a:graphicData uri="http://schemas.openxmlformats.org/presentationml/2006/ole">
              <mc:AlternateContent xmlns:mc="http://schemas.openxmlformats.org/markup-compatibility/2006">
                <mc:Choice xmlns:v="urn:schemas-microsoft-com:vml" Requires="v">
                  <p:oleObj spid="_x0000_s2114" r:id="rId8" imgW="139579" imgH="177646" progId="">
                    <p:embed/>
                  </p:oleObj>
                </mc:Choice>
                <mc:Fallback>
                  <p:oleObj r:id="rId8" imgW="139579" imgH="177646" progId="">
                    <p:embed/>
                    <p:pic>
                      <p:nvPicPr>
                        <p:cNvPr id="0" name="Object 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68" y="5256"/>
                          <a:ext cx="187" cy="25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6" name="对象 25">
              <a:extLst>
                <a:ext uri="{FF2B5EF4-FFF2-40B4-BE49-F238E27FC236}">
                  <a16:creationId xmlns:a16="http://schemas.microsoft.com/office/drawing/2014/main" id="{7418EE94-B814-4CE2-B029-6D0D36C3A1C9}"/>
                </a:ext>
              </a:extLst>
            </p:cNvPr>
            <p:cNvGraphicFramePr>
              <a:graphicFrameLocks noChangeAspect="1"/>
            </p:cNvGraphicFramePr>
            <p:nvPr/>
          </p:nvGraphicFramePr>
          <p:xfrm>
            <a:off x="6840" y="4585"/>
            <a:ext cx="249" cy="307"/>
          </p:xfrm>
          <a:graphic>
            <a:graphicData uri="http://schemas.openxmlformats.org/presentationml/2006/ole">
              <mc:AlternateContent xmlns:mc="http://schemas.openxmlformats.org/markup-compatibility/2006">
                <mc:Choice xmlns:v="urn:schemas-microsoft-com:vml" Requires="v">
                  <p:oleObj spid="_x0000_s2115" r:id="rId10" imgW="152202" imgH="177569" progId="">
                    <p:embed/>
                  </p:oleObj>
                </mc:Choice>
                <mc:Fallback>
                  <p:oleObj r:id="rId10" imgW="152202" imgH="177569" progId="">
                    <p:embed/>
                    <p:pic>
                      <p:nvPicPr>
                        <p:cNvPr id="0" name="Object 2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840" y="4585"/>
                          <a:ext cx="249" cy="30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 name="对象 26">
              <a:extLst>
                <a:ext uri="{FF2B5EF4-FFF2-40B4-BE49-F238E27FC236}">
                  <a16:creationId xmlns:a16="http://schemas.microsoft.com/office/drawing/2014/main" id="{346ABD14-901F-4B3A-B3BA-583FEF2B3482}"/>
                </a:ext>
              </a:extLst>
            </p:cNvPr>
            <p:cNvGraphicFramePr>
              <a:graphicFrameLocks noChangeAspect="1"/>
            </p:cNvGraphicFramePr>
            <p:nvPr/>
          </p:nvGraphicFramePr>
          <p:xfrm>
            <a:off x="6182" y="4803"/>
            <a:ext cx="228" cy="242"/>
          </p:xfrm>
          <a:graphic>
            <a:graphicData uri="http://schemas.openxmlformats.org/presentationml/2006/ole">
              <mc:AlternateContent xmlns:mc="http://schemas.openxmlformats.org/markup-compatibility/2006">
                <mc:Choice xmlns:v="urn:schemas-microsoft-com:vml" Requires="v">
                  <p:oleObj spid="_x0000_s2116" r:id="rId12" imgW="139700" imgH="139700" progId="">
                    <p:embed/>
                  </p:oleObj>
                </mc:Choice>
                <mc:Fallback>
                  <p:oleObj r:id="rId12" imgW="139700" imgH="139700" progId="">
                    <p:embed/>
                    <p:pic>
                      <p:nvPicPr>
                        <p:cNvPr id="0" name="Object 2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182" y="4803"/>
                          <a:ext cx="228" cy="2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8" name="对象 27">
              <a:extLst>
                <a:ext uri="{FF2B5EF4-FFF2-40B4-BE49-F238E27FC236}">
                  <a16:creationId xmlns:a16="http://schemas.microsoft.com/office/drawing/2014/main" id="{6A271800-3226-4361-B34E-F2F062267916}"/>
                </a:ext>
              </a:extLst>
            </p:cNvPr>
            <p:cNvGraphicFramePr>
              <a:graphicFrameLocks noChangeAspect="1"/>
            </p:cNvGraphicFramePr>
            <p:nvPr/>
          </p:nvGraphicFramePr>
          <p:xfrm>
            <a:off x="7402" y="4831"/>
            <a:ext cx="208" cy="132"/>
          </p:xfrm>
          <a:graphic>
            <a:graphicData uri="http://schemas.openxmlformats.org/presentationml/2006/ole">
              <mc:AlternateContent xmlns:mc="http://schemas.openxmlformats.org/markup-compatibility/2006">
                <mc:Choice xmlns:v="urn:schemas-microsoft-com:vml" Requires="v">
                  <p:oleObj spid="_x0000_s2117" r:id="rId14" imgW="126670" imgH="76002" progId="">
                    <p:embed/>
                  </p:oleObj>
                </mc:Choice>
                <mc:Fallback>
                  <p:oleObj r:id="rId14" imgW="126670" imgH="76002" progId="">
                    <p:embed/>
                    <p:pic>
                      <p:nvPicPr>
                        <p:cNvPr id="0" name="Object 29"/>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7402" y="4831"/>
                          <a:ext cx="208" cy="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 name="Line 30">
              <a:extLst>
                <a:ext uri="{FF2B5EF4-FFF2-40B4-BE49-F238E27FC236}">
                  <a16:creationId xmlns:a16="http://schemas.microsoft.com/office/drawing/2014/main" id="{BE314D6B-545C-432A-B8FD-F8FFB8DDF530}"/>
                </a:ext>
              </a:extLst>
            </p:cNvPr>
            <p:cNvSpPr>
              <a:spLocks noChangeAspect="1" noChangeShapeType="1"/>
            </p:cNvSpPr>
            <p:nvPr/>
          </p:nvSpPr>
          <p:spPr bwMode="auto">
            <a:xfrm flipV="1">
              <a:off x="7628" y="3524"/>
              <a:ext cx="360" cy="312"/>
            </a:xfrm>
            <a:prstGeom prst="line">
              <a:avLst/>
            </a:prstGeom>
            <a:noFill/>
            <a:ln w="9525">
              <a:solidFill>
                <a:srgbClr val="000000"/>
              </a:solidFill>
              <a:round/>
              <a:headEnd/>
              <a:tailEnd type="triangle" w="sm" len="sm"/>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Rectangle 31">
              <a:extLst>
                <a:ext uri="{FF2B5EF4-FFF2-40B4-BE49-F238E27FC236}">
                  <a16:creationId xmlns:a16="http://schemas.microsoft.com/office/drawing/2014/main" id="{1941F40E-A87F-4F9C-A9CA-BCC3BFC752E5}"/>
                </a:ext>
              </a:extLst>
            </p:cNvPr>
            <p:cNvSpPr>
              <a:spLocks noChangeAspect="1" noChangeArrowheads="1"/>
            </p:cNvSpPr>
            <p:nvPr/>
          </p:nvSpPr>
          <p:spPr bwMode="auto">
            <a:xfrm rot="-5400000">
              <a:off x="8192" y="4250"/>
              <a:ext cx="720" cy="15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1" name="Line 32">
              <a:extLst>
                <a:ext uri="{FF2B5EF4-FFF2-40B4-BE49-F238E27FC236}">
                  <a16:creationId xmlns:a16="http://schemas.microsoft.com/office/drawing/2014/main" id="{3EA5B646-83BE-4608-A470-5406217478ED}"/>
                </a:ext>
              </a:extLst>
            </p:cNvPr>
            <p:cNvSpPr>
              <a:spLocks noChangeAspect="1" noChangeShapeType="1"/>
            </p:cNvSpPr>
            <p:nvPr/>
          </p:nvSpPr>
          <p:spPr bwMode="auto">
            <a:xfrm flipV="1">
              <a:off x="8378" y="4176"/>
              <a:ext cx="360" cy="312"/>
            </a:xfrm>
            <a:prstGeom prst="line">
              <a:avLst/>
            </a:prstGeom>
            <a:noFill/>
            <a:ln w="9525">
              <a:solidFill>
                <a:srgbClr val="000000"/>
              </a:solidFill>
              <a:round/>
              <a:headEnd/>
              <a:tailEnd type="triangle" w="sm" len="sm"/>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aphicFrame>
          <p:nvGraphicFramePr>
            <p:cNvPr id="2048" name="对象 2047">
              <a:extLst>
                <a:ext uri="{FF2B5EF4-FFF2-40B4-BE49-F238E27FC236}">
                  <a16:creationId xmlns:a16="http://schemas.microsoft.com/office/drawing/2014/main" id="{C70AE0D9-AC00-4802-A3ED-6FB61E6BE737}"/>
                </a:ext>
              </a:extLst>
            </p:cNvPr>
            <p:cNvGraphicFramePr>
              <a:graphicFrameLocks noChangeAspect="1"/>
            </p:cNvGraphicFramePr>
            <p:nvPr/>
          </p:nvGraphicFramePr>
          <p:xfrm>
            <a:off x="8654" y="4276"/>
            <a:ext cx="293" cy="351"/>
          </p:xfrm>
          <a:graphic>
            <a:graphicData uri="http://schemas.openxmlformats.org/presentationml/2006/ole">
              <mc:AlternateContent xmlns:mc="http://schemas.openxmlformats.org/markup-compatibility/2006">
                <mc:Choice xmlns:v="urn:schemas-microsoft-com:vml" Requires="v">
                  <p:oleObj spid="_x0000_s2118" r:id="rId16" imgW="190335" imgH="215713" progId="">
                    <p:embed/>
                  </p:oleObj>
                </mc:Choice>
                <mc:Fallback>
                  <p:oleObj r:id="rId16" imgW="190335" imgH="215713" progId="">
                    <p:embed/>
                    <p:pic>
                      <p:nvPicPr>
                        <p:cNvPr id="0" name="Object 3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654" y="4276"/>
                          <a:ext cx="293" cy="35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049" name="Line 34">
              <a:extLst>
                <a:ext uri="{FF2B5EF4-FFF2-40B4-BE49-F238E27FC236}">
                  <a16:creationId xmlns:a16="http://schemas.microsoft.com/office/drawing/2014/main" id="{8949E41A-ED03-43E1-97E8-336277B79D17}"/>
                </a:ext>
              </a:extLst>
            </p:cNvPr>
            <p:cNvSpPr>
              <a:spLocks noChangeAspect="1" noChangeShapeType="1"/>
            </p:cNvSpPr>
            <p:nvPr/>
          </p:nvSpPr>
          <p:spPr bwMode="auto">
            <a:xfrm flipV="1">
              <a:off x="9440" y="4530"/>
              <a:ext cx="360" cy="312"/>
            </a:xfrm>
            <a:prstGeom prst="line">
              <a:avLst/>
            </a:prstGeom>
            <a:noFill/>
            <a:ln w="9525">
              <a:solidFill>
                <a:srgbClr val="000000"/>
              </a:solidFill>
              <a:round/>
              <a:headEnd/>
              <a:tailEnd type="triangle" w="sm" len="sm"/>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pic>
        <p:nvPicPr>
          <p:cNvPr id="2090" name="Picture 42" descr="6-98">
            <a:extLst>
              <a:ext uri="{FF2B5EF4-FFF2-40B4-BE49-F238E27FC236}">
                <a16:creationId xmlns:a16="http://schemas.microsoft.com/office/drawing/2014/main" id="{DF2426F9-2727-4F7E-A419-18C95BF82936}"/>
              </a:ext>
            </a:extLst>
          </p:cNvPr>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8526584" y="3221091"/>
            <a:ext cx="2655592" cy="2936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矩形 2051">
            <a:extLst>
              <a:ext uri="{FF2B5EF4-FFF2-40B4-BE49-F238E27FC236}">
                <a16:creationId xmlns:a16="http://schemas.microsoft.com/office/drawing/2014/main" id="{35689AC7-8E17-4EF2-8AF7-A4B04DD16839}"/>
              </a:ext>
            </a:extLst>
          </p:cNvPr>
          <p:cNvSpPr/>
          <p:nvPr/>
        </p:nvSpPr>
        <p:spPr>
          <a:xfrm>
            <a:off x="1095527" y="3711689"/>
            <a:ext cx="6096000" cy="2862322"/>
          </a:xfrm>
          <a:prstGeom prst="rect">
            <a:avLst/>
          </a:prstGeom>
        </p:spPr>
        <p:txBody>
          <a:bodyPr>
            <a:spAutoFit/>
          </a:bodyPr>
          <a:lstStyle/>
          <a:p>
            <a:pPr algn="just">
              <a:lnSpc>
                <a:spcPct val="150000"/>
              </a:lnSpc>
              <a:spcAft>
                <a:spcPts val="0"/>
              </a:spcAft>
            </a:pP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如图所示，</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M</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N</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是平行板电容器的两个极板，</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R</a:t>
            </a:r>
            <a:r>
              <a:rPr lang="en-US" altLang="zh-CN" kern="100" baseline="-25000" dirty="0">
                <a:latin typeface="Times New Roman" panose="02020603050405020304" pitchFamily="18" charset="0"/>
                <a:ea typeface="宋体" panose="02010600030101010101" pitchFamily="2" charset="-122"/>
                <a:cs typeface="Courier New" panose="02070309020205020404" pitchFamily="49" charset="0"/>
              </a:rPr>
              <a:t>0</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为定值电阻，</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R</a:t>
            </a:r>
            <a:r>
              <a:rPr lang="en-US" altLang="zh-CN" kern="100" baseline="-25000" dirty="0">
                <a:latin typeface="Times New Roman" panose="02020603050405020304" pitchFamily="18" charset="0"/>
                <a:ea typeface="宋体" panose="02010600030101010101" pitchFamily="2" charset="-122"/>
                <a:cs typeface="Courier New" panose="02070309020205020404" pitchFamily="49" charset="0"/>
              </a:rPr>
              <a:t>1</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R</a:t>
            </a:r>
            <a:r>
              <a:rPr lang="en-US" altLang="zh-CN" kern="100" baseline="-25000" dirty="0">
                <a:latin typeface="Times New Roman" panose="02020603050405020304" pitchFamily="18" charset="0"/>
                <a:ea typeface="宋体" panose="02010600030101010101" pitchFamily="2" charset="-122"/>
                <a:cs typeface="Courier New" panose="02070309020205020404" pitchFamily="49" charset="0"/>
              </a:rPr>
              <a:t>2</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为可调电阻，用绝缘细线将质量为</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m</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、带正电的小球悬于电容器内部．闭合开关</a:t>
            </a:r>
            <a:r>
              <a:rPr lang="en-US" altLang="zh-CN" kern="100" dirty="0">
                <a:latin typeface="Times New Roman" panose="02020603050405020304" pitchFamily="18" charset="0"/>
                <a:ea typeface="宋体" panose="02010600030101010101" pitchFamily="2" charset="-122"/>
                <a:cs typeface="Courier New" panose="02070309020205020404" pitchFamily="49" charset="0"/>
              </a:rPr>
              <a:t>S</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，小球静止时受到悬线的拉力为</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F</a:t>
            </a:r>
            <a:r>
              <a:rPr lang="en-US" altLang="zh-CN" kern="100" dirty="0">
                <a:latin typeface="Times New Roman" panose="02020603050405020304" pitchFamily="18" charset="0"/>
                <a:ea typeface="宋体" panose="02010600030101010101" pitchFamily="2" charset="-122"/>
                <a:cs typeface="Courier New" panose="02070309020205020404" pitchFamily="49" charset="0"/>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调节</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R</a:t>
            </a:r>
            <a:r>
              <a:rPr lang="en-US" altLang="zh-CN" kern="100" baseline="-25000" dirty="0">
                <a:latin typeface="Times New Roman" panose="02020603050405020304" pitchFamily="18" charset="0"/>
                <a:ea typeface="宋体" panose="02010600030101010101" pitchFamily="2" charset="-122"/>
                <a:cs typeface="Courier New" panose="02070309020205020404" pitchFamily="49" charset="0"/>
              </a:rPr>
              <a:t>1</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R</a:t>
            </a:r>
            <a:r>
              <a:rPr lang="en-US" altLang="zh-CN" kern="100" baseline="-25000" dirty="0">
                <a:latin typeface="Times New Roman" panose="02020603050405020304" pitchFamily="18" charset="0"/>
                <a:ea typeface="宋体" panose="02010600030101010101" pitchFamily="2" charset="-122"/>
                <a:cs typeface="Courier New" panose="02070309020205020404" pitchFamily="49" charset="0"/>
              </a:rPr>
              <a:t>2</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，关于</a:t>
            </a:r>
            <a:r>
              <a:rPr lang="en-US" altLang="zh-CN" i="1" kern="100" dirty="0">
                <a:latin typeface="Times New Roman" panose="02020603050405020304" pitchFamily="18" charset="0"/>
                <a:ea typeface="宋体" panose="02010600030101010101" pitchFamily="2" charset="-122"/>
                <a:cs typeface="Courier New" panose="02070309020205020404" pitchFamily="49" charset="0"/>
              </a:rPr>
              <a:t>F</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的大小判断正确的是</a:t>
            </a:r>
            <a:r>
              <a:rPr lang="en-US" altLang="zh-CN" kern="100" dirty="0">
                <a:latin typeface="Times New Roman" panose="02020603050405020304" pitchFamily="18" charset="0"/>
                <a:ea typeface="宋体" panose="02010600030101010101" pitchFamily="2" charset="-122"/>
                <a:cs typeface="Courier New" panose="02070309020205020404" pitchFamily="49" charset="0"/>
              </a:rPr>
              <a:t>(</a:t>
            </a:r>
            <a:r>
              <a:rPr lang="zh-CN" altLang="zh-CN" kern="100" dirty="0">
                <a:latin typeface="Times New Roman" panose="02020603050405020304" pitchFamily="18" charset="0"/>
                <a:ea typeface="宋体" panose="02010600030101010101" pitchFamily="2" charset="-122"/>
                <a:cs typeface="Times New Roman" panose="02020603050405020304" pitchFamily="18" charset="0"/>
              </a:rPr>
              <a:t>　　</a:t>
            </a:r>
            <a:r>
              <a:rPr lang="en-US" altLang="zh-CN" kern="100" dirty="0">
                <a:latin typeface="Times New Roman" panose="02020603050405020304" pitchFamily="18" charset="0"/>
                <a:ea typeface="宋体" panose="02010600030101010101" pitchFamily="2" charset="-122"/>
                <a:cs typeface="Courier New" panose="02070309020205020404" pitchFamily="49" charset="0"/>
              </a:rPr>
              <a:t>)</a:t>
            </a:r>
          </a:p>
          <a:p>
            <a:r>
              <a:rPr lang="en-US" altLang="zh-CN" dirty="0"/>
              <a:t>A</a:t>
            </a:r>
            <a:r>
              <a:rPr lang="zh-CN" altLang="zh-CN" dirty="0"/>
              <a:t>．保持</a:t>
            </a:r>
            <a:r>
              <a:rPr lang="en-US" altLang="zh-CN" i="1" dirty="0"/>
              <a:t>R</a:t>
            </a:r>
            <a:r>
              <a:rPr lang="en-US" altLang="zh-CN" baseline="-25000" dirty="0"/>
              <a:t>1</a:t>
            </a:r>
            <a:r>
              <a:rPr lang="zh-CN" altLang="zh-CN" dirty="0"/>
              <a:t>不变，缓慢增大</a:t>
            </a:r>
            <a:r>
              <a:rPr lang="en-US" altLang="zh-CN" i="1" dirty="0"/>
              <a:t>R</a:t>
            </a:r>
            <a:r>
              <a:rPr lang="en-US" altLang="zh-CN" baseline="-25000" dirty="0"/>
              <a:t>2</a:t>
            </a:r>
            <a:r>
              <a:rPr lang="zh-CN" altLang="zh-CN" dirty="0"/>
              <a:t>时，</a:t>
            </a:r>
            <a:r>
              <a:rPr lang="en-US" altLang="zh-CN" i="1" dirty="0"/>
              <a:t>F</a:t>
            </a:r>
            <a:r>
              <a:rPr lang="zh-CN" altLang="zh-CN" dirty="0"/>
              <a:t>将变大</a:t>
            </a:r>
          </a:p>
          <a:p>
            <a:r>
              <a:rPr lang="en-US" altLang="zh-CN" dirty="0"/>
              <a:t>B</a:t>
            </a:r>
            <a:r>
              <a:rPr lang="zh-CN" altLang="zh-CN" dirty="0"/>
              <a:t>．保持</a:t>
            </a:r>
            <a:r>
              <a:rPr lang="en-US" altLang="zh-CN" i="1" dirty="0"/>
              <a:t>R</a:t>
            </a:r>
            <a:r>
              <a:rPr lang="en-US" altLang="zh-CN" baseline="-25000" dirty="0"/>
              <a:t>1</a:t>
            </a:r>
            <a:r>
              <a:rPr lang="zh-CN" altLang="zh-CN" dirty="0"/>
              <a:t>不变，缓慢增大</a:t>
            </a:r>
            <a:r>
              <a:rPr lang="en-US" altLang="zh-CN" i="1" dirty="0"/>
              <a:t>R</a:t>
            </a:r>
            <a:r>
              <a:rPr lang="en-US" altLang="zh-CN" baseline="-25000" dirty="0"/>
              <a:t>2</a:t>
            </a:r>
            <a:r>
              <a:rPr lang="zh-CN" altLang="zh-CN" dirty="0"/>
              <a:t>时，</a:t>
            </a:r>
            <a:r>
              <a:rPr lang="en-US" altLang="zh-CN" i="1" dirty="0"/>
              <a:t>F</a:t>
            </a:r>
            <a:r>
              <a:rPr lang="zh-CN" altLang="zh-CN" dirty="0"/>
              <a:t>将变小</a:t>
            </a:r>
          </a:p>
          <a:p>
            <a:r>
              <a:rPr lang="en-US" altLang="zh-CN" dirty="0"/>
              <a:t>C</a:t>
            </a:r>
            <a:r>
              <a:rPr lang="zh-CN" altLang="zh-CN" dirty="0"/>
              <a:t>．保持</a:t>
            </a:r>
            <a:r>
              <a:rPr lang="en-US" altLang="zh-CN" i="1" dirty="0"/>
              <a:t>R</a:t>
            </a:r>
            <a:r>
              <a:rPr lang="en-US" altLang="zh-CN" baseline="-25000" dirty="0"/>
              <a:t>2</a:t>
            </a:r>
            <a:r>
              <a:rPr lang="zh-CN" altLang="zh-CN" dirty="0"/>
              <a:t>不变，缓慢增大</a:t>
            </a:r>
            <a:r>
              <a:rPr lang="en-US" altLang="zh-CN" i="1" dirty="0"/>
              <a:t>R</a:t>
            </a:r>
            <a:r>
              <a:rPr lang="en-US" altLang="zh-CN" baseline="-25000" dirty="0"/>
              <a:t>1</a:t>
            </a:r>
            <a:r>
              <a:rPr lang="zh-CN" altLang="zh-CN" dirty="0"/>
              <a:t>时，</a:t>
            </a:r>
            <a:r>
              <a:rPr lang="en-US" altLang="zh-CN" i="1" dirty="0"/>
              <a:t>F</a:t>
            </a:r>
            <a:r>
              <a:rPr lang="zh-CN" altLang="zh-CN" dirty="0"/>
              <a:t>将变大</a:t>
            </a:r>
          </a:p>
          <a:p>
            <a:r>
              <a:rPr lang="en-US" altLang="zh-CN" dirty="0"/>
              <a:t>D</a:t>
            </a:r>
            <a:r>
              <a:rPr lang="zh-CN" altLang="zh-CN" dirty="0"/>
              <a:t>．保持</a:t>
            </a:r>
            <a:r>
              <a:rPr lang="en-US" altLang="zh-CN" i="1" dirty="0"/>
              <a:t>R</a:t>
            </a:r>
            <a:r>
              <a:rPr lang="en-US" altLang="zh-CN" baseline="-25000" dirty="0"/>
              <a:t>2</a:t>
            </a:r>
            <a:r>
              <a:rPr lang="zh-CN" altLang="zh-CN" dirty="0"/>
              <a:t>不变，缓慢增大</a:t>
            </a:r>
            <a:r>
              <a:rPr lang="en-US" altLang="zh-CN" i="1" dirty="0"/>
              <a:t>R</a:t>
            </a:r>
            <a:r>
              <a:rPr lang="en-US" altLang="zh-CN" baseline="-25000" dirty="0"/>
              <a:t>1</a:t>
            </a:r>
            <a:r>
              <a:rPr lang="zh-CN" altLang="zh-CN" dirty="0"/>
              <a:t>时，</a:t>
            </a:r>
            <a:r>
              <a:rPr lang="en-US" altLang="zh-CN" i="1" dirty="0"/>
              <a:t>F</a:t>
            </a:r>
            <a:r>
              <a:rPr lang="zh-CN" altLang="zh-CN" dirty="0"/>
              <a:t>将变小</a:t>
            </a:r>
          </a:p>
        </p:txBody>
      </p:sp>
    </p:spTree>
    <p:extLst>
      <p:ext uri="{BB962C8B-B14F-4D97-AF65-F5344CB8AC3E}">
        <p14:creationId xmlns:p14="http://schemas.microsoft.com/office/powerpoint/2010/main" val="3641487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90"/>
                                        </p:tgtEl>
                                        <p:attrNameLst>
                                          <p:attrName>style.visibility</p:attrName>
                                        </p:attrNameLst>
                                      </p:cBhvr>
                                      <p:to>
                                        <p:strVal val="visible"/>
                                      </p:to>
                                    </p:set>
                                    <p:anim calcmode="lin" valueType="num">
                                      <p:cBhvr additive="base">
                                        <p:cTn id="7" dur="500" fill="hold"/>
                                        <p:tgtEl>
                                          <p:spTgt spid="2090"/>
                                        </p:tgtEl>
                                        <p:attrNameLst>
                                          <p:attrName>ppt_x</p:attrName>
                                        </p:attrNameLst>
                                      </p:cBhvr>
                                      <p:tavLst>
                                        <p:tav tm="0">
                                          <p:val>
                                            <p:strVal val="#ppt_x"/>
                                          </p:val>
                                        </p:tav>
                                        <p:tav tm="100000">
                                          <p:val>
                                            <p:strVal val="#ppt_x"/>
                                          </p:val>
                                        </p:tav>
                                      </p:tavLst>
                                    </p:anim>
                                    <p:anim calcmode="lin" valueType="num">
                                      <p:cBhvr additive="base">
                                        <p:cTn id="8" dur="500" fill="hold"/>
                                        <p:tgtEl>
                                          <p:spTgt spid="20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52"/>
                                        </p:tgtEl>
                                        <p:attrNameLst>
                                          <p:attrName>style.visibility</p:attrName>
                                        </p:attrNameLst>
                                      </p:cBhvr>
                                      <p:to>
                                        <p:strVal val="visible"/>
                                      </p:to>
                                    </p:set>
                                    <p:anim calcmode="lin" valueType="num">
                                      <p:cBhvr additive="base">
                                        <p:cTn id="13" dur="500" fill="hold"/>
                                        <p:tgtEl>
                                          <p:spTgt spid="2052"/>
                                        </p:tgtEl>
                                        <p:attrNameLst>
                                          <p:attrName>ppt_x</p:attrName>
                                        </p:attrNameLst>
                                      </p:cBhvr>
                                      <p:tavLst>
                                        <p:tav tm="0">
                                          <p:val>
                                            <p:strVal val="#ppt_x"/>
                                          </p:val>
                                        </p:tav>
                                        <p:tav tm="100000">
                                          <p:val>
                                            <p:strVal val="#ppt_x"/>
                                          </p:val>
                                        </p:tav>
                                      </p:tavLst>
                                    </p:anim>
                                    <p:anim calcmode="lin" valueType="num">
                                      <p:cBhvr additive="base">
                                        <p:cTn id="14"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C53D167-EE01-4B87-A063-D30573542C9B}"/>
              </a:ext>
            </a:extLst>
          </p:cNvPr>
          <p:cNvSpPr>
            <a:spLocks noGrp="1"/>
          </p:cNvSpPr>
          <p:nvPr>
            <p:ph type="title"/>
          </p:nvPr>
        </p:nvSpPr>
        <p:spPr>
          <a:xfrm>
            <a:off x="1251678" y="382385"/>
            <a:ext cx="5929298" cy="810490"/>
          </a:xfrm>
        </p:spPr>
        <p:txBody>
          <a:bodyPr/>
          <a:lstStyle/>
          <a:p>
            <a:r>
              <a:rPr lang="zh-CN" altLang="en-US" dirty="0"/>
              <a:t>电磁感应动态分析</a:t>
            </a:r>
          </a:p>
        </p:txBody>
      </p:sp>
      <p:sp>
        <p:nvSpPr>
          <p:cNvPr id="3" name="内容占位符 2">
            <a:extLst>
              <a:ext uri="{FF2B5EF4-FFF2-40B4-BE49-F238E27FC236}">
                <a16:creationId xmlns:a16="http://schemas.microsoft.com/office/drawing/2014/main" id="{AF680A32-CBCC-4BDE-A8ED-99C838315B93}"/>
              </a:ext>
            </a:extLst>
          </p:cNvPr>
          <p:cNvSpPr>
            <a:spLocks noGrp="1"/>
          </p:cNvSpPr>
          <p:nvPr>
            <p:ph idx="1"/>
          </p:nvPr>
        </p:nvSpPr>
        <p:spPr>
          <a:xfrm>
            <a:off x="1213281" y="1176750"/>
            <a:ext cx="8127214" cy="1876843"/>
          </a:xfrm>
        </p:spPr>
        <p:txBody>
          <a:bodyPr/>
          <a:lstStyle/>
          <a:p>
            <a:r>
              <a:rPr lang="en-US" altLang="zh-CN" dirty="0"/>
              <a:t>19</a:t>
            </a:r>
            <a:r>
              <a:rPr lang="zh-CN" altLang="zh-CN" dirty="0"/>
              <a:t>．如图，在竖直向下的匀强磁场中有两根竖直放置的平行粗糙导轨</a:t>
            </a:r>
            <a:r>
              <a:rPr lang="en-US" altLang="zh-CN" dirty="0"/>
              <a:t>CD</a:t>
            </a:r>
            <a:r>
              <a:rPr lang="zh-CN" altLang="zh-CN" dirty="0"/>
              <a:t>、</a:t>
            </a:r>
            <a:r>
              <a:rPr lang="en-US" altLang="zh-CN" dirty="0"/>
              <a:t>EF</a:t>
            </a:r>
            <a:r>
              <a:rPr lang="zh-CN" altLang="zh-CN" dirty="0"/>
              <a:t>，导轨上放有一金属棒</a:t>
            </a:r>
            <a:r>
              <a:rPr lang="en-US" altLang="zh-CN" dirty="0"/>
              <a:t>MN</a:t>
            </a:r>
            <a:r>
              <a:rPr lang="zh-CN" altLang="zh-CN" dirty="0"/>
              <a:t>。现从</a:t>
            </a:r>
            <a:r>
              <a:rPr lang="en-US" altLang="zh-CN" i="1" dirty="0"/>
              <a:t>t</a:t>
            </a:r>
            <a:r>
              <a:rPr lang="en-US" altLang="zh-CN" dirty="0"/>
              <a:t>=0</a:t>
            </a:r>
            <a:r>
              <a:rPr lang="zh-CN" altLang="zh-CN" dirty="0"/>
              <a:t>时刻起，给棒通以图示方向的电流且电流强度与时间成正比，即</a:t>
            </a:r>
            <a:r>
              <a:rPr lang="en-US" altLang="zh-CN" i="1" dirty="0"/>
              <a:t>I</a:t>
            </a:r>
            <a:r>
              <a:rPr lang="en-US" altLang="zh-CN" dirty="0"/>
              <a:t>=</a:t>
            </a:r>
            <a:r>
              <a:rPr lang="en-US" altLang="zh-CN" i="1" dirty="0" err="1"/>
              <a:t>kt</a:t>
            </a:r>
            <a:r>
              <a:rPr lang="zh-CN" altLang="zh-CN" dirty="0"/>
              <a:t>，其中</a:t>
            </a:r>
            <a:r>
              <a:rPr lang="en-US" altLang="zh-CN" i="1" dirty="0"/>
              <a:t>k</a:t>
            </a:r>
            <a:r>
              <a:rPr lang="zh-CN" altLang="zh-CN" dirty="0"/>
              <a:t>为常量，金属棒与导轨始终垂直且接触良好。下列关于棒的速度</a:t>
            </a:r>
            <a:r>
              <a:rPr lang="en-US" altLang="zh-CN" i="1" dirty="0"/>
              <a:t>v</a:t>
            </a:r>
            <a:r>
              <a:rPr lang="zh-CN" altLang="zh-CN" dirty="0"/>
              <a:t>、加速度</a:t>
            </a:r>
            <a:r>
              <a:rPr lang="en-US" altLang="zh-CN" i="1" dirty="0"/>
              <a:t>a</a:t>
            </a:r>
            <a:r>
              <a:rPr lang="zh-CN" altLang="zh-CN" dirty="0"/>
              <a:t>随时间</a:t>
            </a:r>
            <a:r>
              <a:rPr lang="en-US" altLang="zh-CN" i="1" dirty="0"/>
              <a:t>t</a:t>
            </a:r>
            <a:r>
              <a:rPr lang="zh-CN" altLang="zh-CN" dirty="0"/>
              <a:t>变化的关系图象，可能正确的是</a:t>
            </a:r>
          </a:p>
          <a:p>
            <a:endParaRPr lang="zh-CN" altLang="en-US" dirty="0"/>
          </a:p>
        </p:txBody>
      </p:sp>
      <p:grpSp>
        <p:nvGrpSpPr>
          <p:cNvPr id="4" name="Group 2">
            <a:extLst>
              <a:ext uri="{FF2B5EF4-FFF2-40B4-BE49-F238E27FC236}">
                <a16:creationId xmlns:a16="http://schemas.microsoft.com/office/drawing/2014/main" id="{3D4E2446-87EC-4BDB-90E8-D4BD4815E93B}"/>
              </a:ext>
            </a:extLst>
          </p:cNvPr>
          <p:cNvGrpSpPr>
            <a:grpSpLocks/>
          </p:cNvGrpSpPr>
          <p:nvPr/>
        </p:nvGrpSpPr>
        <p:grpSpPr bwMode="auto">
          <a:xfrm>
            <a:off x="9563450" y="1360604"/>
            <a:ext cx="1971616" cy="2355719"/>
            <a:chOff x="9823" y="9393"/>
            <a:chExt cx="1437" cy="2191"/>
          </a:xfrm>
        </p:grpSpPr>
        <p:cxnSp>
          <p:nvCxnSpPr>
            <p:cNvPr id="3075" name="AutoShape 3">
              <a:extLst>
                <a:ext uri="{FF2B5EF4-FFF2-40B4-BE49-F238E27FC236}">
                  <a16:creationId xmlns:a16="http://schemas.microsoft.com/office/drawing/2014/main" id="{F7492058-4896-4A5D-A41C-79811F8CDE6F}"/>
                </a:ext>
              </a:extLst>
            </p:cNvPr>
            <p:cNvCxnSpPr>
              <a:cxnSpLocks noChangeShapeType="1"/>
            </p:cNvCxnSpPr>
            <p:nvPr/>
          </p:nvCxnSpPr>
          <p:spPr bwMode="auto">
            <a:xfrm>
              <a:off x="10100" y="9480"/>
              <a:ext cx="0" cy="2007"/>
            </a:xfrm>
            <a:prstGeom prst="straightConnector1">
              <a:avLst/>
            </a:prstGeom>
            <a:noFill/>
            <a:ln w="15875">
              <a:solidFill>
                <a:srgbClr val="000000"/>
              </a:solidFill>
              <a:round/>
              <a:headEnd/>
              <a:tailEnd/>
            </a:ln>
            <a:extLst>
              <a:ext uri="{909E8E84-426E-40DD-AFC4-6F175D3DCCD1}">
                <a14:hiddenFill xmlns:a14="http://schemas.microsoft.com/office/drawing/2010/main">
                  <a:noFill/>
                </a14:hiddenFill>
              </a:ext>
            </a:extLst>
          </p:spPr>
        </p:cxnSp>
        <p:cxnSp>
          <p:nvCxnSpPr>
            <p:cNvPr id="3076" name="AutoShape 4">
              <a:extLst>
                <a:ext uri="{FF2B5EF4-FFF2-40B4-BE49-F238E27FC236}">
                  <a16:creationId xmlns:a16="http://schemas.microsoft.com/office/drawing/2014/main" id="{80BEBD38-388B-4489-863D-C99CE76DD1A7}"/>
                </a:ext>
              </a:extLst>
            </p:cNvPr>
            <p:cNvCxnSpPr>
              <a:cxnSpLocks noChangeShapeType="1"/>
            </p:cNvCxnSpPr>
            <p:nvPr/>
          </p:nvCxnSpPr>
          <p:spPr bwMode="auto">
            <a:xfrm>
              <a:off x="11013" y="9480"/>
              <a:ext cx="0" cy="2007"/>
            </a:xfrm>
            <a:prstGeom prst="straightConnector1">
              <a:avLst/>
            </a:prstGeom>
            <a:noFill/>
            <a:ln w="15875">
              <a:solidFill>
                <a:srgbClr val="000000"/>
              </a:solidFill>
              <a:round/>
              <a:headEnd/>
              <a:tailEnd/>
            </a:ln>
            <a:extLst>
              <a:ext uri="{909E8E84-426E-40DD-AFC4-6F175D3DCCD1}">
                <a14:hiddenFill xmlns:a14="http://schemas.microsoft.com/office/drawing/2010/main">
                  <a:noFill/>
                </a14:hiddenFill>
              </a:ext>
            </a:extLst>
          </p:spPr>
        </p:cxnSp>
        <p:cxnSp>
          <p:nvCxnSpPr>
            <p:cNvPr id="3077" name="AutoShape 5">
              <a:extLst>
                <a:ext uri="{FF2B5EF4-FFF2-40B4-BE49-F238E27FC236}">
                  <a16:creationId xmlns:a16="http://schemas.microsoft.com/office/drawing/2014/main" id="{835E3319-69D6-445C-8C0D-E5E3CD1058E3}"/>
                </a:ext>
              </a:extLst>
            </p:cNvPr>
            <p:cNvCxnSpPr>
              <a:cxnSpLocks noChangeShapeType="1"/>
            </p:cNvCxnSpPr>
            <p:nvPr/>
          </p:nvCxnSpPr>
          <p:spPr bwMode="auto">
            <a:xfrm>
              <a:off x="10556" y="9480"/>
              <a:ext cx="0" cy="2007"/>
            </a:xfrm>
            <a:prstGeom prst="straightConnector1">
              <a:avLst/>
            </a:prstGeom>
            <a:noFill/>
            <a:ln w="9525">
              <a:solidFill>
                <a:srgbClr val="000000"/>
              </a:solidFill>
              <a:round/>
              <a:headEnd/>
              <a:tailEnd type="stealth" w="sm" len="med"/>
            </a:ln>
            <a:extLst>
              <a:ext uri="{909E8E84-426E-40DD-AFC4-6F175D3DCCD1}">
                <a14:hiddenFill xmlns:a14="http://schemas.microsoft.com/office/drawing/2010/main">
                  <a:noFill/>
                </a14:hiddenFill>
              </a:ext>
            </a:extLst>
          </p:spPr>
        </p:cxnSp>
        <p:grpSp>
          <p:nvGrpSpPr>
            <p:cNvPr id="5" name="Group 6">
              <a:extLst>
                <a:ext uri="{FF2B5EF4-FFF2-40B4-BE49-F238E27FC236}">
                  <a16:creationId xmlns:a16="http://schemas.microsoft.com/office/drawing/2014/main" id="{38CDED1C-83BB-428D-8E57-D659FEF1EA36}"/>
                </a:ext>
              </a:extLst>
            </p:cNvPr>
            <p:cNvGrpSpPr>
              <a:grpSpLocks/>
            </p:cNvGrpSpPr>
            <p:nvPr/>
          </p:nvGrpSpPr>
          <p:grpSpPr bwMode="auto">
            <a:xfrm>
              <a:off x="10075" y="10266"/>
              <a:ext cx="964" cy="68"/>
              <a:chOff x="10075" y="10416"/>
              <a:chExt cx="964" cy="68"/>
            </a:xfrm>
          </p:grpSpPr>
          <p:sp>
            <p:nvSpPr>
              <p:cNvPr id="14" name="Rectangle 7">
                <a:extLst>
                  <a:ext uri="{FF2B5EF4-FFF2-40B4-BE49-F238E27FC236}">
                    <a16:creationId xmlns:a16="http://schemas.microsoft.com/office/drawing/2014/main" id="{97A67D35-0C17-4259-91C9-893750BC91B6}"/>
                  </a:ext>
                </a:extLst>
              </p:cNvPr>
              <p:cNvSpPr>
                <a:spLocks noChangeArrowheads="1"/>
              </p:cNvSpPr>
              <p:nvPr/>
            </p:nvSpPr>
            <p:spPr bwMode="auto">
              <a:xfrm>
                <a:off x="10075" y="10416"/>
                <a:ext cx="964" cy="68"/>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zh-CN" altLang="en-US"/>
              </a:p>
            </p:txBody>
          </p:sp>
          <p:cxnSp>
            <p:nvCxnSpPr>
              <p:cNvPr id="3080" name="AutoShape 8">
                <a:extLst>
                  <a:ext uri="{FF2B5EF4-FFF2-40B4-BE49-F238E27FC236}">
                    <a16:creationId xmlns:a16="http://schemas.microsoft.com/office/drawing/2014/main" id="{22E5E2F2-BCC4-49E7-B49A-C7A0AAE92CB1}"/>
                  </a:ext>
                </a:extLst>
              </p:cNvPr>
              <p:cNvCxnSpPr>
                <a:cxnSpLocks noChangeShapeType="1"/>
              </p:cNvCxnSpPr>
              <p:nvPr/>
            </p:nvCxnSpPr>
            <p:spPr bwMode="auto">
              <a:xfrm rot="-5400000">
                <a:off x="10557" y="10223"/>
                <a:ext cx="0" cy="454"/>
              </a:xfrm>
              <a:prstGeom prst="straightConnector1">
                <a:avLst/>
              </a:prstGeom>
              <a:noFill/>
              <a:ln w="9525">
                <a:solidFill>
                  <a:srgbClr val="000000"/>
                </a:solidFill>
                <a:round/>
                <a:headEnd/>
                <a:tailEnd type="stealth" w="sm" len="med"/>
              </a:ln>
              <a:extLst>
                <a:ext uri="{909E8E84-426E-40DD-AFC4-6F175D3DCCD1}">
                  <a14:hiddenFill xmlns:a14="http://schemas.microsoft.com/office/drawing/2010/main">
                    <a:noFill/>
                  </a14:hiddenFill>
                </a:ext>
              </a:extLst>
            </p:spPr>
          </p:cxnSp>
        </p:grpSp>
        <p:graphicFrame>
          <p:nvGraphicFramePr>
            <p:cNvPr id="6" name="对象 5">
              <a:extLst>
                <a:ext uri="{FF2B5EF4-FFF2-40B4-BE49-F238E27FC236}">
                  <a16:creationId xmlns:a16="http://schemas.microsoft.com/office/drawing/2014/main" id="{34555F84-9F6E-4BDC-B3AE-EF7E62768A42}"/>
                </a:ext>
              </a:extLst>
            </p:cNvPr>
            <p:cNvGraphicFramePr>
              <a:graphicFrameLocks noChangeAspect="1"/>
            </p:cNvGraphicFramePr>
            <p:nvPr/>
          </p:nvGraphicFramePr>
          <p:xfrm>
            <a:off x="10584" y="10007"/>
            <a:ext cx="179" cy="238"/>
          </p:xfrm>
          <a:graphic>
            <a:graphicData uri="http://schemas.openxmlformats.org/presentationml/2006/ole">
              <mc:AlternateContent xmlns:mc="http://schemas.openxmlformats.org/markup-compatibility/2006">
                <mc:Choice xmlns:v="urn:schemas-microsoft-com:vml" Requires="v">
                  <p:oleObj spid="_x0000_s3203" r:id="rId3" imgW="126780" imgH="164814" progId="">
                    <p:embed/>
                  </p:oleObj>
                </mc:Choice>
                <mc:Fallback>
                  <p:oleObj r:id="rId3" imgW="126780" imgH="164814" progId="">
                    <p:embed/>
                    <p:pic>
                      <p:nvPicPr>
                        <p:cNvPr id="0" name="Object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84" y="10007"/>
                          <a:ext cx="179" cy="2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对象 6">
              <a:extLst>
                <a:ext uri="{FF2B5EF4-FFF2-40B4-BE49-F238E27FC236}">
                  <a16:creationId xmlns:a16="http://schemas.microsoft.com/office/drawing/2014/main" id="{36F41C5D-B6E8-41CB-A3BF-1DFCC5F4E227}"/>
                </a:ext>
              </a:extLst>
            </p:cNvPr>
            <p:cNvGraphicFramePr>
              <a:graphicFrameLocks noChangeAspect="1"/>
            </p:cNvGraphicFramePr>
            <p:nvPr/>
          </p:nvGraphicFramePr>
          <p:xfrm>
            <a:off x="10571" y="11265"/>
            <a:ext cx="215" cy="238"/>
          </p:xfrm>
          <a:graphic>
            <a:graphicData uri="http://schemas.openxmlformats.org/presentationml/2006/ole">
              <mc:AlternateContent xmlns:mc="http://schemas.openxmlformats.org/markup-compatibility/2006">
                <mc:Choice xmlns:v="urn:schemas-microsoft-com:vml" Requires="v">
                  <p:oleObj spid="_x0000_s3204" r:id="rId5" imgW="152268" imgH="164957" progId="">
                    <p:embed/>
                  </p:oleObj>
                </mc:Choice>
                <mc:Fallback>
                  <p:oleObj r:id="rId5" imgW="152268" imgH="164957" progId="">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571" y="11265"/>
                          <a:ext cx="215" cy="2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对象 7">
              <a:extLst>
                <a:ext uri="{FF2B5EF4-FFF2-40B4-BE49-F238E27FC236}">
                  <a16:creationId xmlns:a16="http://schemas.microsoft.com/office/drawing/2014/main" id="{C7F11D13-901A-4DD8-96F9-9AEDB62BF310}"/>
                </a:ext>
              </a:extLst>
            </p:cNvPr>
            <p:cNvGraphicFramePr>
              <a:graphicFrameLocks noChangeAspect="1"/>
            </p:cNvGraphicFramePr>
            <p:nvPr/>
          </p:nvGraphicFramePr>
          <p:xfrm>
            <a:off x="9823" y="10168"/>
            <a:ext cx="269" cy="238"/>
          </p:xfrm>
          <a:graphic>
            <a:graphicData uri="http://schemas.openxmlformats.org/presentationml/2006/ole">
              <mc:AlternateContent xmlns:mc="http://schemas.openxmlformats.org/markup-compatibility/2006">
                <mc:Choice xmlns:v="urn:schemas-microsoft-com:vml" Requires="v">
                  <p:oleObj spid="_x0000_s3205" r:id="rId7" imgW="190335" imgH="164957" progId="">
                    <p:embed/>
                  </p:oleObj>
                </mc:Choice>
                <mc:Fallback>
                  <p:oleObj r:id="rId7" imgW="190335" imgH="164957" progId="">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23" y="10168"/>
                          <a:ext cx="269" cy="2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对象 8">
              <a:extLst>
                <a:ext uri="{FF2B5EF4-FFF2-40B4-BE49-F238E27FC236}">
                  <a16:creationId xmlns:a16="http://schemas.microsoft.com/office/drawing/2014/main" id="{C0CACE96-57C7-4C90-A53E-B009EDF4A0E0}"/>
                </a:ext>
              </a:extLst>
            </p:cNvPr>
            <p:cNvGraphicFramePr>
              <a:graphicFrameLocks noChangeAspect="1"/>
            </p:cNvGraphicFramePr>
            <p:nvPr/>
          </p:nvGraphicFramePr>
          <p:xfrm>
            <a:off x="11027" y="10171"/>
            <a:ext cx="233" cy="255"/>
          </p:xfrm>
          <a:graphic>
            <a:graphicData uri="http://schemas.openxmlformats.org/presentationml/2006/ole">
              <mc:AlternateContent xmlns:mc="http://schemas.openxmlformats.org/markup-compatibility/2006">
                <mc:Choice xmlns:v="urn:schemas-microsoft-com:vml" Requires="v">
                  <p:oleObj spid="_x0000_s3206" r:id="rId9" imgW="164814" imgH="177492" progId="">
                    <p:embed/>
                  </p:oleObj>
                </mc:Choice>
                <mc:Fallback>
                  <p:oleObj r:id="rId9" imgW="164814" imgH="177492" progId="">
                    <p:embed/>
                    <p:pic>
                      <p:nvPicPr>
                        <p:cNvPr id="0" name="Object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027" y="10171"/>
                          <a:ext cx="233" cy="25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对象 9">
              <a:extLst>
                <a:ext uri="{FF2B5EF4-FFF2-40B4-BE49-F238E27FC236}">
                  <a16:creationId xmlns:a16="http://schemas.microsoft.com/office/drawing/2014/main" id="{106D45FE-0469-4454-89F6-C13A7E270D1F}"/>
                </a:ext>
              </a:extLst>
            </p:cNvPr>
            <p:cNvGraphicFramePr>
              <a:graphicFrameLocks noChangeAspect="1"/>
            </p:cNvGraphicFramePr>
            <p:nvPr/>
          </p:nvGraphicFramePr>
          <p:xfrm>
            <a:off x="9889" y="9393"/>
            <a:ext cx="215" cy="255"/>
          </p:xfrm>
          <a:graphic>
            <a:graphicData uri="http://schemas.openxmlformats.org/presentationml/2006/ole">
              <mc:AlternateContent xmlns:mc="http://schemas.openxmlformats.org/markup-compatibility/2006">
                <mc:Choice xmlns:v="urn:schemas-microsoft-com:vml" Requires="v">
                  <p:oleObj spid="_x0000_s3207" r:id="rId11" imgW="152202" imgH="177569" progId="">
                    <p:embed/>
                  </p:oleObj>
                </mc:Choice>
                <mc:Fallback>
                  <p:oleObj r:id="rId11" imgW="152202" imgH="177569" progId="">
                    <p:embed/>
                    <p:pic>
                      <p:nvPicPr>
                        <p:cNvPr id="0" name="Object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889" y="9393"/>
                          <a:ext cx="215" cy="25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对象 10">
              <a:extLst>
                <a:ext uri="{FF2B5EF4-FFF2-40B4-BE49-F238E27FC236}">
                  <a16:creationId xmlns:a16="http://schemas.microsoft.com/office/drawing/2014/main" id="{B8B33261-833F-49EC-9A6B-69066DD9F2E1}"/>
                </a:ext>
              </a:extLst>
            </p:cNvPr>
            <p:cNvGraphicFramePr>
              <a:graphicFrameLocks noChangeAspect="1"/>
            </p:cNvGraphicFramePr>
            <p:nvPr/>
          </p:nvGraphicFramePr>
          <p:xfrm>
            <a:off x="9852" y="11334"/>
            <a:ext cx="233" cy="238"/>
          </p:xfrm>
          <a:graphic>
            <a:graphicData uri="http://schemas.openxmlformats.org/presentationml/2006/ole">
              <mc:AlternateContent xmlns:mc="http://schemas.openxmlformats.org/markup-compatibility/2006">
                <mc:Choice xmlns:v="urn:schemas-microsoft-com:vml" Requires="v">
                  <p:oleObj spid="_x0000_s3208" r:id="rId13" imgW="164885" imgH="164885" progId="">
                    <p:embed/>
                  </p:oleObj>
                </mc:Choice>
                <mc:Fallback>
                  <p:oleObj r:id="rId13" imgW="164885" imgH="164885" progId="">
                    <p:embed/>
                    <p:pic>
                      <p:nvPicPr>
                        <p:cNvPr id="0" name="Object 14"/>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9852" y="11334"/>
                          <a:ext cx="233" cy="2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对象 11">
              <a:extLst>
                <a:ext uri="{FF2B5EF4-FFF2-40B4-BE49-F238E27FC236}">
                  <a16:creationId xmlns:a16="http://schemas.microsoft.com/office/drawing/2014/main" id="{1EEC41AB-BA16-4042-946A-400B74A5163C}"/>
                </a:ext>
              </a:extLst>
            </p:cNvPr>
            <p:cNvGraphicFramePr>
              <a:graphicFrameLocks noChangeAspect="1"/>
            </p:cNvGraphicFramePr>
            <p:nvPr/>
          </p:nvGraphicFramePr>
          <p:xfrm>
            <a:off x="11039" y="9405"/>
            <a:ext cx="197" cy="238"/>
          </p:xfrm>
          <a:graphic>
            <a:graphicData uri="http://schemas.openxmlformats.org/presentationml/2006/ole">
              <mc:AlternateContent xmlns:mc="http://schemas.openxmlformats.org/markup-compatibility/2006">
                <mc:Choice xmlns:v="urn:schemas-microsoft-com:vml" Requires="v">
                  <p:oleObj spid="_x0000_s3209" r:id="rId15" imgW="139579" imgH="164957" progId="">
                    <p:embed/>
                  </p:oleObj>
                </mc:Choice>
                <mc:Fallback>
                  <p:oleObj r:id="rId15" imgW="139579" imgH="164957" progId="">
                    <p:embed/>
                    <p:pic>
                      <p:nvPicPr>
                        <p:cNvPr id="0" name="Object 15"/>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1039" y="9405"/>
                          <a:ext cx="197" cy="2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3" name="对象 12">
              <a:extLst>
                <a:ext uri="{FF2B5EF4-FFF2-40B4-BE49-F238E27FC236}">
                  <a16:creationId xmlns:a16="http://schemas.microsoft.com/office/drawing/2014/main" id="{FBA44D4A-DD81-4F03-BD94-1AB68ACB176B}"/>
                </a:ext>
              </a:extLst>
            </p:cNvPr>
            <p:cNvGraphicFramePr>
              <a:graphicFrameLocks noChangeAspect="1"/>
            </p:cNvGraphicFramePr>
            <p:nvPr/>
          </p:nvGraphicFramePr>
          <p:xfrm>
            <a:off x="11017" y="11346"/>
            <a:ext cx="179" cy="238"/>
          </p:xfrm>
          <a:graphic>
            <a:graphicData uri="http://schemas.openxmlformats.org/presentationml/2006/ole">
              <mc:AlternateContent xmlns:mc="http://schemas.openxmlformats.org/markup-compatibility/2006">
                <mc:Choice xmlns:v="urn:schemas-microsoft-com:vml" Requires="v">
                  <p:oleObj spid="_x0000_s3210" r:id="rId17" imgW="126780" imgH="164814" progId="">
                    <p:embed/>
                  </p:oleObj>
                </mc:Choice>
                <mc:Fallback>
                  <p:oleObj r:id="rId17" imgW="126780" imgH="164814" progId="">
                    <p:embed/>
                    <p:pic>
                      <p:nvPicPr>
                        <p:cNvPr id="0" name="Object 16"/>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11017" y="11346"/>
                          <a:ext cx="179" cy="2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5" name="Group 17">
            <a:extLst>
              <a:ext uri="{FF2B5EF4-FFF2-40B4-BE49-F238E27FC236}">
                <a16:creationId xmlns:a16="http://schemas.microsoft.com/office/drawing/2014/main" id="{05EE4BD0-1C73-4613-9A21-DD4F3D6A9D81}"/>
              </a:ext>
            </a:extLst>
          </p:cNvPr>
          <p:cNvGrpSpPr>
            <a:grpSpLocks/>
          </p:cNvGrpSpPr>
          <p:nvPr/>
        </p:nvGrpSpPr>
        <p:grpSpPr bwMode="auto">
          <a:xfrm>
            <a:off x="1622846" y="3238485"/>
            <a:ext cx="7663452" cy="1560018"/>
            <a:chOff x="2160" y="6747"/>
            <a:chExt cx="7520" cy="1507"/>
          </a:xfrm>
        </p:grpSpPr>
        <p:grpSp>
          <p:nvGrpSpPr>
            <p:cNvPr id="16" name="Group 18">
              <a:extLst>
                <a:ext uri="{FF2B5EF4-FFF2-40B4-BE49-F238E27FC236}">
                  <a16:creationId xmlns:a16="http://schemas.microsoft.com/office/drawing/2014/main" id="{F0F5891F-EB3E-41D0-9413-539D3310ED12}"/>
                </a:ext>
              </a:extLst>
            </p:cNvPr>
            <p:cNvGrpSpPr>
              <a:grpSpLocks/>
            </p:cNvGrpSpPr>
            <p:nvPr/>
          </p:nvGrpSpPr>
          <p:grpSpPr bwMode="auto">
            <a:xfrm>
              <a:off x="2160" y="6747"/>
              <a:ext cx="1454" cy="1507"/>
              <a:chOff x="2353" y="8187"/>
              <a:chExt cx="1454" cy="1507"/>
            </a:xfrm>
          </p:grpSpPr>
          <p:graphicFrame>
            <p:nvGraphicFramePr>
              <p:cNvPr id="3088" name="对象 3087">
                <a:extLst>
                  <a:ext uri="{FF2B5EF4-FFF2-40B4-BE49-F238E27FC236}">
                    <a16:creationId xmlns:a16="http://schemas.microsoft.com/office/drawing/2014/main" id="{28545FE1-89AC-46CA-9370-48F09EE29D2B}"/>
                  </a:ext>
                </a:extLst>
              </p:cNvPr>
              <p:cNvGraphicFramePr>
                <a:graphicFrameLocks noChangeAspect="1"/>
              </p:cNvGraphicFramePr>
              <p:nvPr/>
            </p:nvGraphicFramePr>
            <p:xfrm>
              <a:off x="3678" y="9397"/>
              <a:ext cx="129" cy="227"/>
            </p:xfrm>
            <a:graphic>
              <a:graphicData uri="http://schemas.openxmlformats.org/presentationml/2006/ole">
                <mc:AlternateContent xmlns:mc="http://schemas.openxmlformats.org/markup-compatibility/2006">
                  <mc:Choice xmlns:v="urn:schemas-microsoft-com:vml" Requires="v">
                    <p:oleObj spid="_x0000_s3211" r:id="rId19" imgW="88746" imgH="152136" progId="">
                      <p:embed/>
                    </p:oleObj>
                  </mc:Choice>
                  <mc:Fallback>
                    <p:oleObj r:id="rId19" imgW="88746" imgH="152136" progId="">
                      <p:embed/>
                      <p:pic>
                        <p:nvPicPr>
                          <p:cNvPr id="0" name="Object 19"/>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678" y="9397"/>
                            <a:ext cx="129" cy="2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89" name="对象 3088">
                <a:extLst>
                  <a:ext uri="{FF2B5EF4-FFF2-40B4-BE49-F238E27FC236}">
                    <a16:creationId xmlns:a16="http://schemas.microsoft.com/office/drawing/2014/main" id="{509B3863-2F7C-49B2-AB8E-334013E9B814}"/>
                  </a:ext>
                </a:extLst>
              </p:cNvPr>
              <p:cNvGraphicFramePr>
                <a:graphicFrameLocks noChangeAspect="1"/>
              </p:cNvGraphicFramePr>
              <p:nvPr/>
            </p:nvGraphicFramePr>
            <p:xfrm>
              <a:off x="2353" y="9391"/>
              <a:ext cx="168" cy="199"/>
            </p:xfrm>
            <a:graphic>
              <a:graphicData uri="http://schemas.openxmlformats.org/presentationml/2006/ole">
                <mc:AlternateContent xmlns:mc="http://schemas.openxmlformats.org/markup-compatibility/2006">
                  <mc:Choice xmlns:v="urn:schemas-microsoft-com:vml" Requires="v">
                    <p:oleObj spid="_x0000_s3212" r:id="rId21" imgW="152202" imgH="177569" progId="">
                      <p:embed/>
                    </p:oleObj>
                  </mc:Choice>
                  <mc:Fallback>
                    <p:oleObj r:id="rId21" imgW="152202" imgH="177569" progId="">
                      <p:embed/>
                      <p:pic>
                        <p:nvPicPr>
                          <p:cNvPr id="0" name="Object 20"/>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2353" y="9391"/>
                            <a:ext cx="168" cy="19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90" name="对象 3089">
                <a:extLst>
                  <a:ext uri="{FF2B5EF4-FFF2-40B4-BE49-F238E27FC236}">
                    <a16:creationId xmlns:a16="http://schemas.microsoft.com/office/drawing/2014/main" id="{EA76D08D-C6F6-4ED8-9C2F-46F81A1CC0F8}"/>
                  </a:ext>
                </a:extLst>
              </p:cNvPr>
              <p:cNvGraphicFramePr>
                <a:graphicFrameLocks noChangeAspect="1"/>
              </p:cNvGraphicFramePr>
              <p:nvPr/>
            </p:nvGraphicFramePr>
            <p:xfrm>
              <a:off x="2556" y="8187"/>
              <a:ext cx="242" cy="323"/>
            </p:xfrm>
            <a:graphic>
              <a:graphicData uri="http://schemas.openxmlformats.org/presentationml/2006/ole">
                <mc:AlternateContent xmlns:mc="http://schemas.openxmlformats.org/markup-compatibility/2006">
                  <mc:Choice xmlns:v="urn:schemas-microsoft-com:vml" Requires="v">
                    <p:oleObj spid="_x0000_s3213" r:id="rId23" imgW="152268" imgH="203024" progId="">
                      <p:embed/>
                    </p:oleObj>
                  </mc:Choice>
                  <mc:Fallback>
                    <p:oleObj r:id="rId23" imgW="152268" imgH="203024" progId="">
                      <p:embed/>
                      <p:pic>
                        <p:nvPicPr>
                          <p:cNvPr id="0" name="Object 21"/>
                          <p:cNvPicPr>
                            <a:picLocks noChangeAspect="1" noChangeArrowheads="1"/>
                          </p:cNvPicPr>
                          <p:nvPr/>
                        </p:nvPicPr>
                        <p:blipFill>
                          <a:blip r:embed="rId24">
                            <a:extLst>
                              <a:ext uri="{28A0092B-C50C-407E-A947-70E740481C1C}">
                                <a14:useLocalDpi xmlns:a14="http://schemas.microsoft.com/office/drawing/2010/main" val="0"/>
                              </a:ext>
                            </a:extLst>
                          </a:blip>
                          <a:srcRect/>
                          <a:stretch>
                            <a:fillRect/>
                          </a:stretch>
                        </p:blipFill>
                        <p:spPr bwMode="auto">
                          <a:xfrm>
                            <a:off x="2556" y="8187"/>
                            <a:ext cx="242" cy="32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3091" name="Group 22">
                <a:extLst>
                  <a:ext uri="{FF2B5EF4-FFF2-40B4-BE49-F238E27FC236}">
                    <a16:creationId xmlns:a16="http://schemas.microsoft.com/office/drawing/2014/main" id="{40EC9F35-E6B7-4996-BB8C-41AFBE3511FA}"/>
                  </a:ext>
                </a:extLst>
              </p:cNvPr>
              <p:cNvGrpSpPr>
                <a:grpSpLocks/>
              </p:cNvGrpSpPr>
              <p:nvPr/>
            </p:nvGrpSpPr>
            <p:grpSpPr bwMode="auto">
              <a:xfrm>
                <a:off x="2520" y="8304"/>
                <a:ext cx="1253" cy="1106"/>
                <a:chOff x="2123" y="6711"/>
                <a:chExt cx="1253" cy="1106"/>
              </a:xfrm>
            </p:grpSpPr>
            <p:grpSp>
              <p:nvGrpSpPr>
                <p:cNvPr id="3093" name="Group 3960">
                  <a:extLst>
                    <a:ext uri="{FF2B5EF4-FFF2-40B4-BE49-F238E27FC236}">
                      <a16:creationId xmlns:a16="http://schemas.microsoft.com/office/drawing/2014/main" id="{69F6AF25-1AAE-47E8-846F-0B5750501FCC}"/>
                    </a:ext>
                  </a:extLst>
                </p:cNvPr>
                <p:cNvGrpSpPr>
                  <a:grpSpLocks/>
                </p:cNvGrpSpPr>
                <p:nvPr/>
              </p:nvGrpSpPr>
              <p:grpSpPr bwMode="auto">
                <a:xfrm>
                  <a:off x="2123" y="6711"/>
                  <a:ext cx="1253" cy="1106"/>
                  <a:chOff x="2670" y="510"/>
                  <a:chExt cx="1350" cy="1290"/>
                </a:xfrm>
              </p:grpSpPr>
              <p:cxnSp>
                <p:nvCxnSpPr>
                  <p:cNvPr id="3096" name="Line 3961">
                    <a:extLst>
                      <a:ext uri="{FF2B5EF4-FFF2-40B4-BE49-F238E27FC236}">
                        <a16:creationId xmlns:a16="http://schemas.microsoft.com/office/drawing/2014/main" id="{0B5BBC4B-BBC0-4EEC-9ACB-F500D97E1101}"/>
                      </a:ext>
                    </a:extLst>
                  </p:cNvPr>
                  <p:cNvCxnSpPr>
                    <a:cxnSpLocks noChangeShapeType="1"/>
                  </p:cNvCxnSpPr>
                  <p:nvPr/>
                </p:nvCxnSpPr>
                <p:spPr bwMode="auto">
                  <a:xfrm flipV="1">
                    <a:off x="2670" y="510"/>
                    <a:ext cx="0" cy="1290"/>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cxnSp>
              <p:cxnSp>
                <p:nvCxnSpPr>
                  <p:cNvPr id="3097" name="Line 3962">
                    <a:extLst>
                      <a:ext uri="{FF2B5EF4-FFF2-40B4-BE49-F238E27FC236}">
                        <a16:creationId xmlns:a16="http://schemas.microsoft.com/office/drawing/2014/main" id="{9837FD23-0548-4706-929B-AEF80185A89B}"/>
                      </a:ext>
                    </a:extLst>
                  </p:cNvPr>
                  <p:cNvCxnSpPr>
                    <a:cxnSpLocks noChangeShapeType="1"/>
                  </p:cNvCxnSpPr>
                  <p:nvPr/>
                </p:nvCxnSpPr>
                <p:spPr bwMode="auto">
                  <a:xfrm>
                    <a:off x="2670" y="1800"/>
                    <a:ext cx="1350" cy="0"/>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cxnSp>
            </p:grpSp>
            <p:sp>
              <p:nvSpPr>
                <p:cNvPr id="3094" name="Freeform 26">
                  <a:extLst>
                    <a:ext uri="{FF2B5EF4-FFF2-40B4-BE49-F238E27FC236}">
                      <a16:creationId xmlns:a16="http://schemas.microsoft.com/office/drawing/2014/main" id="{5D7FB020-2314-4E91-A586-8C3EFE5187D0}"/>
                    </a:ext>
                  </a:extLst>
                </p:cNvPr>
                <p:cNvSpPr>
                  <a:spLocks/>
                </p:cNvSpPr>
                <p:nvPr/>
              </p:nvSpPr>
              <p:spPr bwMode="auto">
                <a:xfrm>
                  <a:off x="2130" y="7238"/>
                  <a:ext cx="900" cy="567"/>
                </a:xfrm>
                <a:custGeom>
                  <a:avLst/>
                  <a:gdLst>
                    <a:gd name="T0" fmla="*/ 0 w 900"/>
                    <a:gd name="T1" fmla="*/ 780 h 780"/>
                    <a:gd name="T2" fmla="*/ 360 w 900"/>
                    <a:gd name="T3" fmla="*/ 0 h 780"/>
                    <a:gd name="T4" fmla="*/ 900 w 900"/>
                    <a:gd name="T5" fmla="*/ 0 h 780"/>
                  </a:gdLst>
                  <a:ahLst/>
                  <a:cxnLst>
                    <a:cxn ang="0">
                      <a:pos x="T0" y="T1"/>
                    </a:cxn>
                    <a:cxn ang="0">
                      <a:pos x="T2" y="T3"/>
                    </a:cxn>
                    <a:cxn ang="0">
                      <a:pos x="T4" y="T5"/>
                    </a:cxn>
                  </a:cxnLst>
                  <a:rect l="0" t="0" r="r" b="b"/>
                  <a:pathLst>
                    <a:path w="900" h="780">
                      <a:moveTo>
                        <a:pt x="0" y="780"/>
                      </a:moveTo>
                      <a:lnTo>
                        <a:pt x="360" y="0"/>
                      </a:lnTo>
                      <a:lnTo>
                        <a:pt x="900" y="0"/>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aphicFrame>
            <p:nvGraphicFramePr>
              <p:cNvPr id="3092" name="对象 3091">
                <a:extLst>
                  <a:ext uri="{FF2B5EF4-FFF2-40B4-BE49-F238E27FC236}">
                    <a16:creationId xmlns:a16="http://schemas.microsoft.com/office/drawing/2014/main" id="{30FEB74F-3D80-4966-BE4C-B6A817F1323E}"/>
                  </a:ext>
                </a:extLst>
              </p:cNvPr>
              <p:cNvGraphicFramePr>
                <a:graphicFrameLocks noChangeAspect="1"/>
              </p:cNvGraphicFramePr>
              <p:nvPr/>
            </p:nvGraphicFramePr>
            <p:xfrm>
              <a:off x="2880" y="9432"/>
              <a:ext cx="242" cy="262"/>
            </p:xfrm>
            <a:graphic>
              <a:graphicData uri="http://schemas.openxmlformats.org/presentationml/2006/ole">
                <mc:AlternateContent xmlns:mc="http://schemas.openxmlformats.org/markup-compatibility/2006">
                  <mc:Choice xmlns:v="urn:schemas-microsoft-com:vml" Requires="v">
                    <p:oleObj spid="_x0000_s3214" r:id="rId25" imgW="152268" imgH="164957" progId="">
                      <p:embed/>
                    </p:oleObj>
                  </mc:Choice>
                  <mc:Fallback>
                    <p:oleObj r:id="rId25" imgW="152268" imgH="164957" progId="">
                      <p:embed/>
                      <p:pic>
                        <p:nvPicPr>
                          <p:cNvPr id="0" name="Object 27"/>
                          <p:cNvPicPr>
                            <a:picLocks noChangeAspect="1" noChangeArrowheads="1"/>
                          </p:cNvPicPr>
                          <p:nvPr/>
                        </p:nvPicPr>
                        <p:blipFill>
                          <a:blip r:embed="rId26">
                            <a:extLst>
                              <a:ext uri="{28A0092B-C50C-407E-A947-70E740481C1C}">
                                <a14:useLocalDpi xmlns:a14="http://schemas.microsoft.com/office/drawing/2010/main" val="0"/>
                              </a:ext>
                            </a:extLst>
                          </a:blip>
                          <a:srcRect/>
                          <a:stretch>
                            <a:fillRect/>
                          </a:stretch>
                        </p:blipFill>
                        <p:spPr bwMode="auto">
                          <a:xfrm>
                            <a:off x="2880" y="9432"/>
                            <a:ext cx="242" cy="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7" name="Group 28">
              <a:extLst>
                <a:ext uri="{FF2B5EF4-FFF2-40B4-BE49-F238E27FC236}">
                  <a16:creationId xmlns:a16="http://schemas.microsoft.com/office/drawing/2014/main" id="{1AB2494A-FCFB-4E1F-BF73-4E43E1A86071}"/>
                </a:ext>
              </a:extLst>
            </p:cNvPr>
            <p:cNvGrpSpPr>
              <a:grpSpLocks/>
            </p:cNvGrpSpPr>
            <p:nvPr/>
          </p:nvGrpSpPr>
          <p:grpSpPr bwMode="auto">
            <a:xfrm>
              <a:off x="4177" y="6807"/>
              <a:ext cx="1454" cy="1447"/>
              <a:chOff x="4132" y="6579"/>
              <a:chExt cx="1454" cy="1447"/>
            </a:xfrm>
          </p:grpSpPr>
          <p:grpSp>
            <p:nvGrpSpPr>
              <p:cNvPr id="3079" name="Group 3960">
                <a:extLst>
                  <a:ext uri="{FF2B5EF4-FFF2-40B4-BE49-F238E27FC236}">
                    <a16:creationId xmlns:a16="http://schemas.microsoft.com/office/drawing/2014/main" id="{E3D864D7-FB8D-462E-8EA2-5EBC39331405}"/>
                  </a:ext>
                </a:extLst>
              </p:cNvPr>
              <p:cNvGrpSpPr>
                <a:grpSpLocks/>
              </p:cNvGrpSpPr>
              <p:nvPr/>
            </p:nvGrpSpPr>
            <p:grpSpPr bwMode="auto">
              <a:xfrm>
                <a:off x="4299" y="6622"/>
                <a:ext cx="1253" cy="1106"/>
                <a:chOff x="2670" y="510"/>
                <a:chExt cx="1350" cy="1290"/>
              </a:xfrm>
            </p:grpSpPr>
            <p:sp>
              <p:nvSpPr>
                <p:cNvPr id="3086" name="Line 3961">
                  <a:extLst>
                    <a:ext uri="{FF2B5EF4-FFF2-40B4-BE49-F238E27FC236}">
                      <a16:creationId xmlns:a16="http://schemas.microsoft.com/office/drawing/2014/main" id="{AA858729-F2F5-4C74-8313-E02F4B88C3EC}"/>
                    </a:ext>
                  </a:extLst>
                </p:cNvPr>
                <p:cNvSpPr>
                  <a:spLocks noChangeShapeType="1"/>
                </p:cNvSpPr>
                <p:nvPr/>
              </p:nvSpPr>
              <p:spPr bwMode="auto">
                <a:xfrm flipV="1">
                  <a:off x="2670" y="510"/>
                  <a:ext cx="0" cy="1290"/>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87" name="Line 3962">
                  <a:extLst>
                    <a:ext uri="{FF2B5EF4-FFF2-40B4-BE49-F238E27FC236}">
                      <a16:creationId xmlns:a16="http://schemas.microsoft.com/office/drawing/2014/main" id="{D7DB7036-D11D-4AFE-B0EB-FBAFC073EC57}"/>
                    </a:ext>
                  </a:extLst>
                </p:cNvPr>
                <p:cNvSpPr>
                  <a:spLocks noChangeShapeType="1"/>
                </p:cNvSpPr>
                <p:nvPr/>
              </p:nvSpPr>
              <p:spPr bwMode="auto">
                <a:xfrm>
                  <a:off x="2670" y="1800"/>
                  <a:ext cx="1350" cy="0"/>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aphicFrame>
            <p:nvGraphicFramePr>
              <p:cNvPr id="3081" name="对象 3080">
                <a:extLst>
                  <a:ext uri="{FF2B5EF4-FFF2-40B4-BE49-F238E27FC236}">
                    <a16:creationId xmlns:a16="http://schemas.microsoft.com/office/drawing/2014/main" id="{C73D7D2F-ED09-4AC3-AC16-F163BC4D3194}"/>
                  </a:ext>
                </a:extLst>
              </p:cNvPr>
              <p:cNvGraphicFramePr>
                <a:graphicFrameLocks noChangeAspect="1"/>
              </p:cNvGraphicFramePr>
              <p:nvPr/>
            </p:nvGraphicFramePr>
            <p:xfrm>
              <a:off x="5457" y="7715"/>
              <a:ext cx="129" cy="227"/>
            </p:xfrm>
            <a:graphic>
              <a:graphicData uri="http://schemas.openxmlformats.org/presentationml/2006/ole">
                <mc:AlternateContent xmlns:mc="http://schemas.openxmlformats.org/markup-compatibility/2006">
                  <mc:Choice xmlns:v="urn:schemas-microsoft-com:vml" Requires="v">
                    <p:oleObj spid="_x0000_s3215" r:id="rId27" imgW="88746" imgH="152136" progId="">
                      <p:embed/>
                    </p:oleObj>
                  </mc:Choice>
                  <mc:Fallback>
                    <p:oleObj r:id="rId27" imgW="88746" imgH="152136" progId="">
                      <p:embed/>
                      <p:pic>
                        <p:nvPicPr>
                          <p:cNvPr id="0" name="Object 3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5457" y="7715"/>
                            <a:ext cx="129" cy="2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82" name="对象 3081">
                <a:extLst>
                  <a:ext uri="{FF2B5EF4-FFF2-40B4-BE49-F238E27FC236}">
                    <a16:creationId xmlns:a16="http://schemas.microsoft.com/office/drawing/2014/main" id="{EE1569E1-BB91-480F-915D-38EEEFD75489}"/>
                  </a:ext>
                </a:extLst>
              </p:cNvPr>
              <p:cNvGraphicFramePr>
                <a:graphicFrameLocks noChangeAspect="1"/>
              </p:cNvGraphicFramePr>
              <p:nvPr/>
            </p:nvGraphicFramePr>
            <p:xfrm>
              <a:off x="4132" y="7709"/>
              <a:ext cx="168" cy="199"/>
            </p:xfrm>
            <a:graphic>
              <a:graphicData uri="http://schemas.openxmlformats.org/presentationml/2006/ole">
                <mc:AlternateContent xmlns:mc="http://schemas.openxmlformats.org/markup-compatibility/2006">
                  <mc:Choice xmlns:v="urn:schemas-microsoft-com:vml" Requires="v">
                    <p:oleObj spid="_x0000_s3216" r:id="rId28" imgW="152202" imgH="177569" progId="">
                      <p:embed/>
                    </p:oleObj>
                  </mc:Choice>
                  <mc:Fallback>
                    <p:oleObj r:id="rId28" imgW="152202" imgH="177569" progId="">
                      <p:embed/>
                      <p:pic>
                        <p:nvPicPr>
                          <p:cNvPr id="0" name="Object 33"/>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4132" y="7709"/>
                            <a:ext cx="168" cy="19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83" name="Line 34">
                <a:extLst>
                  <a:ext uri="{FF2B5EF4-FFF2-40B4-BE49-F238E27FC236}">
                    <a16:creationId xmlns:a16="http://schemas.microsoft.com/office/drawing/2014/main" id="{00084C7D-9367-4046-8D38-86977D93189B}"/>
                  </a:ext>
                </a:extLst>
              </p:cNvPr>
              <p:cNvSpPr>
                <a:spLocks noChangeShapeType="1"/>
              </p:cNvSpPr>
              <p:nvPr/>
            </p:nvSpPr>
            <p:spPr bwMode="auto">
              <a:xfrm flipV="1">
                <a:off x="4311" y="6936"/>
                <a:ext cx="900" cy="78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aphicFrame>
            <p:nvGraphicFramePr>
              <p:cNvPr id="3084" name="对象 3083">
                <a:extLst>
                  <a:ext uri="{FF2B5EF4-FFF2-40B4-BE49-F238E27FC236}">
                    <a16:creationId xmlns:a16="http://schemas.microsoft.com/office/drawing/2014/main" id="{9441C3E6-6E8B-4F50-BCDD-47A46373F299}"/>
                  </a:ext>
                </a:extLst>
              </p:cNvPr>
              <p:cNvGraphicFramePr>
                <a:graphicFrameLocks noChangeAspect="1"/>
              </p:cNvGraphicFramePr>
              <p:nvPr/>
            </p:nvGraphicFramePr>
            <p:xfrm>
              <a:off x="4338" y="6579"/>
              <a:ext cx="262" cy="262"/>
            </p:xfrm>
            <a:graphic>
              <a:graphicData uri="http://schemas.openxmlformats.org/presentationml/2006/ole">
                <mc:AlternateContent xmlns:mc="http://schemas.openxmlformats.org/markup-compatibility/2006">
                  <mc:Choice xmlns:v="urn:schemas-microsoft-com:vml" Requires="v">
                    <p:oleObj spid="_x0000_s3217" r:id="rId29" imgW="164885" imgH="164885" progId="">
                      <p:embed/>
                    </p:oleObj>
                  </mc:Choice>
                  <mc:Fallback>
                    <p:oleObj r:id="rId29" imgW="164885" imgH="164885" progId="">
                      <p:embed/>
                      <p:pic>
                        <p:nvPicPr>
                          <p:cNvPr id="0" name="Object 35"/>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4338" y="6579"/>
                            <a:ext cx="262" cy="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85" name="对象 3084">
                <a:extLst>
                  <a:ext uri="{FF2B5EF4-FFF2-40B4-BE49-F238E27FC236}">
                    <a16:creationId xmlns:a16="http://schemas.microsoft.com/office/drawing/2014/main" id="{92708824-44BC-47C1-AFA7-3F0B3417E7BD}"/>
                  </a:ext>
                </a:extLst>
              </p:cNvPr>
              <p:cNvGraphicFramePr>
                <a:graphicFrameLocks noChangeAspect="1"/>
              </p:cNvGraphicFramePr>
              <p:nvPr/>
            </p:nvGraphicFramePr>
            <p:xfrm>
              <a:off x="4680" y="7764"/>
              <a:ext cx="242" cy="262"/>
            </p:xfrm>
            <a:graphic>
              <a:graphicData uri="http://schemas.openxmlformats.org/presentationml/2006/ole">
                <mc:AlternateContent xmlns:mc="http://schemas.openxmlformats.org/markup-compatibility/2006">
                  <mc:Choice xmlns:v="urn:schemas-microsoft-com:vml" Requires="v">
                    <p:oleObj spid="_x0000_s3218" r:id="rId31" imgW="152268" imgH="164957" progId="">
                      <p:embed/>
                    </p:oleObj>
                  </mc:Choice>
                  <mc:Fallback>
                    <p:oleObj r:id="rId31" imgW="152268" imgH="164957" progId="">
                      <p:embed/>
                      <p:pic>
                        <p:nvPicPr>
                          <p:cNvPr id="0" name="Object 36"/>
                          <p:cNvPicPr>
                            <a:picLocks noChangeAspect="1" noChangeArrowheads="1"/>
                          </p:cNvPicPr>
                          <p:nvPr/>
                        </p:nvPicPr>
                        <p:blipFill>
                          <a:blip r:embed="rId32">
                            <a:extLst>
                              <a:ext uri="{28A0092B-C50C-407E-A947-70E740481C1C}">
                                <a14:useLocalDpi xmlns:a14="http://schemas.microsoft.com/office/drawing/2010/main" val="0"/>
                              </a:ext>
                            </a:extLst>
                          </a:blip>
                          <a:srcRect/>
                          <a:stretch>
                            <a:fillRect/>
                          </a:stretch>
                        </p:blipFill>
                        <p:spPr bwMode="auto">
                          <a:xfrm>
                            <a:off x="4680" y="7764"/>
                            <a:ext cx="242" cy="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8" name="Group 37">
              <a:extLst>
                <a:ext uri="{FF2B5EF4-FFF2-40B4-BE49-F238E27FC236}">
                  <a16:creationId xmlns:a16="http://schemas.microsoft.com/office/drawing/2014/main" id="{2DDF3FB4-7163-4204-9164-A0A3ACB48BDD}"/>
                </a:ext>
              </a:extLst>
            </p:cNvPr>
            <p:cNvGrpSpPr>
              <a:grpSpLocks/>
            </p:cNvGrpSpPr>
            <p:nvPr/>
          </p:nvGrpSpPr>
          <p:grpSpPr bwMode="auto">
            <a:xfrm>
              <a:off x="8212" y="6811"/>
              <a:ext cx="1468" cy="1443"/>
              <a:chOff x="8212" y="6811"/>
              <a:chExt cx="1468" cy="1443"/>
            </a:xfrm>
          </p:grpSpPr>
          <p:graphicFrame>
            <p:nvGraphicFramePr>
              <p:cNvPr id="30" name="对象 29">
                <a:extLst>
                  <a:ext uri="{FF2B5EF4-FFF2-40B4-BE49-F238E27FC236}">
                    <a16:creationId xmlns:a16="http://schemas.microsoft.com/office/drawing/2014/main" id="{D492E506-F123-4ED1-901A-2C30827E4CE4}"/>
                  </a:ext>
                </a:extLst>
              </p:cNvPr>
              <p:cNvGraphicFramePr>
                <a:graphicFrameLocks noChangeAspect="1"/>
              </p:cNvGraphicFramePr>
              <p:nvPr/>
            </p:nvGraphicFramePr>
            <p:xfrm>
              <a:off x="9551" y="7481"/>
              <a:ext cx="129" cy="227"/>
            </p:xfrm>
            <a:graphic>
              <a:graphicData uri="http://schemas.openxmlformats.org/presentationml/2006/ole">
                <mc:AlternateContent xmlns:mc="http://schemas.openxmlformats.org/markup-compatibility/2006">
                  <mc:Choice xmlns:v="urn:schemas-microsoft-com:vml" Requires="v">
                    <p:oleObj spid="_x0000_s3219" r:id="rId33" imgW="88746" imgH="152136" progId="">
                      <p:embed/>
                    </p:oleObj>
                  </mc:Choice>
                  <mc:Fallback>
                    <p:oleObj r:id="rId33" imgW="88746" imgH="152136" progId="">
                      <p:embed/>
                      <p:pic>
                        <p:nvPicPr>
                          <p:cNvPr id="0" name="Object 38"/>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9551" y="7481"/>
                            <a:ext cx="129" cy="2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 name="对象 30">
                <a:extLst>
                  <a:ext uri="{FF2B5EF4-FFF2-40B4-BE49-F238E27FC236}">
                    <a16:creationId xmlns:a16="http://schemas.microsoft.com/office/drawing/2014/main" id="{42A172EB-9659-4915-B353-1483B14D893A}"/>
                  </a:ext>
                </a:extLst>
              </p:cNvPr>
              <p:cNvGraphicFramePr>
                <a:graphicFrameLocks noChangeAspect="1"/>
              </p:cNvGraphicFramePr>
              <p:nvPr/>
            </p:nvGraphicFramePr>
            <p:xfrm>
              <a:off x="8426" y="6811"/>
              <a:ext cx="179" cy="201"/>
            </p:xfrm>
            <a:graphic>
              <a:graphicData uri="http://schemas.openxmlformats.org/presentationml/2006/ole">
                <mc:AlternateContent xmlns:mc="http://schemas.openxmlformats.org/markup-compatibility/2006">
                  <mc:Choice xmlns:v="urn:schemas-microsoft-com:vml" Requires="v">
                    <p:oleObj spid="_x0000_s3220" r:id="rId34" imgW="126835" imgH="139518" progId="">
                      <p:embed/>
                    </p:oleObj>
                  </mc:Choice>
                  <mc:Fallback>
                    <p:oleObj r:id="rId34" imgW="126835" imgH="139518" progId="">
                      <p:embed/>
                      <p:pic>
                        <p:nvPicPr>
                          <p:cNvPr id="0" name="Object 39"/>
                          <p:cNvPicPr>
                            <a:picLocks noChangeAspect="1" noChangeArrowheads="1"/>
                          </p:cNvPicPr>
                          <p:nvPr/>
                        </p:nvPicPr>
                        <p:blipFill>
                          <a:blip r:embed="rId35">
                            <a:extLst>
                              <a:ext uri="{28A0092B-C50C-407E-A947-70E740481C1C}">
                                <a14:useLocalDpi xmlns:a14="http://schemas.microsoft.com/office/drawing/2010/main" val="0"/>
                              </a:ext>
                            </a:extLst>
                          </a:blip>
                          <a:srcRect/>
                          <a:stretch>
                            <a:fillRect/>
                          </a:stretch>
                        </p:blipFill>
                        <p:spPr bwMode="auto">
                          <a:xfrm>
                            <a:off x="8426" y="6811"/>
                            <a:ext cx="179" cy="20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072" name="对象 3071">
                <a:extLst>
                  <a:ext uri="{FF2B5EF4-FFF2-40B4-BE49-F238E27FC236}">
                    <a16:creationId xmlns:a16="http://schemas.microsoft.com/office/drawing/2014/main" id="{A9B58A41-9FFC-4C97-96DB-1CE6CD019C8B}"/>
                  </a:ext>
                </a:extLst>
              </p:cNvPr>
              <p:cNvGraphicFramePr>
                <a:graphicFrameLocks noChangeAspect="1"/>
              </p:cNvGraphicFramePr>
              <p:nvPr/>
            </p:nvGraphicFramePr>
            <p:xfrm>
              <a:off x="8212" y="7368"/>
              <a:ext cx="168" cy="199"/>
            </p:xfrm>
            <a:graphic>
              <a:graphicData uri="http://schemas.openxmlformats.org/presentationml/2006/ole">
                <mc:AlternateContent xmlns:mc="http://schemas.openxmlformats.org/markup-compatibility/2006">
                  <mc:Choice xmlns:v="urn:schemas-microsoft-com:vml" Requires="v">
                    <p:oleObj spid="_x0000_s3221" r:id="rId36" imgW="152202" imgH="177569" progId="">
                      <p:embed/>
                    </p:oleObj>
                  </mc:Choice>
                  <mc:Fallback>
                    <p:oleObj r:id="rId36" imgW="152202" imgH="177569" progId="">
                      <p:embed/>
                      <p:pic>
                        <p:nvPicPr>
                          <p:cNvPr id="0" name="Object 40"/>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8212" y="7368"/>
                            <a:ext cx="168" cy="19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cxnSp>
            <p:nvCxnSpPr>
              <p:cNvPr id="3113" name="AutoShape 41">
                <a:extLst>
                  <a:ext uri="{FF2B5EF4-FFF2-40B4-BE49-F238E27FC236}">
                    <a16:creationId xmlns:a16="http://schemas.microsoft.com/office/drawing/2014/main" id="{6DE153BF-398D-4F0C-80CC-197C54BD4A27}"/>
                  </a:ext>
                </a:extLst>
              </p:cNvPr>
              <p:cNvCxnSpPr>
                <a:cxnSpLocks noChangeShapeType="1"/>
              </p:cNvCxnSpPr>
              <p:nvPr/>
            </p:nvCxnSpPr>
            <p:spPr bwMode="auto">
              <a:xfrm>
                <a:off x="8396" y="7057"/>
                <a:ext cx="850" cy="818"/>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sp>
            <p:nvSpPr>
              <p:cNvPr id="3073" name="Line 3961">
                <a:extLst>
                  <a:ext uri="{FF2B5EF4-FFF2-40B4-BE49-F238E27FC236}">
                    <a16:creationId xmlns:a16="http://schemas.microsoft.com/office/drawing/2014/main" id="{36B7276D-2BB5-4A21-9A40-631250D5738A}"/>
                  </a:ext>
                </a:extLst>
              </p:cNvPr>
              <p:cNvSpPr>
                <a:spLocks noChangeShapeType="1"/>
              </p:cNvSpPr>
              <p:nvPr/>
            </p:nvSpPr>
            <p:spPr bwMode="auto">
              <a:xfrm flipV="1">
                <a:off x="8393" y="6836"/>
                <a:ext cx="0" cy="1106"/>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074" name="Line 3962">
                <a:extLst>
                  <a:ext uri="{FF2B5EF4-FFF2-40B4-BE49-F238E27FC236}">
                    <a16:creationId xmlns:a16="http://schemas.microsoft.com/office/drawing/2014/main" id="{13C432F9-6FE5-4AB5-A677-FBD504C2E6CB}"/>
                  </a:ext>
                </a:extLst>
              </p:cNvPr>
              <p:cNvSpPr>
                <a:spLocks noChangeShapeType="1"/>
              </p:cNvSpPr>
              <p:nvPr/>
            </p:nvSpPr>
            <p:spPr bwMode="auto">
              <a:xfrm>
                <a:off x="8393" y="7467"/>
                <a:ext cx="1253" cy="0"/>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cxnSp>
            <p:nvCxnSpPr>
              <p:cNvPr id="3116" name="AutoShape 44">
                <a:extLst>
                  <a:ext uri="{FF2B5EF4-FFF2-40B4-BE49-F238E27FC236}">
                    <a16:creationId xmlns:a16="http://schemas.microsoft.com/office/drawing/2014/main" id="{4E33514B-80B0-438D-9BBF-122A44E04985}"/>
                  </a:ext>
                </a:extLst>
              </p:cNvPr>
              <p:cNvCxnSpPr>
                <a:cxnSpLocks noChangeShapeType="1"/>
              </p:cNvCxnSpPr>
              <p:nvPr/>
            </p:nvCxnSpPr>
            <p:spPr bwMode="auto">
              <a:xfrm flipH="1">
                <a:off x="9246" y="7467"/>
                <a:ext cx="0" cy="397"/>
              </a:xfrm>
              <a:prstGeom prst="straightConnector1">
                <a:avLst/>
              </a:prstGeom>
              <a:noFill/>
              <a:ln w="6350">
                <a:solidFill>
                  <a:srgbClr val="000000"/>
                </a:solidFill>
                <a:prstDash val="dash"/>
                <a:round/>
                <a:headEnd/>
                <a:tailEnd/>
              </a:ln>
              <a:extLst>
                <a:ext uri="{909E8E84-426E-40DD-AFC4-6F175D3DCCD1}">
                  <a14:hiddenFill xmlns:a14="http://schemas.microsoft.com/office/drawing/2010/main">
                    <a:noFill/>
                  </a14:hiddenFill>
                </a:ext>
              </a:extLst>
            </p:spPr>
          </p:cxnSp>
          <p:graphicFrame>
            <p:nvGraphicFramePr>
              <p:cNvPr id="3078" name="对象 3077">
                <a:extLst>
                  <a:ext uri="{FF2B5EF4-FFF2-40B4-BE49-F238E27FC236}">
                    <a16:creationId xmlns:a16="http://schemas.microsoft.com/office/drawing/2014/main" id="{C9556F76-87F9-4B60-8982-A303B0A9EAC3}"/>
                  </a:ext>
                </a:extLst>
              </p:cNvPr>
              <p:cNvGraphicFramePr>
                <a:graphicFrameLocks noChangeAspect="1"/>
              </p:cNvGraphicFramePr>
              <p:nvPr/>
            </p:nvGraphicFramePr>
            <p:xfrm>
              <a:off x="8640" y="7992"/>
              <a:ext cx="262" cy="262"/>
            </p:xfrm>
            <a:graphic>
              <a:graphicData uri="http://schemas.openxmlformats.org/presentationml/2006/ole">
                <mc:AlternateContent xmlns:mc="http://schemas.openxmlformats.org/markup-compatibility/2006">
                  <mc:Choice xmlns:v="urn:schemas-microsoft-com:vml" Requires="v">
                    <p:oleObj spid="_x0000_s3222" r:id="rId37" imgW="164885" imgH="164885" progId="">
                      <p:embed/>
                    </p:oleObj>
                  </mc:Choice>
                  <mc:Fallback>
                    <p:oleObj r:id="rId37" imgW="164885" imgH="164885" progId="">
                      <p:embed/>
                      <p:pic>
                        <p:nvPicPr>
                          <p:cNvPr id="0" name="Object 45"/>
                          <p:cNvPicPr>
                            <a:picLocks noChangeAspect="1" noChangeArrowheads="1"/>
                          </p:cNvPicPr>
                          <p:nvPr/>
                        </p:nvPicPr>
                        <p:blipFill>
                          <a:blip r:embed="rId38">
                            <a:extLst>
                              <a:ext uri="{28A0092B-C50C-407E-A947-70E740481C1C}">
                                <a14:useLocalDpi xmlns:a14="http://schemas.microsoft.com/office/drawing/2010/main" val="0"/>
                              </a:ext>
                            </a:extLst>
                          </a:blip>
                          <a:srcRect/>
                          <a:stretch>
                            <a:fillRect/>
                          </a:stretch>
                        </p:blipFill>
                        <p:spPr bwMode="auto">
                          <a:xfrm>
                            <a:off x="8640" y="7992"/>
                            <a:ext cx="262" cy="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19" name="Group 46">
              <a:extLst>
                <a:ext uri="{FF2B5EF4-FFF2-40B4-BE49-F238E27FC236}">
                  <a16:creationId xmlns:a16="http://schemas.microsoft.com/office/drawing/2014/main" id="{5D53F560-DEE7-4804-96E5-185C28A9D9A5}"/>
                </a:ext>
              </a:extLst>
            </p:cNvPr>
            <p:cNvGrpSpPr>
              <a:grpSpLocks/>
            </p:cNvGrpSpPr>
            <p:nvPr/>
          </p:nvGrpSpPr>
          <p:grpSpPr bwMode="auto">
            <a:xfrm>
              <a:off x="6194" y="6797"/>
              <a:ext cx="1454" cy="1457"/>
              <a:chOff x="6172" y="6588"/>
              <a:chExt cx="1454" cy="1457"/>
            </a:xfrm>
          </p:grpSpPr>
          <p:grpSp>
            <p:nvGrpSpPr>
              <p:cNvPr id="20" name="Group 3960">
                <a:extLst>
                  <a:ext uri="{FF2B5EF4-FFF2-40B4-BE49-F238E27FC236}">
                    <a16:creationId xmlns:a16="http://schemas.microsoft.com/office/drawing/2014/main" id="{15F4DFFE-12D0-4D1E-A7EB-4CF7C7B00137}"/>
                  </a:ext>
                </a:extLst>
              </p:cNvPr>
              <p:cNvGrpSpPr>
                <a:grpSpLocks/>
              </p:cNvGrpSpPr>
              <p:nvPr/>
            </p:nvGrpSpPr>
            <p:grpSpPr bwMode="auto">
              <a:xfrm>
                <a:off x="6339" y="6622"/>
                <a:ext cx="1253" cy="1106"/>
                <a:chOff x="2670" y="510"/>
                <a:chExt cx="1350" cy="1290"/>
              </a:xfrm>
            </p:grpSpPr>
            <p:sp>
              <p:nvSpPr>
                <p:cNvPr id="28" name="Line 3961">
                  <a:extLst>
                    <a:ext uri="{FF2B5EF4-FFF2-40B4-BE49-F238E27FC236}">
                      <a16:creationId xmlns:a16="http://schemas.microsoft.com/office/drawing/2014/main" id="{5A0C12B2-3499-4449-B393-96D993D855D5}"/>
                    </a:ext>
                  </a:extLst>
                </p:cNvPr>
                <p:cNvSpPr>
                  <a:spLocks noChangeShapeType="1"/>
                </p:cNvSpPr>
                <p:nvPr/>
              </p:nvSpPr>
              <p:spPr bwMode="auto">
                <a:xfrm flipV="1">
                  <a:off x="2670" y="510"/>
                  <a:ext cx="0" cy="1290"/>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Line 3962">
                  <a:extLst>
                    <a:ext uri="{FF2B5EF4-FFF2-40B4-BE49-F238E27FC236}">
                      <a16:creationId xmlns:a16="http://schemas.microsoft.com/office/drawing/2014/main" id="{3F6276C3-D222-40A0-9A95-4D315D0160B2}"/>
                    </a:ext>
                  </a:extLst>
                </p:cNvPr>
                <p:cNvSpPr>
                  <a:spLocks noChangeShapeType="1"/>
                </p:cNvSpPr>
                <p:nvPr/>
              </p:nvSpPr>
              <p:spPr bwMode="auto">
                <a:xfrm>
                  <a:off x="2670" y="1800"/>
                  <a:ext cx="1350" cy="0"/>
                </a:xfrm>
                <a:prstGeom prst="line">
                  <a:avLst/>
                </a:prstGeom>
                <a:noFill/>
                <a:ln w="9525">
                  <a:solidFill>
                    <a:srgbClr val="000000"/>
                  </a:solidFill>
                  <a:round/>
                  <a:headEnd/>
                  <a:tailEnd type="triangle" w="sm"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aphicFrame>
            <p:nvGraphicFramePr>
              <p:cNvPr id="21" name="对象 20">
                <a:extLst>
                  <a:ext uri="{FF2B5EF4-FFF2-40B4-BE49-F238E27FC236}">
                    <a16:creationId xmlns:a16="http://schemas.microsoft.com/office/drawing/2014/main" id="{D191EFEB-FE99-470D-B8D2-AD19B0DF23BB}"/>
                  </a:ext>
                </a:extLst>
              </p:cNvPr>
              <p:cNvGraphicFramePr>
                <a:graphicFrameLocks noChangeAspect="1"/>
              </p:cNvGraphicFramePr>
              <p:nvPr/>
            </p:nvGraphicFramePr>
            <p:xfrm>
              <a:off x="7497" y="7715"/>
              <a:ext cx="129" cy="227"/>
            </p:xfrm>
            <a:graphic>
              <a:graphicData uri="http://schemas.openxmlformats.org/presentationml/2006/ole">
                <mc:AlternateContent xmlns:mc="http://schemas.openxmlformats.org/markup-compatibility/2006">
                  <mc:Choice xmlns:v="urn:schemas-microsoft-com:vml" Requires="v">
                    <p:oleObj spid="_x0000_s3223" r:id="rId39" imgW="88746" imgH="152136" progId="">
                      <p:embed/>
                    </p:oleObj>
                  </mc:Choice>
                  <mc:Fallback>
                    <p:oleObj r:id="rId39" imgW="88746" imgH="152136" progId="">
                      <p:embed/>
                      <p:pic>
                        <p:nvPicPr>
                          <p:cNvPr id="0" name="Object 50"/>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497" y="7715"/>
                            <a:ext cx="129" cy="22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2" name="对象 21">
                <a:extLst>
                  <a:ext uri="{FF2B5EF4-FFF2-40B4-BE49-F238E27FC236}">
                    <a16:creationId xmlns:a16="http://schemas.microsoft.com/office/drawing/2014/main" id="{D9F9962F-BADE-40C3-8BF5-25AA9E7E4430}"/>
                  </a:ext>
                </a:extLst>
              </p:cNvPr>
              <p:cNvGraphicFramePr>
                <a:graphicFrameLocks noChangeAspect="1"/>
              </p:cNvGraphicFramePr>
              <p:nvPr/>
            </p:nvGraphicFramePr>
            <p:xfrm>
              <a:off x="6172" y="7709"/>
              <a:ext cx="168" cy="199"/>
            </p:xfrm>
            <a:graphic>
              <a:graphicData uri="http://schemas.openxmlformats.org/presentationml/2006/ole">
                <mc:AlternateContent xmlns:mc="http://schemas.openxmlformats.org/markup-compatibility/2006">
                  <mc:Choice xmlns:v="urn:schemas-microsoft-com:vml" Requires="v">
                    <p:oleObj spid="_x0000_s3224" r:id="rId40" imgW="152202" imgH="177569" progId="">
                      <p:embed/>
                    </p:oleObj>
                  </mc:Choice>
                  <mc:Fallback>
                    <p:oleObj r:id="rId40" imgW="152202" imgH="177569" progId="">
                      <p:embed/>
                      <p:pic>
                        <p:nvPicPr>
                          <p:cNvPr id="0" name="Object 51"/>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6172" y="7709"/>
                            <a:ext cx="168" cy="19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3" name="对象 22">
                <a:extLst>
                  <a:ext uri="{FF2B5EF4-FFF2-40B4-BE49-F238E27FC236}">
                    <a16:creationId xmlns:a16="http://schemas.microsoft.com/office/drawing/2014/main" id="{D4A6AF10-867D-4D10-84B5-0FA3407BFE8F}"/>
                  </a:ext>
                </a:extLst>
              </p:cNvPr>
              <p:cNvGraphicFramePr>
                <a:graphicFrameLocks noChangeAspect="1"/>
              </p:cNvGraphicFramePr>
              <p:nvPr/>
            </p:nvGraphicFramePr>
            <p:xfrm>
              <a:off x="6390" y="6588"/>
              <a:ext cx="178" cy="224"/>
            </p:xfrm>
            <a:graphic>
              <a:graphicData uri="http://schemas.openxmlformats.org/presentationml/2006/ole">
                <mc:AlternateContent xmlns:mc="http://schemas.openxmlformats.org/markup-compatibility/2006">
                  <mc:Choice xmlns:v="urn:schemas-microsoft-com:vml" Requires="v">
                    <p:oleObj spid="_x0000_s3225" r:id="rId41" imgW="114201" imgH="139579" progId="">
                      <p:embed/>
                    </p:oleObj>
                  </mc:Choice>
                  <mc:Fallback>
                    <p:oleObj r:id="rId41" imgW="114201" imgH="139579" progId="">
                      <p:embed/>
                      <p:pic>
                        <p:nvPicPr>
                          <p:cNvPr id="0" name="Object 52"/>
                          <p:cNvPicPr>
                            <a:picLocks noChangeAspect="1" noChangeArrowheads="1"/>
                          </p:cNvPicPr>
                          <p:nvPr/>
                        </p:nvPicPr>
                        <p:blipFill>
                          <a:blip r:embed="rId42">
                            <a:extLst>
                              <a:ext uri="{28A0092B-C50C-407E-A947-70E740481C1C}">
                                <a14:useLocalDpi xmlns:a14="http://schemas.microsoft.com/office/drawing/2010/main" val="0"/>
                              </a:ext>
                            </a:extLst>
                          </a:blip>
                          <a:srcRect/>
                          <a:stretch>
                            <a:fillRect/>
                          </a:stretch>
                        </p:blipFill>
                        <p:spPr bwMode="auto">
                          <a:xfrm>
                            <a:off x="6390" y="6588"/>
                            <a:ext cx="178" cy="22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4" name="对象 23">
                <a:extLst>
                  <a:ext uri="{FF2B5EF4-FFF2-40B4-BE49-F238E27FC236}">
                    <a16:creationId xmlns:a16="http://schemas.microsoft.com/office/drawing/2014/main" id="{DB53AB2E-CF4C-4142-AE8E-760FF350A3C0}"/>
                  </a:ext>
                </a:extLst>
              </p:cNvPr>
              <p:cNvGraphicFramePr>
                <a:graphicFrameLocks noChangeAspect="1"/>
              </p:cNvGraphicFramePr>
              <p:nvPr/>
            </p:nvGraphicFramePr>
            <p:xfrm>
              <a:off x="6813" y="7764"/>
              <a:ext cx="242" cy="281"/>
            </p:xfrm>
            <a:graphic>
              <a:graphicData uri="http://schemas.openxmlformats.org/presentationml/2006/ole">
                <mc:AlternateContent xmlns:mc="http://schemas.openxmlformats.org/markup-compatibility/2006">
                  <mc:Choice xmlns:v="urn:schemas-microsoft-com:vml" Requires="v">
                    <p:oleObj spid="_x0000_s3226" r:id="rId43" imgW="152202" imgH="177569" progId="">
                      <p:embed/>
                    </p:oleObj>
                  </mc:Choice>
                  <mc:Fallback>
                    <p:oleObj r:id="rId43" imgW="152202" imgH="177569" progId="">
                      <p:embed/>
                      <p:pic>
                        <p:nvPicPr>
                          <p:cNvPr id="0" name="Object 53"/>
                          <p:cNvPicPr>
                            <a:picLocks noChangeAspect="1" noChangeArrowheads="1"/>
                          </p:cNvPicPr>
                          <p:nvPr/>
                        </p:nvPicPr>
                        <p:blipFill>
                          <a:blip r:embed="rId44">
                            <a:extLst>
                              <a:ext uri="{28A0092B-C50C-407E-A947-70E740481C1C}">
                                <a14:useLocalDpi xmlns:a14="http://schemas.microsoft.com/office/drawing/2010/main" val="0"/>
                              </a:ext>
                            </a:extLst>
                          </a:blip>
                          <a:srcRect/>
                          <a:stretch>
                            <a:fillRect/>
                          </a:stretch>
                        </p:blipFill>
                        <p:spPr bwMode="auto">
                          <a:xfrm>
                            <a:off x="6813" y="7764"/>
                            <a:ext cx="242" cy="28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5" name="Group 54">
                <a:extLst>
                  <a:ext uri="{FF2B5EF4-FFF2-40B4-BE49-F238E27FC236}">
                    <a16:creationId xmlns:a16="http://schemas.microsoft.com/office/drawing/2014/main" id="{9D2E1DCC-267A-433B-929C-9B47E1C95EEC}"/>
                  </a:ext>
                </a:extLst>
              </p:cNvPr>
              <p:cNvGrpSpPr>
                <a:grpSpLocks/>
              </p:cNvGrpSpPr>
              <p:nvPr/>
            </p:nvGrpSpPr>
            <p:grpSpPr bwMode="auto">
              <a:xfrm>
                <a:off x="6354" y="7158"/>
                <a:ext cx="944" cy="567"/>
                <a:chOff x="6354" y="7158"/>
                <a:chExt cx="944" cy="567"/>
              </a:xfrm>
            </p:grpSpPr>
            <p:sp>
              <p:nvSpPr>
                <p:cNvPr id="26" name="Arc 55">
                  <a:extLst>
                    <a:ext uri="{FF2B5EF4-FFF2-40B4-BE49-F238E27FC236}">
                      <a16:creationId xmlns:a16="http://schemas.microsoft.com/office/drawing/2014/main" id="{4A7BC424-07A0-42F5-AD7E-B7F84E0657FF}"/>
                    </a:ext>
                  </a:extLst>
                </p:cNvPr>
                <p:cNvSpPr>
                  <a:spLocks/>
                </p:cNvSpPr>
                <p:nvPr/>
              </p:nvSpPr>
              <p:spPr bwMode="auto">
                <a:xfrm rot="16200000">
                  <a:off x="6297" y="7215"/>
                  <a:ext cx="567" cy="454"/>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Line 56">
                  <a:extLst>
                    <a:ext uri="{FF2B5EF4-FFF2-40B4-BE49-F238E27FC236}">
                      <a16:creationId xmlns:a16="http://schemas.microsoft.com/office/drawing/2014/main" id="{11EB56DB-E9C5-40E3-9714-10277F1C0C62}"/>
                    </a:ext>
                  </a:extLst>
                </p:cNvPr>
                <p:cNvSpPr>
                  <a:spLocks noChangeShapeType="1"/>
                </p:cNvSpPr>
                <p:nvPr/>
              </p:nvSpPr>
              <p:spPr bwMode="auto">
                <a:xfrm>
                  <a:off x="6822" y="7158"/>
                  <a:ext cx="476"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3129" name="Picture 57" descr="A+1129">
            <a:extLst>
              <a:ext uri="{FF2B5EF4-FFF2-40B4-BE49-F238E27FC236}">
                <a16:creationId xmlns:a16="http://schemas.microsoft.com/office/drawing/2014/main" id="{DFEFD20C-A25B-4B59-BF28-1FC15DECCBD8}"/>
              </a:ext>
            </a:extLst>
          </p:cNvPr>
          <p:cNvPicPr>
            <a:picLocks noChangeAspect="1" noChangeArrowheads="1"/>
          </p:cNvPicPr>
          <p:nvPr/>
        </p:nvPicPr>
        <p:blipFill>
          <a:blip r:embed="rId45">
            <a:extLst>
              <a:ext uri="{28A0092B-C50C-407E-A947-70E740481C1C}">
                <a14:useLocalDpi xmlns:a14="http://schemas.microsoft.com/office/drawing/2010/main" val="0"/>
              </a:ext>
            </a:extLst>
          </a:blip>
          <a:srcRect/>
          <a:stretch>
            <a:fillRect/>
          </a:stretch>
        </p:blipFill>
        <p:spPr bwMode="auto">
          <a:xfrm>
            <a:off x="8471036" y="4337850"/>
            <a:ext cx="3360306" cy="2026067"/>
          </a:xfrm>
          <a:prstGeom prst="rect">
            <a:avLst/>
          </a:prstGeom>
          <a:noFill/>
          <a:extLst>
            <a:ext uri="{909E8E84-426E-40DD-AFC4-6F175D3DCCD1}">
              <a14:hiddenFill xmlns:a14="http://schemas.microsoft.com/office/drawing/2010/main">
                <a:solidFill>
                  <a:srgbClr val="FFFFFF"/>
                </a:solidFill>
              </a14:hiddenFill>
            </a:ext>
          </a:extLst>
        </p:spPr>
      </p:pic>
      <p:pic>
        <p:nvPicPr>
          <p:cNvPr id="3130" name="Picture 58" descr="9-2-52">
            <a:extLst>
              <a:ext uri="{FF2B5EF4-FFF2-40B4-BE49-F238E27FC236}">
                <a16:creationId xmlns:a16="http://schemas.microsoft.com/office/drawing/2014/main" id="{7DCB2F6E-94CB-4389-B9BE-8A9636D43723}"/>
              </a:ext>
            </a:extLst>
          </p:cNvPr>
          <p:cNvPicPr>
            <a:picLocks noChangeAspect="1" noChangeArrowheads="1"/>
          </p:cNvPicPr>
          <p:nvPr/>
        </p:nvPicPr>
        <p:blipFill>
          <a:blip r:embed="rId46">
            <a:extLst>
              <a:ext uri="{28A0092B-C50C-407E-A947-70E740481C1C}">
                <a14:useLocalDpi xmlns:a14="http://schemas.microsoft.com/office/drawing/2010/main" val="0"/>
              </a:ext>
            </a:extLst>
          </a:blip>
          <a:srcRect/>
          <a:stretch>
            <a:fillRect/>
          </a:stretch>
        </p:blipFill>
        <p:spPr bwMode="auto">
          <a:xfrm>
            <a:off x="4966283" y="4915218"/>
            <a:ext cx="2558140" cy="1641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2211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29"/>
                                        </p:tgtEl>
                                        <p:attrNameLst>
                                          <p:attrName>style.visibility</p:attrName>
                                        </p:attrNameLst>
                                      </p:cBhvr>
                                      <p:to>
                                        <p:strVal val="visible"/>
                                      </p:to>
                                    </p:set>
                                    <p:anim calcmode="lin" valueType="num">
                                      <p:cBhvr additive="base">
                                        <p:cTn id="7" dur="500" fill="hold"/>
                                        <p:tgtEl>
                                          <p:spTgt spid="3129"/>
                                        </p:tgtEl>
                                        <p:attrNameLst>
                                          <p:attrName>ppt_x</p:attrName>
                                        </p:attrNameLst>
                                      </p:cBhvr>
                                      <p:tavLst>
                                        <p:tav tm="0">
                                          <p:val>
                                            <p:strVal val="#ppt_x"/>
                                          </p:val>
                                        </p:tav>
                                        <p:tav tm="100000">
                                          <p:val>
                                            <p:strVal val="#ppt_x"/>
                                          </p:val>
                                        </p:tav>
                                      </p:tavLst>
                                    </p:anim>
                                    <p:anim calcmode="lin" valueType="num">
                                      <p:cBhvr additive="base">
                                        <p:cTn id="8" dur="500" fill="hold"/>
                                        <p:tgtEl>
                                          <p:spTgt spid="31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897895D-1198-473C-A12D-460E36F2B213}"/>
              </a:ext>
            </a:extLst>
          </p:cNvPr>
          <p:cNvSpPr>
            <a:spLocks noGrp="1"/>
          </p:cNvSpPr>
          <p:nvPr>
            <p:ph type="title"/>
          </p:nvPr>
        </p:nvSpPr>
        <p:spPr>
          <a:xfrm>
            <a:off x="1251678" y="382385"/>
            <a:ext cx="10178322" cy="951465"/>
          </a:xfrm>
        </p:spPr>
        <p:txBody>
          <a:bodyPr/>
          <a:lstStyle/>
          <a:p>
            <a:r>
              <a:rPr lang="zh-CN" altLang="en-US" dirty="0"/>
              <a:t>天体问题中的切线问题</a:t>
            </a:r>
          </a:p>
        </p:txBody>
      </p:sp>
      <p:sp>
        <p:nvSpPr>
          <p:cNvPr id="3" name="内容占位符 2">
            <a:extLst>
              <a:ext uri="{FF2B5EF4-FFF2-40B4-BE49-F238E27FC236}">
                <a16:creationId xmlns:a16="http://schemas.microsoft.com/office/drawing/2014/main" id="{A8CDF395-A86B-4206-AA8F-82D75B6D4DAF}"/>
              </a:ext>
            </a:extLst>
          </p:cNvPr>
          <p:cNvSpPr>
            <a:spLocks noGrp="1"/>
          </p:cNvSpPr>
          <p:nvPr>
            <p:ph idx="1"/>
          </p:nvPr>
        </p:nvSpPr>
        <p:spPr>
          <a:xfrm>
            <a:off x="1251678" y="1333850"/>
            <a:ext cx="6961144" cy="3593591"/>
          </a:xfrm>
        </p:spPr>
        <p:txBody>
          <a:bodyPr/>
          <a:lstStyle/>
          <a:p>
            <a:r>
              <a:rPr lang="en-US" altLang="zh-CN" dirty="0"/>
              <a:t>21</a:t>
            </a:r>
            <a:r>
              <a:rPr lang="zh-CN" altLang="zh-CN" dirty="0"/>
              <a:t>．已知地球半径</a:t>
            </a:r>
            <a:r>
              <a:rPr lang="en-US" altLang="zh-CN" i="1" dirty="0"/>
              <a:t>R=</a:t>
            </a:r>
            <a:r>
              <a:rPr lang="en-US" altLang="zh-CN" dirty="0"/>
              <a:t>6390km</a:t>
            </a:r>
            <a:r>
              <a:rPr lang="zh-CN" altLang="zh-CN" dirty="0"/>
              <a:t>、自转周期</a:t>
            </a:r>
            <a:r>
              <a:rPr lang="en-US" altLang="zh-CN" i="1" dirty="0"/>
              <a:t>T=</a:t>
            </a:r>
            <a:r>
              <a:rPr lang="en-US" altLang="zh-CN" dirty="0"/>
              <a:t>24h</a:t>
            </a:r>
            <a:r>
              <a:rPr lang="zh-CN" altLang="zh-CN" i="1" dirty="0"/>
              <a:t>、</a:t>
            </a:r>
            <a:r>
              <a:rPr lang="zh-CN" altLang="zh-CN" dirty="0"/>
              <a:t>表面重力加速度</a:t>
            </a:r>
            <a:r>
              <a:rPr lang="en-US" altLang="zh-CN" i="1" dirty="0"/>
              <a:t>g=</a:t>
            </a:r>
            <a:r>
              <a:rPr lang="en-US" altLang="zh-CN" dirty="0"/>
              <a:t>9.8m/s</a:t>
            </a:r>
            <a:r>
              <a:rPr lang="en-US" altLang="zh-CN" baseline="30000" dirty="0"/>
              <a:t>2</a:t>
            </a:r>
            <a:r>
              <a:rPr lang="zh-CN" altLang="zh-CN" dirty="0"/>
              <a:t>，电磁波在空气中的传播速度</a:t>
            </a:r>
            <a:r>
              <a:rPr lang="en-US" altLang="zh-CN" i="1" dirty="0"/>
              <a:t>c</a:t>
            </a:r>
            <a:r>
              <a:rPr lang="en-US" altLang="zh-CN" dirty="0"/>
              <a:t>=3</a:t>
            </a:r>
            <a:r>
              <a:rPr lang="zh-CN" altLang="zh-CN" dirty="0"/>
              <a:t>×</a:t>
            </a:r>
            <a:r>
              <a:rPr lang="en-US" altLang="zh-CN" dirty="0"/>
              <a:t>10</a:t>
            </a:r>
            <a:r>
              <a:rPr lang="en-US" altLang="zh-CN" baseline="30000" dirty="0"/>
              <a:t>8</a:t>
            </a:r>
            <a:r>
              <a:rPr lang="en-US" altLang="zh-CN" dirty="0"/>
              <a:t>m/s</a:t>
            </a:r>
            <a:r>
              <a:rPr lang="zh-CN" altLang="zh-CN" dirty="0"/>
              <a:t>，不考虑大气层对电磁波的影响。要利用同一轨道上数量最少的卫星，实现将电磁波信号由地球赤道圆直径的一端传播到该直径的另一端的目的，则</a:t>
            </a:r>
          </a:p>
          <a:p>
            <a:r>
              <a:rPr lang="en-US" altLang="zh-CN" dirty="0"/>
              <a:t>A</a:t>
            </a:r>
            <a:r>
              <a:rPr lang="zh-CN" altLang="zh-CN" dirty="0"/>
              <a:t>．卫星数量最少为</a:t>
            </a:r>
            <a:r>
              <a:rPr lang="en-US" altLang="zh-CN" dirty="0"/>
              <a:t>2</a:t>
            </a:r>
            <a:r>
              <a:rPr lang="zh-CN" altLang="zh-CN" dirty="0"/>
              <a:t>颗</a:t>
            </a:r>
          </a:p>
          <a:p>
            <a:r>
              <a:rPr lang="en-US" altLang="zh-CN" dirty="0"/>
              <a:t>B</a:t>
            </a:r>
            <a:r>
              <a:rPr lang="zh-CN" altLang="zh-CN" dirty="0"/>
              <a:t>．信号传播的时间至少为</a:t>
            </a:r>
            <a:r>
              <a:rPr lang="en-US" altLang="zh-CN" dirty="0"/>
              <a:t>8.52</a:t>
            </a:r>
            <a:r>
              <a:rPr lang="zh-CN" altLang="zh-CN" dirty="0"/>
              <a:t>×</a:t>
            </a:r>
            <a:r>
              <a:rPr lang="en-US" altLang="zh-CN" dirty="0"/>
              <a:t>10</a:t>
            </a:r>
            <a:r>
              <a:rPr lang="en-US" altLang="zh-CN" baseline="30000" dirty="0"/>
              <a:t>-2</a:t>
            </a:r>
            <a:r>
              <a:rPr lang="en-US" altLang="zh-CN" dirty="0"/>
              <a:t>s</a:t>
            </a:r>
            <a:endParaRPr lang="zh-CN" altLang="zh-CN" dirty="0"/>
          </a:p>
          <a:p>
            <a:r>
              <a:rPr lang="en-US" altLang="zh-CN" dirty="0"/>
              <a:t>C</a:t>
            </a:r>
            <a:r>
              <a:rPr lang="zh-CN" altLang="zh-CN" dirty="0"/>
              <a:t>．卫星运行的最大向心加速度为</a:t>
            </a:r>
            <a:r>
              <a:rPr lang="en-US" altLang="zh-CN" dirty="0"/>
              <a:t>4.9m/s</a:t>
            </a:r>
            <a:r>
              <a:rPr lang="en-US" altLang="zh-CN" baseline="30000" dirty="0"/>
              <a:t>2</a:t>
            </a:r>
            <a:endParaRPr lang="zh-CN" altLang="zh-CN" dirty="0"/>
          </a:p>
          <a:p>
            <a:r>
              <a:rPr lang="en-US" altLang="zh-CN" dirty="0"/>
              <a:t>D</a:t>
            </a:r>
            <a:r>
              <a:rPr lang="zh-CN" altLang="zh-CN" dirty="0"/>
              <a:t>．卫星绕地球运行的周期至少为</a:t>
            </a:r>
            <a:r>
              <a:rPr lang="en-US" altLang="zh-CN" dirty="0"/>
              <a:t>24h</a:t>
            </a:r>
            <a:endParaRPr lang="zh-CN" altLang="zh-CN" dirty="0"/>
          </a:p>
          <a:p>
            <a:endParaRPr lang="zh-CN" altLang="en-US" dirty="0"/>
          </a:p>
        </p:txBody>
      </p:sp>
      <p:sp>
        <p:nvSpPr>
          <p:cNvPr id="4" name="流程图: 过程 3">
            <a:extLst>
              <a:ext uri="{FF2B5EF4-FFF2-40B4-BE49-F238E27FC236}">
                <a16:creationId xmlns:a16="http://schemas.microsoft.com/office/drawing/2014/main" id="{9DD2A191-7DC5-4B39-A1F7-0E5881971F12}"/>
              </a:ext>
            </a:extLst>
          </p:cNvPr>
          <p:cNvSpPr/>
          <p:nvPr/>
        </p:nvSpPr>
        <p:spPr>
          <a:xfrm>
            <a:off x="8430936" y="1753298"/>
            <a:ext cx="2509386" cy="102345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t>电磁波的直线传播</a:t>
            </a:r>
          </a:p>
        </p:txBody>
      </p:sp>
      <p:sp>
        <p:nvSpPr>
          <p:cNvPr id="5" name="流程图: 过程 4">
            <a:extLst>
              <a:ext uri="{FF2B5EF4-FFF2-40B4-BE49-F238E27FC236}">
                <a16:creationId xmlns:a16="http://schemas.microsoft.com/office/drawing/2014/main" id="{F68B5DA1-AD7A-47FD-BFCD-E5B796BBFDC4}"/>
              </a:ext>
            </a:extLst>
          </p:cNvPr>
          <p:cNvSpPr/>
          <p:nvPr/>
        </p:nvSpPr>
        <p:spPr>
          <a:xfrm>
            <a:off x="8430936" y="3196203"/>
            <a:ext cx="2509386" cy="102345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dirty="0"/>
              <a:t>寻找轨道</a:t>
            </a:r>
            <a:endParaRPr lang="en-US" altLang="zh-CN" sz="3200" dirty="0"/>
          </a:p>
          <a:p>
            <a:pPr algn="ctr"/>
            <a:r>
              <a:rPr lang="zh-CN" altLang="en-US" sz="3200" dirty="0"/>
              <a:t>确定半径</a:t>
            </a:r>
          </a:p>
        </p:txBody>
      </p:sp>
    </p:spTree>
    <p:extLst>
      <p:ext uri="{BB962C8B-B14F-4D97-AF65-F5344CB8AC3E}">
        <p14:creationId xmlns:p14="http://schemas.microsoft.com/office/powerpoint/2010/main" val="4213190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C668B3C-D24E-48E8-9598-BD6F78C46360}"/>
              </a:ext>
            </a:extLst>
          </p:cNvPr>
          <p:cNvSpPr>
            <a:spLocks noGrp="1"/>
          </p:cNvSpPr>
          <p:nvPr>
            <p:ph type="title"/>
          </p:nvPr>
        </p:nvSpPr>
        <p:spPr/>
        <p:txBody>
          <a:bodyPr/>
          <a:lstStyle/>
          <a:p>
            <a:r>
              <a:rPr lang="zh-CN" altLang="en-US" dirty="0"/>
              <a:t>浮力问题</a:t>
            </a:r>
          </a:p>
        </p:txBody>
      </p:sp>
      <p:sp>
        <p:nvSpPr>
          <p:cNvPr id="3" name="内容占位符 2">
            <a:extLst>
              <a:ext uri="{FF2B5EF4-FFF2-40B4-BE49-F238E27FC236}">
                <a16:creationId xmlns:a16="http://schemas.microsoft.com/office/drawing/2014/main" id="{69887757-157B-4704-97AB-4BE09EA96641}"/>
              </a:ext>
            </a:extLst>
          </p:cNvPr>
          <p:cNvSpPr>
            <a:spLocks noGrp="1"/>
          </p:cNvSpPr>
          <p:nvPr>
            <p:ph idx="1"/>
          </p:nvPr>
        </p:nvSpPr>
        <p:spPr>
          <a:xfrm>
            <a:off x="1251678" y="2286001"/>
            <a:ext cx="4134054" cy="826315"/>
          </a:xfrm>
        </p:spPr>
        <p:txBody>
          <a:bodyPr>
            <a:normAutofit/>
          </a:bodyPr>
          <a:lstStyle/>
          <a:p>
            <a:r>
              <a:rPr lang="zh-CN" altLang="en-US" sz="3600" dirty="0"/>
              <a:t>不严谨，凑合做</a:t>
            </a:r>
          </a:p>
        </p:txBody>
      </p:sp>
      <p:pic>
        <p:nvPicPr>
          <p:cNvPr id="4" name="图片 3" descr="8">
            <a:extLst>
              <a:ext uri="{FF2B5EF4-FFF2-40B4-BE49-F238E27FC236}">
                <a16:creationId xmlns:a16="http://schemas.microsoft.com/office/drawing/2014/main" id="{232C237D-5A11-48B2-9057-F490D20DA707}"/>
              </a:ext>
            </a:extLst>
          </p:cNvPr>
          <p:cNvPicPr/>
          <p:nvPr/>
        </p:nvPicPr>
        <p:blipFill>
          <a:blip r:embed="rId2">
            <a:extLst>
              <a:ext uri="{28A0092B-C50C-407E-A947-70E740481C1C}">
                <a14:useLocalDpi xmlns:a14="http://schemas.microsoft.com/office/drawing/2010/main" val="0"/>
              </a:ext>
            </a:extLst>
          </a:blip>
          <a:srcRect l="49979" b="24818"/>
          <a:stretch>
            <a:fillRect/>
          </a:stretch>
        </p:blipFill>
        <p:spPr bwMode="auto">
          <a:xfrm>
            <a:off x="8103765" y="1441219"/>
            <a:ext cx="2741691" cy="3852234"/>
          </a:xfrm>
          <a:prstGeom prst="rect">
            <a:avLst/>
          </a:prstGeom>
          <a:noFill/>
          <a:ln>
            <a:noFill/>
          </a:ln>
        </p:spPr>
      </p:pic>
      <p:sp>
        <p:nvSpPr>
          <p:cNvPr id="5" name="内容占位符 2">
            <a:extLst>
              <a:ext uri="{FF2B5EF4-FFF2-40B4-BE49-F238E27FC236}">
                <a16:creationId xmlns:a16="http://schemas.microsoft.com/office/drawing/2014/main" id="{4B7665F8-C774-4F69-9A5C-6A263A061BAE}"/>
              </a:ext>
            </a:extLst>
          </p:cNvPr>
          <p:cNvSpPr txBox="1">
            <a:spLocks/>
          </p:cNvSpPr>
          <p:nvPr/>
        </p:nvSpPr>
        <p:spPr>
          <a:xfrm>
            <a:off x="1251677" y="3429000"/>
            <a:ext cx="5627295" cy="1755396"/>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a:lstStyle>
          <a:p>
            <a:r>
              <a:rPr lang="zh-CN" altLang="en-US" sz="3600" dirty="0"/>
              <a:t>漂浮类（气液两态）问题</a:t>
            </a:r>
            <a:endParaRPr lang="en-US" altLang="zh-CN" sz="3600" dirty="0"/>
          </a:p>
          <a:p>
            <a:r>
              <a:rPr lang="zh-CN" altLang="en-US" sz="3600" dirty="0"/>
              <a:t>注意浮力的使用</a:t>
            </a:r>
          </a:p>
        </p:txBody>
      </p:sp>
    </p:spTree>
    <p:extLst>
      <p:ext uri="{BB962C8B-B14F-4D97-AF65-F5344CB8AC3E}">
        <p14:creationId xmlns:p14="http://schemas.microsoft.com/office/powerpoint/2010/main" val="1215684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AA4D2402-188C-48CA-B28A-59E5E798D090}"/>
              </a:ext>
            </a:extLst>
          </p:cNvPr>
          <p:cNvSpPr>
            <a:spLocks noGrp="1"/>
          </p:cNvSpPr>
          <p:nvPr>
            <p:ph type="title"/>
          </p:nvPr>
        </p:nvSpPr>
        <p:spPr/>
        <p:txBody>
          <a:bodyPr/>
          <a:lstStyle/>
          <a:p>
            <a:r>
              <a:rPr lang="zh-CN" altLang="en-US" dirty="0"/>
              <a:t>内外电路  内阻对路段电压的影响</a:t>
            </a:r>
          </a:p>
        </p:txBody>
      </p:sp>
      <p:sp>
        <p:nvSpPr>
          <p:cNvPr id="3" name="内容占位符 2">
            <a:extLst>
              <a:ext uri="{FF2B5EF4-FFF2-40B4-BE49-F238E27FC236}">
                <a16:creationId xmlns:a16="http://schemas.microsoft.com/office/drawing/2014/main" id="{7B6F5DD0-337F-427D-A888-305DBE9A97D3}"/>
              </a:ext>
            </a:extLst>
          </p:cNvPr>
          <p:cNvSpPr>
            <a:spLocks noGrp="1"/>
          </p:cNvSpPr>
          <p:nvPr>
            <p:ph idx="1"/>
          </p:nvPr>
        </p:nvSpPr>
        <p:spPr/>
        <p:txBody>
          <a:bodyPr/>
          <a:lstStyle/>
          <a:p>
            <a:endParaRPr lang="zh-CN" altLang="en-US"/>
          </a:p>
        </p:txBody>
      </p:sp>
      <p:pic>
        <p:nvPicPr>
          <p:cNvPr id="4" name="图片 3" descr="W1362">
            <a:extLst>
              <a:ext uri="{FF2B5EF4-FFF2-40B4-BE49-F238E27FC236}">
                <a16:creationId xmlns:a16="http://schemas.microsoft.com/office/drawing/2014/main" id="{C7B49F68-8C39-424B-9CB5-9A36C182F464}"/>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7538" y="1709826"/>
            <a:ext cx="2898789" cy="2476280"/>
          </a:xfrm>
          <a:prstGeom prst="rect">
            <a:avLst/>
          </a:prstGeom>
          <a:noFill/>
          <a:ln>
            <a:noFill/>
          </a:ln>
        </p:spPr>
      </p:pic>
    </p:spTree>
    <p:extLst>
      <p:ext uri="{BB962C8B-B14F-4D97-AF65-F5344CB8AC3E}">
        <p14:creationId xmlns:p14="http://schemas.microsoft.com/office/powerpoint/2010/main" val="1465220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6984B18-2495-4168-A8A0-615F70541AF1}"/>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87F8C0BE-B092-42AA-A92F-6BA325875938}"/>
              </a:ext>
            </a:extLst>
          </p:cNvPr>
          <p:cNvSpPr>
            <a:spLocks noGrp="1"/>
          </p:cNvSpPr>
          <p:nvPr>
            <p:ph idx="1"/>
          </p:nvPr>
        </p:nvSpPr>
        <p:spPr>
          <a:xfrm>
            <a:off x="1251678" y="2286001"/>
            <a:ext cx="4738061" cy="3593591"/>
          </a:xfrm>
        </p:spPr>
        <p:txBody>
          <a:bodyPr>
            <a:normAutofit/>
          </a:bodyPr>
          <a:lstStyle/>
          <a:p>
            <a:r>
              <a:rPr lang="zh-CN" altLang="en-US" sz="3200" dirty="0"/>
              <a:t>切割还是磁通量？</a:t>
            </a:r>
            <a:endParaRPr lang="en-US" altLang="zh-CN" sz="3200" dirty="0"/>
          </a:p>
          <a:p>
            <a:r>
              <a:rPr lang="zh-CN" altLang="en-US" sz="3200" dirty="0"/>
              <a:t>特殊方法：极值讨论</a:t>
            </a:r>
            <a:endParaRPr lang="en-US" altLang="zh-CN" sz="3200" dirty="0"/>
          </a:p>
          <a:p>
            <a:r>
              <a:rPr lang="zh-CN" altLang="en-US" sz="3200" dirty="0"/>
              <a:t>一般方法：函数分析</a:t>
            </a:r>
          </a:p>
        </p:txBody>
      </p:sp>
      <p:pic>
        <p:nvPicPr>
          <p:cNvPr id="4" name="图片 3" descr="E:\郑雪荣\课件\物理\2017新课标版物理教学课件（word）\16KBWLZ188.TIF">
            <a:extLst>
              <a:ext uri="{FF2B5EF4-FFF2-40B4-BE49-F238E27FC236}">
                <a16:creationId xmlns:a16="http://schemas.microsoft.com/office/drawing/2014/main" id="{55915D1F-5126-486F-A08C-5DAF27B62D73}"/>
              </a:ext>
            </a:extLst>
          </p:cNvPr>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8053431" y="925977"/>
            <a:ext cx="2886891" cy="2949737"/>
          </a:xfrm>
          <a:prstGeom prst="rect">
            <a:avLst/>
          </a:prstGeom>
          <a:noFill/>
          <a:ln>
            <a:noFill/>
          </a:ln>
        </p:spPr>
      </p:pic>
    </p:spTree>
    <p:extLst>
      <p:ext uri="{BB962C8B-B14F-4D97-AF65-F5344CB8AC3E}">
        <p14:creationId xmlns:p14="http://schemas.microsoft.com/office/powerpoint/2010/main" val="541545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8A84EC-B3AA-47F3-B4E6-3AF44DD96B99}"/>
              </a:ext>
            </a:extLst>
          </p:cNvPr>
          <p:cNvSpPr>
            <a:spLocks noGrp="1"/>
          </p:cNvSpPr>
          <p:nvPr>
            <p:ph type="title"/>
          </p:nvPr>
        </p:nvSpPr>
        <p:spPr/>
        <p:txBody>
          <a:bodyPr/>
          <a:lstStyle/>
          <a:p>
            <a:endParaRPr lang="zh-CN" altLang="en-US"/>
          </a:p>
        </p:txBody>
      </p:sp>
      <p:sp>
        <p:nvSpPr>
          <p:cNvPr id="3" name="内容占位符 2">
            <a:extLst>
              <a:ext uri="{FF2B5EF4-FFF2-40B4-BE49-F238E27FC236}">
                <a16:creationId xmlns:a16="http://schemas.microsoft.com/office/drawing/2014/main" id="{69D181C4-E9FB-4751-BF82-D09E9EB8C73E}"/>
              </a:ext>
            </a:extLst>
          </p:cNvPr>
          <p:cNvSpPr>
            <a:spLocks noGrp="1"/>
          </p:cNvSpPr>
          <p:nvPr>
            <p:ph idx="1"/>
          </p:nvPr>
        </p:nvSpPr>
        <p:spPr/>
        <p:txBody>
          <a:bodyPr/>
          <a:lstStyle/>
          <a:p>
            <a:endParaRPr lang="zh-CN" altLang="en-US"/>
          </a:p>
        </p:txBody>
      </p:sp>
      <p:pic>
        <p:nvPicPr>
          <p:cNvPr id="1026" name="Picture 2" descr="W99">
            <a:extLst>
              <a:ext uri="{FF2B5EF4-FFF2-40B4-BE49-F238E27FC236}">
                <a16:creationId xmlns:a16="http://schemas.microsoft.com/office/drawing/2014/main" id="{211CEFCF-0A9B-4806-BF9E-AA1E503605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85131" y="978408"/>
            <a:ext cx="6344869" cy="3212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9061782"/>
      </p:ext>
    </p:extLst>
  </p:cSld>
  <p:clrMapOvr>
    <a:masterClrMapping/>
  </p:clrMapOvr>
</p:sld>
</file>

<file path=ppt/theme/theme1.xml><?xml version="1.0" encoding="utf-8"?>
<a:theme xmlns:a="http://schemas.openxmlformats.org/drawingml/2006/main" name="徽章">
  <a:themeElements>
    <a:clrScheme name="Badge">
      <a:dk1>
        <a:sysClr val="windowText" lastClr="000000"/>
      </a:dk1>
      <a:lt1>
        <a:sysClr val="window" lastClr="FFFFFF"/>
      </a:lt1>
      <a:dk2>
        <a:srgbClr val="1B2F36"/>
      </a:dk2>
      <a:lt2>
        <a:srgbClr val="F3F3F2"/>
      </a:lt2>
      <a:accent1>
        <a:srgbClr val="A38D51"/>
      </a:accent1>
      <a:accent2>
        <a:srgbClr val="5A3D40"/>
      </a:accent2>
      <a:accent3>
        <a:srgbClr val="5D988C"/>
      </a:accent3>
      <a:accent4>
        <a:srgbClr val="A85752"/>
      </a:accent4>
      <a:accent5>
        <a:srgbClr val="809A67"/>
      </a:accent5>
      <a:accent6>
        <a:srgbClr val="67645A"/>
      </a:accent6>
      <a:hlink>
        <a:srgbClr val="5D988C"/>
      </a:hlink>
      <a:folHlink>
        <a:srgbClr val="8467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9E77EDF1-0821-4215-BD6E-A2D49F02550D}"/>
    </a:ext>
  </a:extLst>
</a:theme>
</file>

<file path=docProps/app.xml><?xml version="1.0" encoding="utf-8"?>
<Properties xmlns="http://schemas.openxmlformats.org/officeDocument/2006/extended-properties" xmlns:vt="http://schemas.openxmlformats.org/officeDocument/2006/docPropsVTypes">
  <Template>TM10001106[[fn=徽章]]</Template>
  <TotalTime>129</TotalTime>
  <Words>464</Words>
  <Application>Microsoft Office PowerPoint</Application>
  <PresentationFormat>宽屏</PresentationFormat>
  <Paragraphs>30</Paragraphs>
  <Slides>9</Slides>
  <Notes>0</Notes>
  <HiddenSlides>0</HiddenSlides>
  <MMClips>0</MMClips>
  <ScaleCrop>false</ScaleCrop>
  <HeadingPairs>
    <vt:vector size="8" baseType="variant">
      <vt:variant>
        <vt:lpstr>已用的字体</vt:lpstr>
      </vt:variant>
      <vt:variant>
        <vt:i4>7</vt:i4>
      </vt:variant>
      <vt:variant>
        <vt:lpstr>主题</vt:lpstr>
      </vt:variant>
      <vt:variant>
        <vt:i4>1</vt:i4>
      </vt:variant>
      <vt:variant>
        <vt:lpstr>嵌入 OLE 服务器</vt:lpstr>
      </vt:variant>
      <vt:variant>
        <vt:i4>0</vt:i4>
      </vt:variant>
      <vt:variant>
        <vt:lpstr>幻灯片标题</vt:lpstr>
      </vt:variant>
      <vt:variant>
        <vt:i4>9</vt:i4>
      </vt:variant>
    </vt:vector>
  </HeadingPairs>
  <TitlesOfParts>
    <vt:vector size="17" baseType="lpstr">
      <vt:lpstr>华文中宋</vt:lpstr>
      <vt:lpstr>宋体</vt:lpstr>
      <vt:lpstr>Arial</vt:lpstr>
      <vt:lpstr>Courier New</vt:lpstr>
      <vt:lpstr>Gill Sans MT</vt:lpstr>
      <vt:lpstr>Impact</vt:lpstr>
      <vt:lpstr>Times New Roman</vt:lpstr>
      <vt:lpstr>徽章</vt:lpstr>
      <vt:lpstr>17年一模讲评</vt:lpstr>
      <vt:lpstr>理想二极管+电路分析</vt:lpstr>
      <vt:lpstr>电路分析</vt:lpstr>
      <vt:lpstr>电磁感应动态分析</vt:lpstr>
      <vt:lpstr>天体问题中的切线问题</vt:lpstr>
      <vt:lpstr>浮力问题</vt:lpstr>
      <vt:lpstr>内外电路  内阻对路段电压的影响</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彭矗</dc:creator>
  <cp:lastModifiedBy>彭矗</cp:lastModifiedBy>
  <cp:revision>6</cp:revision>
  <dcterms:created xsi:type="dcterms:W3CDTF">2018-03-12T00:40:33Z</dcterms:created>
  <dcterms:modified xsi:type="dcterms:W3CDTF">2018-03-12T23:47:09Z</dcterms:modified>
</cp:coreProperties>
</file>