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68" r:id="rId2"/>
    <p:sldId id="257" r:id="rId3"/>
    <p:sldId id="360" r:id="rId4"/>
    <p:sldId id="302" r:id="rId5"/>
    <p:sldId id="357" r:id="rId6"/>
    <p:sldId id="361" r:id="rId7"/>
    <p:sldId id="375" r:id="rId8"/>
    <p:sldId id="349" r:id="rId9"/>
    <p:sldId id="377" r:id="rId10"/>
    <p:sldId id="374" r:id="rId11"/>
    <p:sldId id="350" r:id="rId12"/>
    <p:sldId id="358" r:id="rId13"/>
    <p:sldId id="351" r:id="rId14"/>
    <p:sldId id="352" r:id="rId15"/>
    <p:sldId id="353" r:id="rId16"/>
    <p:sldId id="354" r:id="rId17"/>
    <p:sldId id="355" r:id="rId18"/>
    <p:sldId id="356" r:id="rId19"/>
    <p:sldId id="359" r:id="rId20"/>
    <p:sldId id="376" r:id="rId21"/>
    <p:sldId id="373" r:id="rId22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8EFF"/>
    <a:srgbClr val="078EA9"/>
    <a:srgbClr val="067C94"/>
    <a:srgbClr val="006699"/>
    <a:srgbClr val="7BA9CA"/>
    <a:srgbClr val="466E8C"/>
    <a:srgbClr val="62C5DC"/>
    <a:srgbClr val="F2F2F2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49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0" y="0"/>
            <a:ext cx="499872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2.3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　无线局域网的组建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876300" y="1875627"/>
            <a:ext cx="6772275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内容：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一、设置无线路由器（用有线和无线两种方式）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、台式机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无线网卡，无线访问互联网（测试）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48" y="1638552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宽带入户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Wingdings" panose="05000000000000000000" pitchFamily="2" charset="2"/>
              </a:rPr>
              <a:t>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? 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66" y="2363839"/>
            <a:ext cx="3956215" cy="307964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424" y="318218"/>
            <a:ext cx="1959155" cy="170272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068" y="4165409"/>
            <a:ext cx="4262869" cy="23546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503" y="2136509"/>
            <a:ext cx="2217197" cy="2028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62098" y="5524474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路由器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86322" y="5342738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有线网卡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819773" y="3324225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无线网卡</a:t>
            </a:r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599226" y="1702864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网线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1850759"/>
            <a:ext cx="6350000" cy="4445000"/>
          </a:xfrm>
          <a:prstGeom prst="rect">
            <a:avLst/>
          </a:prstGeom>
        </p:spPr>
      </p:pic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199" y="4183592"/>
            <a:ext cx="1054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路由器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490538" y="705354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无线网卡安装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019175" y="1409707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腾达（</a:t>
            </a:r>
            <a:r>
              <a:rPr lang="en-US" altLang="zh-CN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Tenda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）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U2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免驱版 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USB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 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365" y="2138392"/>
            <a:ext cx="3228975" cy="2954752"/>
          </a:xfrm>
          <a:prstGeom prst="rect">
            <a:avLst/>
          </a:prstGeom>
        </p:spPr>
      </p:pic>
      <p:pic>
        <p:nvPicPr>
          <p:cNvPr id="10" name="图片 9" descr="无线网卡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" y="2014855"/>
            <a:ext cx="4370070" cy="2214880"/>
          </a:xfrm>
          <a:prstGeom prst="rect">
            <a:avLst/>
          </a:prstGeom>
        </p:spPr>
      </p:pic>
      <p:pic>
        <p:nvPicPr>
          <p:cNvPr id="11" name="图片 10" descr="无线02"/>
          <p:cNvPicPr>
            <a:picLocks noChangeAspect="1"/>
          </p:cNvPicPr>
          <p:nvPr/>
        </p:nvPicPr>
        <p:blipFill>
          <a:blip r:embed="rId5"/>
          <a:srcRect t="27776" r="49627" b="41221"/>
          <a:stretch>
            <a:fillRect/>
          </a:stretch>
        </p:blipFill>
        <p:spPr>
          <a:xfrm>
            <a:off x="666750" y="4385945"/>
            <a:ext cx="3774440" cy="1177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3"/>
          <p:cNvSpPr txBox="1"/>
          <p:nvPr/>
        </p:nvSpPr>
        <p:spPr>
          <a:xfrm>
            <a:off x="571496" y="802283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连接网络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 descr="无线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230" y="1842135"/>
            <a:ext cx="2830195" cy="4111625"/>
          </a:xfrm>
          <a:prstGeom prst="rect">
            <a:avLst/>
          </a:prstGeom>
        </p:spPr>
      </p:pic>
      <p:pic>
        <p:nvPicPr>
          <p:cNvPr id="12" name="图片 11" descr="无线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105" y="1842135"/>
            <a:ext cx="4539615" cy="2300605"/>
          </a:xfrm>
          <a:prstGeom prst="rect">
            <a:avLst/>
          </a:prstGeom>
        </p:spPr>
      </p:pic>
      <p:sp>
        <p:nvSpPr>
          <p:cNvPr id="13" name="文本框 23"/>
          <p:cNvSpPr txBox="1"/>
          <p:nvPr/>
        </p:nvSpPr>
        <p:spPr>
          <a:xfrm>
            <a:off x="713105" y="4498340"/>
            <a:ext cx="3592195" cy="14554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无线密码：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238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无线路由器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7224" y="1638550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重置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路由器：通电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---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长按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reset---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灯齐亮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48" y="2395818"/>
            <a:ext cx="5819775" cy="295299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4452766"/>
            <a:ext cx="2679862" cy="20860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无线路由器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7224" y="1638550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</a:t>
            </a:r>
            <a:r>
              <a:rPr lang="en-US" altLang="zh-CN" sz="240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Tp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-link 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路由器默认无线网络名称（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）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23"/>
          <p:cNvSpPr txBox="1"/>
          <p:nvPr/>
        </p:nvSpPr>
        <p:spPr>
          <a:xfrm>
            <a:off x="1152525" y="2552950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默认无线网络名称：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mac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的后四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位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（见路由器背面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mac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地址）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234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登录路由器管理界面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7224" y="1638550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用浏览器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               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75" y="2823991"/>
            <a:ext cx="2679862" cy="208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1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、登录路由器，进行路由器设置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0" t="21644" r="12642" b="51950"/>
          <a:stretch>
            <a:fillRect/>
          </a:stretch>
        </p:blipFill>
        <p:spPr>
          <a:xfrm>
            <a:off x="5462568" y="1619753"/>
            <a:ext cx="3271854" cy="243432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7" name="文本框 23"/>
          <p:cNvSpPr txBox="1"/>
          <p:nvPr/>
        </p:nvSpPr>
        <p:spPr>
          <a:xfrm>
            <a:off x="466723" y="4071941"/>
            <a:ext cx="8267699" cy="245195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用浏览器（如谷歌）访问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endParaRPr lang="zh-CN" altLang="en-US" b="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注意：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tp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-link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 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机房电脑 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192.168.5.xx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问题：能访问吗？怎么办？</a:t>
            </a:r>
            <a:endParaRPr lang="en-US" altLang="zh-CN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975" y="-8255"/>
            <a:ext cx="7512050" cy="6734810"/>
          </a:xfrm>
          <a:prstGeom prst="rect">
            <a:avLst/>
          </a:prstGeom>
        </p:spPr>
      </p:pic>
      <p:sp>
        <p:nvSpPr>
          <p:cNvPr id="7" name="文本框 23"/>
          <p:cNvSpPr txBox="1"/>
          <p:nvPr/>
        </p:nvSpPr>
        <p:spPr>
          <a:xfrm>
            <a:off x="2981325" y="4502504"/>
            <a:ext cx="4714875" cy="9592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设置密码后，路由器管理界面</a:t>
            </a:r>
            <a:endParaRPr lang="en-US" altLang="zh-CN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（型号不同略有不同）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网络参数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—WAN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口设置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请选动态 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50" y="2914650"/>
            <a:ext cx="4762500" cy="28956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0" r="6276" b="8079"/>
          <a:stretch>
            <a:fillRect/>
          </a:stretch>
        </p:blipFill>
        <p:spPr>
          <a:xfrm>
            <a:off x="3829048" y="3637792"/>
            <a:ext cx="5010151" cy="2772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网络参数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—LAN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口设置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Tp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-link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 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 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" t="25556" r="4128" b="39722"/>
          <a:stretch>
            <a:fillRect/>
          </a:stretch>
        </p:blipFill>
        <p:spPr>
          <a:xfrm>
            <a:off x="1133475" y="3137975"/>
            <a:ext cx="7200900" cy="2381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基本设置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无线名称 、选项：开启无线功能、 开启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广播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" t="29444" r="6048" b="31945"/>
          <a:stretch>
            <a:fillRect/>
          </a:stretch>
        </p:blipFill>
        <p:spPr>
          <a:xfrm>
            <a:off x="876300" y="3019425"/>
            <a:ext cx="7058025" cy="2647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无线安全设置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建议选择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WPA-PSK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，设置无线连接密码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56" y="3000375"/>
            <a:ext cx="585859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主机状态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可查看已无线连接设备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" t="29166" r="5923" b="33333"/>
          <a:stretch>
            <a:fillRect/>
          </a:stretch>
        </p:blipFill>
        <p:spPr>
          <a:xfrm>
            <a:off x="876300" y="2962275"/>
            <a:ext cx="7067550" cy="2571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DHCP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服务器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—DHCP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可设置无线动态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地址范围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" t="29166" r="6421" b="31944"/>
          <a:stretch>
            <a:fillRect/>
          </a:stretch>
        </p:blipFill>
        <p:spPr>
          <a:xfrm>
            <a:off x="847725" y="3133725"/>
            <a:ext cx="7029450" cy="266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DHCP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服务器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客户端列表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可查看连接本路由器的所有客户机（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，名称，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mac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地址）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" t="29028" r="3683" b="40278"/>
          <a:stretch>
            <a:fillRect/>
          </a:stretch>
        </p:blipFill>
        <p:spPr>
          <a:xfrm>
            <a:off x="914399" y="3333750"/>
            <a:ext cx="7200901" cy="21050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496" y="464225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二、台式机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网卡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路由器，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		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访问互联网（测试）</a:t>
            </a:r>
          </a:p>
        </p:txBody>
      </p:sp>
      <p:sp>
        <p:nvSpPr>
          <p:cNvPr id="8" name="文本框 23"/>
          <p:cNvSpPr txBox="1"/>
          <p:nvPr/>
        </p:nvSpPr>
        <p:spPr>
          <a:xfrm>
            <a:off x="571497" y="1954808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、测试网速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66799" y="2828836"/>
            <a:ext cx="77723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测试网速：在线测网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速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https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://www.speedtest.cn/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传：</a:t>
            </a:r>
            <a:r>
              <a:rPr lang="en-US" altLang="zh-CN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Mbps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下载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Mbps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542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80390" y="2457490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交流探讨：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406</Words>
  <Application>Microsoft Office PowerPoint</Application>
  <PresentationFormat>全屏显示(4:3)</PresentationFormat>
  <Paragraphs>85</Paragraphs>
  <Slides>21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YUHOME</cp:lastModifiedBy>
  <cp:revision>222</cp:revision>
  <dcterms:created xsi:type="dcterms:W3CDTF">2019-04-15T01:46:00Z</dcterms:created>
  <dcterms:modified xsi:type="dcterms:W3CDTF">2021-03-28T00:58:12Z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