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tiff" ContentType="image/tiff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ppt/tags/tag13.xml" ContentType="application/vnd.openxmlformats-officedocument.presentationml.tags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ppt/tags/tag17.xml" ContentType="application/vnd.openxmlformats-officedocument.presentationml.tags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tags/tag20.xml" ContentType="application/vnd.openxmlformats-officedocument.presentationml.tags+xml"/>
  <Override PartName="/ppt/notesSlides/notesSlide19.xml" ContentType="application/vnd.openxmlformats-officedocument.presentationml.notesSlide+xml"/>
  <Override PartName="/ppt/tags/tag21.xml" ContentType="application/vnd.openxmlformats-officedocument.presentationml.tags+xml"/>
  <Override PartName="/ppt/notesSlides/notesSlide20.xml" ContentType="application/vnd.openxmlformats-officedocument.presentationml.notesSlide+xml"/>
  <Override PartName="/ppt/tags/tag22.xml" ContentType="application/vnd.openxmlformats-officedocument.presentationml.tags+xml"/>
  <Override PartName="/ppt/notesSlides/notesSlide21.xml" ContentType="application/vnd.openxmlformats-officedocument.presentationml.notesSlide+xml"/>
  <Override PartName="/ppt/tags/tag23.xml" ContentType="application/vnd.openxmlformats-officedocument.presentationml.tags+xml"/>
  <Override PartName="/ppt/notesSlides/notesSlide22.xml" ContentType="application/vnd.openxmlformats-officedocument.presentationml.notesSlide+xml"/>
  <Override PartName="/ppt/tags/tag24.xml" ContentType="application/vnd.openxmlformats-officedocument.presentationml.tags+xml"/>
  <Override PartName="/ppt/notesSlides/notesSlide23.xml" ContentType="application/vnd.openxmlformats-officedocument.presentationml.notesSlide+xml"/>
  <Override PartName="/ppt/tags/tag25.xml" ContentType="application/vnd.openxmlformats-officedocument.presentationml.tags+xml"/>
  <Override PartName="/ppt/notesSlides/notesSlide24.xml" ContentType="application/vnd.openxmlformats-officedocument.presentationml.notesSlide+xml"/>
  <Override PartName="/ppt/tags/tag26.xml" ContentType="application/vnd.openxmlformats-officedocument.presentationml.tags+xml"/>
  <Override PartName="/ppt/notesSlides/notesSlide25.xml" ContentType="application/vnd.openxmlformats-officedocument.presentationml.notesSlide+xml"/>
  <Override PartName="/ppt/tags/tag27.xml" ContentType="application/vnd.openxmlformats-officedocument.presentationml.tags+xml"/>
  <Override PartName="/ppt/notesSlides/notesSlide26.xml" ContentType="application/vnd.openxmlformats-officedocument.presentationml.notesSlide+xml"/>
  <Override PartName="/ppt/tags/tag28.xml" ContentType="application/vnd.openxmlformats-officedocument.presentationml.tags+xml"/>
  <Override PartName="/ppt/notesSlides/notesSlide27.xml" ContentType="application/vnd.openxmlformats-officedocument.presentationml.notesSlide+xml"/>
  <Override PartName="/ppt/tags/tag29.xml" ContentType="application/vnd.openxmlformats-officedocument.presentationml.tags+xml"/>
  <Override PartName="/ppt/notesSlides/notesSlide28.xml" ContentType="application/vnd.openxmlformats-officedocument.presentationml.notesSlide+xml"/>
  <Override PartName="/ppt/tags/tag30.xml" ContentType="application/vnd.openxmlformats-officedocument.presentationml.tags+xml"/>
  <Override PartName="/ppt/notesSlides/notesSlide29.xml" ContentType="application/vnd.openxmlformats-officedocument.presentationml.notesSlide+xml"/>
  <Override PartName="/ppt/tags/tag31.xml" ContentType="application/vnd.openxmlformats-officedocument.presentationml.tags+xml"/>
  <Override PartName="/ppt/notesSlides/notesSlide30.xml" ContentType="application/vnd.openxmlformats-officedocument.presentationml.notesSlide+xml"/>
  <Override PartName="/ppt/tags/tag32.xml" ContentType="application/vnd.openxmlformats-officedocument.presentationml.tags+xml"/>
  <Override PartName="/ppt/notesSlides/notesSlide31.xml" ContentType="application/vnd.openxmlformats-officedocument.presentationml.notesSlide+xml"/>
  <Override PartName="/ppt/tags/tag33.xml" ContentType="application/vnd.openxmlformats-officedocument.presentationml.tags+xml"/>
  <Override PartName="/ppt/notesSlides/notesSlide32.xml" ContentType="application/vnd.openxmlformats-officedocument.presentationml.notesSlide+xml"/>
  <Override PartName="/ppt/tags/tag34.xml" ContentType="application/vnd.openxmlformats-officedocument.presentationml.tags+xml"/>
  <Override PartName="/ppt/notesSlides/notesSlide33.xml" ContentType="application/vnd.openxmlformats-officedocument.presentationml.notesSlide+xml"/>
  <Override PartName="/ppt/tags/tag35.xml" ContentType="application/vnd.openxmlformats-officedocument.presentationml.tags+xml"/>
  <Override PartName="/ppt/notesSlides/notesSlide34.xml" ContentType="application/vnd.openxmlformats-officedocument.presentationml.notesSlide+xml"/>
  <Override PartName="/ppt/tags/tag36.xml" ContentType="application/vnd.openxmlformats-officedocument.presentationml.tags+xml"/>
  <Override PartName="/ppt/notesSlides/notesSlide35.xml" ContentType="application/vnd.openxmlformats-officedocument.presentationml.notesSlide+xml"/>
  <Override PartName="/ppt/tags/tag37.xml" ContentType="application/vnd.openxmlformats-officedocument.presentationml.tags+xml"/>
  <Override PartName="/ppt/notesSlides/notesSlide36.xml" ContentType="application/vnd.openxmlformats-officedocument.presentationml.notesSlide+xml"/>
  <Override PartName="/ppt/tags/tag38.xml" ContentType="application/vnd.openxmlformats-officedocument.presentationml.tags+xml"/>
  <Override PartName="/ppt/notesSlides/notesSlide37.xml" ContentType="application/vnd.openxmlformats-officedocument.presentationml.notesSlide+xml"/>
  <Override PartName="/ppt/tags/tag39.xml" ContentType="application/vnd.openxmlformats-officedocument.presentationml.tags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0" r:id="rId1"/>
    <p:sldMasterId id="2147483696" r:id="rId2"/>
    <p:sldMasterId id="2147483720" r:id="rId3"/>
  </p:sldMasterIdLst>
  <p:notesMasterIdLst>
    <p:notesMasterId r:id="rId42"/>
  </p:notesMasterIdLst>
  <p:handoutMasterIdLst>
    <p:handoutMasterId r:id="rId43"/>
  </p:handoutMasterIdLst>
  <p:sldIdLst>
    <p:sldId id="6466" r:id="rId4"/>
    <p:sldId id="6186" r:id="rId5"/>
    <p:sldId id="6187" r:id="rId6"/>
    <p:sldId id="6188" r:id="rId7"/>
    <p:sldId id="6691" r:id="rId8"/>
    <p:sldId id="6692" r:id="rId9"/>
    <p:sldId id="6693" r:id="rId10"/>
    <p:sldId id="6694" r:id="rId11"/>
    <p:sldId id="6695" r:id="rId12"/>
    <p:sldId id="6696" r:id="rId13"/>
    <p:sldId id="6697" r:id="rId14"/>
    <p:sldId id="6698" r:id="rId15"/>
    <p:sldId id="6699" r:id="rId16"/>
    <p:sldId id="6700" r:id="rId17"/>
    <p:sldId id="6701" r:id="rId18"/>
    <p:sldId id="6702" r:id="rId19"/>
    <p:sldId id="6703" r:id="rId20"/>
    <p:sldId id="6704" r:id="rId21"/>
    <p:sldId id="6705" r:id="rId22"/>
    <p:sldId id="6706" r:id="rId23"/>
    <p:sldId id="6707" r:id="rId24"/>
    <p:sldId id="6708" r:id="rId25"/>
    <p:sldId id="6709" r:id="rId26"/>
    <p:sldId id="6710" r:id="rId27"/>
    <p:sldId id="6711" r:id="rId28"/>
    <p:sldId id="6712" r:id="rId29"/>
    <p:sldId id="6713" r:id="rId30"/>
    <p:sldId id="6714" r:id="rId31"/>
    <p:sldId id="6715" r:id="rId32"/>
    <p:sldId id="6716" r:id="rId33"/>
    <p:sldId id="6717" r:id="rId34"/>
    <p:sldId id="6718" r:id="rId35"/>
    <p:sldId id="6719" r:id="rId36"/>
    <p:sldId id="6721" r:id="rId37"/>
    <p:sldId id="6722" r:id="rId38"/>
    <p:sldId id="6723" r:id="rId39"/>
    <p:sldId id="6724" r:id="rId40"/>
    <p:sldId id="6725" r:id="rId41"/>
  </p:sldIdLst>
  <p:sldSz cx="9144000" cy="6858000" type="screen4x3"/>
  <p:notesSz cx="6858000" cy="9144000"/>
  <p:custDataLst>
    <p:tags r:id="rId44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50">
          <p15:clr>
            <a:srgbClr val="A4A3A4"/>
          </p15:clr>
        </p15:guide>
        <p15:guide id="2" pos="275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70" d="100"/>
          <a:sy n="70" d="100"/>
        </p:scale>
        <p:origin x="1386" y="66"/>
      </p:cViewPr>
      <p:guideLst>
        <p:guide orient="horz" pos="2050"/>
        <p:guide pos="275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ags" Target="tags/tag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image" Target="../media/image6.emf"/><Relationship Id="rId4" Type="http://schemas.openxmlformats.org/officeDocument/2006/relationships/image" Target="../media/image9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image" Target="../media/image14.emf"/><Relationship Id="rId4" Type="http://schemas.openxmlformats.org/officeDocument/2006/relationships/image" Target="../media/image17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image" Target="../media/image18.e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29.emf"/><Relationship Id="rId3" Type="http://schemas.openxmlformats.org/officeDocument/2006/relationships/image" Target="../media/image24.emf"/><Relationship Id="rId7" Type="http://schemas.openxmlformats.org/officeDocument/2006/relationships/image" Target="../media/image28.emf"/><Relationship Id="rId2" Type="http://schemas.openxmlformats.org/officeDocument/2006/relationships/image" Target="../media/image23.emf"/><Relationship Id="rId1" Type="http://schemas.openxmlformats.org/officeDocument/2006/relationships/image" Target="../media/image22.emf"/><Relationship Id="rId6" Type="http://schemas.openxmlformats.org/officeDocument/2006/relationships/image" Target="../media/image27.emf"/><Relationship Id="rId5" Type="http://schemas.openxmlformats.org/officeDocument/2006/relationships/image" Target="../media/image26.emf"/><Relationship Id="rId4" Type="http://schemas.openxmlformats.org/officeDocument/2006/relationships/image" Target="../media/image25.emf"/><Relationship Id="rId9" Type="http://schemas.openxmlformats.org/officeDocument/2006/relationships/image" Target="../media/image30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image" Target="../media/image31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image" Target="../media/image33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image" Target="../media/image37.emf"/><Relationship Id="rId5" Type="http://schemas.openxmlformats.org/officeDocument/2006/relationships/image" Target="../media/image41.emf"/><Relationship Id="rId4" Type="http://schemas.openxmlformats.org/officeDocument/2006/relationships/image" Target="../media/image40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emf"/><Relationship Id="rId1" Type="http://schemas.openxmlformats.org/officeDocument/2006/relationships/image" Target="../media/image43.emf"/><Relationship Id="rId4" Type="http://schemas.openxmlformats.org/officeDocument/2006/relationships/image" Target="../media/image46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7" Type="http://schemas.openxmlformats.org/officeDocument/2006/relationships/image" Target="../media/image54.emf"/><Relationship Id="rId2" Type="http://schemas.openxmlformats.org/officeDocument/2006/relationships/image" Target="../media/image49.emf"/><Relationship Id="rId1" Type="http://schemas.openxmlformats.org/officeDocument/2006/relationships/image" Target="../media/image48.emf"/><Relationship Id="rId6" Type="http://schemas.openxmlformats.org/officeDocument/2006/relationships/image" Target="../media/image53.emf"/><Relationship Id="rId5" Type="http://schemas.openxmlformats.org/officeDocument/2006/relationships/image" Target="../media/image52.emf"/><Relationship Id="rId4" Type="http://schemas.openxmlformats.org/officeDocument/2006/relationships/image" Target="../media/image51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emf"/><Relationship Id="rId2" Type="http://schemas.openxmlformats.org/officeDocument/2006/relationships/image" Target="../media/image56.emf"/><Relationship Id="rId1" Type="http://schemas.openxmlformats.org/officeDocument/2006/relationships/image" Target="../media/image55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8.e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image" Target="../media/image60.e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image" Target="../media/image62.e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image" Target="../media/image64.e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image" Target="../media/image65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e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69.emf"/><Relationship Id="rId1" Type="http://schemas.openxmlformats.org/officeDocument/2006/relationships/image" Target="../media/image68.e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71.emf"/><Relationship Id="rId1" Type="http://schemas.openxmlformats.org/officeDocument/2006/relationships/image" Target="../media/image70.e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4.emf"/><Relationship Id="rId2" Type="http://schemas.openxmlformats.org/officeDocument/2006/relationships/image" Target="../media/image73.emf"/><Relationship Id="rId1" Type="http://schemas.openxmlformats.org/officeDocument/2006/relationships/image" Target="../media/image72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5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6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7.e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81.emf"/><Relationship Id="rId2" Type="http://schemas.openxmlformats.org/officeDocument/2006/relationships/image" Target="../media/image80.emf"/><Relationship Id="rId1" Type="http://schemas.openxmlformats.org/officeDocument/2006/relationships/image" Target="../media/image79.emf"/><Relationship Id="rId5" Type="http://schemas.openxmlformats.org/officeDocument/2006/relationships/image" Target="../media/image83.emf"/><Relationship Id="rId4" Type="http://schemas.openxmlformats.org/officeDocument/2006/relationships/image" Target="../media/image82.e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86.emf"/><Relationship Id="rId2" Type="http://schemas.openxmlformats.org/officeDocument/2006/relationships/image" Target="../media/image85.emf"/><Relationship Id="rId1" Type="http://schemas.openxmlformats.org/officeDocument/2006/relationships/image" Target="../media/image84.e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90.emf"/><Relationship Id="rId2" Type="http://schemas.openxmlformats.org/officeDocument/2006/relationships/image" Target="../media/image89.emf"/><Relationship Id="rId1" Type="http://schemas.openxmlformats.org/officeDocument/2006/relationships/image" Target="../media/image88.e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94.emf"/><Relationship Id="rId2" Type="http://schemas.openxmlformats.org/officeDocument/2006/relationships/image" Target="../media/image93.emf"/><Relationship Id="rId1" Type="http://schemas.openxmlformats.org/officeDocument/2006/relationships/image" Target="../media/image92.emf"/><Relationship Id="rId5" Type="http://schemas.openxmlformats.org/officeDocument/2006/relationships/image" Target="../media/image96.emf"/><Relationship Id="rId4" Type="http://schemas.openxmlformats.org/officeDocument/2006/relationships/image" Target="../media/image95.e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emf"/><Relationship Id="rId2" Type="http://schemas.openxmlformats.org/officeDocument/2006/relationships/image" Target="../media/image99.emf"/><Relationship Id="rId1" Type="http://schemas.openxmlformats.org/officeDocument/2006/relationships/image" Target="../media/image98.emf"/></Relationships>
</file>

<file path=ppt/drawings/_rels/vmlDrawing3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emf"/><Relationship Id="rId1" Type="http://schemas.openxmlformats.org/officeDocument/2006/relationships/image" Target="../media/image102.emf"/></Relationships>
</file>

<file path=ppt/drawings/_rels/vmlDrawing3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emf"/><Relationship Id="rId1" Type="http://schemas.openxmlformats.org/officeDocument/2006/relationships/image" Target="../media/image106.emf"/></Relationships>
</file>

<file path=ppt/drawings/_rels/vmlDrawing3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emf"/><Relationship Id="rId1" Type="http://schemas.openxmlformats.org/officeDocument/2006/relationships/image" Target="../media/image109.emf"/></Relationships>
</file>

<file path=ppt/drawings/_rels/vmlDrawing3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emf"/><Relationship Id="rId1" Type="http://schemas.openxmlformats.org/officeDocument/2006/relationships/image" Target="../media/image112.emf"/></Relationships>
</file>

<file path=ppt/drawings/_rels/vmlDrawing3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emf"/><Relationship Id="rId1" Type="http://schemas.openxmlformats.org/officeDocument/2006/relationships/image" Target="../media/image114.emf"/></Relationships>
</file>

<file path=ppt/drawings/_rels/vmlDrawing3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emf"/><Relationship Id="rId1" Type="http://schemas.openxmlformats.org/officeDocument/2006/relationships/image" Target="../media/image118.emf"/></Relationships>
</file>

<file path=ppt/drawings/_rels/vmlDrawing3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emf"/><Relationship Id="rId1" Type="http://schemas.openxmlformats.org/officeDocument/2006/relationships/image" Target="../media/image120.emf"/></Relationships>
</file>

<file path=ppt/drawings/_rels/vmlDrawing3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emf"/><Relationship Id="rId2" Type="http://schemas.openxmlformats.org/officeDocument/2006/relationships/image" Target="../media/image124.emf"/><Relationship Id="rId1" Type="http://schemas.openxmlformats.org/officeDocument/2006/relationships/image" Target="../media/image12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noProof="1" smtClean="0">
                <a:latin typeface="Calibri" panose="020F050202020403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F9B84EA-7D68-4D60-9CB1-D50884785D1C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z="1200" strike="noStrike" noProof="1"/>
          </a:p>
        </p:txBody>
      </p:sp>
    </p:spTree>
    <p:extLst>
      <p:ext uri="{BB962C8B-B14F-4D97-AF65-F5344CB8AC3E}">
        <p14:creationId xmlns:p14="http://schemas.microsoft.com/office/powerpoint/2010/main" val="29854778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F7A570C-5952-48B9-8630-0C3BE5E60F8F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796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245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z="1200" strike="noStrike" noProof="1"/>
          </a:p>
        </p:txBody>
      </p:sp>
    </p:spTree>
    <p:extLst>
      <p:ext uri="{BB962C8B-B14F-4D97-AF65-F5344CB8AC3E}">
        <p14:creationId xmlns:p14="http://schemas.microsoft.com/office/powerpoint/2010/main" val="293015030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9523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9523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26832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9728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9728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546252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9933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9933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228241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0137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0137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405830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0342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0342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334149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0547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0547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6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02176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0752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0752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7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15375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0957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0957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8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723769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1161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1161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9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19559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1366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1366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10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947675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1571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1571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11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84287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1776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1776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12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101112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1981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1981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13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42705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2185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2185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14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874397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2390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2390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15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64561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2595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2595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16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77380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2800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2800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17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18845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4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3005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3005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18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82955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3209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3209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19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77758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3414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3414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20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0537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3619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3619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21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897385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3824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3824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22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418312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4029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4029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23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91793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4233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4233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24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6059481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4438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4438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25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469440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4643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4643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26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617735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4848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4848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27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753859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5053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5053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28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991067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5257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5257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29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783904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5462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5462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30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726608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5667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5667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31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4986616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5872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5872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32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3571184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6077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6077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33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1134671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6281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6281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34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716698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6486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6486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35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3796726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6691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6691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36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1002241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6896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6896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37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5744869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7101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17101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38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425589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2051" name="文本占位符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 indent="-285750"/>
            <a:r>
              <a:rPr lang="zh-CN" altLang="en-US" dirty="0"/>
              <a:t>第二级</a:t>
            </a:r>
          </a:p>
          <a:p>
            <a:pPr lvl="2" indent="-228600"/>
            <a:r>
              <a:rPr lang="zh-CN" altLang="en-US" dirty="0"/>
              <a:t>第三级</a:t>
            </a:r>
          </a:p>
          <a:p>
            <a:pPr lvl="3" indent="-228600"/>
            <a:r>
              <a:rPr lang="zh-CN" altLang="en-US" dirty="0"/>
              <a:t>第四级</a:t>
            </a:r>
          </a:p>
          <a:p>
            <a:pPr lvl="4" indent="-228600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defRPr sz="12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5123" name="文本占位符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 indent="-285750"/>
            <a:r>
              <a:rPr lang="zh-CN" altLang="en-US" dirty="0"/>
              <a:t>第二级</a:t>
            </a:r>
          </a:p>
          <a:p>
            <a:pPr lvl="2" indent="-228600"/>
            <a:r>
              <a:rPr lang="zh-CN" altLang="en-US" dirty="0"/>
              <a:t>第三级</a:t>
            </a:r>
          </a:p>
          <a:p>
            <a:pPr lvl="3" indent="-228600"/>
            <a:r>
              <a:rPr lang="zh-CN" altLang="en-US" dirty="0"/>
              <a:t>第四级</a:t>
            </a:r>
          </a:p>
          <a:p>
            <a:pPr lvl="4" indent="-228600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defRPr sz="12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7171" name="文本占位符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 indent="-285750"/>
            <a:r>
              <a:rPr lang="zh-CN" altLang="en-US" dirty="0"/>
              <a:t>第二级</a:t>
            </a:r>
          </a:p>
          <a:p>
            <a:pPr lvl="2" indent="-228600"/>
            <a:r>
              <a:rPr lang="zh-CN" altLang="en-US" dirty="0"/>
              <a:t>第三级</a:t>
            </a:r>
          </a:p>
          <a:p>
            <a:pPr lvl="3" indent="-228600"/>
            <a:r>
              <a:rPr lang="zh-CN" altLang="en-US" dirty="0"/>
              <a:t>第四级</a:t>
            </a:r>
          </a:p>
          <a:p>
            <a:pPr lvl="4" indent="-228600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defRPr sz="12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image" Target="../media/image1.tiff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image" Target="../media/image7.emf"/><Relationship Id="rId18" Type="http://schemas.openxmlformats.org/officeDocument/2006/relationships/oleObject" Target="../embeddings/Microsoft_Word_97_-_2003___3.doc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emf"/><Relationship Id="rId12" Type="http://schemas.openxmlformats.org/officeDocument/2006/relationships/oleObject" Target="../embeddings/Microsoft_Word_97_-_2003___1.doc"/><Relationship Id="rId17" Type="http://schemas.openxmlformats.org/officeDocument/2006/relationships/oleObject" Target="../embeddings/oleObject4.bin"/><Relationship Id="rId2" Type="http://schemas.openxmlformats.org/officeDocument/2006/relationships/tags" Target="../tags/tag3.xml"/><Relationship Id="rId16" Type="http://schemas.openxmlformats.org/officeDocument/2006/relationships/image" Target="../media/image8.emf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Word___1.docx"/><Relationship Id="rId11" Type="http://schemas.openxmlformats.org/officeDocument/2006/relationships/oleObject" Target="../embeddings/oleObject2.bin"/><Relationship Id="rId5" Type="http://schemas.openxmlformats.org/officeDocument/2006/relationships/oleObject" Target="../embeddings/oleObject1.bin"/><Relationship Id="rId15" Type="http://schemas.openxmlformats.org/officeDocument/2006/relationships/oleObject" Target="../embeddings/Microsoft_Word_97_-_2003___2.doc"/><Relationship Id="rId10" Type="http://schemas.openxmlformats.org/officeDocument/2006/relationships/image" Target="../media/image10.png"/><Relationship Id="rId19" Type="http://schemas.openxmlformats.org/officeDocument/2006/relationships/image" Target="../media/image9.emf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3.tiff"/><Relationship Id="rId14" Type="http://schemas.openxmlformats.org/officeDocument/2006/relationships/oleObject" Target="../embeddings/oleObject3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image" Target="../media/image12.em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1.emf"/><Relationship Id="rId12" Type="http://schemas.openxmlformats.org/officeDocument/2006/relationships/oleObject" Target="../embeddings/Microsoft_Word_97_-_2003___4.doc"/><Relationship Id="rId2" Type="http://schemas.openxmlformats.org/officeDocument/2006/relationships/tags" Target="../tags/tag4.xml"/><Relationship Id="rId16" Type="http://schemas.openxmlformats.org/officeDocument/2006/relationships/image" Target="../media/image13.emf"/><Relationship Id="rId1" Type="http://schemas.openxmlformats.org/officeDocument/2006/relationships/vmlDrawing" Target="../drawings/vmlDrawing2.vml"/><Relationship Id="rId6" Type="http://schemas.openxmlformats.org/officeDocument/2006/relationships/package" Target="../embeddings/Microsoft_Word___2.docx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15" Type="http://schemas.openxmlformats.org/officeDocument/2006/relationships/oleObject" Target="../embeddings/Microsoft_Word_97_-_2003___5.doc"/><Relationship Id="rId10" Type="http://schemas.openxmlformats.org/officeDocument/2006/relationships/slide" Target="slide1.xml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3.tiff"/><Relationship Id="rId14" Type="http://schemas.openxmlformats.org/officeDocument/2006/relationships/oleObject" Target="../embeddings/oleObject7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image" Target="../media/image15.emf"/><Relationship Id="rId18" Type="http://schemas.openxmlformats.org/officeDocument/2006/relationships/oleObject" Target="../embeddings/Microsoft_Word_97_-_2003___8.doc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4.emf"/><Relationship Id="rId12" Type="http://schemas.openxmlformats.org/officeDocument/2006/relationships/oleObject" Target="../embeddings/Microsoft_Word_97_-_2003___6.doc"/><Relationship Id="rId17" Type="http://schemas.openxmlformats.org/officeDocument/2006/relationships/oleObject" Target="../embeddings/oleObject11.bin"/><Relationship Id="rId2" Type="http://schemas.openxmlformats.org/officeDocument/2006/relationships/tags" Target="../tags/tag5.xml"/><Relationship Id="rId16" Type="http://schemas.openxmlformats.org/officeDocument/2006/relationships/image" Target="../media/image16.emf"/><Relationship Id="rId1" Type="http://schemas.openxmlformats.org/officeDocument/2006/relationships/vmlDrawing" Target="../drawings/vmlDrawing3.vml"/><Relationship Id="rId6" Type="http://schemas.openxmlformats.org/officeDocument/2006/relationships/package" Target="../embeddings/Microsoft_Word___3.docx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8.bin"/><Relationship Id="rId15" Type="http://schemas.openxmlformats.org/officeDocument/2006/relationships/oleObject" Target="../embeddings/Microsoft_Word_97_-_2003___7.doc"/><Relationship Id="rId10" Type="http://schemas.openxmlformats.org/officeDocument/2006/relationships/slide" Target="slide1.xml"/><Relationship Id="rId19" Type="http://schemas.openxmlformats.org/officeDocument/2006/relationships/image" Target="../media/image17.emf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3.tiff"/><Relationship Id="rId14" Type="http://schemas.openxmlformats.org/officeDocument/2006/relationships/oleObject" Target="../embeddings/oleObject10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oleObject" Target="../embeddings/Microsoft_Word_97_-_2003___9.doc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18.emf"/><Relationship Id="rId12" Type="http://schemas.openxmlformats.org/officeDocument/2006/relationships/oleObject" Target="../embeddings/oleObject13.bin"/><Relationship Id="rId17" Type="http://schemas.openxmlformats.org/officeDocument/2006/relationships/image" Target="../media/image20.emf"/><Relationship Id="rId2" Type="http://schemas.openxmlformats.org/officeDocument/2006/relationships/tags" Target="../tags/tag6.xml"/><Relationship Id="rId16" Type="http://schemas.openxmlformats.org/officeDocument/2006/relationships/oleObject" Target="../embeddings/Microsoft_Word_97_-_2003___10.doc"/><Relationship Id="rId1" Type="http://schemas.openxmlformats.org/officeDocument/2006/relationships/vmlDrawing" Target="../drawings/vmlDrawing4.vml"/><Relationship Id="rId6" Type="http://schemas.openxmlformats.org/officeDocument/2006/relationships/package" Target="../embeddings/Microsoft_Word___4.docx"/><Relationship Id="rId11" Type="http://schemas.openxmlformats.org/officeDocument/2006/relationships/image" Target="../media/image21.png"/><Relationship Id="rId5" Type="http://schemas.openxmlformats.org/officeDocument/2006/relationships/oleObject" Target="../embeddings/oleObject12.bin"/><Relationship Id="rId15" Type="http://schemas.openxmlformats.org/officeDocument/2006/relationships/oleObject" Target="../embeddings/oleObject14.bin"/><Relationship Id="rId10" Type="http://schemas.openxmlformats.org/officeDocument/2006/relationships/slide" Target="slide1.xml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3.tiff"/><Relationship Id="rId14" Type="http://schemas.openxmlformats.org/officeDocument/2006/relationships/image" Target="../media/image19.emf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emf"/><Relationship Id="rId18" Type="http://schemas.openxmlformats.org/officeDocument/2006/relationships/oleObject" Target="../embeddings/Microsoft_Word_97_-_2003___13.doc"/><Relationship Id="rId26" Type="http://schemas.openxmlformats.org/officeDocument/2006/relationships/oleObject" Target="../embeddings/oleObject21.bin"/><Relationship Id="rId3" Type="http://schemas.openxmlformats.org/officeDocument/2006/relationships/slideLayout" Target="../slideLayouts/slideLayout23.xml"/><Relationship Id="rId21" Type="http://schemas.openxmlformats.org/officeDocument/2006/relationships/oleObject" Target="../embeddings/Microsoft_Word_97_-_2003___14.doc"/><Relationship Id="rId34" Type="http://schemas.openxmlformats.org/officeDocument/2006/relationships/image" Target="../media/image30.emf"/><Relationship Id="rId7" Type="http://schemas.openxmlformats.org/officeDocument/2006/relationships/image" Target="../media/image22.emf"/><Relationship Id="rId12" Type="http://schemas.openxmlformats.org/officeDocument/2006/relationships/oleObject" Target="../embeddings/Microsoft_Word_97_-_2003___11.doc"/><Relationship Id="rId17" Type="http://schemas.openxmlformats.org/officeDocument/2006/relationships/oleObject" Target="../embeddings/oleObject18.bin"/><Relationship Id="rId25" Type="http://schemas.openxmlformats.org/officeDocument/2006/relationships/image" Target="../media/image27.emf"/><Relationship Id="rId33" Type="http://schemas.openxmlformats.org/officeDocument/2006/relationships/oleObject" Target="../embeddings/Microsoft_Word_97_-_2003___18.doc"/><Relationship Id="rId2" Type="http://schemas.openxmlformats.org/officeDocument/2006/relationships/tags" Target="../tags/tag7.xml"/><Relationship Id="rId16" Type="http://schemas.openxmlformats.org/officeDocument/2006/relationships/image" Target="../media/image24.emf"/><Relationship Id="rId20" Type="http://schemas.openxmlformats.org/officeDocument/2006/relationships/oleObject" Target="../embeddings/oleObject19.bin"/><Relationship Id="rId29" Type="http://schemas.openxmlformats.org/officeDocument/2006/relationships/oleObject" Target="../embeddings/oleObject22.bin"/><Relationship Id="rId1" Type="http://schemas.openxmlformats.org/officeDocument/2006/relationships/vmlDrawing" Target="../drawings/vmlDrawing5.vml"/><Relationship Id="rId6" Type="http://schemas.openxmlformats.org/officeDocument/2006/relationships/package" Target="../embeddings/Microsoft_Word___5.docx"/><Relationship Id="rId11" Type="http://schemas.openxmlformats.org/officeDocument/2006/relationships/oleObject" Target="../embeddings/oleObject16.bin"/><Relationship Id="rId24" Type="http://schemas.openxmlformats.org/officeDocument/2006/relationships/oleObject" Target="../embeddings/Microsoft_Word_97_-_2003___15.doc"/><Relationship Id="rId32" Type="http://schemas.openxmlformats.org/officeDocument/2006/relationships/oleObject" Target="../embeddings/oleObject23.bin"/><Relationship Id="rId5" Type="http://schemas.openxmlformats.org/officeDocument/2006/relationships/oleObject" Target="../embeddings/oleObject15.bin"/><Relationship Id="rId15" Type="http://schemas.openxmlformats.org/officeDocument/2006/relationships/oleObject" Target="../embeddings/Microsoft_Word_97_-_2003___12.doc"/><Relationship Id="rId23" Type="http://schemas.openxmlformats.org/officeDocument/2006/relationships/oleObject" Target="../embeddings/oleObject20.bin"/><Relationship Id="rId28" Type="http://schemas.openxmlformats.org/officeDocument/2006/relationships/image" Target="../media/image28.emf"/><Relationship Id="rId10" Type="http://schemas.openxmlformats.org/officeDocument/2006/relationships/slide" Target="slide1.xml"/><Relationship Id="rId19" Type="http://schemas.openxmlformats.org/officeDocument/2006/relationships/image" Target="../media/image25.emf"/><Relationship Id="rId31" Type="http://schemas.openxmlformats.org/officeDocument/2006/relationships/image" Target="../media/image29.emf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3.tiff"/><Relationship Id="rId14" Type="http://schemas.openxmlformats.org/officeDocument/2006/relationships/oleObject" Target="../embeddings/oleObject17.bin"/><Relationship Id="rId22" Type="http://schemas.openxmlformats.org/officeDocument/2006/relationships/image" Target="../media/image26.emf"/><Relationship Id="rId27" Type="http://schemas.openxmlformats.org/officeDocument/2006/relationships/oleObject" Target="../embeddings/Microsoft_Word_97_-_2003___16.doc"/><Relationship Id="rId30" Type="http://schemas.openxmlformats.org/officeDocument/2006/relationships/oleObject" Target="../embeddings/Microsoft_Word_97_-_2003___17.doc"/><Relationship Id="rId8" Type="http://schemas.openxmlformats.org/officeDocument/2006/relationships/image" Target="../media/image2.tif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image" Target="../media/image32.emf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31.emf"/><Relationship Id="rId12" Type="http://schemas.openxmlformats.org/officeDocument/2006/relationships/oleObject" Target="../embeddings/Microsoft_Word_97_-_2003___19.doc"/><Relationship Id="rId2" Type="http://schemas.openxmlformats.org/officeDocument/2006/relationships/tags" Target="../tags/tag8.xml"/><Relationship Id="rId1" Type="http://schemas.openxmlformats.org/officeDocument/2006/relationships/vmlDrawing" Target="../drawings/vmlDrawing6.vml"/><Relationship Id="rId6" Type="http://schemas.openxmlformats.org/officeDocument/2006/relationships/package" Target="../embeddings/Microsoft_Word___6.docx"/><Relationship Id="rId11" Type="http://schemas.openxmlformats.org/officeDocument/2006/relationships/oleObject" Target="../embeddings/oleObject25.bin"/><Relationship Id="rId5" Type="http://schemas.openxmlformats.org/officeDocument/2006/relationships/oleObject" Target="../embeddings/oleObject24.bin"/><Relationship Id="rId10" Type="http://schemas.openxmlformats.org/officeDocument/2006/relationships/slide" Target="slide1.xml"/><Relationship Id="rId4" Type="http://schemas.openxmlformats.org/officeDocument/2006/relationships/notesSlide" Target="../notesSlides/notesSlide7.xml"/><Relationship Id="rId9" Type="http://schemas.openxmlformats.org/officeDocument/2006/relationships/image" Target="../media/image3.tif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oleObject" Target="../embeddings/Microsoft_Word_97_-_2003___20.doc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33.emf"/><Relationship Id="rId12" Type="http://schemas.openxmlformats.org/officeDocument/2006/relationships/oleObject" Target="../embeddings/oleObject27.bin"/><Relationship Id="rId17" Type="http://schemas.openxmlformats.org/officeDocument/2006/relationships/image" Target="../media/image35.emf"/><Relationship Id="rId2" Type="http://schemas.openxmlformats.org/officeDocument/2006/relationships/tags" Target="../tags/tag9.xml"/><Relationship Id="rId16" Type="http://schemas.openxmlformats.org/officeDocument/2006/relationships/oleObject" Target="../embeddings/Microsoft_Word_97_-_2003___21.doc"/><Relationship Id="rId1" Type="http://schemas.openxmlformats.org/officeDocument/2006/relationships/vmlDrawing" Target="../drawings/vmlDrawing7.vml"/><Relationship Id="rId6" Type="http://schemas.openxmlformats.org/officeDocument/2006/relationships/package" Target="../embeddings/Microsoft_Word___7.docx"/><Relationship Id="rId11" Type="http://schemas.openxmlformats.org/officeDocument/2006/relationships/image" Target="../media/image36.png"/><Relationship Id="rId5" Type="http://schemas.openxmlformats.org/officeDocument/2006/relationships/oleObject" Target="../embeddings/oleObject26.bin"/><Relationship Id="rId15" Type="http://schemas.openxmlformats.org/officeDocument/2006/relationships/oleObject" Target="../embeddings/oleObject28.bin"/><Relationship Id="rId10" Type="http://schemas.openxmlformats.org/officeDocument/2006/relationships/slide" Target="slide1.xml"/><Relationship Id="rId4" Type="http://schemas.openxmlformats.org/officeDocument/2006/relationships/notesSlide" Target="../notesSlides/notesSlide8.xml"/><Relationship Id="rId9" Type="http://schemas.openxmlformats.org/officeDocument/2006/relationships/image" Target="../media/image3.tiff"/><Relationship Id="rId14" Type="http://schemas.openxmlformats.org/officeDocument/2006/relationships/image" Target="../media/image34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oleObject" Target="../embeddings/Microsoft_Word_97_-_2003___22.doc"/><Relationship Id="rId18" Type="http://schemas.openxmlformats.org/officeDocument/2006/relationships/oleObject" Target="../embeddings/oleObject32.bin"/><Relationship Id="rId3" Type="http://schemas.openxmlformats.org/officeDocument/2006/relationships/slideLayout" Target="../slideLayouts/slideLayout23.xml"/><Relationship Id="rId21" Type="http://schemas.openxmlformats.org/officeDocument/2006/relationships/oleObject" Target="../embeddings/oleObject33.bin"/><Relationship Id="rId7" Type="http://schemas.openxmlformats.org/officeDocument/2006/relationships/image" Target="../media/image37.emf"/><Relationship Id="rId12" Type="http://schemas.openxmlformats.org/officeDocument/2006/relationships/oleObject" Target="../embeddings/oleObject30.bin"/><Relationship Id="rId17" Type="http://schemas.openxmlformats.org/officeDocument/2006/relationships/image" Target="../media/image39.emf"/><Relationship Id="rId2" Type="http://schemas.openxmlformats.org/officeDocument/2006/relationships/tags" Target="../tags/tag10.xml"/><Relationship Id="rId16" Type="http://schemas.openxmlformats.org/officeDocument/2006/relationships/oleObject" Target="../embeddings/Microsoft_Word_97_-_2003___23.doc"/><Relationship Id="rId20" Type="http://schemas.openxmlformats.org/officeDocument/2006/relationships/image" Target="../media/image40.emf"/><Relationship Id="rId1" Type="http://schemas.openxmlformats.org/officeDocument/2006/relationships/vmlDrawing" Target="../drawings/vmlDrawing8.vml"/><Relationship Id="rId6" Type="http://schemas.openxmlformats.org/officeDocument/2006/relationships/package" Target="../embeddings/Microsoft_Word___8.docx"/><Relationship Id="rId11" Type="http://schemas.openxmlformats.org/officeDocument/2006/relationships/image" Target="../media/image42.png"/><Relationship Id="rId5" Type="http://schemas.openxmlformats.org/officeDocument/2006/relationships/oleObject" Target="../embeddings/oleObject29.bin"/><Relationship Id="rId15" Type="http://schemas.openxmlformats.org/officeDocument/2006/relationships/oleObject" Target="../embeddings/oleObject31.bin"/><Relationship Id="rId23" Type="http://schemas.openxmlformats.org/officeDocument/2006/relationships/image" Target="../media/image41.emf"/><Relationship Id="rId10" Type="http://schemas.openxmlformats.org/officeDocument/2006/relationships/slide" Target="slide1.xml"/><Relationship Id="rId19" Type="http://schemas.openxmlformats.org/officeDocument/2006/relationships/oleObject" Target="../embeddings/Microsoft_Word_97_-_2003___24.doc"/><Relationship Id="rId4" Type="http://schemas.openxmlformats.org/officeDocument/2006/relationships/notesSlide" Target="../notesSlides/notesSlide9.xml"/><Relationship Id="rId9" Type="http://schemas.openxmlformats.org/officeDocument/2006/relationships/image" Target="../media/image3.tiff"/><Relationship Id="rId14" Type="http://schemas.openxmlformats.org/officeDocument/2006/relationships/image" Target="../media/image38.emf"/><Relationship Id="rId22" Type="http://schemas.openxmlformats.org/officeDocument/2006/relationships/oleObject" Target="../embeddings/Microsoft_Word_97_-_2003___25.doc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image" Target="../media/image44.emf"/><Relationship Id="rId18" Type="http://schemas.openxmlformats.org/officeDocument/2006/relationships/oleObject" Target="../embeddings/Microsoft_Word_97_-_2003___28.doc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43.emf"/><Relationship Id="rId12" Type="http://schemas.openxmlformats.org/officeDocument/2006/relationships/oleObject" Target="../embeddings/Microsoft_Word_97_-_2003___26.doc"/><Relationship Id="rId17" Type="http://schemas.openxmlformats.org/officeDocument/2006/relationships/oleObject" Target="../embeddings/oleObject37.bin"/><Relationship Id="rId2" Type="http://schemas.openxmlformats.org/officeDocument/2006/relationships/tags" Target="../tags/tag11.xml"/><Relationship Id="rId16" Type="http://schemas.openxmlformats.org/officeDocument/2006/relationships/image" Target="../media/image45.emf"/><Relationship Id="rId1" Type="http://schemas.openxmlformats.org/officeDocument/2006/relationships/vmlDrawing" Target="../drawings/vmlDrawing9.vml"/><Relationship Id="rId6" Type="http://schemas.openxmlformats.org/officeDocument/2006/relationships/package" Target="../embeddings/Microsoft_Word___9.docx"/><Relationship Id="rId11" Type="http://schemas.openxmlformats.org/officeDocument/2006/relationships/oleObject" Target="../embeddings/oleObject35.bin"/><Relationship Id="rId5" Type="http://schemas.openxmlformats.org/officeDocument/2006/relationships/oleObject" Target="../embeddings/oleObject34.bin"/><Relationship Id="rId15" Type="http://schemas.openxmlformats.org/officeDocument/2006/relationships/oleObject" Target="../embeddings/Microsoft_Word_97_-_2003___27.doc"/><Relationship Id="rId10" Type="http://schemas.openxmlformats.org/officeDocument/2006/relationships/slide" Target="slide1.xml"/><Relationship Id="rId19" Type="http://schemas.openxmlformats.org/officeDocument/2006/relationships/image" Target="../media/image46.emf"/><Relationship Id="rId4" Type="http://schemas.openxmlformats.org/officeDocument/2006/relationships/notesSlide" Target="../notesSlides/notesSlide10.xml"/><Relationship Id="rId9" Type="http://schemas.openxmlformats.org/officeDocument/2006/relationships/image" Target="../media/image3.tiff"/><Relationship Id="rId14" Type="http://schemas.openxmlformats.org/officeDocument/2006/relationships/oleObject" Target="../embeddings/oleObject36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47.emf"/><Relationship Id="rId2" Type="http://schemas.openxmlformats.org/officeDocument/2006/relationships/tags" Target="../tags/tag12.xml"/><Relationship Id="rId1" Type="http://schemas.openxmlformats.org/officeDocument/2006/relationships/vmlDrawing" Target="../drawings/vmlDrawing10.vml"/><Relationship Id="rId6" Type="http://schemas.openxmlformats.org/officeDocument/2006/relationships/package" Target="../embeddings/Microsoft_Word___10.docx"/><Relationship Id="rId5" Type="http://schemas.openxmlformats.org/officeDocument/2006/relationships/oleObject" Target="../embeddings/oleObject38.bin"/><Relationship Id="rId10" Type="http://schemas.openxmlformats.org/officeDocument/2006/relationships/slide" Target="slide1.xml"/><Relationship Id="rId4" Type="http://schemas.openxmlformats.org/officeDocument/2006/relationships/notesSlide" Target="../notesSlides/notesSlide11.xml"/><Relationship Id="rId9" Type="http://schemas.openxmlformats.org/officeDocument/2006/relationships/image" Target="../media/image3.tif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image" Target="../media/image49.emf"/><Relationship Id="rId18" Type="http://schemas.openxmlformats.org/officeDocument/2006/relationships/oleObject" Target="../embeddings/Microsoft_Word_97_-_2003___31.doc"/><Relationship Id="rId26" Type="http://schemas.openxmlformats.org/officeDocument/2006/relationships/oleObject" Target="../embeddings/oleObject45.bin"/><Relationship Id="rId3" Type="http://schemas.openxmlformats.org/officeDocument/2006/relationships/slideLayout" Target="../slideLayouts/slideLayout23.xml"/><Relationship Id="rId21" Type="http://schemas.openxmlformats.org/officeDocument/2006/relationships/oleObject" Target="../embeddings/Microsoft_Word_97_-_2003___32.doc"/><Relationship Id="rId7" Type="http://schemas.openxmlformats.org/officeDocument/2006/relationships/image" Target="../media/image48.emf"/><Relationship Id="rId12" Type="http://schemas.openxmlformats.org/officeDocument/2006/relationships/oleObject" Target="../embeddings/Microsoft_Word_97_-_2003___29.doc"/><Relationship Id="rId17" Type="http://schemas.openxmlformats.org/officeDocument/2006/relationships/oleObject" Target="../embeddings/oleObject42.bin"/><Relationship Id="rId25" Type="http://schemas.openxmlformats.org/officeDocument/2006/relationships/image" Target="../media/image53.emf"/><Relationship Id="rId2" Type="http://schemas.openxmlformats.org/officeDocument/2006/relationships/tags" Target="../tags/tag13.xml"/><Relationship Id="rId16" Type="http://schemas.openxmlformats.org/officeDocument/2006/relationships/image" Target="../media/image50.emf"/><Relationship Id="rId20" Type="http://schemas.openxmlformats.org/officeDocument/2006/relationships/oleObject" Target="../embeddings/oleObject43.bin"/><Relationship Id="rId1" Type="http://schemas.openxmlformats.org/officeDocument/2006/relationships/vmlDrawing" Target="../drawings/vmlDrawing11.vml"/><Relationship Id="rId6" Type="http://schemas.openxmlformats.org/officeDocument/2006/relationships/package" Target="../embeddings/Microsoft_Word___11.docx"/><Relationship Id="rId11" Type="http://schemas.openxmlformats.org/officeDocument/2006/relationships/oleObject" Target="../embeddings/oleObject40.bin"/><Relationship Id="rId24" Type="http://schemas.openxmlformats.org/officeDocument/2006/relationships/oleObject" Target="../embeddings/Microsoft_Word_97_-_2003___33.doc"/><Relationship Id="rId5" Type="http://schemas.openxmlformats.org/officeDocument/2006/relationships/oleObject" Target="../embeddings/oleObject39.bin"/><Relationship Id="rId15" Type="http://schemas.openxmlformats.org/officeDocument/2006/relationships/oleObject" Target="../embeddings/Microsoft_Word_97_-_2003___30.doc"/><Relationship Id="rId23" Type="http://schemas.openxmlformats.org/officeDocument/2006/relationships/oleObject" Target="../embeddings/oleObject44.bin"/><Relationship Id="rId28" Type="http://schemas.openxmlformats.org/officeDocument/2006/relationships/image" Target="../media/image54.emf"/><Relationship Id="rId10" Type="http://schemas.openxmlformats.org/officeDocument/2006/relationships/slide" Target="slide1.xml"/><Relationship Id="rId19" Type="http://schemas.openxmlformats.org/officeDocument/2006/relationships/image" Target="../media/image51.emf"/><Relationship Id="rId4" Type="http://schemas.openxmlformats.org/officeDocument/2006/relationships/notesSlide" Target="../notesSlides/notesSlide12.xml"/><Relationship Id="rId9" Type="http://schemas.openxmlformats.org/officeDocument/2006/relationships/image" Target="../media/image3.tiff"/><Relationship Id="rId14" Type="http://schemas.openxmlformats.org/officeDocument/2006/relationships/oleObject" Target="../embeddings/oleObject41.bin"/><Relationship Id="rId22" Type="http://schemas.openxmlformats.org/officeDocument/2006/relationships/image" Target="../media/image52.emf"/><Relationship Id="rId27" Type="http://schemas.openxmlformats.org/officeDocument/2006/relationships/oleObject" Target="../embeddings/Microsoft_Word_97_-_2003___34.doc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image" Target="../media/image56.emf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55.emf"/><Relationship Id="rId12" Type="http://schemas.openxmlformats.org/officeDocument/2006/relationships/oleObject" Target="../embeddings/Microsoft_Word_97_-_2003___35.doc"/><Relationship Id="rId2" Type="http://schemas.openxmlformats.org/officeDocument/2006/relationships/tags" Target="../tags/tag14.xml"/><Relationship Id="rId16" Type="http://schemas.openxmlformats.org/officeDocument/2006/relationships/image" Target="../media/image57.emf"/><Relationship Id="rId1" Type="http://schemas.openxmlformats.org/officeDocument/2006/relationships/vmlDrawing" Target="../drawings/vmlDrawing12.vml"/><Relationship Id="rId6" Type="http://schemas.openxmlformats.org/officeDocument/2006/relationships/package" Target="../embeddings/Microsoft_Word___12.docx"/><Relationship Id="rId11" Type="http://schemas.openxmlformats.org/officeDocument/2006/relationships/oleObject" Target="../embeddings/oleObject47.bin"/><Relationship Id="rId5" Type="http://schemas.openxmlformats.org/officeDocument/2006/relationships/oleObject" Target="../embeddings/oleObject46.bin"/><Relationship Id="rId15" Type="http://schemas.openxmlformats.org/officeDocument/2006/relationships/oleObject" Target="../embeddings/Microsoft_Word_97_-_2003___36.doc"/><Relationship Id="rId10" Type="http://schemas.openxmlformats.org/officeDocument/2006/relationships/slide" Target="slide1.xml"/><Relationship Id="rId4" Type="http://schemas.openxmlformats.org/officeDocument/2006/relationships/notesSlide" Target="../notesSlides/notesSlide13.xml"/><Relationship Id="rId9" Type="http://schemas.openxmlformats.org/officeDocument/2006/relationships/image" Target="../media/image3.tiff"/><Relationship Id="rId14" Type="http://schemas.openxmlformats.org/officeDocument/2006/relationships/oleObject" Target="../embeddings/oleObject48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58.emf"/><Relationship Id="rId2" Type="http://schemas.openxmlformats.org/officeDocument/2006/relationships/tags" Target="../tags/tag15.xml"/><Relationship Id="rId1" Type="http://schemas.openxmlformats.org/officeDocument/2006/relationships/vmlDrawing" Target="../drawings/vmlDrawing13.vml"/><Relationship Id="rId6" Type="http://schemas.openxmlformats.org/officeDocument/2006/relationships/package" Target="../embeddings/Microsoft_Word___13.docx"/><Relationship Id="rId11" Type="http://schemas.openxmlformats.org/officeDocument/2006/relationships/image" Target="../media/image59.png"/><Relationship Id="rId5" Type="http://schemas.openxmlformats.org/officeDocument/2006/relationships/oleObject" Target="../embeddings/oleObject49.bin"/><Relationship Id="rId10" Type="http://schemas.openxmlformats.org/officeDocument/2006/relationships/slide" Target="slide1.xml"/><Relationship Id="rId4" Type="http://schemas.openxmlformats.org/officeDocument/2006/relationships/notesSlide" Target="../notesSlides/notesSlide14.xml"/><Relationship Id="rId9" Type="http://schemas.openxmlformats.org/officeDocument/2006/relationships/image" Target="../media/image3.tif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image" Target="../media/image61.emf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60.emf"/><Relationship Id="rId12" Type="http://schemas.openxmlformats.org/officeDocument/2006/relationships/oleObject" Target="../embeddings/Microsoft_Word_97_-_2003___37.doc"/><Relationship Id="rId2" Type="http://schemas.openxmlformats.org/officeDocument/2006/relationships/tags" Target="../tags/tag16.xml"/><Relationship Id="rId1" Type="http://schemas.openxmlformats.org/officeDocument/2006/relationships/vmlDrawing" Target="../drawings/vmlDrawing14.vml"/><Relationship Id="rId6" Type="http://schemas.openxmlformats.org/officeDocument/2006/relationships/package" Target="../embeddings/Microsoft_Word___14.docx"/><Relationship Id="rId11" Type="http://schemas.openxmlformats.org/officeDocument/2006/relationships/oleObject" Target="../embeddings/oleObject51.bin"/><Relationship Id="rId5" Type="http://schemas.openxmlformats.org/officeDocument/2006/relationships/oleObject" Target="../embeddings/oleObject50.bin"/><Relationship Id="rId10" Type="http://schemas.openxmlformats.org/officeDocument/2006/relationships/slide" Target="slide1.xml"/><Relationship Id="rId4" Type="http://schemas.openxmlformats.org/officeDocument/2006/relationships/notesSlide" Target="../notesSlides/notesSlide15.xml"/><Relationship Id="rId9" Type="http://schemas.openxmlformats.org/officeDocument/2006/relationships/image" Target="../media/image3.tif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image" Target="../media/image63.emf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62.emf"/><Relationship Id="rId12" Type="http://schemas.openxmlformats.org/officeDocument/2006/relationships/oleObject" Target="../embeddings/Microsoft_Word_97_-_2003___38.doc"/><Relationship Id="rId2" Type="http://schemas.openxmlformats.org/officeDocument/2006/relationships/tags" Target="../tags/tag17.xml"/><Relationship Id="rId1" Type="http://schemas.openxmlformats.org/officeDocument/2006/relationships/vmlDrawing" Target="../drawings/vmlDrawing15.vml"/><Relationship Id="rId6" Type="http://schemas.openxmlformats.org/officeDocument/2006/relationships/package" Target="../embeddings/Microsoft_Word___15.docx"/><Relationship Id="rId11" Type="http://schemas.openxmlformats.org/officeDocument/2006/relationships/oleObject" Target="../embeddings/oleObject53.bin"/><Relationship Id="rId5" Type="http://schemas.openxmlformats.org/officeDocument/2006/relationships/oleObject" Target="../embeddings/oleObject52.bin"/><Relationship Id="rId10" Type="http://schemas.openxmlformats.org/officeDocument/2006/relationships/slide" Target="slide1.xml"/><Relationship Id="rId4" Type="http://schemas.openxmlformats.org/officeDocument/2006/relationships/notesSlide" Target="../notesSlides/notesSlide16.xml"/><Relationship Id="rId9" Type="http://schemas.openxmlformats.org/officeDocument/2006/relationships/image" Target="../media/image3.tif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image" Target="../media/image63.emf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64.emf"/><Relationship Id="rId12" Type="http://schemas.openxmlformats.org/officeDocument/2006/relationships/oleObject" Target="../embeddings/Microsoft_Word_97_-_2003___39.doc"/><Relationship Id="rId2" Type="http://schemas.openxmlformats.org/officeDocument/2006/relationships/tags" Target="../tags/tag18.xml"/><Relationship Id="rId1" Type="http://schemas.openxmlformats.org/officeDocument/2006/relationships/vmlDrawing" Target="../drawings/vmlDrawing16.vml"/><Relationship Id="rId6" Type="http://schemas.openxmlformats.org/officeDocument/2006/relationships/package" Target="../embeddings/Microsoft_Word___16.docx"/><Relationship Id="rId11" Type="http://schemas.openxmlformats.org/officeDocument/2006/relationships/oleObject" Target="../embeddings/oleObject55.bin"/><Relationship Id="rId5" Type="http://schemas.openxmlformats.org/officeDocument/2006/relationships/oleObject" Target="../embeddings/oleObject54.bin"/><Relationship Id="rId10" Type="http://schemas.openxmlformats.org/officeDocument/2006/relationships/slide" Target="slide1.xml"/><Relationship Id="rId4" Type="http://schemas.openxmlformats.org/officeDocument/2006/relationships/notesSlide" Target="../notesSlides/notesSlide17.xml"/><Relationship Id="rId9" Type="http://schemas.openxmlformats.org/officeDocument/2006/relationships/image" Target="../media/image3.tif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oleObject" Target="../embeddings/Microsoft_Word_97_-_2003___40.doc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65.emf"/><Relationship Id="rId12" Type="http://schemas.openxmlformats.org/officeDocument/2006/relationships/oleObject" Target="../embeddings/oleObject57.bin"/><Relationship Id="rId2" Type="http://schemas.openxmlformats.org/officeDocument/2006/relationships/tags" Target="../tags/tag19.xml"/><Relationship Id="rId1" Type="http://schemas.openxmlformats.org/officeDocument/2006/relationships/vmlDrawing" Target="../drawings/vmlDrawing17.vml"/><Relationship Id="rId6" Type="http://schemas.openxmlformats.org/officeDocument/2006/relationships/package" Target="../embeddings/Microsoft_Word___17.docx"/><Relationship Id="rId11" Type="http://schemas.openxmlformats.org/officeDocument/2006/relationships/image" Target="../media/image66.png"/><Relationship Id="rId5" Type="http://schemas.openxmlformats.org/officeDocument/2006/relationships/oleObject" Target="../embeddings/oleObject56.bin"/><Relationship Id="rId10" Type="http://schemas.openxmlformats.org/officeDocument/2006/relationships/slide" Target="slide1.xml"/><Relationship Id="rId4" Type="http://schemas.openxmlformats.org/officeDocument/2006/relationships/notesSlide" Target="../notesSlides/notesSlide18.xml"/><Relationship Id="rId9" Type="http://schemas.openxmlformats.org/officeDocument/2006/relationships/image" Target="../media/image3.tiff"/><Relationship Id="rId14" Type="http://schemas.openxmlformats.org/officeDocument/2006/relationships/image" Target="../media/image63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67.emf"/><Relationship Id="rId2" Type="http://schemas.openxmlformats.org/officeDocument/2006/relationships/tags" Target="../tags/tag20.xml"/><Relationship Id="rId1" Type="http://schemas.openxmlformats.org/officeDocument/2006/relationships/vmlDrawing" Target="../drawings/vmlDrawing18.vml"/><Relationship Id="rId6" Type="http://schemas.openxmlformats.org/officeDocument/2006/relationships/package" Target="../embeddings/Microsoft_Word___18.docx"/><Relationship Id="rId5" Type="http://schemas.openxmlformats.org/officeDocument/2006/relationships/oleObject" Target="../embeddings/oleObject58.bin"/><Relationship Id="rId10" Type="http://schemas.openxmlformats.org/officeDocument/2006/relationships/slide" Target="slide1.xml"/><Relationship Id="rId4" Type="http://schemas.openxmlformats.org/officeDocument/2006/relationships/notesSlide" Target="../notesSlides/notesSlide19.xml"/><Relationship Id="rId9" Type="http://schemas.openxmlformats.org/officeDocument/2006/relationships/image" Target="../media/image3.tif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image" Target="../media/image69.emf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68.emf"/><Relationship Id="rId12" Type="http://schemas.openxmlformats.org/officeDocument/2006/relationships/oleObject" Target="../embeddings/Microsoft_Word_97_-_2003___41.doc"/><Relationship Id="rId2" Type="http://schemas.openxmlformats.org/officeDocument/2006/relationships/tags" Target="../tags/tag21.xml"/><Relationship Id="rId1" Type="http://schemas.openxmlformats.org/officeDocument/2006/relationships/vmlDrawing" Target="../drawings/vmlDrawing19.vml"/><Relationship Id="rId6" Type="http://schemas.openxmlformats.org/officeDocument/2006/relationships/package" Target="../embeddings/Microsoft_Word___19.docx"/><Relationship Id="rId11" Type="http://schemas.openxmlformats.org/officeDocument/2006/relationships/oleObject" Target="../embeddings/oleObject60.bin"/><Relationship Id="rId5" Type="http://schemas.openxmlformats.org/officeDocument/2006/relationships/oleObject" Target="../embeddings/oleObject59.bin"/><Relationship Id="rId10" Type="http://schemas.openxmlformats.org/officeDocument/2006/relationships/slide" Target="slide1.xml"/><Relationship Id="rId4" Type="http://schemas.openxmlformats.org/officeDocument/2006/relationships/notesSlide" Target="../notesSlides/notesSlide20.xml"/><Relationship Id="rId9" Type="http://schemas.openxmlformats.org/officeDocument/2006/relationships/image" Target="../media/image3.tif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image" Target="../media/image71.emf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70.emf"/><Relationship Id="rId12" Type="http://schemas.openxmlformats.org/officeDocument/2006/relationships/oleObject" Target="../embeddings/Microsoft_Word_97_-_2003___42.doc"/><Relationship Id="rId2" Type="http://schemas.openxmlformats.org/officeDocument/2006/relationships/tags" Target="../tags/tag22.xml"/><Relationship Id="rId1" Type="http://schemas.openxmlformats.org/officeDocument/2006/relationships/vmlDrawing" Target="../drawings/vmlDrawing20.vml"/><Relationship Id="rId6" Type="http://schemas.openxmlformats.org/officeDocument/2006/relationships/package" Target="../embeddings/Microsoft_Word___20.docx"/><Relationship Id="rId11" Type="http://schemas.openxmlformats.org/officeDocument/2006/relationships/oleObject" Target="../embeddings/oleObject62.bin"/><Relationship Id="rId5" Type="http://schemas.openxmlformats.org/officeDocument/2006/relationships/oleObject" Target="../embeddings/oleObject61.bin"/><Relationship Id="rId10" Type="http://schemas.openxmlformats.org/officeDocument/2006/relationships/slide" Target="slide1.xml"/><Relationship Id="rId4" Type="http://schemas.openxmlformats.org/officeDocument/2006/relationships/notesSlide" Target="../notesSlides/notesSlide21.xml"/><Relationship Id="rId9" Type="http://schemas.openxmlformats.org/officeDocument/2006/relationships/image" Target="../media/image3.tif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image" Target="../media/image73.emf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72.emf"/><Relationship Id="rId12" Type="http://schemas.openxmlformats.org/officeDocument/2006/relationships/oleObject" Target="../embeddings/Microsoft_Word_97_-_2003___43.doc"/><Relationship Id="rId2" Type="http://schemas.openxmlformats.org/officeDocument/2006/relationships/tags" Target="../tags/tag23.xml"/><Relationship Id="rId16" Type="http://schemas.openxmlformats.org/officeDocument/2006/relationships/image" Target="../media/image74.emf"/><Relationship Id="rId1" Type="http://schemas.openxmlformats.org/officeDocument/2006/relationships/vmlDrawing" Target="../drawings/vmlDrawing21.vml"/><Relationship Id="rId6" Type="http://schemas.openxmlformats.org/officeDocument/2006/relationships/package" Target="../embeddings/Microsoft_Word___21.docx"/><Relationship Id="rId11" Type="http://schemas.openxmlformats.org/officeDocument/2006/relationships/oleObject" Target="../embeddings/oleObject64.bin"/><Relationship Id="rId5" Type="http://schemas.openxmlformats.org/officeDocument/2006/relationships/oleObject" Target="../embeddings/oleObject63.bin"/><Relationship Id="rId15" Type="http://schemas.openxmlformats.org/officeDocument/2006/relationships/oleObject" Target="../embeddings/Microsoft_Word_97_-_2003___44.doc"/><Relationship Id="rId10" Type="http://schemas.openxmlformats.org/officeDocument/2006/relationships/slide" Target="slide1.xml"/><Relationship Id="rId4" Type="http://schemas.openxmlformats.org/officeDocument/2006/relationships/notesSlide" Target="../notesSlides/notesSlide22.xml"/><Relationship Id="rId9" Type="http://schemas.openxmlformats.org/officeDocument/2006/relationships/image" Target="../media/image3.tiff"/><Relationship Id="rId14" Type="http://schemas.openxmlformats.org/officeDocument/2006/relationships/oleObject" Target="../embeddings/oleObject65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75.emf"/><Relationship Id="rId2" Type="http://schemas.openxmlformats.org/officeDocument/2006/relationships/tags" Target="../tags/tag24.xml"/><Relationship Id="rId1" Type="http://schemas.openxmlformats.org/officeDocument/2006/relationships/vmlDrawing" Target="../drawings/vmlDrawing22.vml"/><Relationship Id="rId6" Type="http://schemas.openxmlformats.org/officeDocument/2006/relationships/package" Target="../embeddings/Microsoft_Word___22.docx"/><Relationship Id="rId5" Type="http://schemas.openxmlformats.org/officeDocument/2006/relationships/oleObject" Target="../embeddings/oleObject66.bin"/><Relationship Id="rId10" Type="http://schemas.openxmlformats.org/officeDocument/2006/relationships/slide" Target="slide1.xml"/><Relationship Id="rId4" Type="http://schemas.openxmlformats.org/officeDocument/2006/relationships/notesSlide" Target="../notesSlides/notesSlide23.xml"/><Relationship Id="rId9" Type="http://schemas.openxmlformats.org/officeDocument/2006/relationships/image" Target="../media/image3.tif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76.emf"/><Relationship Id="rId2" Type="http://schemas.openxmlformats.org/officeDocument/2006/relationships/tags" Target="../tags/tag25.xml"/><Relationship Id="rId1" Type="http://schemas.openxmlformats.org/officeDocument/2006/relationships/vmlDrawing" Target="../drawings/vmlDrawing23.vml"/><Relationship Id="rId6" Type="http://schemas.openxmlformats.org/officeDocument/2006/relationships/package" Target="../embeddings/Microsoft_Word___23.docx"/><Relationship Id="rId5" Type="http://schemas.openxmlformats.org/officeDocument/2006/relationships/oleObject" Target="../embeddings/oleObject67.bin"/><Relationship Id="rId10" Type="http://schemas.openxmlformats.org/officeDocument/2006/relationships/slide" Target="slide1.xml"/><Relationship Id="rId4" Type="http://schemas.openxmlformats.org/officeDocument/2006/relationships/notesSlide" Target="../notesSlides/notesSlide24.xml"/><Relationship Id="rId9" Type="http://schemas.openxmlformats.org/officeDocument/2006/relationships/image" Target="../media/image3.tif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77.emf"/><Relationship Id="rId2" Type="http://schemas.openxmlformats.org/officeDocument/2006/relationships/tags" Target="../tags/tag26.xml"/><Relationship Id="rId1" Type="http://schemas.openxmlformats.org/officeDocument/2006/relationships/vmlDrawing" Target="../drawings/vmlDrawing24.vml"/><Relationship Id="rId6" Type="http://schemas.openxmlformats.org/officeDocument/2006/relationships/package" Target="../embeddings/Microsoft_Word___24.docx"/><Relationship Id="rId11" Type="http://schemas.openxmlformats.org/officeDocument/2006/relationships/image" Target="../media/image78.png"/><Relationship Id="rId5" Type="http://schemas.openxmlformats.org/officeDocument/2006/relationships/oleObject" Target="../embeddings/oleObject68.bin"/><Relationship Id="rId10" Type="http://schemas.openxmlformats.org/officeDocument/2006/relationships/slide" Target="slide1.xml"/><Relationship Id="rId4" Type="http://schemas.openxmlformats.org/officeDocument/2006/relationships/notesSlide" Target="../notesSlides/notesSlide25.xml"/><Relationship Id="rId9" Type="http://schemas.openxmlformats.org/officeDocument/2006/relationships/image" Target="../media/image3.tif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image" Target="../media/image80.emf"/><Relationship Id="rId18" Type="http://schemas.openxmlformats.org/officeDocument/2006/relationships/oleObject" Target="../embeddings/Microsoft_Word_97_-_2003___47.doc"/><Relationship Id="rId3" Type="http://schemas.openxmlformats.org/officeDocument/2006/relationships/slideLayout" Target="../slideLayouts/slideLayout23.xml"/><Relationship Id="rId21" Type="http://schemas.openxmlformats.org/officeDocument/2006/relationships/oleObject" Target="../embeddings/Microsoft_Word_97_-_2003___48.doc"/><Relationship Id="rId7" Type="http://schemas.openxmlformats.org/officeDocument/2006/relationships/image" Target="../media/image79.emf"/><Relationship Id="rId12" Type="http://schemas.openxmlformats.org/officeDocument/2006/relationships/oleObject" Target="../embeddings/Microsoft_Word_97_-_2003___45.doc"/><Relationship Id="rId17" Type="http://schemas.openxmlformats.org/officeDocument/2006/relationships/oleObject" Target="../embeddings/oleObject72.bin"/><Relationship Id="rId2" Type="http://schemas.openxmlformats.org/officeDocument/2006/relationships/tags" Target="../tags/tag27.xml"/><Relationship Id="rId16" Type="http://schemas.openxmlformats.org/officeDocument/2006/relationships/image" Target="../media/image81.emf"/><Relationship Id="rId20" Type="http://schemas.openxmlformats.org/officeDocument/2006/relationships/oleObject" Target="../embeddings/oleObject73.bin"/><Relationship Id="rId1" Type="http://schemas.openxmlformats.org/officeDocument/2006/relationships/vmlDrawing" Target="../drawings/vmlDrawing25.vml"/><Relationship Id="rId6" Type="http://schemas.openxmlformats.org/officeDocument/2006/relationships/package" Target="../embeddings/Microsoft_Word___25.docx"/><Relationship Id="rId11" Type="http://schemas.openxmlformats.org/officeDocument/2006/relationships/oleObject" Target="../embeddings/oleObject70.bin"/><Relationship Id="rId5" Type="http://schemas.openxmlformats.org/officeDocument/2006/relationships/oleObject" Target="../embeddings/oleObject69.bin"/><Relationship Id="rId15" Type="http://schemas.openxmlformats.org/officeDocument/2006/relationships/oleObject" Target="../embeddings/Microsoft_Word_97_-_2003___46.doc"/><Relationship Id="rId10" Type="http://schemas.openxmlformats.org/officeDocument/2006/relationships/slide" Target="slide1.xml"/><Relationship Id="rId19" Type="http://schemas.openxmlformats.org/officeDocument/2006/relationships/image" Target="../media/image82.emf"/><Relationship Id="rId4" Type="http://schemas.openxmlformats.org/officeDocument/2006/relationships/notesSlide" Target="../notesSlides/notesSlide26.xml"/><Relationship Id="rId9" Type="http://schemas.openxmlformats.org/officeDocument/2006/relationships/image" Target="../media/image3.tiff"/><Relationship Id="rId14" Type="http://schemas.openxmlformats.org/officeDocument/2006/relationships/oleObject" Target="../embeddings/oleObject71.bin"/><Relationship Id="rId22" Type="http://schemas.openxmlformats.org/officeDocument/2006/relationships/image" Target="../media/image83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oleObject" Target="../embeddings/Microsoft_Word_97_-_2003___49.doc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84.emf"/><Relationship Id="rId12" Type="http://schemas.openxmlformats.org/officeDocument/2006/relationships/oleObject" Target="../embeddings/oleObject75.bin"/><Relationship Id="rId17" Type="http://schemas.openxmlformats.org/officeDocument/2006/relationships/image" Target="../media/image86.emf"/><Relationship Id="rId2" Type="http://schemas.openxmlformats.org/officeDocument/2006/relationships/tags" Target="../tags/tag28.xml"/><Relationship Id="rId16" Type="http://schemas.openxmlformats.org/officeDocument/2006/relationships/oleObject" Target="../embeddings/Microsoft_Word_97_-_2003___50.doc"/><Relationship Id="rId1" Type="http://schemas.openxmlformats.org/officeDocument/2006/relationships/vmlDrawing" Target="../drawings/vmlDrawing26.vml"/><Relationship Id="rId6" Type="http://schemas.openxmlformats.org/officeDocument/2006/relationships/package" Target="../embeddings/Microsoft_Word___26.docx"/><Relationship Id="rId11" Type="http://schemas.openxmlformats.org/officeDocument/2006/relationships/image" Target="../media/image87.png"/><Relationship Id="rId5" Type="http://schemas.openxmlformats.org/officeDocument/2006/relationships/oleObject" Target="../embeddings/oleObject74.bin"/><Relationship Id="rId15" Type="http://schemas.openxmlformats.org/officeDocument/2006/relationships/oleObject" Target="../embeddings/oleObject76.bin"/><Relationship Id="rId10" Type="http://schemas.openxmlformats.org/officeDocument/2006/relationships/slide" Target="slide1.xml"/><Relationship Id="rId4" Type="http://schemas.openxmlformats.org/officeDocument/2006/relationships/notesSlide" Target="../notesSlides/notesSlide27.xml"/><Relationship Id="rId9" Type="http://schemas.openxmlformats.org/officeDocument/2006/relationships/image" Target="../media/image3.tiff"/><Relationship Id="rId14" Type="http://schemas.openxmlformats.org/officeDocument/2006/relationships/image" Target="../media/image85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oleObject" Target="../embeddings/Microsoft_Word_97_-_2003___51.doc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88.emf"/><Relationship Id="rId12" Type="http://schemas.openxmlformats.org/officeDocument/2006/relationships/oleObject" Target="../embeddings/oleObject78.bin"/><Relationship Id="rId17" Type="http://schemas.openxmlformats.org/officeDocument/2006/relationships/image" Target="../media/image90.emf"/><Relationship Id="rId2" Type="http://schemas.openxmlformats.org/officeDocument/2006/relationships/tags" Target="../tags/tag29.xml"/><Relationship Id="rId16" Type="http://schemas.openxmlformats.org/officeDocument/2006/relationships/oleObject" Target="../embeddings/Microsoft_Word_97_-_2003___52.doc"/><Relationship Id="rId1" Type="http://schemas.openxmlformats.org/officeDocument/2006/relationships/vmlDrawing" Target="../drawings/vmlDrawing27.vml"/><Relationship Id="rId6" Type="http://schemas.openxmlformats.org/officeDocument/2006/relationships/package" Target="../embeddings/Microsoft_Word___27.docx"/><Relationship Id="rId11" Type="http://schemas.openxmlformats.org/officeDocument/2006/relationships/image" Target="../media/image91.png"/><Relationship Id="rId5" Type="http://schemas.openxmlformats.org/officeDocument/2006/relationships/oleObject" Target="../embeddings/oleObject77.bin"/><Relationship Id="rId15" Type="http://schemas.openxmlformats.org/officeDocument/2006/relationships/oleObject" Target="../embeddings/oleObject79.bin"/><Relationship Id="rId10" Type="http://schemas.openxmlformats.org/officeDocument/2006/relationships/slide" Target="slide1.xml"/><Relationship Id="rId4" Type="http://schemas.openxmlformats.org/officeDocument/2006/relationships/notesSlide" Target="../notesSlides/notesSlide28.xml"/><Relationship Id="rId9" Type="http://schemas.openxmlformats.org/officeDocument/2006/relationships/image" Target="../media/image3.tiff"/><Relationship Id="rId14" Type="http://schemas.openxmlformats.org/officeDocument/2006/relationships/image" Target="../media/image89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oleObject" Target="../embeddings/Microsoft_Word_97_-_2003___53.doc"/><Relationship Id="rId18" Type="http://schemas.openxmlformats.org/officeDocument/2006/relationships/oleObject" Target="../embeddings/oleObject83.bin"/><Relationship Id="rId3" Type="http://schemas.openxmlformats.org/officeDocument/2006/relationships/slideLayout" Target="../slideLayouts/slideLayout23.xml"/><Relationship Id="rId21" Type="http://schemas.openxmlformats.org/officeDocument/2006/relationships/oleObject" Target="../embeddings/oleObject84.bin"/><Relationship Id="rId7" Type="http://schemas.openxmlformats.org/officeDocument/2006/relationships/image" Target="../media/image92.emf"/><Relationship Id="rId12" Type="http://schemas.openxmlformats.org/officeDocument/2006/relationships/oleObject" Target="../embeddings/oleObject81.bin"/><Relationship Id="rId17" Type="http://schemas.openxmlformats.org/officeDocument/2006/relationships/image" Target="../media/image94.emf"/><Relationship Id="rId2" Type="http://schemas.openxmlformats.org/officeDocument/2006/relationships/tags" Target="../tags/tag30.xml"/><Relationship Id="rId16" Type="http://schemas.openxmlformats.org/officeDocument/2006/relationships/oleObject" Target="../embeddings/Microsoft_Word_97_-_2003___54.doc"/><Relationship Id="rId20" Type="http://schemas.openxmlformats.org/officeDocument/2006/relationships/image" Target="../media/image95.emf"/><Relationship Id="rId1" Type="http://schemas.openxmlformats.org/officeDocument/2006/relationships/vmlDrawing" Target="../drawings/vmlDrawing28.vml"/><Relationship Id="rId6" Type="http://schemas.openxmlformats.org/officeDocument/2006/relationships/package" Target="../embeddings/Microsoft_Word___28.docx"/><Relationship Id="rId11" Type="http://schemas.openxmlformats.org/officeDocument/2006/relationships/image" Target="../media/image97.png"/><Relationship Id="rId5" Type="http://schemas.openxmlformats.org/officeDocument/2006/relationships/oleObject" Target="../embeddings/oleObject80.bin"/><Relationship Id="rId15" Type="http://schemas.openxmlformats.org/officeDocument/2006/relationships/oleObject" Target="../embeddings/oleObject82.bin"/><Relationship Id="rId23" Type="http://schemas.openxmlformats.org/officeDocument/2006/relationships/image" Target="../media/image96.emf"/><Relationship Id="rId10" Type="http://schemas.openxmlformats.org/officeDocument/2006/relationships/slide" Target="slide1.xml"/><Relationship Id="rId19" Type="http://schemas.openxmlformats.org/officeDocument/2006/relationships/oleObject" Target="../embeddings/Microsoft_Word_97_-_2003___55.doc"/><Relationship Id="rId4" Type="http://schemas.openxmlformats.org/officeDocument/2006/relationships/notesSlide" Target="../notesSlides/notesSlide29.xml"/><Relationship Id="rId9" Type="http://schemas.openxmlformats.org/officeDocument/2006/relationships/image" Target="../media/image3.tiff"/><Relationship Id="rId14" Type="http://schemas.openxmlformats.org/officeDocument/2006/relationships/image" Target="../media/image93.emf"/><Relationship Id="rId22" Type="http://schemas.openxmlformats.org/officeDocument/2006/relationships/oleObject" Target="../embeddings/Microsoft_Word_97_-_2003___56.doc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oleObject" Target="../embeddings/Microsoft_Word_97_-_2003___57.doc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98.emf"/><Relationship Id="rId12" Type="http://schemas.openxmlformats.org/officeDocument/2006/relationships/oleObject" Target="../embeddings/oleObject86.bin"/><Relationship Id="rId17" Type="http://schemas.openxmlformats.org/officeDocument/2006/relationships/image" Target="../media/image100.emf"/><Relationship Id="rId2" Type="http://schemas.openxmlformats.org/officeDocument/2006/relationships/tags" Target="../tags/tag31.xml"/><Relationship Id="rId16" Type="http://schemas.openxmlformats.org/officeDocument/2006/relationships/oleObject" Target="../embeddings/Microsoft_Word_97_-_2003___58.doc"/><Relationship Id="rId1" Type="http://schemas.openxmlformats.org/officeDocument/2006/relationships/vmlDrawing" Target="../drawings/vmlDrawing29.vml"/><Relationship Id="rId6" Type="http://schemas.openxmlformats.org/officeDocument/2006/relationships/package" Target="../embeddings/Microsoft_Word___29.docx"/><Relationship Id="rId11" Type="http://schemas.openxmlformats.org/officeDocument/2006/relationships/image" Target="../media/image101.png"/><Relationship Id="rId5" Type="http://schemas.openxmlformats.org/officeDocument/2006/relationships/oleObject" Target="../embeddings/oleObject85.bin"/><Relationship Id="rId15" Type="http://schemas.openxmlformats.org/officeDocument/2006/relationships/oleObject" Target="../embeddings/oleObject87.bin"/><Relationship Id="rId10" Type="http://schemas.openxmlformats.org/officeDocument/2006/relationships/slide" Target="slide1.xml"/><Relationship Id="rId4" Type="http://schemas.openxmlformats.org/officeDocument/2006/relationships/notesSlide" Target="../notesSlides/notesSlide30.xml"/><Relationship Id="rId9" Type="http://schemas.openxmlformats.org/officeDocument/2006/relationships/image" Target="../media/image3.tiff"/><Relationship Id="rId14" Type="http://schemas.openxmlformats.org/officeDocument/2006/relationships/image" Target="../media/image99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oleObject" Target="../embeddings/oleObject89.bin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102.emf"/><Relationship Id="rId12" Type="http://schemas.openxmlformats.org/officeDocument/2006/relationships/image" Target="../media/image105.png"/><Relationship Id="rId2" Type="http://schemas.openxmlformats.org/officeDocument/2006/relationships/tags" Target="../tags/tag32.xml"/><Relationship Id="rId1" Type="http://schemas.openxmlformats.org/officeDocument/2006/relationships/vmlDrawing" Target="../drawings/vmlDrawing30.vml"/><Relationship Id="rId6" Type="http://schemas.openxmlformats.org/officeDocument/2006/relationships/package" Target="../embeddings/Microsoft_Word___30.docx"/><Relationship Id="rId11" Type="http://schemas.openxmlformats.org/officeDocument/2006/relationships/image" Target="../media/image104.png"/><Relationship Id="rId5" Type="http://schemas.openxmlformats.org/officeDocument/2006/relationships/oleObject" Target="../embeddings/oleObject88.bin"/><Relationship Id="rId15" Type="http://schemas.openxmlformats.org/officeDocument/2006/relationships/image" Target="../media/image103.emf"/><Relationship Id="rId10" Type="http://schemas.openxmlformats.org/officeDocument/2006/relationships/slide" Target="slide1.xml"/><Relationship Id="rId4" Type="http://schemas.openxmlformats.org/officeDocument/2006/relationships/notesSlide" Target="../notesSlides/notesSlide31.xml"/><Relationship Id="rId9" Type="http://schemas.openxmlformats.org/officeDocument/2006/relationships/image" Target="../media/image3.tiff"/><Relationship Id="rId14" Type="http://schemas.openxmlformats.org/officeDocument/2006/relationships/oleObject" Target="../embeddings/Microsoft_Word_97_-_2003___59.doc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oleObject" Target="../embeddings/Microsoft_Word_97_-_2003___60.doc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106.emf"/><Relationship Id="rId12" Type="http://schemas.openxmlformats.org/officeDocument/2006/relationships/oleObject" Target="../embeddings/oleObject91.bin"/><Relationship Id="rId2" Type="http://schemas.openxmlformats.org/officeDocument/2006/relationships/tags" Target="../tags/tag33.xml"/><Relationship Id="rId1" Type="http://schemas.openxmlformats.org/officeDocument/2006/relationships/vmlDrawing" Target="../drawings/vmlDrawing31.vml"/><Relationship Id="rId6" Type="http://schemas.openxmlformats.org/officeDocument/2006/relationships/package" Target="../embeddings/Microsoft_Word___31.docx"/><Relationship Id="rId11" Type="http://schemas.openxmlformats.org/officeDocument/2006/relationships/image" Target="../media/image108.png"/><Relationship Id="rId5" Type="http://schemas.openxmlformats.org/officeDocument/2006/relationships/oleObject" Target="../embeddings/oleObject90.bin"/><Relationship Id="rId10" Type="http://schemas.openxmlformats.org/officeDocument/2006/relationships/slide" Target="slide1.xml"/><Relationship Id="rId4" Type="http://schemas.openxmlformats.org/officeDocument/2006/relationships/notesSlide" Target="../notesSlides/notesSlide32.xml"/><Relationship Id="rId9" Type="http://schemas.openxmlformats.org/officeDocument/2006/relationships/image" Target="../media/image3.tiff"/><Relationship Id="rId14" Type="http://schemas.openxmlformats.org/officeDocument/2006/relationships/image" Target="../media/image107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oleObject" Target="../embeddings/Microsoft_Word_97_-_2003___61.doc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109.emf"/><Relationship Id="rId12" Type="http://schemas.openxmlformats.org/officeDocument/2006/relationships/oleObject" Target="../embeddings/oleObject93.bin"/><Relationship Id="rId2" Type="http://schemas.openxmlformats.org/officeDocument/2006/relationships/tags" Target="../tags/tag34.xml"/><Relationship Id="rId1" Type="http://schemas.openxmlformats.org/officeDocument/2006/relationships/vmlDrawing" Target="../drawings/vmlDrawing32.vml"/><Relationship Id="rId6" Type="http://schemas.openxmlformats.org/officeDocument/2006/relationships/package" Target="../embeddings/Microsoft_Word___32.docx"/><Relationship Id="rId11" Type="http://schemas.openxmlformats.org/officeDocument/2006/relationships/image" Target="../media/image111.png"/><Relationship Id="rId5" Type="http://schemas.openxmlformats.org/officeDocument/2006/relationships/oleObject" Target="../embeddings/oleObject92.bin"/><Relationship Id="rId10" Type="http://schemas.openxmlformats.org/officeDocument/2006/relationships/slide" Target="slide1.xml"/><Relationship Id="rId4" Type="http://schemas.openxmlformats.org/officeDocument/2006/relationships/notesSlide" Target="../notesSlides/notesSlide33.xml"/><Relationship Id="rId9" Type="http://schemas.openxmlformats.org/officeDocument/2006/relationships/image" Target="../media/image3.tiff"/><Relationship Id="rId14" Type="http://schemas.openxmlformats.org/officeDocument/2006/relationships/image" Target="../media/image110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image" Target="../media/image113.emf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112.emf"/><Relationship Id="rId12" Type="http://schemas.openxmlformats.org/officeDocument/2006/relationships/oleObject" Target="../embeddings/Microsoft_Word_97_-_2003___62.doc"/><Relationship Id="rId2" Type="http://schemas.openxmlformats.org/officeDocument/2006/relationships/tags" Target="../tags/tag35.xml"/><Relationship Id="rId1" Type="http://schemas.openxmlformats.org/officeDocument/2006/relationships/vmlDrawing" Target="../drawings/vmlDrawing33.vml"/><Relationship Id="rId6" Type="http://schemas.openxmlformats.org/officeDocument/2006/relationships/package" Target="../embeddings/Microsoft_Word___33.docx"/><Relationship Id="rId11" Type="http://schemas.openxmlformats.org/officeDocument/2006/relationships/oleObject" Target="../embeddings/oleObject95.bin"/><Relationship Id="rId5" Type="http://schemas.openxmlformats.org/officeDocument/2006/relationships/oleObject" Target="../embeddings/oleObject94.bin"/><Relationship Id="rId10" Type="http://schemas.openxmlformats.org/officeDocument/2006/relationships/slide" Target="slide1.xml"/><Relationship Id="rId4" Type="http://schemas.openxmlformats.org/officeDocument/2006/relationships/notesSlide" Target="../notesSlides/notesSlide34.xml"/><Relationship Id="rId9" Type="http://schemas.openxmlformats.org/officeDocument/2006/relationships/image" Target="../media/image3.tif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oleObject" Target="../embeddings/oleObject97.bin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114.emf"/><Relationship Id="rId12" Type="http://schemas.openxmlformats.org/officeDocument/2006/relationships/image" Target="../media/image117.png"/><Relationship Id="rId2" Type="http://schemas.openxmlformats.org/officeDocument/2006/relationships/tags" Target="../tags/tag36.xml"/><Relationship Id="rId1" Type="http://schemas.openxmlformats.org/officeDocument/2006/relationships/vmlDrawing" Target="../drawings/vmlDrawing34.vml"/><Relationship Id="rId6" Type="http://schemas.openxmlformats.org/officeDocument/2006/relationships/package" Target="../embeddings/Microsoft_Word___34.docx"/><Relationship Id="rId11" Type="http://schemas.openxmlformats.org/officeDocument/2006/relationships/image" Target="../media/image116.png"/><Relationship Id="rId5" Type="http://schemas.openxmlformats.org/officeDocument/2006/relationships/oleObject" Target="../embeddings/oleObject96.bin"/><Relationship Id="rId15" Type="http://schemas.openxmlformats.org/officeDocument/2006/relationships/image" Target="../media/image115.emf"/><Relationship Id="rId10" Type="http://schemas.openxmlformats.org/officeDocument/2006/relationships/slide" Target="slide1.xml"/><Relationship Id="rId4" Type="http://schemas.openxmlformats.org/officeDocument/2006/relationships/notesSlide" Target="../notesSlides/notesSlide35.xml"/><Relationship Id="rId9" Type="http://schemas.openxmlformats.org/officeDocument/2006/relationships/image" Target="../media/image3.tiff"/><Relationship Id="rId14" Type="http://schemas.openxmlformats.org/officeDocument/2006/relationships/oleObject" Target="../embeddings/Microsoft_Word_97_-_2003___63.doc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image" Target="../media/image119.emf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118.emf"/><Relationship Id="rId12" Type="http://schemas.openxmlformats.org/officeDocument/2006/relationships/oleObject" Target="../embeddings/Microsoft_Word_97_-_2003___64.doc"/><Relationship Id="rId2" Type="http://schemas.openxmlformats.org/officeDocument/2006/relationships/tags" Target="../tags/tag37.xml"/><Relationship Id="rId1" Type="http://schemas.openxmlformats.org/officeDocument/2006/relationships/vmlDrawing" Target="../drawings/vmlDrawing35.vml"/><Relationship Id="rId6" Type="http://schemas.openxmlformats.org/officeDocument/2006/relationships/package" Target="../embeddings/Microsoft_Word___35.docx"/><Relationship Id="rId11" Type="http://schemas.openxmlformats.org/officeDocument/2006/relationships/oleObject" Target="../embeddings/oleObject99.bin"/><Relationship Id="rId5" Type="http://schemas.openxmlformats.org/officeDocument/2006/relationships/oleObject" Target="../embeddings/oleObject98.bin"/><Relationship Id="rId10" Type="http://schemas.openxmlformats.org/officeDocument/2006/relationships/slide" Target="slide1.xml"/><Relationship Id="rId4" Type="http://schemas.openxmlformats.org/officeDocument/2006/relationships/notesSlide" Target="../notesSlides/notesSlide36.xml"/><Relationship Id="rId9" Type="http://schemas.openxmlformats.org/officeDocument/2006/relationships/image" Target="../media/image3.tif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oleObject" Target="../embeddings/Microsoft_Word_97_-_2003___65.doc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120.emf"/><Relationship Id="rId12" Type="http://schemas.openxmlformats.org/officeDocument/2006/relationships/oleObject" Target="../embeddings/oleObject101.bin"/><Relationship Id="rId2" Type="http://schemas.openxmlformats.org/officeDocument/2006/relationships/tags" Target="../tags/tag38.xml"/><Relationship Id="rId1" Type="http://schemas.openxmlformats.org/officeDocument/2006/relationships/vmlDrawing" Target="../drawings/vmlDrawing36.vml"/><Relationship Id="rId6" Type="http://schemas.openxmlformats.org/officeDocument/2006/relationships/package" Target="../embeddings/Microsoft_Word___36.docx"/><Relationship Id="rId11" Type="http://schemas.openxmlformats.org/officeDocument/2006/relationships/image" Target="../media/image122.png"/><Relationship Id="rId5" Type="http://schemas.openxmlformats.org/officeDocument/2006/relationships/oleObject" Target="../embeddings/oleObject100.bin"/><Relationship Id="rId10" Type="http://schemas.openxmlformats.org/officeDocument/2006/relationships/slide" Target="slide1.xml"/><Relationship Id="rId4" Type="http://schemas.openxmlformats.org/officeDocument/2006/relationships/notesSlide" Target="../notesSlides/notesSlide37.xml"/><Relationship Id="rId9" Type="http://schemas.openxmlformats.org/officeDocument/2006/relationships/image" Target="../media/image3.tiff"/><Relationship Id="rId14" Type="http://schemas.openxmlformats.org/officeDocument/2006/relationships/image" Target="../media/image121.e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13" Type="http://schemas.openxmlformats.org/officeDocument/2006/relationships/image" Target="../media/image124.emf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123.emf"/><Relationship Id="rId12" Type="http://schemas.openxmlformats.org/officeDocument/2006/relationships/oleObject" Target="../embeddings/Microsoft_Word_97_-_2003___66.doc"/><Relationship Id="rId2" Type="http://schemas.openxmlformats.org/officeDocument/2006/relationships/tags" Target="../tags/tag39.xml"/><Relationship Id="rId16" Type="http://schemas.openxmlformats.org/officeDocument/2006/relationships/image" Target="../media/image125.emf"/><Relationship Id="rId1" Type="http://schemas.openxmlformats.org/officeDocument/2006/relationships/vmlDrawing" Target="../drawings/vmlDrawing37.vml"/><Relationship Id="rId6" Type="http://schemas.openxmlformats.org/officeDocument/2006/relationships/package" Target="../embeddings/Microsoft_Word___37.docx"/><Relationship Id="rId11" Type="http://schemas.openxmlformats.org/officeDocument/2006/relationships/oleObject" Target="../embeddings/oleObject103.bin"/><Relationship Id="rId5" Type="http://schemas.openxmlformats.org/officeDocument/2006/relationships/oleObject" Target="../embeddings/oleObject102.bin"/><Relationship Id="rId15" Type="http://schemas.openxmlformats.org/officeDocument/2006/relationships/oleObject" Target="../embeddings/Microsoft_Word_97_-_2003___67.doc"/><Relationship Id="rId10" Type="http://schemas.openxmlformats.org/officeDocument/2006/relationships/slide" Target="slide1.xml"/><Relationship Id="rId4" Type="http://schemas.openxmlformats.org/officeDocument/2006/relationships/notesSlide" Target="../notesSlides/notesSlide38.xml"/><Relationship Id="rId9" Type="http://schemas.openxmlformats.org/officeDocument/2006/relationships/image" Target="../media/image3.tiff"/><Relationship Id="rId14" Type="http://schemas.openxmlformats.org/officeDocument/2006/relationships/oleObject" Target="../embeddings/oleObject104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420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421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94211" name="图片 3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0250" y="806450"/>
            <a:ext cx="4673600" cy="6461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4212" name="图片 2" descr="图片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4213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9421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sp>
        <p:nvSpPr>
          <p:cNvPr id="94215" name="TextBox 9"/>
          <p:cNvSpPr txBox="1"/>
          <p:nvPr/>
        </p:nvSpPr>
        <p:spPr>
          <a:xfrm>
            <a:off x="3055938" y="808038"/>
            <a:ext cx="6919912" cy="6445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eaLnBrk="0" hangingPunct="0"/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第一章　声现象</a:t>
            </a:r>
          </a:p>
        </p:txBody>
      </p:sp>
      <p:pic>
        <p:nvPicPr>
          <p:cNvPr id="94216" name="图片 5" descr="图片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4217" name="考纲要求.jpg" descr="id:2147506011;FounderCES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613" y="1387475"/>
            <a:ext cx="28543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" name="矩形 13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8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4219" name="图片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50" y="2108200"/>
            <a:ext cx="8943975" cy="432117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625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625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96259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1892300"/>
          <a:ext cx="8739188" cy="4772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3" r:id="rId6" imgW="8715375" imgH="4762500" progId="Word.Document.12">
                  <p:embed/>
                </p:oleObj>
              </mc:Choice>
              <mc:Fallback>
                <p:oleObj r:id="rId6" imgW="8715375" imgH="4762500" progId="Word.Document.12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71450" y="1892300"/>
                        <a:ext cx="8739188" cy="4772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6260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6261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9626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96263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6264" name="图片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9550" y="1092200"/>
            <a:ext cx="2609850" cy="71437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5" name="对象 14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197600" y="1892300"/>
          <a:ext cx="5278438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4" r:id="rId12" imgW="5276850" imgH="409575" progId="Word.Document.8">
                  <p:embed/>
                </p:oleObj>
              </mc:Choice>
              <mc:Fallback>
                <p:oleObj r:id="rId12" imgW="5276850" imgH="409575" progId="Word.Document.8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197600" y="1892300"/>
                        <a:ext cx="5278438" cy="411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847725" y="4318000"/>
          <a:ext cx="5278438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5" r:id="rId15" imgW="5276850" imgH="409575" progId="Word.Document.8">
                  <p:embed/>
                </p:oleObj>
              </mc:Choice>
              <mc:Fallback>
                <p:oleObj r:id="rId15" imgW="5276850" imgH="409575" progId="Word.Document.8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847725" y="4318000"/>
                        <a:ext cx="5278438" cy="411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249488" y="5476875"/>
          <a:ext cx="5276850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6" r:id="rId18" imgW="5276850" imgH="409575" progId="Word.Document.8">
                  <p:embed/>
                </p:oleObj>
              </mc:Choice>
              <mc:Fallback>
                <p:oleObj r:id="rId18" imgW="5276850" imgH="409575" progId="Word.Document.8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2249488" y="5476875"/>
                        <a:ext cx="5276850" cy="411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830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830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98307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23838" y="1912938"/>
          <a:ext cx="8410575" cy="357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6" r:id="rId6" imgW="8410575" imgH="3571875" progId="Word.Document.12">
                  <p:embed/>
                </p:oleObj>
              </mc:Choice>
              <mc:Fallback>
                <p:oleObj r:id="rId6" imgW="8410575" imgH="3571875" progId="Word.Document.12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23838" y="1912938"/>
                        <a:ext cx="8410575" cy="3571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8308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8309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9831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98311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矩形 11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5" name="对象 14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878513" y="1912938"/>
          <a:ext cx="5278437" cy="411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7" r:id="rId12" imgW="5276850" imgH="409575" progId="Word.Document.8">
                  <p:embed/>
                </p:oleObj>
              </mc:Choice>
              <mc:Fallback>
                <p:oleObj r:id="rId12" imgW="5276850" imgH="409575" progId="Word.Document.8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878513" y="1912938"/>
                        <a:ext cx="5278437" cy="411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589588" y="3122613"/>
          <a:ext cx="5278437" cy="411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8" r:id="rId15" imgW="5276850" imgH="409575" progId="Word.Document.8">
                  <p:embed/>
                </p:oleObj>
              </mc:Choice>
              <mc:Fallback>
                <p:oleObj r:id="rId15" imgW="5276850" imgH="409575" progId="Word.Document.8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5589588" y="3122613"/>
                        <a:ext cx="5278437" cy="411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035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035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00355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22238" y="1677988"/>
          <a:ext cx="8789987" cy="397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1" r:id="rId6" imgW="8410575" imgH="3971925" progId="Word.Document.12">
                  <p:embed/>
                </p:oleObj>
              </mc:Choice>
              <mc:Fallback>
                <p:oleObj r:id="rId6" imgW="8410575" imgH="3971925" progId="Word.Document.12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22238" y="1677988"/>
                        <a:ext cx="8789987" cy="3971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0356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0357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0035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00359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5" name="对象 14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716588" y="1677988"/>
          <a:ext cx="5278437" cy="411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2" r:id="rId12" imgW="5276850" imgH="409575" progId="Word.Document.8">
                  <p:embed/>
                </p:oleObj>
              </mc:Choice>
              <mc:Fallback>
                <p:oleObj r:id="rId12" imgW="5276850" imgH="409575" progId="Word.Document.8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716588" y="1677988"/>
                        <a:ext cx="5278437" cy="411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386013" y="4040188"/>
          <a:ext cx="5278437" cy="411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3" r:id="rId15" imgW="5276850" imgH="409575" progId="Word.Document.8">
                  <p:embed/>
                </p:oleObj>
              </mc:Choice>
              <mc:Fallback>
                <p:oleObj r:id="rId15" imgW="5276850" imgH="409575" progId="Word.Document.8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386013" y="4040188"/>
                        <a:ext cx="5278437" cy="411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393825" y="4841875"/>
          <a:ext cx="5278438" cy="614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4" r:id="rId18" imgW="5276850" imgH="609600" progId="Word.Document.8">
                  <p:embed/>
                </p:oleObj>
              </mc:Choice>
              <mc:Fallback>
                <p:oleObj r:id="rId18" imgW="5276850" imgH="609600" progId="Word.Document.8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1393825" y="4841875"/>
                        <a:ext cx="5278438" cy="6143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240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240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02403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47638" y="1093788"/>
          <a:ext cx="8763000" cy="571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4" r:id="rId6" imgW="8410575" imgH="5715000" progId="Word.Document.12">
                  <p:embed/>
                </p:oleObj>
              </mc:Choice>
              <mc:Fallback>
                <p:oleObj r:id="rId6" imgW="8410575" imgH="5715000" progId="Word.Document.12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7638" y="1093788"/>
                        <a:ext cx="8763000" cy="5715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404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05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0240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02407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409" name="图片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63563" y="779463"/>
            <a:ext cx="2457450" cy="77152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5" name="对象 14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544888" y="2554288"/>
          <a:ext cx="5278437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5" r:id="rId13" imgW="5276850" imgH="409575" progId="Word.Document.8">
                  <p:embed/>
                </p:oleObj>
              </mc:Choice>
              <mc:Fallback>
                <p:oleObj r:id="rId13" imgW="5276850" imgH="409575" progId="Word.Document.8">
                  <p:embed/>
                  <p:pic>
                    <p:nvPicPr>
                      <p:cNvPr id="0" name="图片 3106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544888" y="2554288"/>
                        <a:ext cx="5278437" cy="412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384550" y="5280025"/>
          <a:ext cx="5278438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6" r:id="rId16" imgW="5276850" imgH="409575" progId="Word.Document.8">
                  <p:embed/>
                </p:oleObj>
              </mc:Choice>
              <mc:Fallback>
                <p:oleObj r:id="rId16" imgW="5276850" imgH="409575" progId="Word.Document.8">
                  <p:embed/>
                  <p:pic>
                    <p:nvPicPr>
                      <p:cNvPr id="0" name="图片 3112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3384550" y="5280025"/>
                        <a:ext cx="5278438" cy="411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444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445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04451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23825" y="1482725"/>
          <a:ext cx="8786813" cy="436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4" r:id="rId6" imgW="8410575" imgH="4362450" progId="Word.Document.12">
                  <p:embed/>
                </p:oleObj>
              </mc:Choice>
              <mc:Fallback>
                <p:oleObj r:id="rId6" imgW="8410575" imgH="4362450" progId="Word.Document.12">
                  <p:embed/>
                  <p:pic>
                    <p:nvPicPr>
                      <p:cNvPr id="0" name="图片 3113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23825" y="1482725"/>
                        <a:ext cx="8786813" cy="4362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4452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4453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0445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04455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5" name="对象 14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544888" y="1482725"/>
          <a:ext cx="5278437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5" r:id="rId12" imgW="5276850" imgH="409575" progId="Word.Document.8">
                  <p:embed/>
                </p:oleObj>
              </mc:Choice>
              <mc:Fallback>
                <p:oleObj r:id="rId12" imgW="5276850" imgH="409575" progId="Word.Document.8">
                  <p:embed/>
                  <p:pic>
                    <p:nvPicPr>
                      <p:cNvPr id="0" name="图片 3114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544888" y="1482725"/>
                        <a:ext cx="5278437" cy="411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513388" y="1554163"/>
          <a:ext cx="5278437" cy="411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6" r:id="rId15" imgW="5276850" imgH="409575" progId="Word.Document.8">
                  <p:embed/>
                </p:oleObj>
              </mc:Choice>
              <mc:Fallback>
                <p:oleObj r:id="rId15" imgW="5276850" imgH="409575" progId="Word.Document.8">
                  <p:embed/>
                  <p:pic>
                    <p:nvPicPr>
                      <p:cNvPr id="0" name="图片 3115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5513388" y="1554163"/>
                        <a:ext cx="5278437" cy="411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867400" y="2185988"/>
          <a:ext cx="5278438" cy="411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7" r:id="rId18" imgW="5276850" imgH="409575" progId="Word.Document.8">
                  <p:embed/>
                </p:oleObj>
              </mc:Choice>
              <mc:Fallback>
                <p:oleObj r:id="rId18" imgW="5276850" imgH="409575" progId="Word.Document.8">
                  <p:embed/>
                  <p:pic>
                    <p:nvPicPr>
                      <p:cNvPr id="0" name="图片 3117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5867400" y="2185988"/>
                        <a:ext cx="5278438" cy="411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618413" y="2185988"/>
          <a:ext cx="5278437" cy="411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8" r:id="rId21" imgW="5276850" imgH="409575" progId="Word.Document.8">
                  <p:embed/>
                </p:oleObj>
              </mc:Choice>
              <mc:Fallback>
                <p:oleObj r:id="rId21" imgW="5276850" imgH="409575" progId="Word.Document.8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7618413" y="2185988"/>
                        <a:ext cx="5278437" cy="411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237038" y="3222625"/>
          <a:ext cx="5278437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9" r:id="rId24" imgW="5276850" imgH="409575" progId="Word.Document.8">
                  <p:embed/>
                </p:oleObj>
              </mc:Choice>
              <mc:Fallback>
                <p:oleObj r:id="rId24" imgW="5276850" imgH="409575" progId="Word.Document.8">
                  <p:embed/>
                  <p:pic>
                    <p:nvPicPr>
                      <p:cNvPr id="0" name="图片 3119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4237038" y="3222625"/>
                        <a:ext cx="5278437" cy="412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895600" y="3776663"/>
          <a:ext cx="5278438" cy="411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0" r:id="rId27" imgW="5276850" imgH="409575" progId="Word.Document.8">
                  <p:embed/>
                </p:oleObj>
              </mc:Choice>
              <mc:Fallback>
                <p:oleObj r:id="rId27" imgW="5276850" imgH="409575" progId="Word.Document.8">
                  <p:embed/>
                  <p:pic>
                    <p:nvPicPr>
                      <p:cNvPr id="0" name="图片 3120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2895600" y="3776663"/>
                        <a:ext cx="5278438" cy="411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500563" y="3736975"/>
          <a:ext cx="5278437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1" r:id="rId30" imgW="5276850" imgH="409575" progId="Word.Document.8">
                  <p:embed/>
                </p:oleObj>
              </mc:Choice>
              <mc:Fallback>
                <p:oleObj r:id="rId30" imgW="5276850" imgH="409575" progId="Word.Document.8">
                  <p:embed/>
                  <p:pic>
                    <p:nvPicPr>
                      <p:cNvPr id="0" name="图片 3121"/>
                      <p:cNvPicPr/>
                      <p:nvPr/>
                    </p:nvPicPr>
                    <p:blipFill>
                      <a:blip r:embed="rId31"/>
                      <a:stretch>
                        <a:fillRect/>
                      </a:stretch>
                    </p:blipFill>
                    <p:spPr>
                      <a:xfrm>
                        <a:off x="4500563" y="3736975"/>
                        <a:ext cx="5278437" cy="412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对象 1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269038" y="4924425"/>
          <a:ext cx="5278437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2" r:id="rId33" imgW="5276850" imgH="409575" progId="Word.Document.8">
                  <p:embed/>
                </p:oleObj>
              </mc:Choice>
              <mc:Fallback>
                <p:oleObj r:id="rId33" imgW="5276850" imgH="409575" progId="Word.Document.8">
                  <p:embed/>
                  <p:pic>
                    <p:nvPicPr>
                      <p:cNvPr id="0" name="图片 3122"/>
                      <p:cNvPicPr/>
                      <p:nvPr/>
                    </p:nvPicPr>
                    <p:blipFill>
                      <a:blip r:embed="rId34"/>
                      <a:stretch>
                        <a:fillRect/>
                      </a:stretch>
                    </p:blipFill>
                    <p:spPr>
                      <a:xfrm>
                        <a:off x="6269038" y="4924425"/>
                        <a:ext cx="5278437" cy="411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649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649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06499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47638" y="2105025"/>
          <a:ext cx="8763000" cy="317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1" r:id="rId6" imgW="8410575" imgH="3171825" progId="Word.Document.12">
                  <p:embed/>
                </p:oleObj>
              </mc:Choice>
              <mc:Fallback>
                <p:oleObj r:id="rId6" imgW="8410575" imgH="3171825" progId="Word.Document.12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7638" y="2105025"/>
                        <a:ext cx="8763000" cy="317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6500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6501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0650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06503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094538" y="3336925"/>
          <a:ext cx="5276850" cy="61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2" r:id="rId12" imgW="5276850" imgH="609600" progId="Word.Document.8">
                  <p:embed/>
                </p:oleObj>
              </mc:Choice>
              <mc:Fallback>
                <p:oleObj r:id="rId12" imgW="5276850" imgH="609600" progId="Word.Document.8">
                  <p:embed/>
                  <p:pic>
                    <p:nvPicPr>
                      <p:cNvPr id="0" name="图片 3123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094538" y="3336925"/>
                        <a:ext cx="5276850" cy="615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854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854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08547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950913"/>
          <a:ext cx="8801100" cy="571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6" r:id="rId6" imgW="8410575" imgH="5715000" progId="Word.Document.12">
                  <p:embed/>
                </p:oleObj>
              </mc:Choice>
              <mc:Fallback>
                <p:oleObj r:id="rId6" imgW="8410575" imgH="5715000" progId="Word.Document.12">
                  <p:embed/>
                  <p:pic>
                    <p:nvPicPr>
                      <p:cNvPr id="0" name="图片 312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950913"/>
                        <a:ext cx="8801100" cy="5715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8548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8549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0855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08551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8553" name="图片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3838" y="4097338"/>
            <a:ext cx="8696325" cy="1735137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548438" y="1990725"/>
          <a:ext cx="5278437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7" r:id="rId13" imgW="5276850" imgH="409575" progId="Word.Document.8">
                  <p:embed/>
                </p:oleObj>
              </mc:Choice>
              <mc:Fallback>
                <p:oleObj r:id="rId13" imgW="5276850" imgH="409575" progId="Word.Document.8">
                  <p:embed/>
                  <p:pic>
                    <p:nvPicPr>
                      <p:cNvPr id="0" name="图片 3125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548438" y="1990725"/>
                        <a:ext cx="5278437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8207375" y="1993900"/>
          <a:ext cx="5278438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8" r:id="rId16" imgW="5276850" imgH="409575" progId="Word.Document.8">
                  <p:embed/>
                </p:oleObj>
              </mc:Choice>
              <mc:Fallback>
                <p:oleObj r:id="rId16" imgW="5276850" imgH="409575" progId="Word.Document.8">
                  <p:embed/>
                  <p:pic>
                    <p:nvPicPr>
                      <p:cNvPr id="0" name="图片 3127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8207375" y="1993900"/>
                        <a:ext cx="5278438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059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059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10595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801688"/>
          <a:ext cx="8801100" cy="357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2" r:id="rId6" imgW="8410575" imgH="3571875" progId="Word.Document.12">
                  <p:embed/>
                </p:oleObj>
              </mc:Choice>
              <mc:Fallback>
                <p:oleObj r:id="rId6" imgW="8410575" imgH="3571875" progId="Word.Document.12">
                  <p:embed/>
                  <p:pic>
                    <p:nvPicPr>
                      <p:cNvPr id="0" name="图片 312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801688"/>
                        <a:ext cx="8801100" cy="3571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0596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0597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1059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10599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0601" name="图片 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33363" y="3478213"/>
            <a:ext cx="8677275" cy="29146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646863" y="873125"/>
          <a:ext cx="5276850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3" r:id="rId13" imgW="5276850" imgH="409575" progId="Word.Document.8">
                  <p:embed/>
                </p:oleObj>
              </mc:Choice>
              <mc:Fallback>
                <p:oleObj r:id="rId13" imgW="5276850" imgH="409575" progId="Word.Document.8">
                  <p:embed/>
                  <p:pic>
                    <p:nvPicPr>
                      <p:cNvPr id="0" name="图片 3128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646863" y="873125"/>
                        <a:ext cx="5276850" cy="412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919163" y="1341438"/>
          <a:ext cx="5278437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4" r:id="rId16" imgW="5276850" imgH="409575" progId="Word.Document.8">
                  <p:embed/>
                </p:oleObj>
              </mc:Choice>
              <mc:Fallback>
                <p:oleObj r:id="rId16" imgW="5276850" imgH="409575" progId="Word.Document.8">
                  <p:embed/>
                  <p:pic>
                    <p:nvPicPr>
                      <p:cNvPr id="0" name="图片 3129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919163" y="1341438"/>
                        <a:ext cx="5278437" cy="412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861300" y="1412875"/>
          <a:ext cx="5278438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5" r:id="rId19" imgW="5276850" imgH="409575" progId="Word.Document.8">
                  <p:embed/>
                </p:oleObj>
              </mc:Choice>
              <mc:Fallback>
                <p:oleObj r:id="rId19" imgW="5276850" imgH="409575" progId="Word.Document.8">
                  <p:embed/>
                  <p:pic>
                    <p:nvPicPr>
                      <p:cNvPr id="0" name="图片 3131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7861300" y="1412875"/>
                        <a:ext cx="5278438" cy="412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678488" y="2457450"/>
          <a:ext cx="5276850" cy="614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6" r:id="rId22" imgW="5276850" imgH="609600" progId="Word.Document.8">
                  <p:embed/>
                </p:oleObj>
              </mc:Choice>
              <mc:Fallback>
                <p:oleObj r:id="rId22" imgW="5276850" imgH="609600" progId="Word.Document.8">
                  <p:embed/>
                  <p:pic>
                    <p:nvPicPr>
                      <p:cNvPr id="0" name="图片 3132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5678488" y="2457450"/>
                        <a:ext cx="5276850" cy="6143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264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264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12643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1958975"/>
          <a:ext cx="8801100" cy="298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5" r:id="rId6" imgW="8410575" imgH="2981325" progId="Word.Document.12">
                  <p:embed/>
                </p:oleObj>
              </mc:Choice>
              <mc:Fallback>
                <p:oleObj r:id="rId6" imgW="8410575" imgH="2981325" progId="Word.Document.12">
                  <p:embed/>
                  <p:pic>
                    <p:nvPicPr>
                      <p:cNvPr id="0" name="图片 313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1958975"/>
                        <a:ext cx="8801100" cy="2981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2644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45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1264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12647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38175" y="2670175"/>
          <a:ext cx="5278438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6" r:id="rId12" imgW="5276850" imgH="409575" progId="Word.Document.8">
                  <p:embed/>
                </p:oleObj>
              </mc:Choice>
              <mc:Fallback>
                <p:oleObj r:id="rId12" imgW="5276850" imgH="409575" progId="Word.Document.8">
                  <p:embed/>
                  <p:pic>
                    <p:nvPicPr>
                      <p:cNvPr id="0" name="图片 3133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38175" y="2670175"/>
                        <a:ext cx="5278438" cy="412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354513" y="2616200"/>
          <a:ext cx="5278437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7" r:id="rId15" imgW="5276850" imgH="409575" progId="Word.Document.8">
                  <p:embed/>
                </p:oleObj>
              </mc:Choice>
              <mc:Fallback>
                <p:oleObj r:id="rId15" imgW="5276850" imgH="409575" progId="Word.Document.8">
                  <p:embed/>
                  <p:pic>
                    <p:nvPicPr>
                      <p:cNvPr id="0" name="图片 3134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4354513" y="2616200"/>
                        <a:ext cx="5278437" cy="412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370388" y="3787775"/>
          <a:ext cx="5278437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8" r:id="rId18" imgW="5276850" imgH="409575" progId="Word.Document.8">
                  <p:embed/>
                </p:oleObj>
              </mc:Choice>
              <mc:Fallback>
                <p:oleObj r:id="rId18" imgW="5276850" imgH="409575" progId="Word.Document.8">
                  <p:embed/>
                  <p:pic>
                    <p:nvPicPr>
                      <p:cNvPr id="0" name="图片 3136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4370388" y="3787775"/>
                        <a:ext cx="5278437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468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469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14691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1651000"/>
          <a:ext cx="8801100" cy="431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66" r:id="rId6" imgW="8410575" imgH="4314825" progId="Word.Document.12">
                  <p:embed/>
                </p:oleObj>
              </mc:Choice>
              <mc:Fallback>
                <p:oleObj r:id="rId6" imgW="8410575" imgH="4314825" progId="Word.Document.12">
                  <p:embed/>
                  <p:pic>
                    <p:nvPicPr>
                      <p:cNvPr id="0" name="图片 313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1651000"/>
                        <a:ext cx="8801100" cy="4314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4692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4693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1469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14695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673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673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16739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1168400"/>
          <a:ext cx="8801100" cy="456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6" r:id="rId6" imgW="8410575" imgH="4562475" progId="Word.Document.12">
                  <p:embed/>
                </p:oleObj>
              </mc:Choice>
              <mc:Fallback>
                <p:oleObj r:id="rId6" imgW="8410575" imgH="4562475" progId="Word.Document.12">
                  <p:embed/>
                  <p:pic>
                    <p:nvPicPr>
                      <p:cNvPr id="0" name="图片 3137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1168400"/>
                        <a:ext cx="8801100" cy="4562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6740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6741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1674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16743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455988" y="1833563"/>
          <a:ext cx="5278437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7" r:id="rId12" imgW="5276850" imgH="409575" progId="Word.Document.8">
                  <p:embed/>
                </p:oleObj>
              </mc:Choice>
              <mc:Fallback>
                <p:oleObj r:id="rId12" imgW="5276850" imgH="409575" progId="Word.Document.8">
                  <p:embed/>
                  <p:pic>
                    <p:nvPicPr>
                      <p:cNvPr id="0" name="图片 3138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455988" y="1833563"/>
                        <a:ext cx="5278437" cy="412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212975" y="2497138"/>
          <a:ext cx="5278438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8" r:id="rId15" imgW="5276850" imgH="409575" progId="Word.Document.8">
                  <p:embed/>
                </p:oleObj>
              </mc:Choice>
              <mc:Fallback>
                <p:oleObj r:id="rId15" imgW="5276850" imgH="409575" progId="Word.Document.8">
                  <p:embed/>
                  <p:pic>
                    <p:nvPicPr>
                      <p:cNvPr id="0" name="图片 3139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212975" y="2497138"/>
                        <a:ext cx="5278438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31825" y="3041650"/>
          <a:ext cx="5278438" cy="614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9" r:id="rId18" imgW="5276850" imgH="609600" progId="Word.Document.8">
                  <p:embed/>
                </p:oleObj>
              </mc:Choice>
              <mc:Fallback>
                <p:oleObj r:id="rId18" imgW="5276850" imgH="609600" progId="Word.Document.8">
                  <p:embed/>
                  <p:pic>
                    <p:nvPicPr>
                      <p:cNvPr id="0" name="图片 3141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631825" y="3041650"/>
                        <a:ext cx="5278438" cy="6143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632200" y="3619500"/>
          <a:ext cx="5278438" cy="61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0" r:id="rId21" imgW="5276850" imgH="609600" progId="Word.Document.8">
                  <p:embed/>
                </p:oleObj>
              </mc:Choice>
              <mc:Fallback>
                <p:oleObj r:id="rId21" imgW="5276850" imgH="609600" progId="Word.Document.8">
                  <p:embed/>
                  <p:pic>
                    <p:nvPicPr>
                      <p:cNvPr id="0" name="图片 3142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3632200" y="3619500"/>
                        <a:ext cx="5278438" cy="615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76413" y="4202113"/>
          <a:ext cx="5278437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1" r:id="rId24" imgW="5276850" imgH="409575" progId="Word.Document.8">
                  <p:embed/>
                </p:oleObj>
              </mc:Choice>
              <mc:Fallback>
                <p:oleObj r:id="rId24" imgW="5276850" imgH="409575" progId="Word.Document.8">
                  <p:embed/>
                  <p:pic>
                    <p:nvPicPr>
                      <p:cNvPr id="0" name="图片 3140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1776413" y="4202113"/>
                        <a:ext cx="5278437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36725" y="4841875"/>
          <a:ext cx="5278438" cy="61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2" r:id="rId27" imgW="5276850" imgH="609600" progId="Word.Document.8">
                  <p:embed/>
                </p:oleObj>
              </mc:Choice>
              <mc:Fallback>
                <p:oleObj r:id="rId27" imgW="5276850" imgH="609600" progId="Word.Document.8">
                  <p:embed/>
                  <p:pic>
                    <p:nvPicPr>
                      <p:cNvPr id="0" name="图片 3143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1736725" y="4841875"/>
                        <a:ext cx="5278438" cy="615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878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878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18787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1230313"/>
          <a:ext cx="8801100" cy="472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6" r:id="rId6" imgW="8410575" imgH="4724400" progId="Word.Document.12">
                  <p:embed/>
                </p:oleObj>
              </mc:Choice>
              <mc:Fallback>
                <p:oleObj r:id="rId6" imgW="8410575" imgH="4724400" progId="Word.Document.12">
                  <p:embed/>
                  <p:pic>
                    <p:nvPicPr>
                      <p:cNvPr id="0" name="图片 314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1230313"/>
                        <a:ext cx="8801100" cy="4724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8788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8789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1879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18791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316288" y="2287588"/>
          <a:ext cx="5278437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7" r:id="rId12" imgW="5276850" imgH="409575" progId="Word.Document.8">
                  <p:embed/>
                </p:oleObj>
              </mc:Choice>
              <mc:Fallback>
                <p:oleObj r:id="rId12" imgW="5276850" imgH="409575" progId="Word.Document.8">
                  <p:embed/>
                  <p:pic>
                    <p:nvPicPr>
                      <p:cNvPr id="0" name="图片 3145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316288" y="2287588"/>
                        <a:ext cx="5278437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276600" y="4032250"/>
          <a:ext cx="5278438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8" r:id="rId15" imgW="5276850" imgH="409575" progId="Word.Document.8">
                  <p:embed/>
                </p:oleObj>
              </mc:Choice>
              <mc:Fallback>
                <p:oleObj r:id="rId15" imgW="5276850" imgH="409575" progId="Word.Document.8">
                  <p:embed/>
                  <p:pic>
                    <p:nvPicPr>
                      <p:cNvPr id="0" name="图片 3146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3276600" y="4032250"/>
                        <a:ext cx="5278438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083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2083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20835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80975" y="1698625"/>
          <a:ext cx="8801100" cy="436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38" r:id="rId6" imgW="8410575" imgH="4362450" progId="Word.Document.12">
                  <p:embed/>
                </p:oleObj>
              </mc:Choice>
              <mc:Fallback>
                <p:oleObj r:id="rId6" imgW="8410575" imgH="4362450" progId="Word.Document.12">
                  <p:embed/>
                  <p:pic>
                    <p:nvPicPr>
                      <p:cNvPr id="0" name="图片 3147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80975" y="1698625"/>
                        <a:ext cx="8801100" cy="4362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0836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0837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2083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20839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0841" name="图片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42938" y="871538"/>
            <a:ext cx="2324100" cy="7239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288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2288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22883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1350963"/>
          <a:ext cx="8801100" cy="5057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3" r:id="rId6" imgW="8410575" imgH="5057775" progId="Word.Document.12">
                  <p:embed/>
                </p:oleObj>
              </mc:Choice>
              <mc:Fallback>
                <p:oleObj r:id="rId6" imgW="8410575" imgH="5057775" progId="Word.Document.12">
                  <p:embed/>
                  <p:pic>
                    <p:nvPicPr>
                      <p:cNvPr id="0" name="图片 314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1350963"/>
                        <a:ext cx="8801100" cy="5057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2884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885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2288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22887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54013" y="3673475"/>
          <a:ext cx="5278437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4" r:id="rId12" imgW="5276850" imgH="409575" progId="Word.Document.8">
                  <p:embed/>
                </p:oleObj>
              </mc:Choice>
              <mc:Fallback>
                <p:oleObj r:id="rId12" imgW="5276850" imgH="409575" progId="Word.Document.8">
                  <p:embed/>
                  <p:pic>
                    <p:nvPicPr>
                      <p:cNvPr id="0" name="图片 3149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54013" y="3673475"/>
                        <a:ext cx="5278437" cy="412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492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2493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24931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900113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87" r:id="rId6" imgW="8410575" imgH="5553075" progId="Word.Document.12">
                  <p:embed/>
                </p:oleObj>
              </mc:Choice>
              <mc:Fallback>
                <p:oleObj r:id="rId6" imgW="8410575" imgH="5553075" progId="Word.Document.12">
                  <p:embed/>
                  <p:pic>
                    <p:nvPicPr>
                      <p:cNvPr id="0" name="图片 315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900113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4932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4933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2493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24935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6" name="对象 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856538" y="1308100"/>
          <a:ext cx="5278437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88" r:id="rId12" imgW="5276850" imgH="409575" progId="Word.Document.8">
                  <p:embed/>
                </p:oleObj>
              </mc:Choice>
              <mc:Fallback>
                <p:oleObj r:id="rId12" imgW="5276850" imgH="409575" progId="Word.Document.8">
                  <p:embed/>
                  <p:pic>
                    <p:nvPicPr>
                      <p:cNvPr id="0" name="图片 3151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856538" y="1308100"/>
                        <a:ext cx="5278437" cy="412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697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2697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26979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1712913"/>
          <a:ext cx="8801100" cy="476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1" r:id="rId6" imgW="8410575" imgH="4762500" progId="Word.Document.12">
                  <p:embed/>
                </p:oleObj>
              </mc:Choice>
              <mc:Fallback>
                <p:oleObj r:id="rId6" imgW="8410575" imgH="4762500" progId="Word.Document.12">
                  <p:embed/>
                  <p:pic>
                    <p:nvPicPr>
                      <p:cNvPr id="0" name="图片 315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1712913"/>
                        <a:ext cx="8801100" cy="4762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6980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6981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2698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26983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09613" y="3308350"/>
          <a:ext cx="5278437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2" r:id="rId12" imgW="5276850" imgH="409575" progId="Word.Document.8">
                  <p:embed/>
                </p:oleObj>
              </mc:Choice>
              <mc:Fallback>
                <p:oleObj r:id="rId12" imgW="5276850" imgH="409575" progId="Word.Document.8">
                  <p:embed/>
                  <p:pic>
                    <p:nvPicPr>
                      <p:cNvPr id="0" name="图片 3153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09613" y="3308350"/>
                        <a:ext cx="5278437" cy="412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902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2902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29027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1217613"/>
          <a:ext cx="8801100" cy="317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35" r:id="rId6" imgW="8410575" imgH="3171825" progId="Word.Document.12">
                  <p:embed/>
                </p:oleObj>
              </mc:Choice>
              <mc:Fallback>
                <p:oleObj r:id="rId6" imgW="8410575" imgH="3171825" progId="Word.Document.12">
                  <p:embed/>
                  <p:pic>
                    <p:nvPicPr>
                      <p:cNvPr id="0" name="图片 315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1217613"/>
                        <a:ext cx="8801100" cy="317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9028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9029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2903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29031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9033" name="图片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51113" y="3984625"/>
            <a:ext cx="3276600" cy="2932113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921125" y="1992313"/>
          <a:ext cx="5278438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36" r:id="rId13" imgW="5276850" imgH="409575" progId="Word.Document.8">
                  <p:embed/>
                </p:oleObj>
              </mc:Choice>
              <mc:Fallback>
                <p:oleObj r:id="rId13" imgW="5276850" imgH="409575" progId="Word.Document.8">
                  <p:embed/>
                  <p:pic>
                    <p:nvPicPr>
                      <p:cNvPr id="0" name="图片 3155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921125" y="1992313"/>
                        <a:ext cx="5278438" cy="412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107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3107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31075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887413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58" r:id="rId6" imgW="8410575" imgH="5553075" progId="Word.Document.12">
                  <p:embed/>
                </p:oleObj>
              </mc:Choice>
              <mc:Fallback>
                <p:oleObj r:id="rId6" imgW="8410575" imgH="5553075" progId="Word.Document.12">
                  <p:embed/>
                  <p:pic>
                    <p:nvPicPr>
                      <p:cNvPr id="0" name="图片 315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887413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1076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1077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3107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31079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312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3312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33123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1231900"/>
          <a:ext cx="8801100" cy="5153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3" r:id="rId6" imgW="8410575" imgH="5153025" progId="Word.Document.12">
                  <p:embed/>
                </p:oleObj>
              </mc:Choice>
              <mc:Fallback>
                <p:oleObj r:id="rId6" imgW="8410575" imgH="5153025" progId="Word.Document.12">
                  <p:embed/>
                  <p:pic>
                    <p:nvPicPr>
                      <p:cNvPr id="0" name="图片 3157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1231900"/>
                        <a:ext cx="8801100" cy="5153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124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25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3312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33127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243513" y="4030663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4" r:id="rId12" imgW="5276850" imgH="409575" progId="Word.Document.8">
                  <p:embed/>
                </p:oleObj>
              </mc:Choice>
              <mc:Fallback>
                <p:oleObj r:id="rId12" imgW="5276850" imgH="409575" progId="Word.Document.8">
                  <p:embed/>
                  <p:pic>
                    <p:nvPicPr>
                      <p:cNvPr id="0" name="图片 3158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243513" y="4030663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516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3517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35171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887413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07" r:id="rId6" imgW="8410575" imgH="5553075" progId="Word.Document.12">
                  <p:embed/>
                </p:oleObj>
              </mc:Choice>
              <mc:Fallback>
                <p:oleObj r:id="rId6" imgW="8410575" imgH="5553075" progId="Word.Document.12">
                  <p:embed/>
                  <p:pic>
                    <p:nvPicPr>
                      <p:cNvPr id="0" name="图片 315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887413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5172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5173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3517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35175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896100" y="2070100"/>
          <a:ext cx="5278438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08" r:id="rId12" imgW="5276850" imgH="409575" progId="Word.Document.8">
                  <p:embed/>
                </p:oleObj>
              </mc:Choice>
              <mc:Fallback>
                <p:oleObj r:id="rId12" imgW="5276850" imgH="409575" progId="Word.Document.8">
                  <p:embed/>
                  <p:pic>
                    <p:nvPicPr>
                      <p:cNvPr id="0" name="图片 3160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896100" y="2070100"/>
                        <a:ext cx="5278438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721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3721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37219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911225"/>
          <a:ext cx="8801100" cy="564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2" r:id="rId6" imgW="8410575" imgH="5648325" progId="Word.Document.12">
                  <p:embed/>
                </p:oleObj>
              </mc:Choice>
              <mc:Fallback>
                <p:oleObj r:id="rId6" imgW="8410575" imgH="5648325" progId="Word.Document.12">
                  <p:embed/>
                  <p:pic>
                    <p:nvPicPr>
                      <p:cNvPr id="0" name="图片 316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911225"/>
                        <a:ext cx="8801100" cy="5648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7220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7221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3722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37223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954838" y="2100263"/>
          <a:ext cx="5278437" cy="61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3" r:id="rId12" imgW="5276850" imgH="609600" progId="Word.Document.8">
                  <p:embed/>
                </p:oleObj>
              </mc:Choice>
              <mc:Fallback>
                <p:oleObj r:id="rId12" imgW="5276850" imgH="609600" progId="Word.Document.8">
                  <p:embed/>
                  <p:pic>
                    <p:nvPicPr>
                      <p:cNvPr id="0" name="图片 3162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954838" y="2100263"/>
                        <a:ext cx="5278437" cy="615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954838" y="4592638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4" r:id="rId15" imgW="5276850" imgH="409575" progId="Word.Document.8">
                  <p:embed/>
                </p:oleObj>
              </mc:Choice>
              <mc:Fallback>
                <p:oleObj r:id="rId15" imgW="5276850" imgH="409575" progId="Word.Document.8">
                  <p:embed/>
                  <p:pic>
                    <p:nvPicPr>
                      <p:cNvPr id="0" name="图片 3163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6954838" y="4592638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926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3926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39267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1103313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4" r:id="rId6" imgW="8410575" imgH="5553075" progId="Word.Document.12">
                  <p:embed/>
                </p:oleObj>
              </mc:Choice>
              <mc:Fallback>
                <p:oleObj r:id="rId6" imgW="8410575" imgH="5553075" progId="Word.Document.12">
                  <p:embed/>
                  <p:pic>
                    <p:nvPicPr>
                      <p:cNvPr id="0" name="图片 316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1103313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9268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9269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3927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39271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131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131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41315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1103313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78" r:id="rId6" imgW="8410575" imgH="5553075" progId="Word.Document.12">
                  <p:embed/>
                </p:oleObj>
              </mc:Choice>
              <mc:Fallback>
                <p:oleObj r:id="rId6" imgW="8410575" imgH="5553075" progId="Word.Document.12">
                  <p:embed/>
                  <p:pic>
                    <p:nvPicPr>
                      <p:cNvPr id="0" name="图片 316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1103313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1316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1317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4131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41319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336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336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43363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1766888"/>
          <a:ext cx="8801100" cy="2790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2" r:id="rId6" imgW="8410575" imgH="2790825" progId="Word.Document.12">
                  <p:embed/>
                </p:oleObj>
              </mc:Choice>
              <mc:Fallback>
                <p:oleObj r:id="rId6" imgW="8410575" imgH="2790825" progId="Word.Document.12">
                  <p:embed/>
                  <p:pic>
                    <p:nvPicPr>
                      <p:cNvPr id="0" name="图片 316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1766888"/>
                        <a:ext cx="8801100" cy="2790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3364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65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4336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43367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3369" name="图片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804988" y="3549650"/>
            <a:ext cx="4392612" cy="28575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540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541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45411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1031875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0" r:id="rId6" imgW="8410575" imgH="5553075" progId="Word.Document.12">
                  <p:embed/>
                </p:oleObj>
              </mc:Choice>
              <mc:Fallback>
                <p:oleObj r:id="rId6" imgW="8410575" imgH="5553075" progId="Word.Document.12">
                  <p:embed/>
                  <p:pic>
                    <p:nvPicPr>
                      <p:cNvPr id="0" name="图片 3167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1031875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5412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5413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4541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45415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404100" y="1346200"/>
          <a:ext cx="5278438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1" r:id="rId12" imgW="5276850" imgH="409575" progId="Word.Document.8">
                  <p:embed/>
                </p:oleObj>
              </mc:Choice>
              <mc:Fallback>
                <p:oleObj r:id="rId12" imgW="5276850" imgH="409575" progId="Word.Document.8">
                  <p:embed/>
                  <p:pic>
                    <p:nvPicPr>
                      <p:cNvPr id="0" name="图片 3168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404100" y="1346200"/>
                        <a:ext cx="5278438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570038" y="1831975"/>
          <a:ext cx="5278437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2" r:id="rId15" imgW="5276850" imgH="409575" progId="Word.Document.8">
                  <p:embed/>
                </p:oleObj>
              </mc:Choice>
              <mc:Fallback>
                <p:oleObj r:id="rId15" imgW="5276850" imgH="409575" progId="Word.Document.8">
                  <p:embed/>
                  <p:pic>
                    <p:nvPicPr>
                      <p:cNvPr id="0" name="图片 3169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570038" y="1831975"/>
                        <a:ext cx="5278437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814638" y="2984500"/>
          <a:ext cx="5278437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3" r:id="rId18" imgW="5276850" imgH="409575" progId="Word.Document.8">
                  <p:embed/>
                </p:oleObj>
              </mc:Choice>
              <mc:Fallback>
                <p:oleObj r:id="rId18" imgW="5276850" imgH="409575" progId="Word.Document.8">
                  <p:embed/>
                  <p:pic>
                    <p:nvPicPr>
                      <p:cNvPr id="0" name="图片 3171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2814638" y="2984500"/>
                        <a:ext cx="5278437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177925" y="5851525"/>
          <a:ext cx="5278438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4" r:id="rId21" imgW="5276850" imgH="609600" progId="Word.Document.8">
                  <p:embed/>
                </p:oleObj>
              </mc:Choice>
              <mc:Fallback>
                <p:oleObj r:id="rId21" imgW="5276850" imgH="609600" progId="Word.Document.8">
                  <p:embed/>
                  <p:pic>
                    <p:nvPicPr>
                      <p:cNvPr id="0" name="图片 3172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1177925" y="5851525"/>
                        <a:ext cx="5278438" cy="6175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745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745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47459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1198563"/>
          <a:ext cx="8801100" cy="564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2" r:id="rId6" imgW="8410575" imgH="5648325" progId="Word.Document.12">
                  <p:embed/>
                </p:oleObj>
              </mc:Choice>
              <mc:Fallback>
                <p:oleObj r:id="rId6" imgW="8410575" imgH="5648325" progId="Word.Document.12">
                  <p:embed/>
                  <p:pic>
                    <p:nvPicPr>
                      <p:cNvPr id="0" name="图片 317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1198563"/>
                        <a:ext cx="8801100" cy="5648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7460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7461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4746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47463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7465" name="图片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2913" y="512763"/>
            <a:ext cx="2524125" cy="7429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618413" y="1201738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3" r:id="rId13" imgW="5276850" imgH="409575" progId="Word.Document.8">
                  <p:embed/>
                </p:oleObj>
              </mc:Choice>
              <mc:Fallback>
                <p:oleObj r:id="rId13" imgW="5276850" imgH="409575" progId="Word.Document.8">
                  <p:embed/>
                  <p:pic>
                    <p:nvPicPr>
                      <p:cNvPr id="0" name="图片 3173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7618413" y="1201738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286625" y="4084638"/>
          <a:ext cx="5278438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4" r:id="rId16" imgW="5276850" imgH="409575" progId="Word.Document.8">
                  <p:embed/>
                </p:oleObj>
              </mc:Choice>
              <mc:Fallback>
                <p:oleObj r:id="rId16" imgW="5276850" imgH="409575" progId="Word.Document.8">
                  <p:embed/>
                  <p:pic>
                    <p:nvPicPr>
                      <p:cNvPr id="0" name="图片 3175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7286625" y="4084638"/>
                        <a:ext cx="5278438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950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950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49507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1246188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6" r:id="rId6" imgW="8410575" imgH="5553075" progId="Word.Document.12">
                  <p:embed/>
                </p:oleObj>
              </mc:Choice>
              <mc:Fallback>
                <p:oleObj r:id="rId6" imgW="8410575" imgH="5553075" progId="Word.Document.12">
                  <p:embed/>
                  <p:pic>
                    <p:nvPicPr>
                      <p:cNvPr id="0" name="图片 317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1246188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9508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9509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49510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9512" name="图片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22913" y="2082800"/>
            <a:ext cx="3028950" cy="19415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9513" name="文本框 2"/>
          <p:cNvSpPr txBox="1"/>
          <p:nvPr/>
        </p:nvSpPr>
        <p:spPr>
          <a:xfrm>
            <a:off x="92075" y="87313"/>
            <a:ext cx="17843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632200" y="2082800"/>
          <a:ext cx="5278438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7" r:id="rId13" imgW="5276850" imgH="409575" progId="Word.Document.8">
                  <p:embed/>
                </p:oleObj>
              </mc:Choice>
              <mc:Fallback>
                <p:oleObj r:id="rId13" imgW="5276850" imgH="409575" progId="Word.Document.8">
                  <p:embed/>
                  <p:pic>
                    <p:nvPicPr>
                      <p:cNvPr id="0" name="图片 3178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632200" y="2082800"/>
                        <a:ext cx="5278438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286625" y="4025900"/>
          <a:ext cx="5278438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8" r:id="rId16" imgW="5276850" imgH="409575" progId="Word.Document.8">
                  <p:embed/>
                </p:oleObj>
              </mc:Choice>
              <mc:Fallback>
                <p:oleObj r:id="rId16" imgW="5276850" imgH="409575" progId="Word.Document.8">
                  <p:embed/>
                  <p:pic>
                    <p:nvPicPr>
                      <p:cNvPr id="0" name="图片 3177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7286625" y="4025900"/>
                        <a:ext cx="5278438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155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155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51555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960438"/>
          <a:ext cx="8801100" cy="397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2" r:id="rId6" imgW="8410575" imgH="3971925" progId="Word.Document.12">
                  <p:embed/>
                </p:oleObj>
              </mc:Choice>
              <mc:Fallback>
                <p:oleObj r:id="rId6" imgW="8410575" imgH="3971925" progId="Word.Document.12">
                  <p:embed/>
                  <p:pic>
                    <p:nvPicPr>
                      <p:cNvPr id="0" name="图片 317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960438"/>
                        <a:ext cx="8801100" cy="3971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1556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1557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5155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51559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1561" name="图片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16063" y="4294188"/>
            <a:ext cx="3581400" cy="2325687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640513" y="971550"/>
          <a:ext cx="5278437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3" r:id="rId13" imgW="5276850" imgH="409575" progId="Word.Document.8">
                  <p:embed/>
                </p:oleObj>
              </mc:Choice>
              <mc:Fallback>
                <p:oleObj r:id="rId13" imgW="5276850" imgH="409575" progId="Word.Document.8">
                  <p:embed/>
                  <p:pic>
                    <p:nvPicPr>
                      <p:cNvPr id="0" name="图片 3179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640513" y="971550"/>
                        <a:ext cx="5278437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258888" y="3308350"/>
          <a:ext cx="5278437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4" r:id="rId16" imgW="5276850" imgH="409575" progId="Word.Document.8">
                  <p:embed/>
                </p:oleObj>
              </mc:Choice>
              <mc:Fallback>
                <p:oleObj r:id="rId16" imgW="5276850" imgH="409575" progId="Word.Document.8">
                  <p:embed/>
                  <p:pic>
                    <p:nvPicPr>
                      <p:cNvPr id="0" name="图片 3180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258888" y="3308350"/>
                        <a:ext cx="5278437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8213725" y="3308350"/>
          <a:ext cx="5278438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5" r:id="rId19" imgW="5276850" imgH="409575" progId="Word.Document.8">
                  <p:embed/>
                </p:oleObj>
              </mc:Choice>
              <mc:Fallback>
                <p:oleObj r:id="rId19" imgW="5276850" imgH="409575" progId="Word.Document.8">
                  <p:embed/>
                  <p:pic>
                    <p:nvPicPr>
                      <p:cNvPr id="0" name="图片 3182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8213725" y="3308350"/>
                        <a:ext cx="5278438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022975" y="3724275"/>
          <a:ext cx="5278438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6" r:id="rId22" imgW="5276850" imgH="409575" progId="Word.Document.8">
                  <p:embed/>
                </p:oleObj>
              </mc:Choice>
              <mc:Fallback>
                <p:oleObj r:id="rId22" imgW="5276850" imgH="409575" progId="Word.Document.8">
                  <p:embed/>
                  <p:pic>
                    <p:nvPicPr>
                      <p:cNvPr id="0" name="图片 3183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6022975" y="3724275"/>
                        <a:ext cx="5278438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360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360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53603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1731963"/>
          <a:ext cx="8801100" cy="200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4" r:id="rId6" imgW="8410575" imgH="2000250" progId="Word.Document.12">
                  <p:embed/>
                </p:oleObj>
              </mc:Choice>
              <mc:Fallback>
                <p:oleObj r:id="rId6" imgW="8410575" imgH="2000250" progId="Word.Document.12">
                  <p:embed/>
                  <p:pic>
                    <p:nvPicPr>
                      <p:cNvPr id="0" name="图片 318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1731963"/>
                        <a:ext cx="8801100" cy="2000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3604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05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5360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53607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3609" name="图片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411288" y="3492500"/>
            <a:ext cx="5227637" cy="28638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167063" y="2873375"/>
          <a:ext cx="5276850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5" r:id="rId13" imgW="5276850" imgH="409575" progId="Word.Document.8">
                  <p:embed/>
                </p:oleObj>
              </mc:Choice>
              <mc:Fallback>
                <p:oleObj r:id="rId13" imgW="5276850" imgH="409575" progId="Word.Document.8">
                  <p:embed/>
                  <p:pic>
                    <p:nvPicPr>
                      <p:cNvPr id="0" name="图片 3184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167063" y="2873375"/>
                        <a:ext cx="5276850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312025" y="2901950"/>
          <a:ext cx="5278438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6" r:id="rId16" imgW="5276850" imgH="609600" progId="Word.Document.8">
                  <p:embed/>
                </p:oleObj>
              </mc:Choice>
              <mc:Fallback>
                <p:oleObj r:id="rId16" imgW="5276850" imgH="609600" progId="Word.Document.8">
                  <p:embed/>
                  <p:pic>
                    <p:nvPicPr>
                      <p:cNvPr id="0" name="图片 3186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7312025" y="2901950"/>
                        <a:ext cx="5278438" cy="619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564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565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55651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80975" y="1073150"/>
          <a:ext cx="8801100" cy="317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47" r:id="rId6" imgW="8410575" imgH="3171825" progId="Word.Document.12">
                  <p:embed/>
                </p:oleObj>
              </mc:Choice>
              <mc:Fallback>
                <p:oleObj r:id="rId6" imgW="8410575" imgH="3171825" progId="Word.Document.12">
                  <p:embed/>
                  <p:pic>
                    <p:nvPicPr>
                      <p:cNvPr id="0" name="图片 318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80975" y="1073150"/>
                        <a:ext cx="8801100" cy="317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5652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5653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55654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5656" name="图片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58825" y="3416300"/>
            <a:ext cx="7119938" cy="1939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5657" name="图片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51088" y="5465763"/>
            <a:ext cx="3411537" cy="13509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5658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106988" y="1490663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48" r:id="rId14" imgW="5276850" imgH="409575" progId="Word.Document.8">
                  <p:embed/>
                </p:oleObj>
              </mc:Choice>
              <mc:Fallback>
                <p:oleObj r:id="rId14" imgW="5276850" imgH="409575" progId="Word.Document.8">
                  <p:embed/>
                  <p:pic>
                    <p:nvPicPr>
                      <p:cNvPr id="0" name="图片 3187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106988" y="1490663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769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769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57699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1447800"/>
          <a:ext cx="8801100" cy="357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1" r:id="rId6" imgW="8410575" imgH="3571875" progId="Word.Document.12">
                  <p:embed/>
                </p:oleObj>
              </mc:Choice>
              <mc:Fallback>
                <p:oleObj r:id="rId6" imgW="8410575" imgH="3571875" progId="Word.Document.12">
                  <p:embed/>
                  <p:pic>
                    <p:nvPicPr>
                      <p:cNvPr id="0" name="图片 318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1447800"/>
                        <a:ext cx="8801100" cy="3571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7700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7701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5770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57703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7705" name="图片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36525" y="4013200"/>
            <a:ext cx="8885238" cy="1760538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186613" y="1827213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2" r:id="rId13" imgW="5276850" imgH="409575" progId="Word.Document.8">
                  <p:embed/>
                </p:oleObj>
              </mc:Choice>
              <mc:Fallback>
                <p:oleObj r:id="rId13" imgW="5276850" imgH="409575" progId="Word.Document.8">
                  <p:embed/>
                  <p:pic>
                    <p:nvPicPr>
                      <p:cNvPr id="0" name="图片 3189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7186613" y="1827213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974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974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59747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1001713"/>
          <a:ext cx="8801100" cy="317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95" r:id="rId6" imgW="8410575" imgH="3171825" progId="Word.Document.12">
                  <p:embed/>
                </p:oleObj>
              </mc:Choice>
              <mc:Fallback>
                <p:oleObj r:id="rId6" imgW="8410575" imgH="3171825" progId="Word.Document.12">
                  <p:embed/>
                  <p:pic>
                    <p:nvPicPr>
                      <p:cNvPr id="0" name="图片 319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1001713"/>
                        <a:ext cx="8801100" cy="317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9748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9749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5975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59751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9753" name="图片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08150" y="3773488"/>
            <a:ext cx="5095875" cy="2982912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008188" y="1825625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96" r:id="rId13" imgW="5276850" imgH="409575" progId="Word.Document.8">
                  <p:embed/>
                </p:oleObj>
              </mc:Choice>
              <mc:Fallback>
                <p:oleObj r:id="rId13" imgW="5276850" imgH="409575" progId="Word.Document.8">
                  <p:embed/>
                  <p:pic>
                    <p:nvPicPr>
                      <p:cNvPr id="0" name="图片 3191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008188" y="1825625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179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6179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61795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1838325"/>
          <a:ext cx="8801100" cy="2790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19" r:id="rId6" imgW="8410575" imgH="2790825" progId="Word.Document.12">
                  <p:embed/>
                </p:oleObj>
              </mc:Choice>
              <mc:Fallback>
                <p:oleObj r:id="rId6" imgW="8410575" imgH="2790825" progId="Word.Document.12">
                  <p:embed/>
                  <p:pic>
                    <p:nvPicPr>
                      <p:cNvPr id="0" name="图片 319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1838325"/>
                        <a:ext cx="8801100" cy="2790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1796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1797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6179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61799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475538" y="2214563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0" r:id="rId12" imgW="5276850" imgH="409575" progId="Word.Document.8">
                  <p:embed/>
                </p:oleObj>
              </mc:Choice>
              <mc:Fallback>
                <p:oleObj r:id="rId12" imgW="5276850" imgH="409575" progId="Word.Document.8">
                  <p:embed/>
                  <p:pic>
                    <p:nvPicPr>
                      <p:cNvPr id="0" name="图片 3193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475538" y="2214563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384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6384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63843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1400175"/>
          <a:ext cx="8801100" cy="3667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43" r:id="rId6" imgW="8410575" imgH="3667125" progId="Word.Document.12">
                  <p:embed/>
                </p:oleObj>
              </mc:Choice>
              <mc:Fallback>
                <p:oleObj r:id="rId6" imgW="8410575" imgH="3667125" progId="Word.Document.12">
                  <p:embed/>
                  <p:pic>
                    <p:nvPicPr>
                      <p:cNvPr id="0" name="图片 319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1400175"/>
                        <a:ext cx="8801100" cy="3667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3844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45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63846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3848" name="图片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71513" y="838200"/>
            <a:ext cx="2314575" cy="561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49" name="图片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62100" y="4806950"/>
            <a:ext cx="4098925" cy="19573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50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82588" y="2266950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44" r:id="rId14" imgW="5276850" imgH="409575" progId="Word.Document.8">
                  <p:embed/>
                </p:oleObj>
              </mc:Choice>
              <mc:Fallback>
                <p:oleObj r:id="rId14" imgW="5276850" imgH="409575" progId="Word.Document.8">
                  <p:embed/>
                  <p:pic>
                    <p:nvPicPr>
                      <p:cNvPr id="0" name="图片 3195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82588" y="2266950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588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6589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65891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1838325"/>
          <a:ext cx="8801100" cy="2790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67" r:id="rId6" imgW="8410575" imgH="2790825" progId="Word.Document.12">
                  <p:embed/>
                </p:oleObj>
              </mc:Choice>
              <mc:Fallback>
                <p:oleObj r:id="rId6" imgW="8410575" imgH="2790825" progId="Word.Document.12">
                  <p:embed/>
                  <p:pic>
                    <p:nvPicPr>
                      <p:cNvPr id="0" name="图片 319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1838325"/>
                        <a:ext cx="8801100" cy="2790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5892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5893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6589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65895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008188" y="2293938"/>
          <a:ext cx="5278437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68" r:id="rId12" imgW="5276850" imgH="409575" progId="Word.Document.8">
                  <p:embed/>
                </p:oleObj>
              </mc:Choice>
              <mc:Fallback>
                <p:oleObj r:id="rId12" imgW="5276850" imgH="409575" progId="Word.Document.8">
                  <p:embed/>
                  <p:pic>
                    <p:nvPicPr>
                      <p:cNvPr id="0" name="图片 319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008188" y="2293938"/>
                        <a:ext cx="5278437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793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6793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67939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1249363"/>
          <a:ext cx="8801100" cy="2390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1" r:id="rId6" imgW="8410575" imgH="2390775" progId="Word.Document.12">
                  <p:embed/>
                </p:oleObj>
              </mc:Choice>
              <mc:Fallback>
                <p:oleObj r:id="rId6" imgW="8410575" imgH="2390775" progId="Word.Document.12">
                  <p:embed/>
                  <p:pic>
                    <p:nvPicPr>
                      <p:cNvPr id="0" name="图片 319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1249363"/>
                        <a:ext cx="8801100" cy="2390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7940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7941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sp>
        <p:nvSpPr>
          <p:cNvPr id="16794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67943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7945" name="图片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370013" y="3324225"/>
            <a:ext cx="5418137" cy="317817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943725" y="1249363"/>
          <a:ext cx="5278438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2" r:id="rId13" imgW="5276850" imgH="409575" progId="Word.Document.8">
                  <p:embed/>
                </p:oleObj>
              </mc:Choice>
              <mc:Fallback>
                <p:oleObj r:id="rId13" imgW="5276850" imgH="409575" progId="Word.Document.8">
                  <p:embed/>
                  <p:pic>
                    <p:nvPicPr>
                      <p:cNvPr id="0" name="图片 3199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943725" y="1249363"/>
                        <a:ext cx="5278438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998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6998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169987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9538" y="1657350"/>
          <a:ext cx="8801100" cy="456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16" r:id="rId6" imgW="8410575" imgH="4562475" progId="Word.Document.12">
                  <p:embed/>
                </p:oleObj>
              </mc:Choice>
              <mc:Fallback>
                <p:oleObj r:id="rId6" imgW="8410575" imgH="4562475" progId="Word.Document.12">
                  <p:embed/>
                  <p:pic>
                    <p:nvPicPr>
                      <p:cNvPr id="0" name="图片 320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9538" y="1657350"/>
                        <a:ext cx="8801100" cy="4562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9988" name="图片 2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9989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169990" name="图片 5" descr="图片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10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9992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第一章  声现象</a:t>
            </a:r>
          </a:p>
        </p:txBody>
      </p:sp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667500" y="1657350"/>
          <a:ext cx="5278438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17" r:id="rId12" imgW="5276850" imgH="409575" progId="Word.Document.8">
                  <p:embed/>
                </p:oleObj>
              </mc:Choice>
              <mc:Fallback>
                <p:oleObj r:id="rId12" imgW="5276850" imgH="409575" progId="Word.Document.8">
                  <p:embed/>
                  <p:pic>
                    <p:nvPicPr>
                      <p:cNvPr id="0" name="图片 3201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667500" y="1657350"/>
                        <a:ext cx="5278438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8293100" y="3687763"/>
          <a:ext cx="5278438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18" r:id="rId15" imgW="5276850" imgH="609600" progId="Word.Document.8">
                  <p:embed/>
                </p:oleObj>
              </mc:Choice>
              <mc:Fallback>
                <p:oleObj r:id="rId15" imgW="5276850" imgH="609600" progId="Word.Document.8">
                  <p:embed/>
                  <p:pic>
                    <p:nvPicPr>
                      <p:cNvPr id="0" name="图片 3202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8293100" y="3687763"/>
                        <a:ext cx="5278438" cy="619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c130eeaa-4047-4bbd-86d7-44db1129261f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7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9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494</Words>
  <Application>Microsoft Office PowerPoint</Application>
  <PresentationFormat>全屏显示(4:3)</PresentationFormat>
  <Paragraphs>190</Paragraphs>
  <Slides>38</Slides>
  <Notes>38</Notes>
  <HiddenSlides>0</HiddenSlides>
  <MMClips>0</MMClips>
  <ScaleCrop>false</ScaleCrop>
  <HeadingPairs>
    <vt:vector size="8" baseType="variant">
      <vt:variant>
        <vt:lpstr>已用的字体</vt:lpstr>
      </vt:variant>
      <vt:variant>
        <vt:i4>5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38</vt:i4>
      </vt:variant>
    </vt:vector>
  </HeadingPairs>
  <TitlesOfParts>
    <vt:vector size="48" baseType="lpstr">
      <vt:lpstr>创艺简隶书</vt:lpstr>
      <vt:lpstr>汉仪太极体简</vt:lpstr>
      <vt:lpstr>宋体</vt:lpstr>
      <vt:lpstr>Arial</vt:lpstr>
      <vt:lpstr>Calibri</vt:lpstr>
      <vt:lpstr>1_Office 主题</vt:lpstr>
      <vt:lpstr>7_Office 主题</vt:lpstr>
      <vt:lpstr>9_Office 主题</vt:lpstr>
      <vt:lpstr>Microsoft Word 文档</vt:lpstr>
      <vt:lpstr>Microsoft Word 97 - 2003 文档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</dc:creator>
  <cp:lastModifiedBy>86137</cp:lastModifiedBy>
  <cp:revision>544</cp:revision>
  <dcterms:created xsi:type="dcterms:W3CDTF">2019-01-15T03:46:00Z</dcterms:created>
  <dcterms:modified xsi:type="dcterms:W3CDTF">2020-02-24T13:24:38Z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