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59" r:id="rId5"/>
    <p:sldId id="260" r:id="rId6"/>
    <p:sldId id="265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01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7AB27F-C8E2-6AC9-CB81-7B2E9B51F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57E232E-EF4C-FEB0-BB00-5F32776734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BE6B87-2FAB-1E63-0107-1220B2F11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4FD79E-D184-7AC8-ABE5-55172B711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FFAEE1-46E9-F252-2592-81B09E2F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76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A02DEF-9D3A-2A7D-E4C6-8575F8788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19C242-E535-3F72-C890-C91506F39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C78B1A-796B-65EB-3DA6-06A692A8F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062430-913A-B333-C009-65BB9BEE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8A6C0-4666-828E-3811-27F1B1E13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9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B8CC91-8E69-B496-EAA4-C14F4F6C5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660D426-5EDA-65B5-B684-0E79941D7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EC7B05-43F6-1EBD-B6EF-A51EC179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E2A325-56F5-FBD5-A8CF-7BCD5562B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708402-6EEF-452E-6D43-44DBDC9D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2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E5138C-9A15-C314-E1EA-8016DE9C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35E8D96-C1B2-2865-86F0-84E4578795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96A8906-3606-BD24-EFA5-27C21CC4C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CBE020-1A41-5D35-4DAC-A110F5B4E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C5CEA8-B85C-ED6E-011A-3C63855A1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47C466-4FB9-9D10-F511-5587A116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049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201927-4495-D128-B9A8-BC2E49B71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3F79379-2429-605F-7C7F-9E7068FCB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E484B92-61BB-578C-161B-21FBE4408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54DFDBE-C96B-4F5F-FBF8-F8A5AE7163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EA240A8-ECDB-CF6F-4AD3-21D3C22FFE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56C07C6-8C5E-BB69-848D-5DEA0571E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C13E97C-ED0E-FB30-9366-461EDFD4B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6543D0C-AE8D-6861-8E66-21C5D99A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242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227A41-AFA3-680D-C3A9-EA3963D1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20DC75F-D16A-D87F-C807-1C0B30881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16A9679-059B-AE4C-9D71-CFACEF30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7763106-02B8-35DE-D676-3638FE68B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114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AB3E94B-EA5E-696C-F4A6-F5D38700C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7DE2BF9-C8BB-DAF3-B6CF-ADE7F7D88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2785620-573B-88FC-905F-4A434968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27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268DD0-936B-9FC5-167A-6D01F1BDE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507660-C8FF-AA31-F57C-5A58E202A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B1EEC62-64E6-0D11-6342-62273A1D7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CEF79E2-36F9-8CB0-C90B-DEF3DFE6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25AA28-704B-B74C-4D27-76A842F71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E80DF1-49DD-43AD-1A48-C1A13C50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82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668B5D-1D30-1EA1-BC11-3B8A46B5B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DB6DC55-F4DD-E56E-03CC-4E7CA592C7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A1D40C4-8F60-C36D-AE73-B1380FB58C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10DB37-FD2C-6314-D353-9E0A15C3E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888CB70-220F-90C3-4175-12710C943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0979A54-0A5A-40F8-46B7-3044877F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0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C1665E-4162-5676-22D8-54723687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657E72-995E-B23C-B89A-B02C19787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9E6366-5CEA-06ED-10BC-6201750B1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A82F60-E0F8-DE35-29E4-E0B5D5EEB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96B661-88DA-3713-14C2-32CD4C3A5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75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2FBE66-6144-EDC8-E6DA-60DBAB61BD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4BDF76A-30A4-02F3-A10C-118EB4852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3FFF7F-F1F5-45EB-D2B1-E3F473B86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16D14E-D6B0-1742-FF9E-BD57B38CC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0E42C7-5CB6-66F0-31BA-48E43B719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74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EA38EF0-EE7E-6B01-17B0-1EE4F29C4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F10955-807F-9560-D9FF-3AF146CFD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AD71C1-3054-CCCC-6B61-66EFB07FF3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541188-F1A9-82C1-ADF4-0F7847F850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22E027-1227-110F-7B4D-2C0197E99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11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761562AE-D9A9-8CD5-D6AF-A1C36F06F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310" y="531292"/>
            <a:ext cx="10281314" cy="2116374"/>
          </a:xfrm>
        </p:spPr>
        <p:txBody>
          <a:bodyPr>
            <a:noAutofit/>
          </a:bodyPr>
          <a:lstStyle/>
          <a:p>
            <a:pPr algn="l"/>
            <a:r>
              <a:rPr lang="zh-CN" altLang="en-US" dirty="0"/>
              <a:t>网课期间作业多次认真完成：</a:t>
            </a:r>
            <a:endParaRPr lang="en-US" altLang="zh-CN" dirty="0"/>
          </a:p>
          <a:p>
            <a:pPr algn="l"/>
            <a:r>
              <a:rPr lang="zh-CN" altLang="en-US" dirty="0"/>
              <a:t>廖文韬、陈芯妍、林雅希、吴潞嘉、柴源、李澍尧、周楷瑞、吴梓华、甘扬、解子杨、王奕涵、叶孜乐、易晨悦、刘睿琳、于国睿、程熙乔、唐杰儒、王晨曦、林雅雯、翁嘉莹、战柔、高志聪、王思源、吴宇宸、田耕嘉、郭禹希、戴志鹏、张喜杰、戴培心、傅海棋、</a:t>
            </a:r>
            <a:endParaRPr lang="en-US" altLang="zh-CN" dirty="0"/>
          </a:p>
        </p:txBody>
      </p:sp>
      <p:sp>
        <p:nvSpPr>
          <p:cNvPr id="4" name="副标题 2">
            <a:extLst>
              <a:ext uri="{FF2B5EF4-FFF2-40B4-BE49-F238E27FC236}">
                <a16:creationId xmlns:a16="http://schemas.microsoft.com/office/drawing/2014/main" id="{9E5CC0DD-336F-3D11-609F-62811C1E0DA8}"/>
              </a:ext>
            </a:extLst>
          </p:cNvPr>
          <p:cNvSpPr txBox="1">
            <a:spLocks/>
          </p:cNvSpPr>
          <p:nvPr/>
        </p:nvSpPr>
        <p:spPr>
          <a:xfrm>
            <a:off x="698309" y="3256295"/>
            <a:ext cx="10547445" cy="2516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/>
              <a:t>网课期间课堂积极互动发言：</a:t>
            </a:r>
            <a:endParaRPr lang="en-US" altLang="zh-CN" dirty="0"/>
          </a:p>
          <a:p>
            <a:pPr algn="l"/>
            <a:r>
              <a:rPr lang="zh-CN" altLang="en-US" dirty="0"/>
              <a:t>江文枫、莫雅琳、吴潞嘉、刘明宇、周楷瑞、吴梓华、甘扬、王子建、张家宁、于国睿、李君桐、程熙乔、唐杰儒、林雅雯、王思源、吴宇宸、田耕嘉、戴志鹏、王晨䂀、戴培心、李昊聪、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28560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AE4A9888-EABF-2F0D-A080-D6E82221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410" y="38446"/>
            <a:ext cx="5695238" cy="1561905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4D8DF8D6-8285-D7FF-0F3C-22A5AE87C580}"/>
              </a:ext>
            </a:extLst>
          </p:cNvPr>
          <p:cNvGrpSpPr/>
          <p:nvPr/>
        </p:nvGrpSpPr>
        <p:grpSpPr>
          <a:xfrm>
            <a:off x="541744" y="-28866"/>
            <a:ext cx="3787086" cy="1561905"/>
            <a:chOff x="664575" y="289696"/>
            <a:chExt cx="3787086" cy="156190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01EE9708-5B07-BB22-20A2-7DC52904B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4575" y="289696"/>
              <a:ext cx="3787086" cy="1561905"/>
            </a:xfrm>
            <a:prstGeom prst="rect">
              <a:avLst/>
            </a:prstGeom>
          </p:spPr>
        </p:pic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9BD3C263-9158-0702-0684-CEBB6E45C9F9}"/>
                </a:ext>
              </a:extLst>
            </p:cNvPr>
            <p:cNvSpPr/>
            <p:nvPr/>
          </p:nvSpPr>
          <p:spPr>
            <a:xfrm>
              <a:off x="1705969" y="719867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id="{01D1BF08-B379-4034-D048-EF5C0CF81957}"/>
              </a:ext>
            </a:extLst>
          </p:cNvPr>
          <p:cNvSpPr/>
          <p:nvPr/>
        </p:nvSpPr>
        <p:spPr>
          <a:xfrm>
            <a:off x="8634482" y="410473"/>
            <a:ext cx="20471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3C4D5374-DBE7-114D-1396-BB3CE4AE7D72}"/>
              </a:ext>
            </a:extLst>
          </p:cNvPr>
          <p:cNvGrpSpPr/>
          <p:nvPr/>
        </p:nvGrpSpPr>
        <p:grpSpPr>
          <a:xfrm>
            <a:off x="394323" y="3701637"/>
            <a:ext cx="5057143" cy="2866667"/>
            <a:chOff x="517153" y="3183022"/>
            <a:chExt cx="5057143" cy="2866667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960603F7-8E8A-C271-5AE4-9EE8C7ADB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153" y="3183022"/>
              <a:ext cx="5057143" cy="2866667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997FE548-8F9D-BFB0-5397-ACB379B419D0}"/>
                </a:ext>
              </a:extLst>
            </p:cNvPr>
            <p:cNvSpPr/>
            <p:nvPr/>
          </p:nvSpPr>
          <p:spPr>
            <a:xfrm>
              <a:off x="2455759" y="3429000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E6BE63C7-CD0D-3679-E1A7-980C8D505D64}"/>
              </a:ext>
            </a:extLst>
          </p:cNvPr>
          <p:cNvGrpSpPr/>
          <p:nvPr/>
        </p:nvGrpSpPr>
        <p:grpSpPr>
          <a:xfrm>
            <a:off x="6664812" y="3603009"/>
            <a:ext cx="4348774" cy="3408151"/>
            <a:chOff x="6815094" y="2566099"/>
            <a:chExt cx="4348774" cy="3752381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9EB6C9D9-596B-E912-5566-63F7FF09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094" y="2566099"/>
              <a:ext cx="4348774" cy="3752381"/>
            </a:xfrm>
            <a:prstGeom prst="rect">
              <a:avLst/>
            </a:prstGeom>
          </p:spPr>
        </p:pic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9B96A83-4DAC-5D74-86BD-07751914A389}"/>
                </a:ext>
              </a:extLst>
            </p:cNvPr>
            <p:cNvSpPr/>
            <p:nvPr/>
          </p:nvSpPr>
          <p:spPr>
            <a:xfrm>
              <a:off x="7877031" y="5024542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5EA2E486-363A-D7B0-834B-665185CF28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4" y="1771953"/>
            <a:ext cx="10354315" cy="1632855"/>
          </a:xfrm>
          <a:prstGeom prst="rect">
            <a:avLst/>
          </a:prstGeom>
        </p:spPr>
      </p:pic>
      <p:sp>
        <p:nvSpPr>
          <p:cNvPr id="21" name="椭圆 20">
            <a:extLst>
              <a:ext uri="{FF2B5EF4-FFF2-40B4-BE49-F238E27FC236}">
                <a16:creationId xmlns:a16="http://schemas.microsoft.com/office/drawing/2014/main" id="{1262D85B-CDF9-E7CC-B4AE-4A658261C6BD}"/>
              </a:ext>
            </a:extLst>
          </p:cNvPr>
          <p:cNvSpPr/>
          <p:nvPr/>
        </p:nvSpPr>
        <p:spPr>
          <a:xfrm>
            <a:off x="2079008" y="2668136"/>
            <a:ext cx="166050" cy="736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37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3061D9E-53E5-1EE2-6EE0-44A076B6C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02" y="257905"/>
            <a:ext cx="3590476" cy="5971429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60504016-224D-40BC-58AF-3E839BB34C70}"/>
              </a:ext>
            </a:extLst>
          </p:cNvPr>
          <p:cNvSpPr/>
          <p:nvPr/>
        </p:nvSpPr>
        <p:spPr>
          <a:xfrm>
            <a:off x="2158620" y="289962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19E2DA9-54FF-1FDD-4DA8-7AA0B04D4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01" y="1395030"/>
            <a:ext cx="6514286" cy="3565933"/>
          </a:xfrm>
          <a:prstGeom prst="rect">
            <a:avLst/>
          </a:prstGeom>
        </p:spPr>
      </p:pic>
      <p:sp>
        <p:nvSpPr>
          <p:cNvPr id="9" name="椭圆 8">
            <a:extLst>
              <a:ext uri="{FF2B5EF4-FFF2-40B4-BE49-F238E27FC236}">
                <a16:creationId xmlns:a16="http://schemas.microsoft.com/office/drawing/2014/main" id="{7F205D9E-EEC3-A2B1-D2B2-FB198A59FAF5}"/>
              </a:ext>
            </a:extLst>
          </p:cNvPr>
          <p:cNvSpPr/>
          <p:nvPr/>
        </p:nvSpPr>
        <p:spPr>
          <a:xfrm>
            <a:off x="6262047" y="1654739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11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6">
            <a:extLst>
              <a:ext uri="{FF2B5EF4-FFF2-40B4-BE49-F238E27FC236}">
                <a16:creationId xmlns:a16="http://schemas.microsoft.com/office/drawing/2014/main" id="{23A5B2D8-31BD-4485-94A3-B7CBEDD49081}"/>
              </a:ext>
            </a:extLst>
          </p:cNvPr>
          <p:cNvSpPr txBox="1">
            <a:spLocks/>
          </p:cNvSpPr>
          <p:nvPr/>
        </p:nvSpPr>
        <p:spPr>
          <a:xfrm>
            <a:off x="633824" y="569685"/>
            <a:ext cx="10610454" cy="383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平时作业练习测验反映的问题</a:t>
            </a:r>
            <a:endParaRPr lang="en-US" altLang="zh-CN" dirty="0"/>
          </a:p>
          <a:p>
            <a:r>
              <a:rPr lang="en-US" altLang="zh-CN" dirty="0"/>
              <a:t>1. </a:t>
            </a:r>
            <a:r>
              <a:rPr lang="zh-CN" altLang="en-US" dirty="0"/>
              <a:t>不能保证学习时间，思想上不</a:t>
            </a:r>
            <a:r>
              <a:rPr lang="zh-CN" altLang="en-US"/>
              <a:t>重视文科，历史课上做其他事。</a:t>
            </a:r>
            <a:endParaRPr lang="en-US" altLang="zh-CN" dirty="0"/>
          </a:p>
          <a:p>
            <a:r>
              <a:rPr lang="en-US" altLang="zh-CN" dirty="0"/>
              <a:t>2. </a:t>
            </a:r>
            <a:r>
              <a:rPr lang="zh-CN" altLang="en-US" dirty="0"/>
              <a:t>审题不仔细、粗心、甚至漏答。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 死记硬背，而不是理解后记忆。</a:t>
            </a:r>
            <a:r>
              <a:rPr lang="zh-CN" altLang="en-US" dirty="0">
                <a:solidFill>
                  <a:srgbClr val="FF0000"/>
                </a:solidFill>
              </a:rPr>
              <a:t>灵活的材料题不会写，背了的知识不会用。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对学习抱着急于求成心态，不会自主花时间取梳理、归纳、整理基础知识。</a:t>
            </a:r>
            <a:endParaRPr lang="en-US" altLang="zh-CN" dirty="0"/>
          </a:p>
          <a:p>
            <a:r>
              <a:rPr lang="en-US" altLang="zh-CN" dirty="0"/>
              <a:t>5.</a:t>
            </a:r>
            <a:r>
              <a:rPr lang="zh-CN" altLang="en-US" dirty="0"/>
              <a:t>复习最后没有回归课本。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865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8C4D63-5C3F-2C36-BF96-9A3756608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170" y="85536"/>
            <a:ext cx="10515600" cy="2214112"/>
          </a:xfrm>
        </p:spPr>
        <p:txBody>
          <a:bodyPr>
            <a:normAutofit/>
          </a:bodyPr>
          <a:lstStyle/>
          <a:p>
            <a:r>
              <a:rPr lang="zh-CN" altLang="en-US" sz="2400" b="1" dirty="0"/>
              <a:t>网课期间：</a:t>
            </a:r>
            <a:endParaRPr lang="en-US" altLang="zh-CN" sz="2400" b="1" dirty="0"/>
          </a:p>
          <a:p>
            <a:r>
              <a:rPr lang="zh-CN" altLang="en-US" sz="2400" b="1" dirty="0"/>
              <a:t>完成了九上九下的新课学习，并进行了九年级全册的复习</a:t>
            </a:r>
            <a:endParaRPr lang="en-US" altLang="zh-CN" sz="2400" b="1" dirty="0"/>
          </a:p>
          <a:p>
            <a:r>
              <a:rPr lang="zh-CN" altLang="en-US" sz="2400" b="1" dirty="0"/>
              <a:t>期末考试之后，进入到中考总复习，开始复习七年级上册</a:t>
            </a:r>
            <a:endParaRPr lang="en-US" altLang="zh-CN" sz="2400" b="1" dirty="0"/>
          </a:p>
          <a:p>
            <a:r>
              <a:rPr lang="zh-CN" altLang="en-US" sz="2400" b="1" dirty="0"/>
              <a:t>下学期开学初的区统考范围：九年级上册</a:t>
            </a:r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18B91559-F1C5-E20E-F78E-9A81D32DA7D6}"/>
              </a:ext>
            </a:extLst>
          </p:cNvPr>
          <p:cNvSpPr txBox="1"/>
          <p:nvPr/>
        </p:nvSpPr>
        <p:spPr>
          <a:xfrm>
            <a:off x="6796585" y="4464515"/>
            <a:ext cx="4881176" cy="954107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薄弱科目一定要尽早想办法提升，不要等到“冲刺阶段”</a:t>
            </a:r>
            <a:endParaRPr lang="en-US" altLang="zh-CN" sz="2800" b="1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5798761-34B6-9BB7-0D1D-9EACEDEE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69" y="1903863"/>
            <a:ext cx="6380328" cy="5056495"/>
          </a:xfrm>
          <a:prstGeom prst="rect">
            <a:avLst/>
          </a:prstGeom>
        </p:spPr>
      </p:pic>
      <p:sp>
        <p:nvSpPr>
          <p:cNvPr id="2" name="TextBox 4">
            <a:extLst>
              <a:ext uri="{FF2B5EF4-FFF2-40B4-BE49-F238E27FC236}">
                <a16:creationId xmlns:a16="http://schemas.microsoft.com/office/drawing/2014/main" id="{D6823DDF-B247-D14D-D3C7-88C8166995B7}"/>
              </a:ext>
            </a:extLst>
          </p:cNvPr>
          <p:cNvSpPr txBox="1"/>
          <p:nvPr/>
        </p:nvSpPr>
        <p:spPr>
          <a:xfrm>
            <a:off x="6714699" y="2020657"/>
            <a:ext cx="4881176" cy="1815882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寒假每天花</a:t>
            </a:r>
            <a:r>
              <a:rPr lang="en-US" altLang="zh-CN" sz="2800" b="1" dirty="0"/>
              <a:t>40</a:t>
            </a:r>
            <a:r>
              <a:rPr lang="zh-CN" altLang="en-US" sz="2800" b="1" dirty="0"/>
              <a:t>分钟复习历史（包括做题以及记背，同时希望同学们再认真把七八年级课本找出来，认真看一遍）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23746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21795D-E367-B4D8-D6DA-5D9CCAAABA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岁末已至，美好向新，</a:t>
            </a:r>
            <a:endParaRPr lang="en-US" altLang="zh-CN" dirty="0"/>
          </a:p>
          <a:p>
            <a:r>
              <a:rPr lang="zh-CN" altLang="en-US" dirty="0"/>
              <a:t>让我们一起期待来年春暖花开！</a:t>
            </a:r>
            <a:endParaRPr lang="en-US" altLang="zh-CN" dirty="0"/>
          </a:p>
          <a:p>
            <a:r>
              <a:rPr lang="zh-CN" altLang="en-US" dirty="0"/>
              <a:t>让我们一起迎接来年硕果丰收！</a:t>
            </a:r>
            <a:endParaRPr lang="en-US" altLang="zh-CN" dirty="0"/>
          </a:p>
          <a:p>
            <a:pPr marL="0" indent="0">
              <a:buNone/>
            </a:pP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4662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2395</TotalTime>
  <Words>340</Words>
  <Application>Microsoft Office PowerPoint</Application>
  <PresentationFormat>宽屏</PresentationFormat>
  <Paragraphs>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huang xiaolin</dc:creator>
  <cp:lastModifiedBy>huang xiaolin</cp:lastModifiedBy>
  <cp:revision>11</cp:revision>
  <dcterms:created xsi:type="dcterms:W3CDTF">2023-01-01T09:31:19Z</dcterms:created>
  <dcterms:modified xsi:type="dcterms:W3CDTF">2023-01-07T11:13:10Z</dcterms:modified>
</cp:coreProperties>
</file>