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6" r:id="rId3"/>
    <p:sldId id="265" r:id="rId4"/>
    <p:sldId id="267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B0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501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49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93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5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22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49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0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11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9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19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A50EF-6C2C-4FCF-9AD0-0A652303F197}" type="datetimeFigureOut">
              <a:rPr lang="zh-CN" altLang="en-US" smtClean="0"/>
              <a:t>2021/3/23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16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3"/>
            <a:ext cx="9022080" cy="533662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The European Union (EU) imposed unilateral sanctions _____ relevant Chinese individuals and entity on March 22, _____ (cite) the so-called human rights _________ (issue) in Xinjiang.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月</a:t>
            </a: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22</a:t>
            </a:r>
            <a:r>
              <a:rPr lang="zh-CN" altLang="en-US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日，欧盟基于谎言和虚假信息，以所谓新疆人权问题为借口对中国有关个人和实体实施单边制裁。</a:t>
            </a:r>
            <a:endParaRPr lang="en-US" altLang="zh-CN" sz="36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4291652" y="2027468"/>
            <a:ext cx="15528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issues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307906" y="735978"/>
            <a:ext cx="10115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on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4852349" y="1382309"/>
            <a:ext cx="13061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citing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747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9064"/>
            <a:ext cx="9144000" cy="4758056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Arial Black" panose="020B0A04020102020204" pitchFamily="34" charset="0"/>
              </a:rPr>
              <a:t>This move, based on nothing ____ lies and disinformation, disregards and distorts facts, grossly interferes in China's internal affairs, flagrantly breaches international law and basic norms ______ (govern) international relations, and ________ (severe) undermines China-EU relations.</a:t>
            </a:r>
            <a:r>
              <a:rPr lang="zh-CN" altLang="en-US" sz="3600" b="1" dirty="0">
                <a:solidFill>
                  <a:srgbClr val="000000"/>
                </a:solidFill>
                <a:latin typeface="Arial Black" panose="020B0A04020102020204" pitchFamily="34" charset="0"/>
              </a:rPr>
              <a:t>欧方此举罔顾事实、颠倒黑白，粗暴干涉中国内政，公然违反国际法和国际关系基本准则，严重损害中欧关系。</a:t>
            </a:r>
            <a:endParaRPr lang="en-US" altLang="zh-CN" sz="36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32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7407277" y="139064"/>
            <a:ext cx="11169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but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6958013" y="3752165"/>
            <a:ext cx="22875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severely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5257005" y="3105834"/>
            <a:ext cx="22875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governing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78770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-8718"/>
            <a:ext cx="9144000" cy="5017598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China firmly __________ (oppose) and strongly condemns this. The Chinese government is firmly determined to safeguard national sovereignty, __________(secure) and development interests.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中方对此表示坚决反对和强烈谴责。中国政府捍卫国家主权、安全、发展利益的决心坚定不移。</a:t>
            </a:r>
            <a:endParaRPr lang="en-US" altLang="zh-CN" sz="3600" b="1" i="0" dirty="0"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B0301B9-5BCF-4B9D-A677-AD284DD0A2C2}"/>
              </a:ext>
            </a:extLst>
          </p:cNvPr>
          <p:cNvSpPr txBox="1"/>
          <p:nvPr/>
        </p:nvSpPr>
        <p:spPr>
          <a:xfrm>
            <a:off x="2646680" y="1763931"/>
            <a:ext cx="17643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security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CC3AB2C-3C40-4976-8A1C-DE1703B6EF93}"/>
              </a:ext>
            </a:extLst>
          </p:cNvPr>
          <p:cNvSpPr txBox="1"/>
          <p:nvPr/>
        </p:nvSpPr>
        <p:spPr>
          <a:xfrm>
            <a:off x="2646680" y="-8718"/>
            <a:ext cx="21709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opposes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844543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-8718"/>
            <a:ext cx="9144000" cy="5271598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Chinese side decides to sanction _____ following ten individuals and four entities on the EU side ______ severely harm China's sovereignty and interests and maliciously spread lies and disinformation.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6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中方决定对欧方严重损害中方主权和利益、恶意传播谎言和虚假信息的</a:t>
            </a:r>
            <a:r>
              <a:rPr lang="en-US" altLang="zh-CN" sz="36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10</a:t>
            </a:r>
            <a:r>
              <a:rPr lang="zh-CN" altLang="en-US" sz="36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名人员和</a:t>
            </a:r>
            <a:r>
              <a:rPr lang="en-US" altLang="zh-CN" sz="36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4</a:t>
            </a:r>
            <a:r>
              <a:rPr lang="zh-CN" altLang="en-US" sz="36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个实体实施制裁</a:t>
            </a:r>
            <a:r>
              <a:rPr lang="en-US" altLang="zh-CN" sz="3600" b="1" i="0" dirty="0"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EC99B96-1B05-4E10-8B87-B01C0FC60A89}"/>
              </a:ext>
            </a:extLst>
          </p:cNvPr>
          <p:cNvSpPr txBox="1"/>
          <p:nvPr/>
        </p:nvSpPr>
        <p:spPr>
          <a:xfrm>
            <a:off x="7244236" y="74268"/>
            <a:ext cx="11277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the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42B566A-9E94-4C85-A472-20F005481B12}"/>
              </a:ext>
            </a:extLst>
          </p:cNvPr>
          <p:cNvSpPr txBox="1"/>
          <p:nvPr/>
        </p:nvSpPr>
        <p:spPr>
          <a:xfrm>
            <a:off x="2403714" y="1091464"/>
            <a:ext cx="14952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that</a:t>
            </a:r>
            <a:endParaRPr lang="zh-CN" altLang="en-US" sz="36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13735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336</TotalTime>
  <Words>257</Words>
  <Application>Microsoft Office PowerPoint</Application>
  <PresentationFormat>全屏显示(4:3)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-apple-system-font</vt:lpstr>
      <vt:lpstr>Arial</vt:lpstr>
      <vt:lpstr>Arial Black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313136018@qq.com</dc:creator>
  <cp:lastModifiedBy>Lenovo</cp:lastModifiedBy>
  <cp:revision>38</cp:revision>
  <dcterms:created xsi:type="dcterms:W3CDTF">2020-09-15T07:29:56Z</dcterms:created>
  <dcterms:modified xsi:type="dcterms:W3CDTF">2021-03-23T12:27:39Z</dcterms:modified>
</cp:coreProperties>
</file>