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7" r:id="rId3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69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1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4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673DB69-B4B1-465B-B4AF-21FBC91F04F0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979EF45-1F00-4B9B-AC04-DE1BB7637A55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CC74F89D-9DC8-4819-A001-FF1FD8F73E80}" type="slidenum">
              <a:rPr lang="en-US" altLang="zh-CN" smtClean="0"/>
            </a:fld>
            <a:endParaRPr lang="en-US" altLang="zh-CN" smtClean="0"/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zh-CN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zh-CN" altLang="en-US" smtClean="0"/>
              <a:t>单击此处编辑母版副标题样式</a:t>
            </a:r>
            <a:endParaRPr lang="en-US" altLang="zh-C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95524-29BD-4E63-9B22-9514125CA04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CFD82C-6C92-4D2E-A540-6092BD3871F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12D5B-4F70-4040-B39B-B32A9BAE913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2E2BD-51D5-40F2-8BDC-5CAA696B89C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2E5FD-B721-4634-8F13-2C1964675E7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468B8-179D-400A-BD66-20141D7AF25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044C5-E589-4CEC-A779-FD806C1F5D0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46886-4CCA-4F0D-92CC-E8C61AD2A1D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D36FDF-3B10-4738-B53B-8F3F779E1B1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54916-58FA-4821-9BD7-4D57033F95D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ADD6B2-B854-4842-B0ED-F0FB2FED627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B7FB62A1-B497-4752-AC0A-DD4AB525DA56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anose="02020404030301010803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anose="02020404030301010803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anose="02020404030301010803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anose="02020404030301010803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anose="02020404030301010803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anose="02020404030301010803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anose="02020404030301010803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anose="02020404030301010803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2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1.wmf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wmf"/><Relationship Id="rId1" Type="http://schemas.openxmlformats.org/officeDocument/2006/relationships/oleObject" Target="../embeddings/oleObject4.bin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wmf"/><Relationship Id="rId1" Type="http://schemas.openxmlformats.org/officeDocument/2006/relationships/oleObject" Target="../embeddings/oleObject5.bin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4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.wmf"/><Relationship Id="rId3" Type="http://schemas.openxmlformats.org/officeDocument/2006/relationships/oleObject" Target="../embeddings/oleObject7.bin"/><Relationship Id="rId2" Type="http://schemas.openxmlformats.org/officeDocument/2006/relationships/image" Target="../media/image6.wmf"/><Relationship Id="rId1" Type="http://schemas.openxmlformats.org/officeDocument/2006/relationships/oleObject" Target="../embeddings/oleObject6.bin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5.v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wmf"/><Relationship Id="rId3" Type="http://schemas.openxmlformats.org/officeDocument/2006/relationships/oleObject" Target="../embeddings/oleObject9.bin"/><Relationship Id="rId2" Type="http://schemas.openxmlformats.org/officeDocument/2006/relationships/image" Target="../media/image8.wmf"/><Relationship Id="rId1" Type="http://schemas.openxmlformats.org/officeDocument/2006/relationships/oleObject" Target="../embeddings/oleObject8.bin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6.v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3.wmf"/><Relationship Id="rId4" Type="http://schemas.openxmlformats.org/officeDocument/2006/relationships/oleObject" Target="../embeddings/oleObject11.bin"/><Relationship Id="rId3" Type="http://schemas.openxmlformats.org/officeDocument/2006/relationships/image" Target="../media/image12.png"/><Relationship Id="rId2" Type="http://schemas.openxmlformats.org/officeDocument/2006/relationships/image" Target="../media/image11.wmf"/><Relationship Id="rId1" Type="http://schemas.openxmlformats.org/officeDocument/2006/relationships/oleObject" Target="../embeddings/oleObject10.bin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7.v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13.bin"/><Relationship Id="rId3" Type="http://schemas.openxmlformats.org/officeDocument/2006/relationships/image" Target="../media/image15.png"/><Relationship Id="rId2" Type="http://schemas.openxmlformats.org/officeDocument/2006/relationships/image" Target="../media/image14.wmf"/><Relationship Id="rId1" Type="http://schemas.openxmlformats.org/officeDocument/2006/relationships/oleObject" Target="../embeddings/oleObject12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8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18.wmf"/><Relationship Id="rId3" Type="http://schemas.openxmlformats.org/officeDocument/2006/relationships/oleObject" Target="../embeddings/oleObject15.bin"/><Relationship Id="rId2" Type="http://schemas.openxmlformats.org/officeDocument/2006/relationships/image" Target="../media/image17.wmf"/><Relationship Id="rId1" Type="http://schemas.openxmlformats.org/officeDocument/2006/relationships/oleObject" Target="../embeddings/oleObject14.bin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9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wmf"/><Relationship Id="rId1" Type="http://schemas.openxmlformats.org/officeDocument/2006/relationships/oleObject" Target="../embeddings/oleObject17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7"/>
          <p:cNvSpPr>
            <a:spLocks noChangeArrowheads="1"/>
          </p:cNvSpPr>
          <p:nvPr/>
        </p:nvSpPr>
        <p:spPr bwMode="auto">
          <a:xfrm>
            <a:off x="1295400" y="1371600"/>
            <a:ext cx="67056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altLang="zh-CN" sz="66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6.3  </a:t>
            </a:r>
            <a:r>
              <a:rPr lang="zh-CN" altLang="en-US" sz="66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平方根</a:t>
            </a:r>
            <a:endParaRPr lang="zh-CN" altLang="en-US" sz="6600" b="1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对象 1"/>
          <p:cNvGraphicFramePr>
            <a:graphicFrameLocks noChangeAspect="1"/>
          </p:cNvGraphicFramePr>
          <p:nvPr/>
        </p:nvGraphicFramePr>
        <p:xfrm>
          <a:off x="304800" y="868363"/>
          <a:ext cx="7316788" cy="1662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5" name="Equation" r:id="rId1" imgW="3187700" imgH="723900" progId="Equation.DSMT4">
                  <p:embed/>
                </p:oleObj>
              </mc:Choice>
              <mc:Fallback>
                <p:oleObj name="Equation" r:id="rId1" imgW="3187700" imgH="723900" progId="Equation.DSMT4">
                  <p:embed/>
                  <p:pic>
                    <p:nvPicPr>
                      <p:cNvPr id="0" name="图片 1639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" y="868363"/>
                        <a:ext cx="7316788" cy="1662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5" name="TextBox 2"/>
          <p:cNvSpPr txBox="1">
            <a:spLocks noChangeArrowheads="1"/>
          </p:cNvSpPr>
          <p:nvPr/>
        </p:nvSpPr>
        <p:spPr bwMode="auto">
          <a:xfrm>
            <a:off x="3657600" y="23813"/>
            <a:ext cx="17335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复 习</a:t>
            </a:r>
            <a:endParaRPr lang="zh-CN" altLang="en-US" sz="4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3076" name="对象 3"/>
          <p:cNvGraphicFramePr>
            <a:graphicFrameLocks noChangeAspect="1"/>
          </p:cNvGraphicFramePr>
          <p:nvPr/>
        </p:nvGraphicFramePr>
        <p:xfrm>
          <a:off x="304800" y="2590800"/>
          <a:ext cx="4608513" cy="1728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6" name="Equation" r:id="rId3" imgW="1930400" imgH="723900" progId="Equation.DSMT4">
                  <p:embed/>
                </p:oleObj>
              </mc:Choice>
              <mc:Fallback>
                <p:oleObj name="Equation" r:id="rId3" imgW="1930400" imgH="723900" progId="Equation.DSMT4">
                  <p:embed/>
                  <p:pic>
                    <p:nvPicPr>
                      <p:cNvPr id="0" name="图片 1639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" y="2590800"/>
                        <a:ext cx="4608513" cy="1728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7" name="对象 4"/>
          <p:cNvGraphicFramePr>
            <a:graphicFrameLocks noChangeAspect="1"/>
          </p:cNvGraphicFramePr>
          <p:nvPr/>
        </p:nvGraphicFramePr>
        <p:xfrm>
          <a:off x="277813" y="4419600"/>
          <a:ext cx="8721725" cy="160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7" name="Equation" r:id="rId5" imgW="4279900" imgH="673100" progId="Equation.DSMT4">
                  <p:embed/>
                </p:oleObj>
              </mc:Choice>
              <mc:Fallback>
                <p:oleObj name="Equation" r:id="rId5" imgW="4279900" imgH="673100" progId="Equation.DSMT4">
                  <p:embed/>
                  <p:pic>
                    <p:nvPicPr>
                      <p:cNvPr id="0" name="图片 163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813" y="4419600"/>
                        <a:ext cx="8721725" cy="160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1"/>
          <p:cNvSpPr txBox="1">
            <a:spLocks noChangeArrowheads="1"/>
          </p:cNvSpPr>
          <p:nvPr/>
        </p:nvSpPr>
        <p:spPr bwMode="auto">
          <a:xfrm>
            <a:off x="457200" y="381000"/>
            <a:ext cx="15621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求值：</a:t>
            </a:r>
            <a:endParaRPr lang="zh-CN" alt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099" name="对象 2"/>
          <p:cNvGraphicFramePr>
            <a:graphicFrameLocks noChangeAspect="1"/>
          </p:cNvGraphicFramePr>
          <p:nvPr/>
        </p:nvGraphicFramePr>
        <p:xfrm>
          <a:off x="762000" y="942975"/>
          <a:ext cx="6248400" cy="1077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3" name="Equation" r:id="rId1" imgW="2578100" imgH="444500" progId="Equation.DSMT4">
                  <p:embed/>
                </p:oleObj>
              </mc:Choice>
              <mc:Fallback>
                <p:oleObj name="Equation" r:id="rId1" imgW="2578100" imgH="444500" progId="Equation.DSMT4">
                  <p:embed/>
                  <p:pic>
                    <p:nvPicPr>
                      <p:cNvPr id="0" name="图片 174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" y="942975"/>
                        <a:ext cx="6248400" cy="1077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8"/>
          <p:cNvSpPr>
            <a:spLocks noChangeArrowheads="1"/>
          </p:cNvSpPr>
          <p:nvPr/>
        </p:nvSpPr>
        <p:spPr bwMode="auto">
          <a:xfrm>
            <a:off x="304800" y="3200400"/>
            <a:ext cx="3276600" cy="1371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123" name="Rectangle 9"/>
          <p:cNvSpPr>
            <a:spLocks noChangeArrowheads="1"/>
          </p:cNvSpPr>
          <p:nvPr/>
        </p:nvSpPr>
        <p:spPr bwMode="auto">
          <a:xfrm>
            <a:off x="533400" y="3962400"/>
            <a:ext cx="457200" cy="685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124" name="TextBox 1"/>
          <p:cNvSpPr txBox="1">
            <a:spLocks noChangeArrowheads="1"/>
          </p:cNvSpPr>
          <p:nvPr/>
        </p:nvSpPr>
        <p:spPr bwMode="auto">
          <a:xfrm>
            <a:off x="3600450" y="9525"/>
            <a:ext cx="17335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探 究</a:t>
            </a:r>
            <a:endParaRPr lang="zh-CN" altLang="en-US" sz="4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125" name="TextBox 2"/>
          <p:cNvSpPr txBox="1">
            <a:spLocks noChangeArrowheads="1"/>
          </p:cNvSpPr>
          <p:nvPr/>
        </p:nvSpPr>
        <p:spPr bwMode="auto">
          <a:xfrm>
            <a:off x="371475" y="728663"/>
            <a:ext cx="15621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解方程</a:t>
            </a:r>
            <a:endParaRPr lang="zh-CN" alt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126" name="对象 3"/>
          <p:cNvGraphicFramePr>
            <a:graphicFrameLocks noChangeAspect="1"/>
          </p:cNvGraphicFramePr>
          <p:nvPr/>
        </p:nvGraphicFramePr>
        <p:xfrm>
          <a:off x="990600" y="1235075"/>
          <a:ext cx="3460750" cy="3930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7" name="Equation" r:id="rId1" imgW="1219200" imgH="1384300" progId="Equation.DSMT4">
                  <p:embed/>
                </p:oleObj>
              </mc:Choice>
              <mc:Fallback>
                <p:oleObj name="Equation" r:id="rId1" imgW="1219200" imgH="1384300" progId="Equation.DSMT4">
                  <p:embed/>
                  <p:pic>
                    <p:nvPicPr>
                      <p:cNvPr id="0" name="图片 184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1235075"/>
                        <a:ext cx="3460750" cy="3930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3010" name="Object 2"/>
          <p:cNvGraphicFramePr>
            <a:graphicFrameLocks noGrp="1" noChangeAspect="1"/>
          </p:cNvGraphicFramePr>
          <p:nvPr>
            <p:ph sz="quarter" idx="4294967295"/>
          </p:nvPr>
        </p:nvGraphicFramePr>
        <p:xfrm>
          <a:off x="960438" y="685800"/>
          <a:ext cx="5810250" cy="3724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4" name="Equation" r:id="rId1" imgW="2476500" imgH="1587500" progId="Equation.DSMT4">
                  <p:embed/>
                </p:oleObj>
              </mc:Choice>
              <mc:Fallback>
                <p:oleObj name="Equation" r:id="rId1" imgW="2476500" imgH="1587500" progId="Equation.DSMT4">
                  <p:embed/>
                  <p:pic>
                    <p:nvPicPr>
                      <p:cNvPr id="0" name="图片 1946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0438" y="685800"/>
                        <a:ext cx="5810250" cy="3724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381000" y="152400"/>
            <a:ext cx="5562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sz="28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2.</a:t>
            </a:r>
            <a:r>
              <a:rPr lang="zh-CN" altLang="en-US" sz="28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快速计算，找规律</a:t>
            </a:r>
            <a:endParaRPr lang="zh-CN" altLang="en-US" sz="2800" b="1" dirty="0" smtClean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graphicFrame>
        <p:nvGraphicFramePr>
          <p:cNvPr id="7172" name="对象 1"/>
          <p:cNvGraphicFramePr>
            <a:graphicFrameLocks noChangeAspect="1"/>
          </p:cNvGraphicFramePr>
          <p:nvPr/>
        </p:nvGraphicFramePr>
        <p:xfrm>
          <a:off x="3657600" y="3962400"/>
          <a:ext cx="5364163" cy="2371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5" name="Equation" r:id="rId3" imgW="1587500" imgH="698500" progId="Equation.DSMT4">
                  <p:embed/>
                </p:oleObj>
              </mc:Choice>
              <mc:Fallback>
                <p:oleObj name="Equation" r:id="rId3" imgW="1587500" imgH="698500" progId="Equation.DSMT4">
                  <p:embed/>
                  <p:pic>
                    <p:nvPicPr>
                      <p:cNvPr id="0" name="图片 1946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3962400"/>
                        <a:ext cx="5364163" cy="2371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-685800" y="44783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aphicFrame>
        <p:nvGraphicFramePr>
          <p:cNvPr id="8195" name="对象 1"/>
          <p:cNvGraphicFramePr>
            <a:graphicFrameLocks noChangeAspect="1"/>
          </p:cNvGraphicFramePr>
          <p:nvPr/>
        </p:nvGraphicFramePr>
        <p:xfrm>
          <a:off x="228600" y="152400"/>
          <a:ext cx="5321300" cy="297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8" name="Equation" r:id="rId1" imgW="1955800" imgH="1092200" progId="Equation.DSMT4">
                  <p:embed/>
                </p:oleObj>
              </mc:Choice>
              <mc:Fallback>
                <p:oleObj name="Equation" r:id="rId1" imgW="1955800" imgH="1092200" progId="Equation.DSMT4">
                  <p:embed/>
                  <p:pic>
                    <p:nvPicPr>
                      <p:cNvPr id="0" name="图片 2048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" y="152400"/>
                        <a:ext cx="5321300" cy="297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6" name="对象 2"/>
          <p:cNvGraphicFramePr>
            <a:graphicFrameLocks noChangeAspect="1"/>
          </p:cNvGraphicFramePr>
          <p:nvPr/>
        </p:nvGraphicFramePr>
        <p:xfrm>
          <a:off x="304800" y="3259138"/>
          <a:ext cx="6719888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9" name="Equation" r:id="rId3" imgW="2870200" imgH="520700" progId="Equation.DSMT4">
                  <p:embed/>
                </p:oleObj>
              </mc:Choice>
              <mc:Fallback>
                <p:oleObj name="Equation" r:id="rId3" imgW="2870200" imgH="520700" progId="Equation.DSMT4">
                  <p:embed/>
                  <p:pic>
                    <p:nvPicPr>
                      <p:cNvPr id="0" name="图片 2048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" y="3259138"/>
                        <a:ext cx="6719888" cy="1219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197" name="Picture 19" descr="菁优网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4705350"/>
            <a:ext cx="56451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4437063" y="2509838"/>
            <a:ext cx="3635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4286250" y="881063"/>
            <a:ext cx="6635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4270375" y="1695450"/>
            <a:ext cx="6635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-a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2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对象 1"/>
          <p:cNvGraphicFramePr>
            <a:graphicFrameLocks noChangeAspect="1"/>
          </p:cNvGraphicFramePr>
          <p:nvPr/>
        </p:nvGraphicFramePr>
        <p:xfrm>
          <a:off x="255588" y="96838"/>
          <a:ext cx="8618537" cy="1865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2" name="Equation" r:id="rId1" imgW="3467100" imgH="749300" progId="Equation.DSMT4">
                  <p:embed/>
                </p:oleObj>
              </mc:Choice>
              <mc:Fallback>
                <p:oleObj name="Equation" r:id="rId1" imgW="3467100" imgH="749300" progId="Equation.DSMT4">
                  <p:embed/>
                  <p:pic>
                    <p:nvPicPr>
                      <p:cNvPr id="0" name="图片 215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588" y="96838"/>
                        <a:ext cx="8618537" cy="1865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219" name="Picture 2" descr="菁优网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2057400"/>
            <a:ext cx="672782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762000" y="2895600"/>
          <a:ext cx="7862888" cy="312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3" name="Equation" r:id="rId4" imgW="2844800" imgH="1130300" progId="Equation.DSMT4">
                  <p:embed/>
                </p:oleObj>
              </mc:Choice>
              <mc:Fallback>
                <p:oleObj name="Equation" r:id="rId4" imgW="2844800" imgH="1130300" progId="Equation.DSMT4">
                  <p:embed/>
                  <p:pic>
                    <p:nvPicPr>
                      <p:cNvPr id="0" name="图片 215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" y="2895600"/>
                        <a:ext cx="7862888" cy="3124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2" name="对象 2"/>
          <p:cNvGraphicFramePr>
            <a:graphicFrameLocks noChangeAspect="1"/>
          </p:cNvGraphicFramePr>
          <p:nvPr/>
        </p:nvGraphicFramePr>
        <p:xfrm>
          <a:off x="152400" y="228600"/>
          <a:ext cx="8650288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6" name="Equation" r:id="rId1" imgW="3479800" imgH="520700" progId="Equation.DSMT4">
                  <p:embed/>
                </p:oleObj>
              </mc:Choice>
              <mc:Fallback>
                <p:oleObj name="Equation" r:id="rId1" imgW="3479800" imgH="520700" progId="Equation.DSMT4">
                  <p:embed/>
                  <p:pic>
                    <p:nvPicPr>
                      <p:cNvPr id="0" name="图片 225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228600"/>
                        <a:ext cx="8650288" cy="1295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43" name="Picture 8" descr="菁优网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676400"/>
            <a:ext cx="6756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457200" y="2590800"/>
          <a:ext cx="7864475" cy="2492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7" name="Equation" r:id="rId4" imgW="2844800" imgH="901700" progId="Equation.DSMT4">
                  <p:embed/>
                </p:oleObj>
              </mc:Choice>
              <mc:Fallback>
                <p:oleObj name="Equation" r:id="rId4" imgW="2844800" imgH="901700" progId="Equation.DSMT4">
                  <p:embed/>
                  <p:pic>
                    <p:nvPicPr>
                      <p:cNvPr id="0" name="图片 225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2590800"/>
                        <a:ext cx="7864475" cy="2492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323850" y="333375"/>
            <a:ext cx="57721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sz="28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3.</a:t>
            </a:r>
            <a:r>
              <a:rPr lang="zh-CN" altLang="en-US" sz="28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快速计算，找规律</a:t>
            </a:r>
            <a:endParaRPr lang="zh-CN" altLang="en-US" sz="2800" b="1" dirty="0" smtClean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graphicFrame>
        <p:nvGraphicFramePr>
          <p:cNvPr id="11267" name="对象 1"/>
          <p:cNvGraphicFramePr>
            <a:graphicFrameLocks noChangeAspect="1"/>
          </p:cNvGraphicFramePr>
          <p:nvPr/>
        </p:nvGraphicFramePr>
        <p:xfrm>
          <a:off x="762000" y="990600"/>
          <a:ext cx="3803650" cy="403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3" name="Equation" r:id="rId1" imgW="1435100" imgH="1524000" progId="Equation.DSMT4">
                  <p:embed/>
                </p:oleObj>
              </mc:Choice>
              <mc:Fallback>
                <p:oleObj name="Equation" r:id="rId1" imgW="1435100" imgH="1524000" progId="Equation.DSMT4">
                  <p:embed/>
                  <p:pic>
                    <p:nvPicPr>
                      <p:cNvPr id="0" name="图片 235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" y="990600"/>
                        <a:ext cx="3803650" cy="4038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3027363" y="1076325"/>
            <a:ext cx="365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3027363" y="1838325"/>
            <a:ext cx="365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3448050" y="4448175"/>
            <a:ext cx="3635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3209925" y="2514600"/>
          <a:ext cx="330200" cy="881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4" name="Equation" r:id="rId3" imgW="152400" imgH="405765" progId="Equation.DSMT4">
                  <p:embed/>
                </p:oleObj>
              </mc:Choice>
              <mc:Fallback>
                <p:oleObj name="Equation" r:id="rId3" imgW="152400" imgH="405765" progId="Equation.DSMT4">
                  <p:embed/>
                  <p:pic>
                    <p:nvPicPr>
                      <p:cNvPr id="0" name="图片 2356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9925" y="2514600"/>
                        <a:ext cx="330200" cy="881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041650" y="3771900"/>
            <a:ext cx="365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5029200" y="1838325"/>
          <a:ext cx="3535363" cy="4578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5" name="Equation" r:id="rId5" imgW="1333500" imgH="1727200" progId="Equation.DSMT4">
                  <p:embed/>
                </p:oleObj>
              </mc:Choice>
              <mc:Fallback>
                <p:oleObj name="Equation" r:id="rId5" imgW="1333500" imgH="1727200" progId="Equation.DSMT4">
                  <p:embed/>
                  <p:pic>
                    <p:nvPicPr>
                      <p:cNvPr id="0" name="图片 2356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9200" y="1838325"/>
                        <a:ext cx="3535363" cy="4578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  <p:bldP spid="1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2133600" y="76200"/>
            <a:ext cx="4419600" cy="76944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4400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拓展应用</a:t>
            </a:r>
            <a:endParaRPr lang="zh-CN" altLang="en-US" sz="4400" b="1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graphicFrame>
        <p:nvGraphicFramePr>
          <p:cNvPr id="12291" name="对象 1"/>
          <p:cNvGraphicFramePr>
            <a:graphicFrameLocks noChangeAspect="1"/>
          </p:cNvGraphicFramePr>
          <p:nvPr/>
        </p:nvGraphicFramePr>
        <p:xfrm>
          <a:off x="381000" y="990600"/>
          <a:ext cx="8534400" cy="460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1" name="Equation" r:id="rId1" imgW="3251200" imgH="1752600" progId="Equation.DSMT4">
                  <p:embed/>
                </p:oleObj>
              </mc:Choice>
              <mc:Fallback>
                <p:oleObj name="Equation" r:id="rId1" imgW="3251200" imgH="1752600" progId="Equation.DSMT4">
                  <p:embed/>
                  <p:pic>
                    <p:nvPicPr>
                      <p:cNvPr id="0" name="图片 2458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" y="990600"/>
                        <a:ext cx="8534400" cy="4600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米纸 2 设计模板">
  <a:themeElements>
    <a:clrScheme name="暗香扑面">
      <a:dk1>
        <a:sysClr val="windowText" lastClr="000000"/>
      </a:dk1>
      <a:lt1>
        <a:sysClr val="window" lastClr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AFB591"/>
      </a:accent3>
      <a:accent4>
        <a:srgbClr val="B9945B"/>
      </a:accent4>
      <a:accent5>
        <a:srgbClr val="85ADBC"/>
      </a:accent5>
      <a:accent6>
        <a:srgbClr val="E5B440"/>
      </a:accent6>
      <a:hlink>
        <a:srgbClr val="00D5D5"/>
      </a:hlink>
      <a:folHlink>
        <a:srgbClr val="DD00DD"/>
      </a:folHlink>
    </a:clrScheme>
    <a:fontScheme name="Default Design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674517"/>
        </a:dk1>
        <a:lt1>
          <a:srgbClr val="F6E8D6"/>
        </a:lt1>
        <a:dk2>
          <a:srgbClr val="4D4D4D"/>
        </a:dk2>
        <a:lt2>
          <a:srgbClr val="EAC99E"/>
        </a:lt2>
        <a:accent1>
          <a:srgbClr val="FAF3EA"/>
        </a:accent1>
        <a:accent2>
          <a:srgbClr val="D9988D"/>
        </a:accent2>
        <a:accent3>
          <a:srgbClr val="FAF2E8"/>
        </a:accent3>
        <a:accent4>
          <a:srgbClr val="573A12"/>
        </a:accent4>
        <a:accent5>
          <a:srgbClr val="FCF8F3"/>
        </a:accent5>
        <a:accent6>
          <a:srgbClr val="C4897F"/>
        </a:accent6>
        <a:hlink>
          <a:srgbClr val="D6964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43458"/>
        </a:dk1>
        <a:lt1>
          <a:srgbClr val="F6E8D6"/>
        </a:lt1>
        <a:dk2>
          <a:srgbClr val="545490"/>
        </a:dk2>
        <a:lt2>
          <a:srgbClr val="EAC99E"/>
        </a:lt2>
        <a:accent1>
          <a:srgbClr val="FAF3EA"/>
        </a:accent1>
        <a:accent2>
          <a:srgbClr val="9F9FBF"/>
        </a:accent2>
        <a:accent3>
          <a:srgbClr val="FAF2E8"/>
        </a:accent3>
        <a:accent4>
          <a:srgbClr val="2B2B4A"/>
        </a:accent4>
        <a:accent5>
          <a:srgbClr val="FCF8F3"/>
        </a:accent5>
        <a:accent6>
          <a:srgbClr val="9090AD"/>
        </a:accent6>
        <a:hlink>
          <a:srgbClr val="D3A219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EAEAEA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AEAEAE"/>
        </a:accent6>
        <a:hlink>
          <a:srgbClr val="4D4D4D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2E402A"/>
        </a:dk1>
        <a:lt1>
          <a:srgbClr val="F6E8D6"/>
        </a:lt1>
        <a:dk2>
          <a:srgbClr val="5A7C52"/>
        </a:dk2>
        <a:lt2>
          <a:srgbClr val="EAC99E"/>
        </a:lt2>
        <a:accent1>
          <a:srgbClr val="FAF3EA"/>
        </a:accent1>
        <a:accent2>
          <a:srgbClr val="9FBFA2"/>
        </a:accent2>
        <a:accent3>
          <a:srgbClr val="FAF2E8"/>
        </a:accent3>
        <a:accent4>
          <a:srgbClr val="263522"/>
        </a:accent4>
        <a:accent5>
          <a:srgbClr val="FCF8F3"/>
        </a:accent5>
        <a:accent6>
          <a:srgbClr val="90AD92"/>
        </a:accent6>
        <a:hlink>
          <a:srgbClr val="D3A219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0</TotalTime>
  <Words>59</Words>
  <Application>WPS 演示</Application>
  <PresentationFormat>全屏显示(4:3)</PresentationFormat>
  <Paragraphs>30</Paragraphs>
  <Slides>10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17</vt:i4>
      </vt:variant>
      <vt:variant>
        <vt:lpstr>幻灯片标题</vt:lpstr>
      </vt:variant>
      <vt:variant>
        <vt:i4>10</vt:i4>
      </vt:variant>
    </vt:vector>
  </HeadingPairs>
  <TitlesOfParts>
    <vt:vector size="37" baseType="lpstr">
      <vt:lpstr>Arial</vt:lpstr>
      <vt:lpstr>宋体</vt:lpstr>
      <vt:lpstr>Wingdings</vt:lpstr>
      <vt:lpstr>Garamond</vt:lpstr>
      <vt:lpstr>Times New Roman</vt:lpstr>
      <vt:lpstr>隶书</vt:lpstr>
      <vt:lpstr>微软雅黑</vt:lpstr>
      <vt:lpstr>Arial Unicode MS</vt:lpstr>
      <vt:lpstr>Calibri</vt:lpstr>
      <vt:lpstr>米纸 2 设计模板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zaj</dc:creator>
  <cp:lastModifiedBy>车车～</cp:lastModifiedBy>
  <cp:revision>5</cp:revision>
  <dcterms:created xsi:type="dcterms:W3CDTF">2016-03-16T00:14:00Z</dcterms:created>
  <dcterms:modified xsi:type="dcterms:W3CDTF">2022-06-27T06:32:32Z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TC100690492052</vt:lpwstr>
  </property>
  <property fmtid="{D5CDD505-2E9C-101B-9397-08002B2CF9AE}" pid="3" name="KSOProductBuildVer">
    <vt:lpwstr>2052-11.1.0.10314</vt:lpwstr>
  </property>
</Properties>
</file>