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7" r:id="rId2"/>
  </p:sldMasterIdLst>
  <p:notesMasterIdLst>
    <p:notesMasterId r:id="rId6"/>
  </p:notesMasterIdLst>
  <p:sldIdLst>
    <p:sldId id="256" r:id="rId3"/>
    <p:sldId id="267" r:id="rId4"/>
    <p:sldId id="266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03C435-94E9-4AE0-9B7D-ED3AB5ACF71F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E48E97-0BDB-4693-8C7E-31DC21345F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2945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218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6347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1165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4552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557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38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761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556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947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2167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5541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78236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3402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34197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图片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94015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0102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2704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2252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86755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17956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2082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6076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91111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5894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6051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45643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1565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077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549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8214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B3BB705-2E87-40E0-982D-06870B96F6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4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第</a:t>
            </a:r>
            <a:r>
              <a:rPr lang="en-US" altLang="zh-CN" sz="44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4</a:t>
            </a:r>
            <a:r>
              <a:rPr lang="zh-CN" altLang="en-US" sz="44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课作业讲评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717CEF35-E786-4840-BDB0-8EC163D8FE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79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204716"/>
            <a:ext cx="9144000" cy="6653284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P33-6(1)</a:t>
            </a:r>
            <a:r>
              <a:rPr lang="zh-CN" altLang="en-US" b="1" dirty="0">
                <a:solidFill>
                  <a:srgbClr val="CC33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情景一中的小军</a:t>
            </a:r>
            <a:r>
              <a:rPr lang="zh-CN" altLang="en-US" b="1" dirty="0">
                <a:solidFill>
                  <a:srgbClr val="0000FF"/>
                </a:solidFill>
                <a:highlight>
                  <a:srgbClr val="FFFF00"/>
                </a:highlight>
                <a:latin typeface="华文中宋" panose="02010600040101010101" pitchFamily="2" charset="-122"/>
                <a:ea typeface="华文中宋" panose="02010600040101010101" pitchFamily="2" charset="-122"/>
              </a:rPr>
              <a:t>为什么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苦恼？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5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①因为朋友和友谊是人生宝贵的财富，如果交往的需要得不到满足，就会导致心灵的孤独和精神的寂寞。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小军不懂得与他人交往，这种需求得不到满足，所以会苦恼。</a:t>
            </a:r>
            <a:endParaRPr lang="en-US" altLang="zh-CN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简要说明</a:t>
            </a:r>
            <a:r>
              <a:rPr lang="zh-CN" altLang="en-US" b="1" dirty="0">
                <a:solidFill>
                  <a:srgbClr val="CC3399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上述情景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带给我们什么</a:t>
            </a:r>
            <a:r>
              <a:rPr lang="zh-CN" altLang="en-US" b="1" dirty="0">
                <a:solidFill>
                  <a:srgbClr val="0000FF"/>
                </a:solidFill>
                <a:highlight>
                  <a:srgbClr val="FFFF00"/>
                </a:highlight>
                <a:latin typeface="华文中宋" panose="02010600040101010101" pitchFamily="2" charset="-122"/>
                <a:ea typeface="华文中宋" panose="02010600040101010101" pitchFamily="2" charset="-122"/>
              </a:rPr>
              <a:t>启示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小军的改变说明了朋友的重要性。</a:t>
            </a:r>
            <a:endParaRPr lang="en-US" altLang="zh-CN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朋友对一个人的影响很大，我们的言谈举止、兴趣爱好甚至性格都或多或少地受到朋友的影响。朋友，见证了我们一起走过的成长历程，我们需要真诚友善的朋友。朋友丰富了我们的生活经验，友谊让我们更深刻地体悟生命的美好。</a:t>
            </a:r>
            <a:r>
              <a:rPr lang="en-US" altLang="zh-CN" b="1" dirty="0">
                <a:solidFill>
                  <a:srgbClr val="00B050"/>
                </a:solidFill>
              </a:rPr>
              <a:t>P41-43</a:t>
            </a:r>
            <a:endParaRPr lang="zh-CN" altLang="en-US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b="1" dirty="0">
                <a:highlight>
                  <a:srgbClr val="FFFF00"/>
                </a:highlight>
                <a:latin typeface="华文中宋" panose="02010600040101010101" pitchFamily="2" charset="-122"/>
                <a:ea typeface="华文中宋" panose="02010600040101010101" pitchFamily="2" charset="-122"/>
              </a:rPr>
              <a:t>因此我们要积极地建立友谊，学会与人交往，享受交往的快乐。</a:t>
            </a:r>
            <a:endParaRPr lang="en-US" altLang="zh-CN" b="1" dirty="0">
              <a:highlight>
                <a:srgbClr val="FFFF00"/>
              </a:highligh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请写出两句有关友谊能够带给我们力量的诗句或名言警句。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ts val="270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答：浮云游子意，落日故人情。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----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李白</a:t>
            </a:r>
            <a:endParaRPr lang="en-US" altLang="zh-CN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ts val="270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海内存知己，天涯若比邻。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----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杜甫</a:t>
            </a:r>
          </a:p>
        </p:txBody>
      </p:sp>
    </p:spTree>
    <p:extLst>
      <p:ext uri="{BB962C8B-B14F-4D97-AF65-F5344CB8AC3E}">
        <p14:creationId xmlns:p14="http://schemas.microsoft.com/office/powerpoint/2010/main" val="2867553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204716"/>
            <a:ext cx="9144000" cy="6653284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P35-6(1)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填一填：交友的</a:t>
            </a:r>
            <a:r>
              <a:rPr lang="zh-CN" altLang="en-US" b="1" dirty="0">
                <a:solidFill>
                  <a:srgbClr val="0000FF"/>
                </a:solidFill>
                <a:highlight>
                  <a:srgbClr val="FFFF00"/>
                </a:highlight>
                <a:latin typeface="华文中宋" panose="02010600040101010101" pitchFamily="2" charset="-122"/>
                <a:ea typeface="华文中宋" panose="02010600040101010101" pitchFamily="2" charset="-122"/>
              </a:rPr>
              <a:t>益处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是：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①朋友对一个人的影响很大，我们的言谈举止、兴趣爱好甚至性格都或多或少地受到朋友的影响。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②朋友，见证了我们一起走过的成长历程，我们需要真诚友善的朋友。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③朋友丰富了我们的生活经验，友谊让我们更深刻地体悟生命的美好。</a:t>
            </a:r>
            <a:r>
              <a:rPr lang="en-US" altLang="zh-CN" b="1" dirty="0">
                <a:solidFill>
                  <a:srgbClr val="00B050"/>
                </a:solidFill>
              </a:rPr>
              <a:t>P41-43</a:t>
            </a:r>
            <a:endParaRPr lang="zh-CN" altLang="en-US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辨一辨：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①④⑥正确，②③⑤错误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想一想：小宁在交友过程中应该坚持哪些原则？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答：①诚实守信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②平等尊重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③宽容理解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④遵纪守法</a:t>
            </a:r>
          </a:p>
        </p:txBody>
      </p:sp>
    </p:spTree>
    <p:extLst>
      <p:ext uri="{BB962C8B-B14F-4D97-AF65-F5344CB8AC3E}">
        <p14:creationId xmlns:p14="http://schemas.microsoft.com/office/powerpoint/2010/main" val="1105843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水滴">
  <a:themeElements>
    <a:clrScheme name="水滴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TM04033925[[fn=水滴]]</Template>
  <TotalTime>398</TotalTime>
  <Words>341</Words>
  <Application>Microsoft Office PowerPoint</Application>
  <PresentationFormat>全屏显示(4:3)</PresentationFormat>
  <Paragraphs>22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</vt:i4>
      </vt:variant>
    </vt:vector>
  </HeadingPairs>
  <TitlesOfParts>
    <vt:vector size="13" baseType="lpstr">
      <vt:lpstr>等线</vt:lpstr>
      <vt:lpstr>华文琥珀</vt:lpstr>
      <vt:lpstr>华文中宋</vt:lpstr>
      <vt:lpstr>楷体</vt:lpstr>
      <vt:lpstr>Arial</vt:lpstr>
      <vt:lpstr>Calibri</vt:lpstr>
      <vt:lpstr>Calibri Light</vt:lpstr>
      <vt:lpstr>Tw Cen MT</vt:lpstr>
      <vt:lpstr>水滴</vt:lpstr>
      <vt:lpstr>Office 主题</vt:lpstr>
      <vt:lpstr>第4课作业讲评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第1-2课作业讲评</dc:title>
  <dc:creator>cheng yao</dc:creator>
  <cp:lastModifiedBy>cheng yao</cp:lastModifiedBy>
  <cp:revision>38</cp:revision>
  <dcterms:created xsi:type="dcterms:W3CDTF">2020-09-25T05:25:23Z</dcterms:created>
  <dcterms:modified xsi:type="dcterms:W3CDTF">2021-01-21T00:59:54Z</dcterms:modified>
</cp:coreProperties>
</file>