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83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8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327547"/>
            <a:ext cx="9144000" cy="5241046"/>
          </a:xfrm>
        </p:spPr>
        <p:txBody>
          <a:bodyPr>
            <a:noAutofit/>
          </a:bodyPr>
          <a:lstStyle/>
          <a:p>
            <a:pPr marL="0" indent="0" algn="just">
              <a:lnSpc>
                <a:spcPts val="27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P70-6(1)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你希望生活在什么班集体？请用三个词来描绘。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团结合作、积极向上、亲密无间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……</a:t>
            </a:r>
          </a:p>
          <a:p>
            <a:pPr marL="0" indent="0" algn="just">
              <a:lnSpc>
                <a:spcPts val="27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请说出你对现在的班集体最满意的一点。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答：积极向上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你觉得现在的班集体与你以上中的美好班集体相比，还有哪些需要改进之处？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①每个同学要增强规则意识，营造良好的班级氛围。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②同学之间要相互尊重，平等相待。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7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③每个同学要增强责任意识，学会关心他人和社会。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P79-82</a:t>
            </a:r>
          </a:p>
        </p:txBody>
      </p:sp>
    </p:spTree>
    <p:extLst>
      <p:ext uri="{BB962C8B-B14F-4D97-AF65-F5344CB8AC3E}">
        <p14:creationId xmlns:p14="http://schemas.microsoft.com/office/powerpoint/2010/main" val="367294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55674"/>
            <a:ext cx="9144000" cy="976394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P72-6(1)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小明为什么犹豫了？</a:t>
            </a:r>
            <a:r>
              <a:rPr lang="en-US" altLang="zh-CN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2800" b="1" dirty="0">
              <a:solidFill>
                <a:srgbClr val="00B05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0" y="1495565"/>
            <a:ext cx="9144000" cy="803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请你帮帮他，告诉他应该如何做。</a:t>
            </a:r>
            <a:r>
              <a:rPr lang="en-US" altLang="zh-CN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endParaRPr lang="zh-CN" altLang="en-US" sz="2800" b="1" dirty="0">
              <a:solidFill>
                <a:srgbClr val="00B05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330068" y="2429302"/>
            <a:ext cx="8434316" cy="416670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小明应该告诉小姨自己的情况，并表示歉意，先到学校上课。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因为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当个人利益与集体利益发生时，应把集体利益放在个人利益之上，坚持集体主义，反对只顾自己、不顾他人的极端个人主义。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P64-65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作为学生，集体荣誉是我们共同的利益和荣誉，需要我们悉心呵护，要自觉维护集体的荣誉和利益，服从集体安排，个人利益服从集体利益，积极主动地为集体建设作贡献。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P68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330068" y="920720"/>
            <a:ext cx="8434316" cy="635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因为小明既想要见小姨一面，又怕影响集体荣誉。</a:t>
            </a:r>
          </a:p>
        </p:txBody>
      </p:sp>
    </p:spTree>
    <p:extLst>
      <p:ext uri="{BB962C8B-B14F-4D97-AF65-F5344CB8AC3E}">
        <p14:creationId xmlns:p14="http://schemas.microsoft.com/office/powerpoint/2010/main" val="280973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2018</TotalTime>
  <Words>256</Words>
  <Application>Microsoft Office PowerPoint</Application>
  <PresentationFormat>全屏显示(4:3)</PresentationFormat>
  <Paragraphs>16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华文细黑</vt:lpstr>
      <vt:lpstr>华文中宋</vt:lpstr>
      <vt:lpstr>幼圆</vt:lpstr>
      <vt:lpstr>Arial</vt:lpstr>
      <vt:lpstr>Calibri</vt:lpstr>
      <vt:lpstr>Calibri Light</vt:lpstr>
      <vt:lpstr>Office 主题</vt:lpstr>
      <vt:lpstr>第8课作业讲评</vt:lpstr>
      <vt:lpstr>PowerPoint 演示文稿</vt:lpstr>
      <vt:lpstr>P72-6(1) 小明为什么犹豫了？3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97</cp:revision>
  <dcterms:created xsi:type="dcterms:W3CDTF">2016-10-16T10:14:16Z</dcterms:created>
  <dcterms:modified xsi:type="dcterms:W3CDTF">2021-07-09T07:27:52Z</dcterms:modified>
</cp:coreProperties>
</file>