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3"/>
    <p:sldId id="286" r:id="rId4"/>
    <p:sldId id="257" r:id="rId5"/>
    <p:sldId id="276" r:id="rId6"/>
    <p:sldId id="260" r:id="rId7"/>
    <p:sldId id="258" r:id="rId8"/>
    <p:sldId id="287" r:id="rId10"/>
    <p:sldId id="266" r:id="rId11"/>
    <p:sldId id="267" r:id="rId12"/>
    <p:sldId id="261" r:id="rId13"/>
    <p:sldId id="288" r:id="rId14"/>
    <p:sldId id="291" r:id="rId15"/>
    <p:sldId id="277" r:id="rId1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CC66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909" autoAdjust="0"/>
    <p:restoredTop sz="94660"/>
  </p:normalViewPr>
  <p:slideViewPr>
    <p:cSldViewPr>
      <p:cViewPr varScale="1">
        <p:scale>
          <a:sx n="64" d="100"/>
          <a:sy n="64" d="100"/>
        </p:scale>
        <p:origin x="-1480" y="-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4D1B1-23BF-4737-A284-46C5FA650BA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6B0798-F2AB-415F-873E-8F9B6EBDCB78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B5286-848C-47E2-B69F-7CD460E2E8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1D5EF3-1667-47E8-A974-3C3910F45C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D118F7-B4F6-4E23-9AF2-84CA6B39588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EF9B27-91DE-49A7-A5AA-77F771466B1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86C1A2-6CB9-4B91-B9C9-912B0291709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5B5EFA-78FD-41C2-B81F-3CE082C51EB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95E034-0C52-4BB9-A236-FF5CA02E014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76419-1795-4CC2-BA27-905206C0E73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031AC3-FC51-4089-A46E-AAC28717A5A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53E08BDE-84C8-4FC1-80AF-DFFB4E35050E}" type="slidenum">
              <a:rPr lang="en-US" altLang="zh-CN"/>
            </a:fld>
            <a:endParaRPr lang="en-US" altLang="zh-CN"/>
          </a:p>
        </p:txBody>
      </p:sp>
      <p:pic>
        <p:nvPicPr>
          <p:cNvPr id="1031" name="Picture 7" descr="33"/>
          <p:cNvPicPr>
            <a:picLocks noChangeAspect="1" noChangeArrowheads="1"/>
          </p:cNvPicPr>
          <p:nvPr userDrawn="1"/>
        </p:nvPicPr>
        <p:blipFill>
          <a:blip r:embed="rId1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2.png"/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14.png"/><Relationship Id="rId10" Type="http://schemas.openxmlformats.org/officeDocument/2006/relationships/image" Target="../media/image13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8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28160" t="23219" r="31262" b="19071"/>
          <a:stretch>
            <a:fillRect/>
          </a:stretch>
        </p:blipFill>
        <p:spPr>
          <a:xfrm>
            <a:off x="1229995" y="488950"/>
            <a:ext cx="6892925" cy="55143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25025" t="38657" r="23529" b="42201"/>
          <a:stretch>
            <a:fillRect/>
          </a:stretch>
        </p:blipFill>
        <p:spPr>
          <a:xfrm>
            <a:off x="2256790" y="2479675"/>
            <a:ext cx="5598795" cy="11715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" y="0"/>
            <a:ext cx="8686800" cy="681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7000" y="1524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228600"/>
            <a:ext cx="2514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1000" y="3810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95800" y="62484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600" y="1981200"/>
            <a:ext cx="2362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9" name="Picture 1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48400" y="1981200"/>
            <a:ext cx="2590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581400" y="2209800"/>
            <a:ext cx="2362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61" name="Picture 17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4800" y="4152900"/>
            <a:ext cx="23622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62" name="Picture 18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724400" y="5181600"/>
            <a:ext cx="2743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63" name="Picture 19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219200" y="6019800"/>
            <a:ext cx="2667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7" name="Picture 17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38100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18" name="Picture 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447800"/>
            <a:ext cx="8077200" cy="524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19" name="Picture 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5181600"/>
            <a:ext cx="3505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20" name="Picture 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3600" y="5791200"/>
            <a:ext cx="2590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27818" t="38746" r="28340" b="45667"/>
          <a:stretch>
            <a:fillRect/>
          </a:stretch>
        </p:blipFill>
        <p:spPr>
          <a:xfrm>
            <a:off x="1339850" y="2209800"/>
            <a:ext cx="6463665" cy="12928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17311" t="9496" r="17771" b="11058"/>
          <a:stretch>
            <a:fillRect/>
          </a:stretch>
        </p:blipFill>
        <p:spPr>
          <a:xfrm>
            <a:off x="493395" y="363220"/>
            <a:ext cx="8022590" cy="552259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17011" t="7482" r="17319" b="10304"/>
          <a:stretch>
            <a:fillRect/>
          </a:stretch>
        </p:blipFill>
        <p:spPr>
          <a:xfrm>
            <a:off x="517525" y="415290"/>
            <a:ext cx="8109585" cy="571119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30863" t="37050" r="30871" b="41895"/>
          <a:stretch>
            <a:fillRect/>
          </a:stretch>
        </p:blipFill>
        <p:spPr>
          <a:xfrm>
            <a:off x="2400935" y="2430145"/>
            <a:ext cx="4341495" cy="134366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17892" t="8368" r="17656" b="11027"/>
          <a:stretch>
            <a:fillRect/>
          </a:stretch>
        </p:blipFill>
        <p:spPr>
          <a:xfrm>
            <a:off x="650240" y="573405"/>
            <a:ext cx="7565390" cy="532193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22676" t="38624" r="22676" b="44626"/>
          <a:stretch>
            <a:fillRect/>
          </a:stretch>
        </p:blipFill>
        <p:spPr>
          <a:xfrm>
            <a:off x="1531620" y="2291715"/>
            <a:ext cx="6131560" cy="105727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20409" t="12160" r="21261" b="20213"/>
          <a:stretch>
            <a:fillRect/>
          </a:stretch>
        </p:blipFill>
        <p:spPr>
          <a:xfrm>
            <a:off x="708025" y="488950"/>
            <a:ext cx="7567930" cy="493585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20374" t="26191" r="21850" b="10471"/>
          <a:stretch>
            <a:fillRect/>
          </a:stretch>
        </p:blipFill>
        <p:spPr>
          <a:xfrm>
            <a:off x="847725" y="1235075"/>
            <a:ext cx="7359015" cy="453834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33400" y="10668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全屏显示(4:3)</PresentationFormat>
  <Paragraphs>0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0" baseType="lpstr">
      <vt:lpstr>Arial</vt:lpstr>
      <vt:lpstr>宋体</vt:lpstr>
      <vt:lpstr>Wingdings</vt:lpstr>
      <vt:lpstr>微软雅黑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23</cp:revision>
  <cp:lastPrinted>2113-01-01T00:00:00Z</cp:lastPrinted>
  <dcterms:created xsi:type="dcterms:W3CDTF">2113-01-01T00:00:00Z</dcterms:created>
  <dcterms:modified xsi:type="dcterms:W3CDTF">2023-01-10T07:13:37Z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2052-11.8.2.8361</vt:lpwstr>
  </property>
</Properties>
</file>