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4B58-6D42-43A7-B045-A10AB4A80360}" type="datetimeFigureOut">
              <a:rPr lang="zh-CN" altLang="en-US" smtClean="0"/>
              <a:t>2016/2/11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6ECD0-9039-47D1-BCDC-B409497386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611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4B58-6D42-43A7-B045-A10AB4A80360}" type="datetimeFigureOut">
              <a:rPr lang="zh-CN" altLang="en-US" smtClean="0"/>
              <a:t>2016/2/11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6ECD0-9039-47D1-BCDC-B409497386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4206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4B58-6D42-43A7-B045-A10AB4A80360}" type="datetimeFigureOut">
              <a:rPr lang="zh-CN" altLang="en-US" smtClean="0"/>
              <a:t>2016/2/11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6ECD0-9039-47D1-BCDC-B409497386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7207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4B58-6D42-43A7-B045-A10AB4A80360}" type="datetimeFigureOut">
              <a:rPr lang="zh-CN" altLang="en-US" smtClean="0"/>
              <a:t>2016/2/11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6ECD0-9039-47D1-BCDC-B409497386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4804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4B58-6D42-43A7-B045-A10AB4A80360}" type="datetimeFigureOut">
              <a:rPr lang="zh-CN" altLang="en-US" smtClean="0"/>
              <a:t>2016/2/11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6ECD0-9039-47D1-BCDC-B409497386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139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4B58-6D42-43A7-B045-A10AB4A80360}" type="datetimeFigureOut">
              <a:rPr lang="zh-CN" altLang="en-US" smtClean="0"/>
              <a:t>2016/2/11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6ECD0-9039-47D1-BCDC-B409497386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826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4B58-6D42-43A7-B045-A10AB4A80360}" type="datetimeFigureOut">
              <a:rPr lang="zh-CN" altLang="en-US" smtClean="0"/>
              <a:t>2016/2/11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6ECD0-9039-47D1-BCDC-B409497386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341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4B58-6D42-43A7-B045-A10AB4A80360}" type="datetimeFigureOut">
              <a:rPr lang="zh-CN" altLang="en-US" smtClean="0"/>
              <a:t>2016/2/11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6ECD0-9039-47D1-BCDC-B409497386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659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4B58-6D42-43A7-B045-A10AB4A80360}" type="datetimeFigureOut">
              <a:rPr lang="zh-CN" altLang="en-US" smtClean="0"/>
              <a:t>2016/2/11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6ECD0-9039-47D1-BCDC-B409497386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737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4B58-6D42-43A7-B045-A10AB4A80360}" type="datetimeFigureOut">
              <a:rPr lang="zh-CN" altLang="en-US" smtClean="0"/>
              <a:t>2016/2/11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6ECD0-9039-47D1-BCDC-B409497386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151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74B58-6D42-43A7-B045-A10AB4A80360}" type="datetimeFigureOut">
              <a:rPr lang="zh-CN" altLang="en-US" smtClean="0"/>
              <a:t>2016/2/11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6ECD0-9039-47D1-BCDC-B409497386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548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F74B58-6D42-43A7-B045-A10AB4A80360}" type="datetimeFigureOut">
              <a:rPr lang="zh-CN" altLang="en-US" smtClean="0"/>
              <a:t>2016/2/11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6ECD0-9039-47D1-BCDC-B409497386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373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26" Type="http://schemas.openxmlformats.org/officeDocument/2006/relationships/image" Target="../media/image23.png"/><Relationship Id="rId3" Type="http://schemas.openxmlformats.org/officeDocument/2006/relationships/audio" Target="../media/media2.wma"/><Relationship Id="rId21" Type="http://schemas.openxmlformats.org/officeDocument/2006/relationships/image" Target="../media/image18.png"/><Relationship Id="rId34" Type="http://schemas.openxmlformats.org/officeDocument/2006/relationships/image" Target="../media/image31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5" Type="http://schemas.openxmlformats.org/officeDocument/2006/relationships/image" Target="../media/image22.png"/><Relationship Id="rId33" Type="http://schemas.openxmlformats.org/officeDocument/2006/relationships/image" Target="../media/image30.png"/><Relationship Id="rId38" Type="http://schemas.openxmlformats.org/officeDocument/2006/relationships/image" Target="../media/image1.png"/><Relationship Id="rId2" Type="http://schemas.microsoft.com/office/2007/relationships/media" Target="../media/media2.wma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29" Type="http://schemas.openxmlformats.org/officeDocument/2006/relationships/image" Target="../media/image26.png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24" Type="http://schemas.openxmlformats.org/officeDocument/2006/relationships/image" Target="../media/image21.png"/><Relationship Id="rId32" Type="http://schemas.openxmlformats.org/officeDocument/2006/relationships/image" Target="../media/image29.png"/><Relationship Id="rId37" Type="http://schemas.openxmlformats.org/officeDocument/2006/relationships/image" Target="../media/image34.png"/><Relationship Id="rId5" Type="http://schemas.openxmlformats.org/officeDocument/2006/relationships/image" Target="../media/image2.jpg"/><Relationship Id="rId15" Type="http://schemas.openxmlformats.org/officeDocument/2006/relationships/image" Target="../media/image12.png"/><Relationship Id="rId23" Type="http://schemas.openxmlformats.org/officeDocument/2006/relationships/image" Target="../media/image20.png"/><Relationship Id="rId28" Type="http://schemas.openxmlformats.org/officeDocument/2006/relationships/image" Target="../media/image25.png"/><Relationship Id="rId36" Type="http://schemas.openxmlformats.org/officeDocument/2006/relationships/image" Target="../media/image33.png"/><Relationship Id="rId10" Type="http://schemas.openxmlformats.org/officeDocument/2006/relationships/image" Target="../media/image7.png"/><Relationship Id="rId19" Type="http://schemas.openxmlformats.org/officeDocument/2006/relationships/image" Target="../media/image16.png"/><Relationship Id="rId31" Type="http://schemas.openxmlformats.org/officeDocument/2006/relationships/image" Target="../media/image28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6.png"/><Relationship Id="rId14" Type="http://schemas.openxmlformats.org/officeDocument/2006/relationships/image" Target="../media/image11.png"/><Relationship Id="rId22" Type="http://schemas.openxmlformats.org/officeDocument/2006/relationships/image" Target="../media/image19.png"/><Relationship Id="rId27" Type="http://schemas.openxmlformats.org/officeDocument/2006/relationships/image" Target="../media/image24.png"/><Relationship Id="rId30" Type="http://schemas.openxmlformats.org/officeDocument/2006/relationships/image" Target="../media/image27.png"/><Relationship Id="rId35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39909" y="349631"/>
            <a:ext cx="9144000" cy="2387600"/>
          </a:xfrm>
        </p:spPr>
        <p:txBody>
          <a:bodyPr>
            <a:normAutofit/>
          </a:bodyPr>
          <a:lstStyle/>
          <a:p>
            <a:r>
              <a:rPr lang="zh-CN" altLang="en-US" sz="7200" dirty="0" smtClean="0">
                <a:solidFill>
                  <a:srgbClr val="FF0000"/>
                </a:solidFill>
              </a:rPr>
              <a:t>无机化学</a:t>
            </a:r>
            <a:endParaRPr lang="zh-CN" altLang="en-US" sz="7200" dirty="0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 smtClean="0"/>
              <a:t>元素化合物价类二维图微课集</a:t>
            </a:r>
            <a:endParaRPr lang="en-US" altLang="zh-CN" sz="4400" dirty="0" smtClean="0"/>
          </a:p>
          <a:p>
            <a:r>
              <a:rPr lang="zh-CN" altLang="en-US" sz="4400" dirty="0">
                <a:solidFill>
                  <a:srgbClr val="C00000"/>
                </a:solidFill>
              </a:rPr>
              <a:t>中大</a:t>
            </a:r>
            <a:r>
              <a:rPr lang="zh-CN" altLang="en-US" sz="4400" dirty="0" smtClean="0">
                <a:solidFill>
                  <a:srgbClr val="C00000"/>
                </a:solidFill>
              </a:rPr>
              <a:t>附中  张伟</a:t>
            </a:r>
            <a:endParaRPr lang="zh-CN" altLang="en-US" sz="4400" dirty="0">
              <a:solidFill>
                <a:srgbClr val="C00000"/>
              </a:solidFill>
            </a:endParaRPr>
          </a:p>
        </p:txBody>
      </p:sp>
      <p:pic>
        <p:nvPicPr>
          <p:cNvPr id="4" name="音频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916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47"/>
    </mc:Choice>
    <mc:Fallback>
      <p:transition spd="slow" advTm="67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57" y="225725"/>
            <a:ext cx="5537915" cy="3572297"/>
          </a:xfr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98" y="3676195"/>
            <a:ext cx="1616275" cy="33829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572" y="3958803"/>
            <a:ext cx="1841799" cy="57634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02" y="4530207"/>
            <a:ext cx="2568499" cy="32576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13" y="5027729"/>
            <a:ext cx="2794020" cy="463582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406" y="3747569"/>
            <a:ext cx="2547460" cy="70113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07" y="5963283"/>
            <a:ext cx="3057136" cy="8144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162" y="5690456"/>
            <a:ext cx="1845614" cy="321494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236" y="5118845"/>
            <a:ext cx="2226644" cy="57154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560" y="6165831"/>
            <a:ext cx="2571952" cy="38103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2081" y="138375"/>
            <a:ext cx="1861232" cy="41360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147" y="632416"/>
            <a:ext cx="1970715" cy="401442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0105" y="1216972"/>
            <a:ext cx="2749271" cy="42577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147" y="2399290"/>
            <a:ext cx="2749267" cy="364947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367" y="1810110"/>
            <a:ext cx="3515654" cy="450101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634" y="820611"/>
            <a:ext cx="1933575" cy="295275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3159" y="434869"/>
            <a:ext cx="1924050" cy="295275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1220" y="1740996"/>
            <a:ext cx="1562100" cy="323850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5691" y="1278036"/>
            <a:ext cx="2809875" cy="352425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733" y="3382738"/>
            <a:ext cx="2914650" cy="30480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564" y="3820660"/>
            <a:ext cx="2286000" cy="314325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564" y="4280442"/>
            <a:ext cx="2695575" cy="28575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564" y="4711649"/>
            <a:ext cx="2143125" cy="257175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0070" y="6415212"/>
            <a:ext cx="2362200" cy="381000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3752" y="5473636"/>
            <a:ext cx="2562225" cy="295275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094" y="5829252"/>
            <a:ext cx="2324100" cy="304800"/>
          </a:xfrm>
          <a:prstGeom prst="rect">
            <a:avLst/>
          </a:prstGeom>
        </p:spPr>
      </p:pic>
      <p:cxnSp>
        <p:nvCxnSpPr>
          <p:cNvPr id="3" name="直接箭头连接符 2"/>
          <p:cNvCxnSpPr/>
          <p:nvPr/>
        </p:nvCxnSpPr>
        <p:spPr>
          <a:xfrm flipV="1">
            <a:off x="1308682" y="1435415"/>
            <a:ext cx="674664" cy="114446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/>
          <p:nvPr/>
        </p:nvCxnSpPr>
        <p:spPr>
          <a:xfrm flipV="1">
            <a:off x="1449128" y="1927647"/>
            <a:ext cx="954888" cy="88861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直接箭头连接符 34"/>
          <p:cNvCxnSpPr/>
          <p:nvPr/>
        </p:nvCxnSpPr>
        <p:spPr>
          <a:xfrm flipV="1">
            <a:off x="1444948" y="1771628"/>
            <a:ext cx="1973467" cy="86612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直接箭头连接符 36"/>
          <p:cNvCxnSpPr/>
          <p:nvPr/>
        </p:nvCxnSpPr>
        <p:spPr>
          <a:xfrm flipV="1">
            <a:off x="1308682" y="1353316"/>
            <a:ext cx="3539671" cy="122656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9" name="图片 38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17" y="5418811"/>
            <a:ext cx="2017207" cy="476111"/>
          </a:xfrm>
          <a:prstGeom prst="rect">
            <a:avLst/>
          </a:prstGeom>
        </p:spPr>
      </p:pic>
      <p:cxnSp>
        <p:nvCxnSpPr>
          <p:cNvPr id="40" name="直接箭头连接符 39"/>
          <p:cNvCxnSpPr/>
          <p:nvPr/>
        </p:nvCxnSpPr>
        <p:spPr>
          <a:xfrm flipH="1">
            <a:off x="1308682" y="1542837"/>
            <a:ext cx="714252" cy="110470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5" name="图片 44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236" y="4584129"/>
            <a:ext cx="3095868" cy="500102"/>
          </a:xfrm>
          <a:prstGeom prst="rect">
            <a:avLst/>
          </a:prstGeom>
        </p:spPr>
      </p:pic>
      <p:cxnSp>
        <p:nvCxnSpPr>
          <p:cNvPr id="46" name="直接箭头连接符 45"/>
          <p:cNvCxnSpPr/>
          <p:nvPr/>
        </p:nvCxnSpPr>
        <p:spPr>
          <a:xfrm flipH="1">
            <a:off x="2661073" y="1413494"/>
            <a:ext cx="35173" cy="51794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直接箭头连接符 49"/>
          <p:cNvCxnSpPr/>
          <p:nvPr/>
        </p:nvCxnSpPr>
        <p:spPr>
          <a:xfrm>
            <a:off x="2606998" y="1435415"/>
            <a:ext cx="811417" cy="3366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直接箭头连接符 52"/>
          <p:cNvCxnSpPr/>
          <p:nvPr/>
        </p:nvCxnSpPr>
        <p:spPr>
          <a:xfrm flipV="1">
            <a:off x="2590624" y="1296948"/>
            <a:ext cx="2257729" cy="3092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直接箭头连接符 54"/>
          <p:cNvCxnSpPr/>
          <p:nvPr/>
        </p:nvCxnSpPr>
        <p:spPr>
          <a:xfrm>
            <a:off x="2528667" y="1530130"/>
            <a:ext cx="2256602" cy="13283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直接箭头连接符 57"/>
          <p:cNvCxnSpPr/>
          <p:nvPr/>
        </p:nvCxnSpPr>
        <p:spPr>
          <a:xfrm flipV="1">
            <a:off x="1926572" y="1327868"/>
            <a:ext cx="0" cy="60889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直接箭头连接符 61"/>
          <p:cNvCxnSpPr/>
          <p:nvPr/>
        </p:nvCxnSpPr>
        <p:spPr>
          <a:xfrm flipV="1">
            <a:off x="2563308" y="1672467"/>
            <a:ext cx="761454" cy="28346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直接箭头连接符 64"/>
          <p:cNvCxnSpPr/>
          <p:nvPr/>
        </p:nvCxnSpPr>
        <p:spPr>
          <a:xfrm flipV="1">
            <a:off x="2452578" y="1702366"/>
            <a:ext cx="2305331" cy="27728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直接箭头连接符 66"/>
          <p:cNvCxnSpPr/>
          <p:nvPr/>
        </p:nvCxnSpPr>
        <p:spPr>
          <a:xfrm flipV="1">
            <a:off x="2641827" y="1217684"/>
            <a:ext cx="2213139" cy="624129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直接箭头连接符 68"/>
          <p:cNvCxnSpPr/>
          <p:nvPr/>
        </p:nvCxnSpPr>
        <p:spPr>
          <a:xfrm flipV="1">
            <a:off x="3719488" y="1388919"/>
            <a:ext cx="1148111" cy="8040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4" name="图片 73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3159" y="26534"/>
            <a:ext cx="1876425" cy="295275"/>
          </a:xfrm>
          <a:prstGeom prst="rect">
            <a:avLst/>
          </a:prstGeom>
        </p:spPr>
      </p:pic>
      <p:cxnSp>
        <p:nvCxnSpPr>
          <p:cNvPr id="75" name="直接箭头连接符 74"/>
          <p:cNvCxnSpPr/>
          <p:nvPr/>
        </p:nvCxnSpPr>
        <p:spPr>
          <a:xfrm flipV="1">
            <a:off x="3871888" y="1587779"/>
            <a:ext cx="948210" cy="3394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直接箭头连接符 76"/>
          <p:cNvCxnSpPr/>
          <p:nvPr/>
        </p:nvCxnSpPr>
        <p:spPr>
          <a:xfrm>
            <a:off x="3771614" y="1688415"/>
            <a:ext cx="976953" cy="31003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直接箭头连接符 81"/>
          <p:cNvCxnSpPr/>
          <p:nvPr/>
        </p:nvCxnSpPr>
        <p:spPr>
          <a:xfrm flipH="1">
            <a:off x="1507841" y="1405889"/>
            <a:ext cx="3182704" cy="140009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5" name="图片 84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2558" y="1996133"/>
            <a:ext cx="2533650" cy="466725"/>
          </a:xfrm>
          <a:prstGeom prst="rect">
            <a:avLst/>
          </a:prstGeom>
        </p:spPr>
      </p:pic>
      <p:cxnSp>
        <p:nvCxnSpPr>
          <p:cNvPr id="86" name="直接箭头连接符 85"/>
          <p:cNvCxnSpPr/>
          <p:nvPr/>
        </p:nvCxnSpPr>
        <p:spPr>
          <a:xfrm flipH="1">
            <a:off x="3871888" y="1230476"/>
            <a:ext cx="948210" cy="37427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9" name="图片 88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859" y="2832057"/>
            <a:ext cx="3181350" cy="466725"/>
          </a:xfrm>
          <a:prstGeom prst="rect">
            <a:avLst/>
          </a:prstGeom>
        </p:spPr>
      </p:pic>
      <p:cxnSp>
        <p:nvCxnSpPr>
          <p:cNvPr id="90" name="直接箭头连接符 89"/>
          <p:cNvCxnSpPr/>
          <p:nvPr/>
        </p:nvCxnSpPr>
        <p:spPr>
          <a:xfrm flipH="1">
            <a:off x="3888373" y="1526360"/>
            <a:ext cx="858320" cy="6805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箭头连接符 94"/>
          <p:cNvCxnSpPr/>
          <p:nvPr/>
        </p:nvCxnSpPr>
        <p:spPr>
          <a:xfrm flipH="1" flipV="1">
            <a:off x="5533809" y="1167720"/>
            <a:ext cx="9332" cy="57392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箭头连接符 98"/>
          <p:cNvCxnSpPr/>
          <p:nvPr/>
        </p:nvCxnSpPr>
        <p:spPr>
          <a:xfrm>
            <a:off x="5668139" y="1570689"/>
            <a:ext cx="4085" cy="52450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" name="图片 101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920" y="5126170"/>
            <a:ext cx="3200400" cy="266700"/>
          </a:xfrm>
          <a:prstGeom prst="rect">
            <a:avLst/>
          </a:prstGeom>
        </p:spPr>
      </p:pic>
      <p:pic>
        <p:nvPicPr>
          <p:cNvPr id="103" name="图片 102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862" y="6134052"/>
            <a:ext cx="3486150" cy="238125"/>
          </a:xfrm>
          <a:prstGeom prst="rect">
            <a:avLst/>
          </a:prstGeom>
        </p:spPr>
      </p:pic>
      <p:cxnSp>
        <p:nvCxnSpPr>
          <p:cNvPr id="104" name="直接箭头连接符 103"/>
          <p:cNvCxnSpPr/>
          <p:nvPr/>
        </p:nvCxnSpPr>
        <p:spPr>
          <a:xfrm flipH="1" flipV="1">
            <a:off x="3771614" y="1696731"/>
            <a:ext cx="958134" cy="31869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箭头连接符 106"/>
          <p:cNvCxnSpPr/>
          <p:nvPr/>
        </p:nvCxnSpPr>
        <p:spPr>
          <a:xfrm flipV="1">
            <a:off x="4673474" y="1156165"/>
            <a:ext cx="5259" cy="93902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直接箭头连接符 109"/>
          <p:cNvCxnSpPr/>
          <p:nvPr/>
        </p:nvCxnSpPr>
        <p:spPr>
          <a:xfrm flipV="1">
            <a:off x="5336669" y="1642744"/>
            <a:ext cx="2628" cy="41522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5" name="音频 11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778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9373"/>
    </mc:Choice>
    <mc:Fallback>
      <p:transition spd="slow" advTm="4593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" decel="100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decel="100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" decel="100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" decel="100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" decel="100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" decel="100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" decel="100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" decel="100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" decel="100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" decel="100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2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100" decel="100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1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2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100" decel="100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2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100" decel="100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00" decel="100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6" fill="hold">
                      <p:stCondLst>
                        <p:cond delay="indefinite"/>
                      </p:stCondLst>
                      <p:childTnLst>
                        <p:par>
                          <p:cTn id="327" fill="hold">
                            <p:stCondLst>
                              <p:cond delay="0"/>
                            </p:stCondLst>
                            <p:childTnLst>
                              <p:par>
                                <p:cTn id="3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4" fill="hold">
                      <p:stCondLst>
                        <p:cond delay="indefinite"/>
                      </p:stCondLst>
                      <p:childTnLst>
                        <p:par>
                          <p:cTn id="345" fill="hold">
                            <p:stCondLst>
                              <p:cond delay="0"/>
                            </p:stCondLst>
                            <p:childTnLst>
                              <p:par>
                                <p:cTn id="3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0" fill="hold">
                      <p:stCondLst>
                        <p:cond delay="indefinite"/>
                      </p:stCondLst>
                      <p:childTnLst>
                        <p:par>
                          <p:cTn id="351" fill="hold">
                            <p:stCondLst>
                              <p:cond delay="0"/>
                            </p:stCondLst>
                            <p:childTnLst>
                              <p:par>
                                <p:cTn id="352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4"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100" decel="100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3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7" fill="hold">
                      <p:stCondLst>
                        <p:cond delay="indefinite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>
                      <p:stCondLst>
                        <p:cond delay="indefinite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9" fill="hold">
                      <p:stCondLst>
                        <p:cond delay="indefinite"/>
                      </p:stCondLst>
                      <p:childTnLst>
                        <p:par>
                          <p:cTn id="390" fill="hold">
                            <p:stCondLst>
                              <p:cond delay="0"/>
                            </p:stCondLst>
                            <p:childTnLst>
                              <p:par>
                                <p:cTn id="39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6" fill="hold">
                      <p:stCondLst>
                        <p:cond delay="indefinite"/>
                      </p:stCondLst>
                      <p:childTnLst>
                        <p:par>
                          <p:cTn id="397" fill="hold">
                            <p:stCondLst>
                              <p:cond delay="0"/>
                            </p:stCondLst>
                            <p:childTnLst>
                              <p:par>
                                <p:cTn id="3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2" fill="hold">
                      <p:stCondLst>
                        <p:cond delay="indefinite"/>
                      </p:stCondLst>
                      <p:childTnLst>
                        <p:par>
                          <p:cTn id="403" fill="hold">
                            <p:stCondLst>
                              <p:cond delay="0"/>
                            </p:stCondLst>
                            <p:childTnLst>
                              <p:par>
                                <p:cTn id="4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8" fill="hold">
                      <p:stCondLst>
                        <p:cond delay="indefinite"/>
                      </p:stCondLst>
                      <p:childTnLst>
                        <p:par>
                          <p:cTn id="409" fill="hold">
                            <p:stCondLst>
                              <p:cond delay="0"/>
                            </p:stCondLst>
                            <p:childTnLst>
                              <p:par>
                                <p:cTn id="41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1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5" fill="hold">
                      <p:stCondLst>
                        <p:cond delay="indefinite"/>
                      </p:stCondLst>
                      <p:childTnLst>
                        <p:par>
                          <p:cTn id="416" fill="hold">
                            <p:stCondLst>
                              <p:cond delay="0"/>
                            </p:stCondLst>
                            <p:childTnLst>
                              <p:par>
                                <p:cTn id="4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1" fill="hold">
                      <p:stCondLst>
                        <p:cond delay="indefinite"/>
                      </p:stCondLst>
                      <p:childTnLst>
                        <p:par>
                          <p:cTn id="422" fill="hold">
                            <p:stCondLst>
                              <p:cond delay="0"/>
                            </p:stCondLst>
                            <p:childTnLst>
                              <p:par>
                                <p:cTn id="4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1" fill="hold">
                      <p:stCondLst>
                        <p:cond delay="indefinite"/>
                      </p:stCondLst>
                      <p:childTnLst>
                        <p:par>
                          <p:cTn id="432" fill="hold">
                            <p:stCondLst>
                              <p:cond delay="0"/>
                            </p:stCondLst>
                            <p:childTnLst>
                              <p:par>
                                <p:cTn id="43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4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8" fill="hold">
                      <p:stCondLst>
                        <p:cond delay="indefinite"/>
                      </p:stCondLst>
                      <p:childTnLst>
                        <p:par>
                          <p:cTn id="439" fill="hold">
                            <p:stCondLst>
                              <p:cond delay="0"/>
                            </p:stCondLst>
                            <p:childTnLst>
                              <p:par>
                                <p:cTn id="4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4" fill="hold">
                      <p:stCondLst>
                        <p:cond delay="indefinite"/>
                      </p:stCondLst>
                      <p:childTnLst>
                        <p:par>
                          <p:cTn id="445" fill="hold">
                            <p:stCondLst>
                              <p:cond delay="0"/>
                            </p:stCondLst>
                            <p:childTnLst>
                              <p:par>
                                <p:cTn id="4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0" fill="hold">
                      <p:stCondLst>
                        <p:cond delay="indefinite"/>
                      </p:stCondLst>
                      <p:childTnLst>
                        <p:par>
                          <p:cTn id="451" fill="hold">
                            <p:stCondLst>
                              <p:cond delay="0"/>
                            </p:stCondLst>
                            <p:childTnLst>
                              <p:par>
                                <p:cTn id="45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3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3" fill="hold">
                      <p:stCondLst>
                        <p:cond delay="indefinite"/>
                      </p:stCondLst>
                      <p:childTnLst>
                        <p:par>
                          <p:cTn id="464" fill="hold">
                            <p:stCondLst>
                              <p:cond delay="0"/>
                            </p:stCondLst>
                            <p:childTnLst>
                              <p:par>
                                <p:cTn id="4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9" fill="hold">
                      <p:stCondLst>
                        <p:cond delay="indefinite"/>
                      </p:stCondLst>
                      <p:childTnLst>
                        <p:par>
                          <p:cTn id="470" fill="hold">
                            <p:stCondLst>
                              <p:cond delay="0"/>
                            </p:stCondLst>
                            <p:childTnLst>
                              <p:par>
                                <p:cTn id="47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2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6" fill="hold">
                      <p:stCondLst>
                        <p:cond delay="indefinite"/>
                      </p:stCondLst>
                      <p:childTnLst>
                        <p:par>
                          <p:cTn id="477" fill="hold">
                            <p:stCondLst>
                              <p:cond delay="0"/>
                            </p:stCondLst>
                            <p:childTnLst>
                              <p:par>
                                <p:cTn id="4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2" fill="hold">
                      <p:stCondLst>
                        <p:cond delay="indefinite"/>
                      </p:stCondLst>
                      <p:childTnLst>
                        <p:par>
                          <p:cTn id="483" fill="hold">
                            <p:stCondLst>
                              <p:cond delay="0"/>
                            </p:stCondLst>
                            <p:childTnLst>
                              <p:par>
                                <p:cTn id="4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8" fill="hold">
                      <p:stCondLst>
                        <p:cond delay="indefinite"/>
                      </p:stCondLst>
                      <p:childTnLst>
                        <p:par>
                          <p:cTn id="489" fill="hold">
                            <p:stCondLst>
                              <p:cond delay="0"/>
                            </p:stCondLst>
                            <p:childTnLst>
                              <p:par>
                                <p:cTn id="49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1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5" fill="hold">
                      <p:stCondLst>
                        <p:cond delay="indefinite"/>
                      </p:stCondLst>
                      <p:childTnLst>
                        <p:par>
                          <p:cTn id="496" fill="hold">
                            <p:stCondLst>
                              <p:cond delay="0"/>
                            </p:stCondLst>
                            <p:childTnLst>
                              <p:par>
                                <p:cTn id="4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1" fill="hold">
                      <p:stCondLst>
                        <p:cond delay="indefinite"/>
                      </p:stCondLst>
                      <p:childTnLst>
                        <p:par>
                          <p:cTn id="502" fill="hold">
                            <p:stCondLst>
                              <p:cond delay="0"/>
                            </p:stCondLst>
                            <p:childTnLst>
                              <p:par>
                                <p:cTn id="5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5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8" fill="hold">
                      <p:stCondLst>
                        <p:cond delay="indefinite"/>
                      </p:stCondLst>
                      <p:childTnLst>
                        <p:par>
                          <p:cTn id="519" fill="hold">
                            <p:stCondLst>
                              <p:cond delay="0"/>
                            </p:stCondLst>
                            <p:childTnLst>
                              <p:par>
                                <p:cTn id="52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1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2" dur="2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2|4|7.5|1.2|4|7.3|0.9|1.6|16|1.4|4.5|5.3|16.9|1|12.5|7.1|10.7|0.9|3.2|3.3|1|1.3|5|8.7|3.7|11.2|0.9|2.3|6.5|1.1|2.8|3.2|0.8|2.8|2.2|1|2.6|4.5|1|1|5.3|0.9|4.1|3.7|1.1|4.2|5|1|7.3|6|12.1|5|1.1|6.3|6.4|1.7|4.6|8.6|1.6|5.7|7.7|1.3|2.9|14.6|1|3.7|14.2|1.1|6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16</Words>
  <Application>Microsoft Office PowerPoint</Application>
  <PresentationFormat>宽屏</PresentationFormat>
  <Paragraphs>3</Paragraphs>
  <Slides>2</Slides>
  <Notes>0</Notes>
  <HiddenSlides>0</HiddenSlides>
  <MMClips>2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7" baseType="lpstr">
      <vt:lpstr>宋体</vt:lpstr>
      <vt:lpstr>Arial</vt:lpstr>
      <vt:lpstr>Calibri</vt:lpstr>
      <vt:lpstr>Calibri Light</vt:lpstr>
      <vt:lpstr>Office 主题</vt:lpstr>
      <vt:lpstr>无机化学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无机化学</dc:title>
  <dc:creator>oscarfox</dc:creator>
  <cp:lastModifiedBy>oscarfox</cp:lastModifiedBy>
  <cp:revision>9</cp:revision>
  <dcterms:created xsi:type="dcterms:W3CDTF">2016-02-11T13:51:03Z</dcterms:created>
  <dcterms:modified xsi:type="dcterms:W3CDTF">2016-02-11T15:16:11Z</dcterms:modified>
</cp:coreProperties>
</file>