
<file path=[Content_Types].xml><?xml version="1.0" encoding="utf-8"?>
<Types xmlns="http://schemas.openxmlformats.org/package/2006/content-types">
  <Default Extension="jpeg" ContentType="image/jpeg"/>
  <Default Extension="wav" ContentType="audio/x-wav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1" r:id="rId3"/>
    <p:sldMasterId id="2147483673" r:id="rId4"/>
    <p:sldMasterId id="2147483687" r:id="rId5"/>
    <p:sldMasterId id="2147483700" r:id="rId6"/>
  </p:sldMasterIdLst>
  <p:notesMasterIdLst>
    <p:notesMasterId r:id="rId35"/>
  </p:notesMasterIdLst>
  <p:sldIdLst>
    <p:sldId id="256" r:id="rId7"/>
    <p:sldId id="295" r:id="rId8"/>
    <p:sldId id="296" r:id="rId9"/>
    <p:sldId id="299" r:id="rId10"/>
    <p:sldId id="297" r:id="rId11"/>
    <p:sldId id="298" r:id="rId12"/>
    <p:sldId id="294" r:id="rId13"/>
    <p:sldId id="259" r:id="rId14"/>
    <p:sldId id="267" r:id="rId15"/>
    <p:sldId id="300" r:id="rId16"/>
    <p:sldId id="328" r:id="rId17"/>
    <p:sldId id="302" r:id="rId18"/>
    <p:sldId id="303" r:id="rId19"/>
    <p:sldId id="304" r:id="rId20"/>
    <p:sldId id="270" r:id="rId21"/>
    <p:sldId id="271" r:id="rId22"/>
    <p:sldId id="307" r:id="rId23"/>
    <p:sldId id="308" r:id="rId24"/>
    <p:sldId id="309" r:id="rId25"/>
    <p:sldId id="310" r:id="rId26"/>
    <p:sldId id="305" r:id="rId27"/>
    <p:sldId id="306" r:id="rId28"/>
    <p:sldId id="313" r:id="rId29"/>
    <p:sldId id="314" r:id="rId30"/>
    <p:sldId id="316" r:id="rId31"/>
    <p:sldId id="317" r:id="rId32"/>
    <p:sldId id="318" r:id="rId33"/>
    <p:sldId id="319" r:id="rId34"/>
    <p:sldId id="320" r:id="rId36"/>
    <p:sldId id="321" r:id="rId37"/>
    <p:sldId id="311" r:id="rId38"/>
    <p:sldId id="312" r:id="rId39"/>
    <p:sldId id="315" r:id="rId40"/>
  </p:sldIdLst>
  <p:sldSz cx="9144000" cy="6858000" type="screen4x3"/>
  <p:notesSz cx="6858000" cy="9144000"/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33CC"/>
    <a:srgbClr val="FF0000"/>
    <a:srgbClr val="99FF33"/>
    <a:srgbClr val="66CCFF"/>
    <a:srgbClr val="6666FF"/>
    <a:srgbClr val="66FF66"/>
    <a:srgbClr val="FF00FF"/>
    <a:srgbClr val="FF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 showGuides="1">
      <p:cViewPr varScale="1">
        <p:scale>
          <a:sx n="75" d="100"/>
          <a:sy n="75" d="100"/>
        </p:scale>
        <p:origin x="-300" y="-96"/>
      </p:cViewPr>
      <p:guideLst>
        <p:guide orient="horz" pos="215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3.xml"/><Relationship Id="rId8" Type="http://schemas.openxmlformats.org/officeDocument/2006/relationships/slide" Target="slides/slide2.xml"/><Relationship Id="rId7" Type="http://schemas.openxmlformats.org/officeDocument/2006/relationships/slide" Target="slides/slide1.xml"/><Relationship Id="rId6" Type="http://schemas.openxmlformats.org/officeDocument/2006/relationships/slideMaster" Target="slideMasters/slideMaster5.xml"/><Relationship Id="rId5" Type="http://schemas.openxmlformats.org/officeDocument/2006/relationships/slideMaster" Target="slideMasters/slideMaster4.xml"/><Relationship Id="rId43" Type="http://schemas.openxmlformats.org/officeDocument/2006/relationships/tableStyles" Target="tableStyles.xml"/><Relationship Id="rId42" Type="http://schemas.openxmlformats.org/officeDocument/2006/relationships/viewProps" Target="viewProps.xml"/><Relationship Id="rId41" Type="http://schemas.openxmlformats.org/officeDocument/2006/relationships/presProps" Target="presProps.xml"/><Relationship Id="rId40" Type="http://schemas.openxmlformats.org/officeDocument/2006/relationships/slide" Target="slides/slide33.xml"/><Relationship Id="rId4" Type="http://schemas.openxmlformats.org/officeDocument/2006/relationships/slideMaster" Target="slideMasters/slideMaster3.xml"/><Relationship Id="rId39" Type="http://schemas.openxmlformats.org/officeDocument/2006/relationships/slide" Target="slides/slide32.xml"/><Relationship Id="rId38" Type="http://schemas.openxmlformats.org/officeDocument/2006/relationships/slide" Target="slides/slide31.xml"/><Relationship Id="rId37" Type="http://schemas.openxmlformats.org/officeDocument/2006/relationships/slide" Target="slides/slide30.xml"/><Relationship Id="rId36" Type="http://schemas.openxmlformats.org/officeDocument/2006/relationships/slide" Target="slides/slide29.xml"/><Relationship Id="rId35" Type="http://schemas.openxmlformats.org/officeDocument/2006/relationships/notesMaster" Target="notesMasters/notesMaster1.xml"/><Relationship Id="rId34" Type="http://schemas.openxmlformats.org/officeDocument/2006/relationships/slide" Target="slides/slide28.xml"/><Relationship Id="rId33" Type="http://schemas.openxmlformats.org/officeDocument/2006/relationships/slide" Target="slides/slide27.xml"/><Relationship Id="rId32" Type="http://schemas.openxmlformats.org/officeDocument/2006/relationships/slide" Target="slides/slide26.xml"/><Relationship Id="rId31" Type="http://schemas.openxmlformats.org/officeDocument/2006/relationships/slide" Target="slides/slide25.xml"/><Relationship Id="rId30" Type="http://schemas.openxmlformats.org/officeDocument/2006/relationships/slide" Target="slides/slide24.xml"/><Relationship Id="rId3" Type="http://schemas.openxmlformats.org/officeDocument/2006/relationships/slideMaster" Target="slideMasters/slideMaster2.xml"/><Relationship Id="rId29" Type="http://schemas.openxmlformats.org/officeDocument/2006/relationships/slide" Target="slides/slide23.xml"/><Relationship Id="rId28" Type="http://schemas.openxmlformats.org/officeDocument/2006/relationships/slide" Target="slides/slide22.xml"/><Relationship Id="rId27" Type="http://schemas.openxmlformats.org/officeDocument/2006/relationships/slide" Target="slides/slide21.xml"/><Relationship Id="rId26" Type="http://schemas.openxmlformats.org/officeDocument/2006/relationships/slide" Target="slides/slide20.xml"/><Relationship Id="rId25" Type="http://schemas.openxmlformats.org/officeDocument/2006/relationships/slide" Target="slides/slide19.xml"/><Relationship Id="rId24" Type="http://schemas.openxmlformats.org/officeDocument/2006/relationships/slide" Target="slides/slide18.xml"/><Relationship Id="rId23" Type="http://schemas.openxmlformats.org/officeDocument/2006/relationships/slide" Target="slides/slide17.xml"/><Relationship Id="rId22" Type="http://schemas.openxmlformats.org/officeDocument/2006/relationships/slide" Target="slides/slide16.xml"/><Relationship Id="rId21" Type="http://schemas.openxmlformats.org/officeDocument/2006/relationships/slide" Target="slides/slide15.xml"/><Relationship Id="rId20" Type="http://schemas.openxmlformats.org/officeDocument/2006/relationships/slide" Target="slides/slide14.xml"/><Relationship Id="rId2" Type="http://schemas.openxmlformats.org/officeDocument/2006/relationships/theme" Target="theme/theme1.xml"/><Relationship Id="rId19" Type="http://schemas.openxmlformats.org/officeDocument/2006/relationships/slide" Target="slides/slide13.xml"/><Relationship Id="rId18" Type="http://schemas.openxmlformats.org/officeDocument/2006/relationships/slide" Target="slides/slide12.xml"/><Relationship Id="rId17" Type="http://schemas.openxmlformats.org/officeDocument/2006/relationships/slide" Target="slides/slide11.xml"/><Relationship Id="rId16" Type="http://schemas.openxmlformats.org/officeDocument/2006/relationships/slide" Target="slides/slide10.xml"/><Relationship Id="rId15" Type="http://schemas.openxmlformats.org/officeDocument/2006/relationships/slide" Target="slides/slide9.xml"/><Relationship Id="rId14" Type="http://schemas.openxmlformats.org/officeDocument/2006/relationships/slide" Target="slides/slide8.xml"/><Relationship Id="rId13" Type="http://schemas.openxmlformats.org/officeDocument/2006/relationships/slide" Target="slides/slide7.xml"/><Relationship Id="rId12" Type="http://schemas.openxmlformats.org/officeDocument/2006/relationships/slide" Target="slides/slide6.xml"/><Relationship Id="rId11" Type="http://schemas.openxmlformats.org/officeDocument/2006/relationships/slide" Target="slides/slide5.xml"/><Relationship Id="rId10" Type="http://schemas.openxmlformats.org/officeDocument/2006/relationships/slide" Target="slides/slide4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8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89442" name="幻灯片图像占位符 189441"/>
          <p:cNvSpPr>
            <a:spLocks noRot="1" noTextEdit="1"/>
          </p:cNvSpPr>
          <p:nvPr>
            <p:ph type="sldImg"/>
          </p:nvPr>
        </p:nvSpPr>
        <p:spPr/>
      </p:sp>
      <p:sp>
        <p:nvSpPr>
          <p:cNvPr id="189443" name="文本占位符 189442"/>
          <p:cNvSpPr>
            <a:spLocks noGrp="1"/>
          </p:cNvSpPr>
          <p:nvPr>
            <p:ph type="body" idx="1"/>
          </p:nvPr>
        </p:nvSpPr>
        <p:spPr/>
        <p:txBody>
          <a:bodyPr/>
          <a:p>
            <a:pPr lvl="0"/>
            <a:r>
              <a:rPr lang="en-US" altLang="zh-CN">
                <a:ea typeface="宋体" panose="02010600030101010101" pitchFamily="2" charset="-122"/>
              </a:rPr>
              <a:t>“</a:t>
            </a:r>
            <a:r>
              <a:rPr lang="zh-CN" altLang="en-US" dirty="0">
                <a:ea typeface="宋体" panose="02010600030101010101" pitchFamily="2" charset="-122"/>
              </a:rPr>
              <a:t>心中的雨”暗指人生路上的风风雨雨，坎坷磨难，只有母亲是保护自己度过人生路上坎坷与磨难的人。母爱是伟大的</a:t>
            </a:r>
            <a:r>
              <a:rPr lang="en-US" altLang="zh-CN">
                <a:ea typeface="宋体" panose="02010600030101010101" pitchFamily="2" charset="-122"/>
              </a:rPr>
              <a:t>,</a:t>
            </a:r>
            <a:r>
              <a:rPr lang="zh-CN" altLang="en-US" dirty="0">
                <a:ea typeface="宋体" panose="02010600030101010101" pitchFamily="2" charset="-122"/>
              </a:rPr>
              <a:t>可以使我在痛苦的时候得到安慰</a:t>
            </a:r>
            <a:r>
              <a:rPr lang="en-US" altLang="zh-CN">
                <a:ea typeface="宋体" panose="02010600030101010101" pitchFamily="2" charset="-122"/>
              </a:rPr>
              <a:t>,</a:t>
            </a:r>
            <a:r>
              <a:rPr lang="zh-CN" altLang="en-US" dirty="0">
                <a:ea typeface="宋体" panose="02010600030101010101" pitchFamily="2" charset="-122"/>
              </a:rPr>
              <a:t>在孤独中的到欢乐</a:t>
            </a:r>
            <a:r>
              <a:rPr lang="en-US" altLang="zh-CN">
                <a:ea typeface="宋体" panose="02010600030101010101" pitchFamily="2" charset="-122"/>
              </a:rPr>
              <a:t>,</a:t>
            </a:r>
            <a:r>
              <a:rPr lang="zh-CN" altLang="en-US" dirty="0">
                <a:ea typeface="宋体" panose="02010600030101010101" pitchFamily="2" charset="-122"/>
              </a:rPr>
              <a:t>在失望中得到希望</a:t>
            </a:r>
            <a:r>
              <a:rPr lang="en-US" altLang="zh-CN">
                <a:ea typeface="宋体" panose="02010600030101010101" pitchFamily="2" charset="-122"/>
              </a:rPr>
              <a:t>,</a:t>
            </a:r>
            <a:r>
              <a:rPr lang="zh-CN" altLang="en-US" dirty="0">
                <a:ea typeface="宋体" panose="02010600030101010101" pitchFamily="2" charset="-122"/>
              </a:rPr>
              <a:t>在冷落时得到幸福。</a:t>
            </a:r>
            <a:endParaRPr lang="zh-CN" altLang="en-US" dirty="0">
              <a:ea typeface="宋体" panose="02010600030101010101" pitchFamily="2" charset="-122"/>
            </a:endParaRPr>
          </a:p>
          <a:p>
            <a:pPr lvl="0"/>
            <a:r>
              <a:rPr lang="zh-CN" altLang="en-US" u="sng" dirty="0">
                <a:ea typeface="宋体" panose="02010600030101010101" pitchFamily="2" charset="-122"/>
              </a:rPr>
              <a:t>点明了主旨，深化了中心</a:t>
            </a:r>
            <a:r>
              <a:rPr lang="zh-CN" altLang="en-US" dirty="0">
                <a:ea typeface="宋体" panose="02010600030101010101" pitchFamily="2" charset="-122"/>
              </a:rPr>
              <a:t> </a:t>
            </a:r>
            <a:endParaRPr lang="zh-CN" altLang="en-US" dirty="0">
              <a:ea typeface="宋体" panose="02010600030101010101" pitchFamily="2" charset="-122"/>
            </a:endParaRPr>
          </a:p>
        </p:txBody>
      </p:sp>
      <p:sp>
        <p:nvSpPr>
          <p:cNvPr id="2" name="灯片编号占位符 1"/>
          <p:cNvSpPr/>
          <p:nvPr>
            <p:ph type="sldNum" sz="quarter" idx="2"/>
          </p:nvPr>
        </p:nvSpPr>
        <p:spPr/>
        <p:txBody>
          <a:bodyPr/>
          <a:p>
            <a:pPr lvl="0" algn="r"/>
            <a:fld id="{9A0DB2DC-4C9A-4742-B13C-FB6460FD3503}" type="slidenum">
              <a:rPr lang="en-US" sz="1200" dirty="0"/>
            </a:fld>
            <a:endParaRPr lang="en-US" sz="1200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2504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600200"/>
            <a:ext cx="4032504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5293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noProof="1"/>
              <a:t>单击此处编辑母版副标题样式</a:t>
            </a:r>
            <a:endParaRPr lang="zh-CN" altLang="en-US" noProof="1"/>
          </a:p>
        </p:txBody>
      </p:sp>
      <p:sp>
        <p:nvSpPr>
          <p:cNvPr id="7" name="日期占位符 77827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7828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77829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B378CDF3-ACD8-4FCB-84A2-6724EA6545D3}" type="slidenum">
              <a:rPr kumimoji="0" lang="zh-CN" altLang="en-US" sz="1400" b="0" i="0" u="none" strike="noStrike" kern="1200" cap="none" spc="0" normalizeH="0" baseline="0" noProof="1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ea"/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7" name="日期占位符 77827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7828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77829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B185C450-34E2-4A29-86BD-25A4947113AF}" type="slidenum">
              <a:rPr kumimoji="0" lang="zh-CN" altLang="en-US" sz="1400" b="0" i="0" u="none" strike="noStrike" kern="1200" cap="none" spc="0" normalizeH="0" baseline="0" noProof="1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ea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7" name="日期占位符 77827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7828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77829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229DDB45-A0B6-4959-A09C-DE8F7857937C}" type="slidenum">
              <a:rPr kumimoji="0" lang="zh-CN" altLang="en-US" sz="1400" b="0" i="0" u="none" strike="noStrike" kern="1200" cap="none" spc="0" normalizeH="0" baseline="0" noProof="1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ea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2504" cy="4525963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600200"/>
            <a:ext cx="4032504" cy="4525963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7" name="日期占位符 77827"/>
          <p:cNvSpPr>
            <a:spLocks noGrp="1"/>
          </p:cNvSpPr>
          <p:nvPr>
            <p:ph type="dt" sz="half" idx="1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7828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77829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85B04E01-200A-4F55-B9E9-CB50637FD8B7}" type="slidenum">
              <a:rPr kumimoji="0" lang="zh-CN" altLang="en-US" sz="1400" b="0" i="0" u="none" strike="noStrike" kern="1200" cap="none" spc="0" normalizeH="0" baseline="0" noProof="1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ea"/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7" name="日期占位符 77827"/>
          <p:cNvSpPr>
            <a:spLocks noGrp="1"/>
          </p:cNvSpPr>
          <p:nvPr>
            <p:ph type="dt" sz="half" idx="1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7828"/>
          <p:cNvSpPr>
            <a:spLocks noGrp="1"/>
          </p:cNvSpPr>
          <p:nvPr>
            <p:ph type="ftr" sz="quarter" idx="1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77829"/>
          <p:cNvSpPr>
            <a:spLocks noGrp="1"/>
          </p:cNvSpPr>
          <p:nvPr>
            <p:ph type="sldNum" sz="quarter" idx="1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F4C5B7F2-B13D-4D5C-A32C-FECEBD4923C9}" type="slidenum">
              <a:rPr kumimoji="0" lang="zh-CN" altLang="en-US" sz="1400" b="0" i="0" u="none" strike="noStrike" kern="1200" cap="none" spc="0" normalizeH="0" baseline="0" noProof="1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ea"/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7" name="日期占位符 77827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7828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77829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6BBA9EEB-F44F-40A3-AA4B-E813A9F29EC1}" type="slidenum">
              <a:rPr kumimoji="0" lang="zh-CN" altLang="en-US" sz="1400" b="0" i="0" u="none" strike="noStrike" kern="1200" cap="none" spc="0" normalizeH="0" baseline="0" noProof="1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ea"/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日期占位符 77827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7828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77829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A46E814F-00AC-46C7-95EA-38E87C64A9DB}" type="slidenum">
              <a:rPr kumimoji="0" lang="zh-CN" altLang="en-US" sz="1400" b="0" i="0" u="none" strike="noStrike" kern="1200" cap="none" spc="0" normalizeH="0" baseline="0" noProof="1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ea"/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7" name="日期占位符 77827"/>
          <p:cNvSpPr>
            <a:spLocks noGrp="1"/>
          </p:cNvSpPr>
          <p:nvPr>
            <p:ph type="dt" sz="half" idx="1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7828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77829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BB769384-5028-4286-A9AF-A613E31B3083}" type="slidenum">
              <a:rPr kumimoji="0" lang="zh-CN" altLang="en-US" sz="1400" b="0" i="0" u="none" strike="noStrike" kern="1200" cap="none" spc="0" normalizeH="0" baseline="0" noProof="1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ea"/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7" name="日期占位符 77827"/>
          <p:cNvSpPr>
            <a:spLocks noGrp="1"/>
          </p:cNvSpPr>
          <p:nvPr>
            <p:ph type="dt" sz="half" idx="1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7828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77829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49B49B9F-CF91-40A1-98D8-AA3929889CC1}" type="slidenum">
              <a:rPr kumimoji="0" lang="zh-CN" altLang="en-US" sz="1400" b="0" i="0" u="none" strike="noStrike" kern="1200" cap="none" spc="0" normalizeH="0" baseline="0" noProof="1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ea"/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7" name="日期占位符 77827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7828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77829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067266A9-A806-457C-85C7-08D6D68E89F6}" type="slidenum">
              <a:rPr kumimoji="0" lang="zh-CN" altLang="en-US" sz="1400" b="0" i="0" u="none" strike="noStrike" kern="1200" cap="none" spc="0" normalizeH="0" baseline="0" noProof="1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ea"/>
            </a:endParaRP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52930" cy="5851525"/>
          </a:xfrm>
        </p:spPr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7" name="日期占位符 77827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7828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77829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102C6E4A-0DDF-4C32-9AA7-8C0BDB6515EB}" type="slidenum">
              <a:rPr kumimoji="0" lang="zh-CN" altLang="en-US" sz="1400" b="0" i="0" u="none" strike="noStrike" kern="1200" cap="none" spc="0" normalizeH="0" baseline="0" noProof="1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ea"/>
            </a:endParaRP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>
                <a:ea typeface="宋体" panose="02010600030101010101" pitchFamily="2" charset="-122"/>
              </a:defRPr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>
                <a:ea typeface="宋体" panose="02010600030101010101" pitchFamily="2" charset="-122"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noProof="1"/>
              <a:t>单击此处编辑母版副标题样式</a:t>
            </a:r>
            <a:endParaRPr lang="zh-CN" altLang="en-US" noProof="1"/>
          </a:p>
        </p:txBody>
      </p:sp>
      <p:sp>
        <p:nvSpPr>
          <p:cNvPr id="5" name="Rectangle 4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ln>
            <a:miter/>
          </a:ln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Rectangle 5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ln>
            <a:miter/>
          </a:ln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ln>
            <a:miter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E1BE6903-3F34-4458-90F0-D159F1A85485}" type="slidenum">
              <a:rPr kumimoji="0" lang="zh-CN" altLang="en-US" sz="1400" b="0" i="0" u="none" strike="noStrike" kern="1200" cap="none" spc="0" normalizeH="0" baseline="0" noProof="1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ea"/>
            </a:endParaRPr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>
                <a:ea typeface="宋体" panose="02010600030101010101" pitchFamily="2" charset="-122"/>
              </a:defRPr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</p:spPr>
        <p:txBody>
          <a:bodyPr/>
          <a:lstStyle>
            <a:lvl1pPr>
              <a:defRPr>
                <a:ea typeface="宋体" panose="02010600030101010101" pitchFamily="2" charset="-122"/>
              </a:defRPr>
            </a:lvl1pPr>
            <a:lvl2pPr>
              <a:defRPr>
                <a:ea typeface="宋体" panose="02010600030101010101" pitchFamily="2" charset="-122"/>
              </a:defRPr>
            </a:lvl2pPr>
            <a:lvl3pPr>
              <a:defRPr>
                <a:ea typeface="宋体" panose="02010600030101010101" pitchFamily="2" charset="-122"/>
              </a:defRPr>
            </a:lvl3pPr>
            <a:lvl4pPr>
              <a:defRPr>
                <a:ea typeface="宋体" panose="02010600030101010101" pitchFamily="2" charset="-122"/>
              </a:defRPr>
            </a:lvl4pPr>
            <a:lvl5pPr>
              <a:defRPr>
                <a:ea typeface="宋体" panose="02010600030101010101" pitchFamily="2" charset="-122"/>
              </a:defRPr>
            </a:lvl5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5" name="Rectangle 4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ln>
            <a:miter/>
          </a:ln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Rectangle 5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ln>
            <a:miter/>
          </a:ln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ln>
            <a:miter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D1AD2945-3B50-49BA-8954-DC6E40F4CD2C}" type="slidenum">
              <a:rPr kumimoji="0" lang="zh-CN" altLang="en-US" sz="1400" b="0" i="0" u="none" strike="noStrike" kern="1200" cap="none" spc="0" normalizeH="0" baseline="0" noProof="1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ea"/>
            </a:endParaRPr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>
                <a:ea typeface="宋体" panose="02010600030101010101" pitchFamily="2" charset="-122"/>
              </a:defRPr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  <a:ea typeface="宋体" panose="02010600030101010101" pitchFamily="2" charset="-122"/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5" name="Rectangle 4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ln>
            <a:miter/>
          </a:ln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Rectangle 5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ln>
            <a:miter/>
          </a:ln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ln>
            <a:miter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6EBA1546-00DC-436C-B7B5-B1C4CEDCB97C}" type="slidenum">
              <a:rPr kumimoji="0" lang="zh-CN" altLang="en-US" sz="1400" b="0" i="0" u="none" strike="noStrike" kern="1200" cap="none" spc="0" normalizeH="0" baseline="0" noProof="1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ea"/>
            </a:endParaRPr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>
                <a:ea typeface="宋体" panose="02010600030101010101" pitchFamily="2" charset="-122"/>
              </a:defRPr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2504" cy="4525963"/>
          </a:xfrm>
        </p:spPr>
        <p:txBody>
          <a:bodyPr/>
          <a:lstStyle>
            <a:lvl1pPr>
              <a:defRPr>
                <a:ea typeface="宋体" panose="02010600030101010101" pitchFamily="2" charset="-122"/>
              </a:defRPr>
            </a:lvl1pPr>
            <a:lvl2pPr>
              <a:defRPr>
                <a:ea typeface="宋体" panose="02010600030101010101" pitchFamily="2" charset="-122"/>
              </a:defRPr>
            </a:lvl2pPr>
            <a:lvl3pPr>
              <a:defRPr>
                <a:ea typeface="宋体" panose="02010600030101010101" pitchFamily="2" charset="-122"/>
              </a:defRPr>
            </a:lvl3pPr>
            <a:lvl4pPr>
              <a:defRPr>
                <a:ea typeface="宋体" panose="02010600030101010101" pitchFamily="2" charset="-122"/>
              </a:defRPr>
            </a:lvl4pPr>
            <a:lvl5pPr>
              <a:defRPr>
                <a:ea typeface="宋体" panose="02010600030101010101" pitchFamily="2" charset="-122"/>
              </a:defRPr>
            </a:lvl5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600200"/>
            <a:ext cx="4032504" cy="4525963"/>
          </a:xfrm>
        </p:spPr>
        <p:txBody>
          <a:bodyPr/>
          <a:lstStyle>
            <a:lvl1pPr>
              <a:defRPr>
                <a:ea typeface="宋体" panose="02010600030101010101" pitchFamily="2" charset="-122"/>
              </a:defRPr>
            </a:lvl1pPr>
            <a:lvl2pPr>
              <a:defRPr>
                <a:ea typeface="宋体" panose="02010600030101010101" pitchFamily="2" charset="-122"/>
              </a:defRPr>
            </a:lvl2pPr>
            <a:lvl3pPr>
              <a:defRPr>
                <a:ea typeface="宋体" panose="02010600030101010101" pitchFamily="2" charset="-122"/>
              </a:defRPr>
            </a:lvl3pPr>
            <a:lvl4pPr>
              <a:defRPr>
                <a:ea typeface="宋体" panose="02010600030101010101" pitchFamily="2" charset="-122"/>
              </a:defRPr>
            </a:lvl4pPr>
            <a:lvl5pPr>
              <a:defRPr>
                <a:ea typeface="宋体" panose="02010600030101010101" pitchFamily="2" charset="-122"/>
              </a:defRPr>
            </a:lvl5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5" name="Rectangle 4"/>
          <p:cNvSpPr>
            <a:spLocks noGrp="1"/>
          </p:cNvSpPr>
          <p:nvPr>
            <p:ph type="dt" sz="half" idx="1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ln>
            <a:miter/>
          </a:ln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Rectangle 5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ln>
            <a:miter/>
          </a:ln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ln>
            <a:miter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BA934C85-7F47-4FFF-A8A5-A099BE1492BA}" type="slidenum">
              <a:rPr kumimoji="0" lang="zh-CN" altLang="en-US" sz="1400" b="0" i="0" u="none" strike="noStrike" kern="1200" cap="none" spc="0" normalizeH="0" baseline="0" noProof="1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ea"/>
            </a:endParaRPr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>
            <a:lvl1pPr>
              <a:defRPr>
                <a:ea typeface="宋体" panose="02010600030101010101" pitchFamily="2" charset="-122"/>
              </a:defRPr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9841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>
                <a:ea typeface="宋体" panose="02010600030101010101" pitchFamily="2" charset="-122"/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9841" y="2505075"/>
            <a:ext cx="3868340" cy="3684588"/>
          </a:xfrm>
        </p:spPr>
        <p:txBody>
          <a:bodyPr/>
          <a:lstStyle>
            <a:lvl1pPr>
              <a:defRPr>
                <a:ea typeface="宋体" panose="02010600030101010101" pitchFamily="2" charset="-122"/>
              </a:defRPr>
            </a:lvl1pPr>
            <a:lvl2pPr>
              <a:defRPr>
                <a:ea typeface="宋体" panose="02010600030101010101" pitchFamily="2" charset="-122"/>
              </a:defRPr>
            </a:lvl2pPr>
            <a:lvl3pPr>
              <a:defRPr>
                <a:ea typeface="宋体" panose="02010600030101010101" pitchFamily="2" charset="-122"/>
              </a:defRPr>
            </a:lvl3pPr>
            <a:lvl4pPr>
              <a:defRPr>
                <a:ea typeface="宋体" panose="02010600030101010101" pitchFamily="2" charset="-122"/>
              </a:defRPr>
            </a:lvl4pPr>
            <a:lvl5pPr>
              <a:defRPr>
                <a:ea typeface="宋体" panose="02010600030101010101" pitchFamily="2" charset="-122"/>
              </a:defRPr>
            </a:lvl5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>
                <a:ea typeface="宋体" panose="02010600030101010101" pitchFamily="2" charset="-122"/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>
            <a:lvl1pPr>
              <a:defRPr>
                <a:ea typeface="宋体" panose="02010600030101010101" pitchFamily="2" charset="-122"/>
              </a:defRPr>
            </a:lvl1pPr>
            <a:lvl2pPr>
              <a:defRPr>
                <a:ea typeface="宋体" panose="02010600030101010101" pitchFamily="2" charset="-122"/>
              </a:defRPr>
            </a:lvl2pPr>
            <a:lvl3pPr>
              <a:defRPr>
                <a:ea typeface="宋体" panose="02010600030101010101" pitchFamily="2" charset="-122"/>
              </a:defRPr>
            </a:lvl3pPr>
            <a:lvl4pPr>
              <a:defRPr>
                <a:ea typeface="宋体" panose="02010600030101010101" pitchFamily="2" charset="-122"/>
              </a:defRPr>
            </a:lvl4pPr>
            <a:lvl5pPr>
              <a:defRPr>
                <a:ea typeface="宋体" panose="02010600030101010101" pitchFamily="2" charset="-122"/>
              </a:defRPr>
            </a:lvl5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7" name="Rectangle 4"/>
          <p:cNvSpPr>
            <a:spLocks noGrp="1"/>
          </p:cNvSpPr>
          <p:nvPr>
            <p:ph type="dt" sz="half" idx="1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ln>
            <a:miter/>
          </a:ln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Rectangle 5"/>
          <p:cNvSpPr>
            <a:spLocks noGrp="1"/>
          </p:cNvSpPr>
          <p:nvPr>
            <p:ph type="ftr" sz="quarter" idx="1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ln>
            <a:miter/>
          </a:ln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Rectangle 6"/>
          <p:cNvSpPr>
            <a:spLocks noGrp="1"/>
          </p:cNvSpPr>
          <p:nvPr>
            <p:ph type="sldNum" sz="quarter" idx="1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ln>
            <a:miter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1226B6FB-0AAC-419F-927F-99A5A4EE6BF1}" type="slidenum">
              <a:rPr kumimoji="0" lang="zh-CN" altLang="en-US" sz="1400" b="0" i="0" u="none" strike="noStrike" kern="1200" cap="none" spc="0" normalizeH="0" baseline="0" noProof="1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ea"/>
            </a:endParaRPr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>
                <a:ea typeface="宋体" panose="02010600030101010101" pitchFamily="2" charset="-122"/>
              </a:defRPr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5" name="Rectangle 4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ln>
            <a:miter/>
          </a:ln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Rectangle 5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ln>
            <a:miter/>
          </a:ln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ln>
            <a:miter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05C1F805-EFAF-41E8-80DB-5761B8AF8E06}" type="slidenum">
              <a:rPr kumimoji="0" lang="zh-CN" altLang="en-US" sz="1400" b="0" i="0" u="none" strike="noStrike" kern="1200" cap="none" spc="0" normalizeH="0" baseline="0" noProof="1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ea"/>
            </a:endParaRPr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>
                <a:ea typeface="宋体" panose="02010600030101010101" pitchFamily="2" charset="-122"/>
              </a:defRPr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>
                <a:ea typeface="宋体" panose="02010600030101010101" pitchFamily="2" charset="-122"/>
              </a:defRPr>
            </a:lvl1pPr>
            <a:lvl2pPr>
              <a:defRPr sz="2100">
                <a:ea typeface="宋体" panose="02010600030101010101" pitchFamily="2" charset="-122"/>
              </a:defRPr>
            </a:lvl2pPr>
            <a:lvl3pPr>
              <a:defRPr sz="1800">
                <a:ea typeface="宋体" panose="02010600030101010101" pitchFamily="2" charset="-122"/>
              </a:defRPr>
            </a:lvl3pPr>
            <a:lvl4pPr>
              <a:defRPr sz="1500">
                <a:ea typeface="宋体" panose="02010600030101010101" pitchFamily="2" charset="-122"/>
              </a:defRPr>
            </a:lvl4pPr>
            <a:lvl5pPr>
              <a:defRPr sz="1500">
                <a:ea typeface="宋体" panose="02010600030101010101" pitchFamily="2" charset="-122"/>
              </a:defRPr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>
                <a:ea typeface="宋体" panose="02010600030101010101" pitchFamily="2" charset="-122"/>
              </a:defRPr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5" name="Rectangle 4"/>
          <p:cNvSpPr>
            <a:spLocks noGrp="1"/>
          </p:cNvSpPr>
          <p:nvPr>
            <p:ph type="dt" sz="half" idx="1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ln>
            <a:miter/>
          </a:ln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Rectangle 5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ln>
            <a:miter/>
          </a:ln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ln>
            <a:miter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1CD247B3-3F0A-45C8-BB17-63436627E52B}" type="slidenum">
              <a:rPr kumimoji="0" lang="zh-CN" altLang="en-US" sz="1400" b="0" i="0" u="none" strike="noStrike" kern="1200" cap="none" spc="0" normalizeH="0" baseline="0" noProof="1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ea"/>
            </a:endParaRPr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>
                <a:ea typeface="宋体" panose="02010600030101010101" pitchFamily="2" charset="-122"/>
              </a:defRPr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微软雅黑" panose="020B0503020204020204" charset="-122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>
                <a:ea typeface="宋体" panose="02010600030101010101" pitchFamily="2" charset="-122"/>
              </a:defRPr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5" name="Rectangle 4"/>
          <p:cNvSpPr>
            <a:spLocks noGrp="1"/>
          </p:cNvSpPr>
          <p:nvPr>
            <p:ph type="dt" sz="half" idx="1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ln>
            <a:miter/>
          </a:ln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Rectangle 5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ln>
            <a:miter/>
          </a:ln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ln>
            <a:miter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AA16C38D-B529-484A-AF46-058732165659}" type="slidenum">
              <a:rPr kumimoji="0" lang="zh-CN" altLang="en-US" sz="1400" b="0" i="0" u="none" strike="noStrike" kern="1200" cap="none" spc="0" normalizeH="0" baseline="0" noProof="1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ea"/>
            </a:endParaRPr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>
                <a:ea typeface="宋体" panose="02010600030101010101" pitchFamily="2" charset="-122"/>
              </a:defRPr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</p:spPr>
        <p:txBody>
          <a:bodyPr vert="eaVert"/>
          <a:lstStyle>
            <a:lvl1pPr>
              <a:defRPr>
                <a:ea typeface="宋体" panose="02010600030101010101" pitchFamily="2" charset="-122"/>
              </a:defRPr>
            </a:lvl1pPr>
            <a:lvl2pPr>
              <a:defRPr>
                <a:ea typeface="宋体" panose="02010600030101010101" pitchFamily="2" charset="-122"/>
              </a:defRPr>
            </a:lvl2pPr>
            <a:lvl3pPr>
              <a:defRPr>
                <a:ea typeface="宋体" panose="02010600030101010101" pitchFamily="2" charset="-122"/>
              </a:defRPr>
            </a:lvl3pPr>
            <a:lvl4pPr>
              <a:defRPr>
                <a:ea typeface="宋体" panose="02010600030101010101" pitchFamily="2" charset="-122"/>
              </a:defRPr>
            </a:lvl4pPr>
            <a:lvl5pPr>
              <a:defRPr>
                <a:ea typeface="宋体" panose="02010600030101010101" pitchFamily="2" charset="-122"/>
              </a:defRPr>
            </a:lvl5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5" name="Rectangle 4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ln>
            <a:miter/>
          </a:ln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Rectangle 5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ln>
            <a:miter/>
          </a:ln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ln>
            <a:miter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ADCB59A0-E1B6-4704-B3BB-95C063CA9DE5}" type="slidenum">
              <a:rPr kumimoji="0" lang="zh-CN" altLang="en-US" sz="1400" b="0" i="0" u="none" strike="noStrike" kern="1200" cap="none" spc="0" normalizeH="0" baseline="0" noProof="1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ea"/>
            </a:endParaRPr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>
              <a:defRPr>
                <a:ea typeface="宋体" panose="02010600030101010101" pitchFamily="2" charset="-122"/>
              </a:defRPr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52930" cy="5851525"/>
          </a:xfrm>
        </p:spPr>
        <p:txBody>
          <a:bodyPr vert="eaVert"/>
          <a:lstStyle>
            <a:lvl1pPr>
              <a:defRPr>
                <a:ea typeface="宋体" panose="02010600030101010101" pitchFamily="2" charset="-122"/>
              </a:defRPr>
            </a:lvl1pPr>
            <a:lvl2pPr>
              <a:defRPr>
                <a:ea typeface="宋体" panose="02010600030101010101" pitchFamily="2" charset="-122"/>
              </a:defRPr>
            </a:lvl2pPr>
            <a:lvl3pPr>
              <a:defRPr>
                <a:ea typeface="宋体" panose="02010600030101010101" pitchFamily="2" charset="-122"/>
              </a:defRPr>
            </a:lvl3pPr>
            <a:lvl4pPr>
              <a:defRPr>
                <a:ea typeface="宋体" panose="02010600030101010101" pitchFamily="2" charset="-122"/>
              </a:defRPr>
            </a:lvl4pPr>
            <a:lvl5pPr>
              <a:defRPr>
                <a:ea typeface="宋体" panose="02010600030101010101" pitchFamily="2" charset="-122"/>
              </a:defRPr>
            </a:lvl5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5" name="Rectangle 4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ln>
            <a:miter/>
          </a:ln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Rectangle 5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ln>
            <a:miter/>
          </a:ln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ln>
            <a:miter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35757934-59CC-474D-8F95-B52835E05C37}" type="slidenum">
              <a:rPr kumimoji="0" lang="zh-CN" altLang="en-US" sz="1400" b="0" i="0" u="none" strike="noStrike" kern="1200" cap="none" spc="0" normalizeH="0" baseline="0" noProof="1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ea"/>
            </a:endParaRPr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685800" y="609600"/>
            <a:ext cx="7772400" cy="5486400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5" name="Rectangle 4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ln>
            <a:miter/>
          </a:ln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Rectangle 5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ln>
            <a:miter/>
          </a:ln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ln>
            <a:miter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6E223BEE-AE54-4BDC-B46C-76A3D5199AE3}" type="slidenum">
              <a:rPr kumimoji="0" lang="zh-CN" altLang="en-US" sz="1400" b="0" i="0" u="none" strike="noStrike" kern="1200" cap="none" spc="0" normalizeH="0" baseline="0" noProof="1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ea"/>
            </a:endParaRPr>
          </a:p>
        </p:txBody>
      </p:sp>
    </p:spTree>
  </p:cSld>
  <p:clrMapOvr>
    <a:masterClrMapping/>
  </p:clrMapOvr>
  <p:transition spd="med">
    <p:wheel spokes="8"/>
  </p:transition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标题，文本与两项内容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4629150" y="1825625"/>
            <a:ext cx="3886200" cy="2098675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5" name="内容占位符 4"/>
          <p:cNvSpPr>
            <a:spLocks noGrp="1"/>
          </p:cNvSpPr>
          <p:nvPr>
            <p:ph sz="quarter" idx="3"/>
          </p:nvPr>
        </p:nvSpPr>
        <p:spPr>
          <a:xfrm>
            <a:off x="4629150" y="4076700"/>
            <a:ext cx="3886200" cy="2100263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6" name="Rectangle 4"/>
          <p:cNvSpPr>
            <a:spLocks noGrp="1"/>
          </p:cNvSpPr>
          <p:nvPr>
            <p:ph type="dt" sz="half" idx="1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ln>
            <a:miter/>
          </a:ln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Rectangle 5"/>
          <p:cNvSpPr>
            <a:spLocks noGrp="1"/>
          </p:cNvSpPr>
          <p:nvPr>
            <p:ph type="ftr" sz="quarter" idx="1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ln>
            <a:miter/>
          </a:ln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Rectangle 6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ln>
            <a:miter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DBE361D6-7078-4B54-8734-57E5821A1522}" type="slidenum">
              <a:rPr kumimoji="0" lang="zh-CN" altLang="en-US" sz="1400" b="0" i="0" u="none" strike="noStrike" kern="1200" cap="none" spc="0" normalizeH="0" baseline="0" noProof="1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ea"/>
            </a:endParaRPr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标题，文本与内容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5" name="Rectangle 4"/>
          <p:cNvSpPr>
            <a:spLocks noGrp="1"/>
          </p:cNvSpPr>
          <p:nvPr>
            <p:ph type="dt" sz="half" idx="1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ln>
            <a:miter/>
          </a:ln>
        </p:spPr>
        <p:txBody>
          <a:bodyPr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Rectangle 5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ln>
            <a:miter/>
          </a:ln>
        </p:spPr>
        <p:txBody>
          <a:bodyPr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ln>
            <a:miter/>
          </a:ln>
        </p:spPr>
        <p:txBody>
          <a:bodyPr vert="horz" wrap="square" lIns="91440" tIns="45720" rIns="91440" bIns="45720" numCol="1" anchor="t" anchorCtr="0" compatLnSpc="1"/>
          <a:lstStyle>
            <a:lvl1pPr>
              <a:defRPr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8B516375-6DA7-416B-B9A9-3A0E2D74C427}" type="slidenum">
              <a:rPr kumimoji="0" lang="zh-CN" altLang="en-US" sz="1400" b="0" i="0" u="none" strike="noStrike" kern="1200" cap="none" spc="0" normalizeH="0" baseline="0" noProof="1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ea"/>
            </a:endParaRPr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n-US" dirty="0"/>
            </a:fld>
            <a:endParaRPr lang="en-US" dirty="0"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n-US" dirty="0"/>
            </a:fld>
            <a:endParaRPr lang="en-US" dirty="0"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n-US" dirty="0"/>
            </a:fld>
            <a:endParaRPr lang="en-US" dirty="0"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2504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600200"/>
            <a:ext cx="4032504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n-US" dirty="0"/>
            </a:fld>
            <a:endParaRPr lang="en-US" dirty="0"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US" dirty="0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n-US" dirty="0"/>
            </a:fld>
            <a:endParaRPr lang="en-US" dirty="0"/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n-US" dirty="0"/>
            </a:fld>
            <a:endParaRPr lang="en-US" dirty="0"/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n-US" dirty="0"/>
            </a:fld>
            <a:endParaRPr lang="en-US" dirty="0"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n-US" dirty="0"/>
            </a:fld>
            <a:endParaRPr lang="en-US" dirty="0"/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n-US" dirty="0"/>
            </a:fld>
            <a:endParaRPr lang="en-US" dirty="0"/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n-US" dirty="0"/>
            </a:fld>
            <a:endParaRPr lang="en-US" dirty="0"/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5293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n-US" dirty="0"/>
            </a:fld>
            <a:endParaRPr lang="en-US" dirty="0"/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标题，文本与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en-US" dirty="0"/>
            </a:fld>
            <a:endParaRPr lang="en-US" dirty="0"/>
          </a:p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 showMasterSp="0">
  <p:cSld name="标题幻灯片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Freeform 7"/>
          <p:cNvSpPr/>
          <p:nvPr/>
        </p:nvSpPr>
        <p:spPr>
          <a:xfrm>
            <a:off x="609600" y="1219200"/>
            <a:ext cx="7924800" cy="914400"/>
          </a:xfrm>
          <a:custGeom>
            <a:avLst/>
            <a:gdLst/>
            <a:ahLst/>
            <a:cxnLst>
              <a:cxn ang="0">
                <a:pos x="0" y="2147483647"/>
              </a:cxn>
              <a:cxn ang="0">
                <a:pos x="0" y="0"/>
              </a:cxn>
              <a:cxn ang="0">
                <a:pos x="2147483647" y="0"/>
              </a:cxn>
            </a:cxnLst>
            <a:pathLst>
              <a:path w="1000" h="1000">
                <a:moveTo>
                  <a:pt x="0" y="1000"/>
                </a:moveTo>
                <a:lnTo>
                  <a:pt x="0" y="0"/>
                </a:lnTo>
                <a:lnTo>
                  <a:pt x="1000" y="0"/>
                </a:lnTo>
              </a:path>
            </a:pathLst>
          </a:custGeom>
          <a:noFill/>
          <a:ln w="25400" cap="flat" cmpd="sng">
            <a:solidFill>
              <a:schemeClr val="accent1">
                <a:alpha val="10000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43011" name="Line 8"/>
          <p:cNvSpPr/>
          <p:nvPr/>
        </p:nvSpPr>
        <p:spPr>
          <a:xfrm>
            <a:off x="1981200" y="3962400"/>
            <a:ext cx="6511925" cy="0"/>
          </a:xfrm>
          <a:prstGeom prst="line">
            <a:avLst/>
          </a:prstGeom>
          <a:ln w="19050" cap="flat" cmpd="sng">
            <a:solidFill>
              <a:schemeClr val="accent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0752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914400" y="1524000"/>
            <a:ext cx="7623175" cy="1752600"/>
          </a:xfrm>
        </p:spPr>
        <p:txBody>
          <a:bodyPr/>
          <a:lstStyle>
            <a:lvl1pPr>
              <a:defRPr sz="5000"/>
            </a:lvl1pPr>
          </a:lstStyle>
          <a:p>
            <a:pPr lvl="0"/>
            <a:r>
              <a:rPr lang="zh-CN" altLang="en-US" noProof="0" smtClean="0"/>
              <a:t>单击此处编辑母版标题样式</a:t>
            </a:r>
            <a:endParaRPr lang="zh-CN" altLang="en-US" noProof="0" smtClean="0"/>
          </a:p>
        </p:txBody>
      </p:sp>
      <p:sp>
        <p:nvSpPr>
          <p:cNvPr id="10752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981200" y="3962400"/>
            <a:ext cx="6553200" cy="1752600"/>
          </a:xfrm>
        </p:spPr>
        <p:txBody>
          <a:bodyPr/>
          <a:lstStyle>
            <a:lvl1pPr marL="0" indent="0">
              <a:buFont typeface="Wingdings" panose="05000000000000000000" pitchFamily="2" charset="2"/>
              <a:buNone/>
              <a:defRPr sz="2800"/>
            </a:lvl1pPr>
          </a:lstStyle>
          <a:p>
            <a:pPr lvl="0"/>
            <a:r>
              <a:rPr lang="zh-CN" altLang="en-US" noProof="0" smtClean="0"/>
              <a:t>单击此处编辑母版副标题样式</a:t>
            </a:r>
            <a:endParaRPr lang="zh-CN" altLang="en-US" noProof="0" smtClean="0"/>
          </a:p>
        </p:txBody>
      </p:sp>
      <p:sp>
        <p:nvSpPr>
          <p:cNvPr id="11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3638"/>
            <a:ext cx="2133600" cy="45720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/>
          <a:lstStyle>
            <a:lvl1pPr>
              <a:defRPr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j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2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3638"/>
            <a:ext cx="2895600" cy="45720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/>
          <a:lstStyle>
            <a:lvl1pPr>
              <a:defRPr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j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3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3638"/>
            <a:ext cx="2133600" cy="45720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/>
          <a:p>
            <a:pPr algn="r"/>
            <a:fld id="{9A0DB2DC-4C9A-4742-B13C-FB6460FD3503}" type="slidenum">
              <a:rPr lang="en-US" altLang="zh-CN" dirty="0">
                <a:latin typeface="Garamond" pitchFamily="18" charset="0"/>
              </a:rPr>
            </a:fld>
            <a:endParaRPr lang="en-US" altLang="zh-CN" dirty="0">
              <a:latin typeface="Garamond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j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j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j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j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j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j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j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j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j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j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j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j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j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j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65000"/>
              <a:buFont typeface="Wingdings" panose="05000000000000000000" pitchFamily="2" charset="2"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j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j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j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j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j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j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/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4" Type="http://schemas.openxmlformats.org/officeDocument/2006/relationships/theme" Target="../theme/theme1.xml"/><Relationship Id="rId13" Type="http://schemas.openxmlformats.org/officeDocument/2006/relationships/image" Target="../media/image1.png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1.xml"/><Relationship Id="rId8" Type="http://schemas.openxmlformats.org/officeDocument/2006/relationships/slideLayout" Target="../slideLayouts/slideLayout20.xml"/><Relationship Id="rId7" Type="http://schemas.openxmlformats.org/officeDocument/2006/relationships/slideLayout" Target="../slideLayouts/slideLayout19.xml"/><Relationship Id="rId6" Type="http://schemas.openxmlformats.org/officeDocument/2006/relationships/slideLayout" Target="../slideLayouts/slideLayout18.xml"/><Relationship Id="rId5" Type="http://schemas.openxmlformats.org/officeDocument/2006/relationships/slideLayout" Target="../slideLayouts/slideLayout17.xml"/><Relationship Id="rId4" Type="http://schemas.openxmlformats.org/officeDocument/2006/relationships/slideLayout" Target="../slideLayouts/slideLayout16.xml"/><Relationship Id="rId3" Type="http://schemas.openxmlformats.org/officeDocument/2006/relationships/slideLayout" Target="../slideLayouts/slideLayout15.xml"/><Relationship Id="rId2" Type="http://schemas.openxmlformats.org/officeDocument/2006/relationships/slideLayout" Target="../slideLayouts/slideLayout14.xml"/><Relationship Id="rId13" Type="http://schemas.openxmlformats.org/officeDocument/2006/relationships/theme" Target="../theme/theme2.xml"/><Relationship Id="rId12" Type="http://schemas.openxmlformats.org/officeDocument/2006/relationships/image" Target="../media/image2.jpeg"/><Relationship Id="rId11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22.xml"/><Relationship Id="rId1" Type="http://schemas.openxmlformats.org/officeDocument/2006/relationships/slideLayout" Target="../slideLayouts/slideLayout13.xml"/></Relationships>
</file>

<file path=ppt/slideMasters/_rels/slideMaster3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32.xml"/><Relationship Id="rId8" Type="http://schemas.openxmlformats.org/officeDocument/2006/relationships/slideLayout" Target="../slideLayouts/slideLayout31.xml"/><Relationship Id="rId7" Type="http://schemas.openxmlformats.org/officeDocument/2006/relationships/slideLayout" Target="../slideLayouts/slideLayout30.xml"/><Relationship Id="rId6" Type="http://schemas.openxmlformats.org/officeDocument/2006/relationships/slideLayout" Target="../slideLayouts/slideLayout29.xml"/><Relationship Id="rId5" Type="http://schemas.openxmlformats.org/officeDocument/2006/relationships/slideLayout" Target="../slideLayouts/slideLayout28.xml"/><Relationship Id="rId4" Type="http://schemas.openxmlformats.org/officeDocument/2006/relationships/slideLayout" Target="../slideLayouts/slideLayout27.xml"/><Relationship Id="rId3" Type="http://schemas.openxmlformats.org/officeDocument/2006/relationships/slideLayout" Target="../slideLayouts/slideLayout26.xml"/><Relationship Id="rId2" Type="http://schemas.openxmlformats.org/officeDocument/2006/relationships/slideLayout" Target="../slideLayouts/slideLayout25.xml"/><Relationship Id="rId15" Type="http://schemas.openxmlformats.org/officeDocument/2006/relationships/theme" Target="../theme/theme3.xml"/><Relationship Id="rId14" Type="http://schemas.openxmlformats.org/officeDocument/2006/relationships/image" Target="../media/image2.jpeg"/><Relationship Id="rId13" Type="http://schemas.openxmlformats.org/officeDocument/2006/relationships/slideLayout" Target="../slideLayouts/slideLayout36.xml"/><Relationship Id="rId12" Type="http://schemas.openxmlformats.org/officeDocument/2006/relationships/slideLayout" Target="../slideLayouts/slideLayout35.xml"/><Relationship Id="rId11" Type="http://schemas.openxmlformats.org/officeDocument/2006/relationships/slideLayout" Target="../slideLayouts/slideLayout34.xml"/><Relationship Id="rId10" Type="http://schemas.openxmlformats.org/officeDocument/2006/relationships/slideLayout" Target="../slideLayouts/slideLayout33.xml"/><Relationship Id="rId1" Type="http://schemas.openxmlformats.org/officeDocument/2006/relationships/slideLayout" Target="../slideLayouts/slideLayout24.xml"/></Relationships>
</file>

<file path=ppt/slideMasters/_rels/slideMaster4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45.xml"/><Relationship Id="rId8" Type="http://schemas.openxmlformats.org/officeDocument/2006/relationships/slideLayout" Target="../slideLayouts/slideLayout44.xml"/><Relationship Id="rId7" Type="http://schemas.openxmlformats.org/officeDocument/2006/relationships/slideLayout" Target="../slideLayouts/slideLayout43.xml"/><Relationship Id="rId6" Type="http://schemas.openxmlformats.org/officeDocument/2006/relationships/slideLayout" Target="../slideLayouts/slideLayout42.xml"/><Relationship Id="rId5" Type="http://schemas.openxmlformats.org/officeDocument/2006/relationships/slideLayout" Target="../slideLayouts/slideLayout41.xml"/><Relationship Id="rId4" Type="http://schemas.openxmlformats.org/officeDocument/2006/relationships/slideLayout" Target="../slideLayouts/slideLayout40.xml"/><Relationship Id="rId3" Type="http://schemas.openxmlformats.org/officeDocument/2006/relationships/slideLayout" Target="../slideLayouts/slideLayout39.xml"/><Relationship Id="rId2" Type="http://schemas.openxmlformats.org/officeDocument/2006/relationships/slideLayout" Target="../slideLayouts/slideLayout38.xml"/><Relationship Id="rId13" Type="http://schemas.openxmlformats.org/officeDocument/2006/relationships/theme" Target="../theme/theme4.xml"/><Relationship Id="rId12" Type="http://schemas.openxmlformats.org/officeDocument/2006/relationships/slideLayout" Target="../slideLayouts/slideLayout48.xml"/><Relationship Id="rId11" Type="http://schemas.openxmlformats.org/officeDocument/2006/relationships/slideLayout" Target="../slideLayouts/slideLayout47.xml"/><Relationship Id="rId10" Type="http://schemas.openxmlformats.org/officeDocument/2006/relationships/slideLayout" Target="../slideLayouts/slideLayout46.xml"/><Relationship Id="rId1" Type="http://schemas.openxmlformats.org/officeDocument/2006/relationships/slideLayout" Target="../slideLayouts/slideLayout37.xml"/></Relationships>
</file>

<file path=ppt/slideMasters/_rels/slideMaster5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57.xml"/><Relationship Id="rId8" Type="http://schemas.openxmlformats.org/officeDocument/2006/relationships/slideLayout" Target="../slideLayouts/slideLayout56.xml"/><Relationship Id="rId7" Type="http://schemas.openxmlformats.org/officeDocument/2006/relationships/slideLayout" Target="../slideLayouts/slideLayout55.xml"/><Relationship Id="rId6" Type="http://schemas.openxmlformats.org/officeDocument/2006/relationships/slideLayout" Target="../slideLayouts/slideLayout54.xml"/><Relationship Id="rId5" Type="http://schemas.openxmlformats.org/officeDocument/2006/relationships/slideLayout" Target="../slideLayouts/slideLayout53.xml"/><Relationship Id="rId4" Type="http://schemas.openxmlformats.org/officeDocument/2006/relationships/slideLayout" Target="../slideLayouts/slideLayout52.xml"/><Relationship Id="rId3" Type="http://schemas.openxmlformats.org/officeDocument/2006/relationships/slideLayout" Target="../slideLayouts/slideLayout51.xml"/><Relationship Id="rId2" Type="http://schemas.openxmlformats.org/officeDocument/2006/relationships/slideLayout" Target="../slideLayouts/slideLayout50.xml"/><Relationship Id="rId12" Type="http://schemas.openxmlformats.org/officeDocument/2006/relationships/theme" Target="../theme/theme5.xml"/><Relationship Id="rId11" Type="http://schemas.openxmlformats.org/officeDocument/2006/relationships/slideLayout" Target="../slideLayouts/slideLayout59.xml"/><Relationship Id="rId10" Type="http://schemas.openxmlformats.org/officeDocument/2006/relationships/slideLayout" Target="../slideLayouts/slideLayout58.xml"/><Relationship Id="rId1" Type="http://schemas.openxmlformats.org/officeDocument/2006/relationships/slideLayout" Target="../slideLayouts/slideLayout4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15362" name="标题 1536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15363" name="文本占位符 1536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5364" name="日期占位符 15363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/>
            </a:lvl1pPr>
          </a:lstStyle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5365" name="页脚占位符 15364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/>
            </a:lvl1pPr>
          </a:lstStyle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5366" name="灯片编号占位符 15365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/>
            </a:lvl1pPr>
          </a:lstStyle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sldNum="0" hdr="0" ftr="0" dt="0"/>
  <p:txStyles>
    <p:titleStyle>
      <a:lvl1pPr marL="0" lvl="0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914400" lvl="2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371600" lvl="3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1828800" lvl="4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2286000" lvl="5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2743200" lvl="6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3200400" lvl="7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3657600" lvl="8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2050" name="标题 77825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2051" name="文本占位符 77826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77828" name="日期占位符 77827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 noProof="1" dirty="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7829" name="页脚占位符 77828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 noProof="1" dirty="0"/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7830" name="灯片编号占位符 77829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 noProof="1" dirty="0">
                <a:cs typeface="+mn-ea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3A5D950A-30B0-4306-BCBF-C31BD598FF96}" type="slidenum">
              <a:rPr kumimoji="0" lang="zh-CN" altLang="en-US" sz="1400" b="0" i="0" u="none" strike="noStrike" kern="1200" cap="none" spc="0" normalizeH="0" baseline="0" noProof="1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hf sldNum="0" hdr="0" ftr="0" dt="0"/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0" fontAlgn="base" latinLnBrk="0" hangingPunct="0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914400" lvl="2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371600" lvl="3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1828800" lvl="4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286000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743200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200400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657600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4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1028" name="Rectangle 4"/>
          <p:cNvSpPr>
            <a:spLocks noGrp="1"/>
          </p:cNvSpPr>
          <p:nvPr>
            <p:ph type="dt" sz="half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/>
          </a:ln>
        </p:spPr>
        <p:txBody>
          <a:bodyPr/>
          <a:lstStyle>
            <a:lvl1pPr>
              <a:defRPr sz="1400" noProof="1">
                <a:ea typeface="宋体" panose="02010600030101010101" pitchFamily="2" charset="-122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29" name="Rectangle 5"/>
          <p:cNvSpPr>
            <a:spLocks noGrp="1"/>
          </p:cNvSpPr>
          <p:nvPr>
            <p:ph type="ftr" sz="quarter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/>
          </a:ln>
        </p:spPr>
        <p:txBody>
          <a:bodyPr/>
          <a:lstStyle>
            <a:lvl1pPr algn="ctr">
              <a:defRPr sz="1400" noProof="1">
                <a:ea typeface="宋体" panose="02010600030101010101" pitchFamily="2" charset="-122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30" name="Rectangle 6"/>
          <p:cNvSpPr>
            <a:spLocks noGrp="1"/>
          </p:cNvSpPr>
          <p:nvPr>
            <p:ph type="sldNum" sz="quarter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/>
          </a:ln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 noProof="1" dirty="0">
                <a:cs typeface="+mn-ea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fld id="{3C42A176-FDFE-4700-95D8-CCE8FDF73720}" type="slidenum">
              <a:rPr kumimoji="0" lang="zh-CN" altLang="en-US" sz="1400" b="0" i="0" u="none" strike="noStrike" kern="1200" cap="none" spc="0" normalizeH="0" baseline="0" noProof="1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ea"/>
              </a:rPr>
            </a:fld>
            <a:endParaRPr kumimoji="0" lang="zh-CN" altLang="en-US" sz="14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  <p:sldLayoutId id="2147483685" r:id="rId12"/>
    <p:sldLayoutId id="2147483686" r:id="rId13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微软雅黑" panose="020B0503020204020204" charset="-122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微软雅黑" panose="020B0503020204020204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微软雅黑" panose="020B0503020204020204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微软雅黑" panose="020B0503020204020204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微软雅黑" panose="020B0503020204020204" charset="-122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微软雅黑" panose="020B0503020204020204" charset="-122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微软雅黑" panose="020B0503020204020204" charset="-122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微软雅黑" panose="020B0503020204020204" charset="-122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微软雅黑" panose="020B0503020204020204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微软雅黑" panose="020B0503020204020204" charset="-122"/>
          <a:cs typeface="+mn-cs"/>
        </a:defRPr>
      </a:lvl1pPr>
      <a:lvl2pPr marL="742950" lvl="1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微软雅黑" panose="020B0503020204020204" charset="-122"/>
          <a:cs typeface="+mn-cs"/>
        </a:defRPr>
      </a:lvl2pPr>
      <a:lvl3pPr marL="1143000" lvl="2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微软雅黑" panose="020B0503020204020204" charset="-122"/>
          <a:cs typeface="+mn-cs"/>
        </a:defRPr>
      </a:lvl3pPr>
      <a:lvl4pPr marL="1600200" lvl="3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微软雅黑" panose="020B0503020204020204" charset="-122"/>
          <a:cs typeface="+mn-cs"/>
        </a:defRPr>
      </a:lvl4pPr>
      <a:lvl5pPr marL="2057400" lvl="4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微软雅黑" panose="020B0503020204020204" charset="-122"/>
          <a:cs typeface="+mn-cs"/>
        </a:defRPr>
      </a:lvl5pPr>
      <a:lvl6pPr marL="2514600" lvl="5" indent="-228600" algn="l" defTabSz="914400" eaLnBrk="0" fontAlgn="base" latinLnBrk="0" hangingPunct="0">
        <a:spcBef>
          <a:spcPct val="20000"/>
        </a:spcBef>
        <a:spcAft>
          <a:spcPct val="0"/>
        </a:spcAft>
        <a:buChar char="»"/>
        <a:defRPr sz="200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0" fontAlgn="base" latinLnBrk="0" hangingPunct="0">
        <a:spcBef>
          <a:spcPct val="20000"/>
        </a:spcBef>
        <a:spcAft>
          <a:spcPct val="0"/>
        </a:spcAft>
        <a:buChar char="»"/>
        <a:defRPr sz="200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0" fontAlgn="base" latinLnBrk="0" hangingPunct="0">
        <a:spcBef>
          <a:spcPct val="20000"/>
        </a:spcBef>
        <a:spcAft>
          <a:spcPct val="0"/>
        </a:spcAft>
        <a:buChar char="»"/>
        <a:defRPr sz="200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0" fontAlgn="base" latinLnBrk="0" hangingPunct="0">
        <a:spcBef>
          <a:spcPct val="20000"/>
        </a:spcBef>
        <a:spcAft>
          <a:spcPct val="0"/>
        </a:spcAft>
        <a:buChar char="»"/>
        <a:defRPr sz="200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1" fontAlgn="base" latinLnBrk="0" hangingPunct="1"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914400" lvl="2" indent="0" algn="l" defTabSz="914400" eaLnBrk="1" fontAlgn="base" latinLnBrk="0" hangingPunct="1"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371600" lvl="3" indent="0" algn="l" defTabSz="914400" eaLnBrk="1" fontAlgn="base" latinLnBrk="0" hangingPunct="1"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1828800" lvl="4" indent="0" algn="l" defTabSz="914400" eaLnBrk="1" fontAlgn="base" latinLnBrk="0" hangingPunct="1"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286000" lvl="5" indent="0" algn="l" defTabSz="914400" eaLnBrk="1" fontAlgn="base" latinLnBrk="0" hangingPunct="1"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743200" lvl="6" indent="0" algn="l" defTabSz="914400" eaLnBrk="1" fontAlgn="base" latinLnBrk="0" hangingPunct="1"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200400" lvl="7" indent="0" algn="l" defTabSz="914400" eaLnBrk="1" fontAlgn="base" latinLnBrk="0" hangingPunct="1"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657600" lvl="8" indent="0" algn="l" defTabSz="914400" eaLnBrk="1" fontAlgn="base" latinLnBrk="0" hangingPunct="1"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026" name="标题 1025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en-US" altLang="en-US" dirty="0"/>
              <a:t>单击此处编辑母版标题样式</a:t>
            </a:r>
            <a:endParaRPr lang="en-US" altLang="en-US" dirty="0"/>
          </a:p>
        </p:txBody>
      </p:sp>
      <p:sp>
        <p:nvSpPr>
          <p:cNvPr id="1027" name="文本占位符 1026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en-US" altLang="en-US" dirty="0"/>
              <a:t>单击此处编辑母版文本样式</a:t>
            </a:r>
            <a:endParaRPr lang="en-US" altLang="en-US" dirty="0"/>
          </a:p>
          <a:p>
            <a:pPr lvl="1"/>
            <a:r>
              <a:rPr lang="en-US" altLang="en-US" dirty="0"/>
              <a:t>第二级</a:t>
            </a:r>
            <a:endParaRPr lang="en-US" altLang="en-US" dirty="0"/>
          </a:p>
          <a:p>
            <a:pPr lvl="2"/>
            <a:r>
              <a:rPr lang="en-US" altLang="en-US" dirty="0"/>
              <a:t>第三级</a:t>
            </a:r>
            <a:endParaRPr lang="en-US" altLang="en-US" dirty="0"/>
          </a:p>
          <a:p>
            <a:pPr lvl="3"/>
            <a:r>
              <a:rPr lang="en-US" altLang="en-US" dirty="0"/>
              <a:t>第四级</a:t>
            </a:r>
            <a:endParaRPr lang="en-US" altLang="en-US" dirty="0"/>
          </a:p>
          <a:p>
            <a:pPr lvl="4"/>
            <a:r>
              <a:rPr lang="en-US" altLang="en-US" dirty="0"/>
              <a:t>第五级</a:t>
            </a:r>
            <a:endParaRPr lang="en-US" altLang="en-US" dirty="0"/>
          </a:p>
        </p:txBody>
      </p:sp>
      <p:sp>
        <p:nvSpPr>
          <p:cNvPr id="1028" name="日期占位符 1027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>
                <a:ea typeface="宋体" panose="02010600030101010101" pitchFamily="2" charset="-122"/>
              </a:defRPr>
            </a:lvl1pPr>
          </a:lstStyle>
          <a:p>
            <a:pPr lvl="0"/>
            <a:endParaRPr lang="zh-CN" altLang="en-US" dirty="0"/>
          </a:p>
        </p:txBody>
      </p:sp>
      <p:sp>
        <p:nvSpPr>
          <p:cNvPr id="1029" name="页脚占位符 1028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>
                <a:ea typeface="宋体" panose="02010600030101010101" pitchFamily="2" charset="-122"/>
              </a:defRPr>
            </a:lvl1pPr>
          </a:lstStyle>
          <a:p>
            <a:pPr lvl="0"/>
            <a:endParaRPr lang="en-US" dirty="0"/>
          </a:p>
        </p:txBody>
      </p:sp>
      <p:sp>
        <p:nvSpPr>
          <p:cNvPr id="1030" name="灯片编号占位符 1029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>
                <a:ea typeface="宋体" panose="02010600030101010101" pitchFamily="2" charset="-122"/>
              </a:defRPr>
            </a:lvl1pPr>
          </a:lstStyle>
          <a:p>
            <a:pPr lvl="0"/>
            <a:fld id="{9A0DB2DC-4C9A-4742-B13C-FB6460FD3503}" type="slidenum">
              <a:rPr lang="en-US" dirty="0"/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  <p:sldLayoutId id="2147483691" r:id="rId4"/>
    <p:sldLayoutId id="2147483692" r:id="rId5"/>
    <p:sldLayoutId id="2147483693" r:id="rId6"/>
    <p:sldLayoutId id="2147483694" r:id="rId7"/>
    <p:sldLayoutId id="2147483695" r:id="rId8"/>
    <p:sldLayoutId id="2147483696" r:id="rId9"/>
    <p:sldLayoutId id="2147483697" r:id="rId10"/>
    <p:sldLayoutId id="2147483698" r:id="rId11"/>
    <p:sldLayoutId id="2147483699" r:id="rId12"/>
  </p:sldLayoutIdLst>
  <p:hf sldNum="0" hdr="0" ftr="0" dt="0"/>
  <p:txStyles>
    <p:titleStyle>
      <a:lvl1pPr marL="0" lvl="0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2pPr>
      <a:lvl3pPr marL="914400" lvl="2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3pPr>
      <a:lvl4pPr marL="1371600" lvl="3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4pPr>
      <a:lvl5pPr marL="1828800" lvl="4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5pPr>
      <a:lvl6pPr marL="2286000" lvl="5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6pPr>
      <a:lvl7pPr marL="2743200" lvl="6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7pPr>
      <a:lvl8pPr marL="3200400" lvl="7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8pPr>
      <a:lvl9pPr marL="3657600" lvl="8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6146" name="Rectangle 2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1139825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6147" name="Rectangle 3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0650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3638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/>
          <a:lstStyle>
            <a:lvl1pPr>
              <a:defRPr sz="1200">
                <a:solidFill>
                  <a:srgbClr val="000000"/>
                </a:solidFill>
                <a:latin typeface="+mj-lt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j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650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/>
          <a:lstStyle>
            <a:lvl1pPr algn="ctr">
              <a:defRPr sz="1200">
                <a:solidFill>
                  <a:srgbClr val="000000"/>
                </a:solidFill>
                <a:latin typeface="+mj-lt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j-lt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650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3638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/>
          <a:lstStyle>
            <a:lvl1pPr algn="r">
              <a:defRPr sz="1200">
                <a:solidFill>
                  <a:srgbClr val="000000"/>
                </a:solidFill>
                <a:latin typeface="Garamond" pitchFamily="18" charset="0"/>
              </a:defRPr>
            </a:lvl1pPr>
          </a:lstStyle>
          <a:p>
            <a:pPr lvl="0" eaLnBrk="1" hangingPunct="1"/>
            <a:fld id="{9A0DB2DC-4C9A-4742-B13C-FB6460FD3503}" type="slidenum">
              <a:rPr lang="en-US" altLang="zh-CN" dirty="0"/>
            </a:fld>
            <a:endParaRPr lang="en-US" altLang="zh-CN" dirty="0"/>
          </a:p>
        </p:txBody>
      </p:sp>
      <p:sp>
        <p:nvSpPr>
          <p:cNvPr id="6151" name="Freeform 7"/>
          <p:cNvSpPr/>
          <p:nvPr/>
        </p:nvSpPr>
        <p:spPr>
          <a:xfrm>
            <a:off x="381000" y="228600"/>
            <a:ext cx="8229600" cy="609600"/>
          </a:xfrm>
          <a:custGeom>
            <a:avLst/>
            <a:gdLst/>
            <a:ahLst/>
            <a:cxnLst>
              <a:cxn ang="0">
                <a:pos x="0" y="2147483647"/>
              </a:cxn>
              <a:cxn ang="0">
                <a:pos x="0" y="0"/>
              </a:cxn>
              <a:cxn ang="0">
                <a:pos x="2147483647" y="0"/>
              </a:cxn>
            </a:cxnLst>
            <a:pathLst>
              <a:path w="1000" h="1000">
                <a:moveTo>
                  <a:pt x="0" y="1000"/>
                </a:moveTo>
                <a:lnTo>
                  <a:pt x="0" y="0"/>
                </a:lnTo>
                <a:lnTo>
                  <a:pt x="1000" y="0"/>
                </a:lnTo>
              </a:path>
            </a:pathLst>
          </a:custGeom>
          <a:noFill/>
          <a:ln w="19050" cap="flat" cmpd="sng">
            <a:solidFill>
              <a:schemeClr val="accent1">
                <a:alpha val="10000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6152" name="Line 8"/>
          <p:cNvSpPr/>
          <p:nvPr/>
        </p:nvSpPr>
        <p:spPr>
          <a:xfrm>
            <a:off x="457200" y="6172200"/>
            <a:ext cx="8229600" cy="0"/>
          </a:xfrm>
          <a:prstGeom prst="line">
            <a:avLst/>
          </a:prstGeom>
          <a:ln w="19050" cap="flat" cmpd="sng">
            <a:solidFill>
              <a:schemeClr val="accent1"/>
            </a:solidFill>
            <a:prstDash val="solid"/>
            <a:headEnd type="none" w="med" len="med"/>
            <a:tailEnd type="none" w="med" len="med"/>
          </a:ln>
        </p:spPr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1" r:id="rId1"/>
    <p:sldLayoutId id="2147483702" r:id="rId2"/>
    <p:sldLayoutId id="2147483703" r:id="rId3"/>
    <p:sldLayoutId id="2147483704" r:id="rId4"/>
    <p:sldLayoutId id="2147483705" r:id="rId5"/>
    <p:sldLayoutId id="2147483706" r:id="rId6"/>
    <p:sldLayoutId id="2147483707" r:id="rId7"/>
    <p:sldLayoutId id="2147483708" r:id="rId8"/>
    <p:sldLayoutId id="2147483709" r:id="rId9"/>
    <p:sldLayoutId id="2147483710" r:id="rId10"/>
    <p:sldLayoutId id="2147483711" r:id="rId11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ea typeface="宋体" panose="02010600030101010101" pitchFamily="2" charset="-122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ea typeface="宋体" panose="02010600030101010101" pitchFamily="2" charset="-122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ea typeface="宋体" panose="02010600030101010101" pitchFamily="2" charset="-122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ea typeface="宋体" panose="02010600030101010101" pitchFamily="2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ea typeface="宋体" panose="02010600030101010101" pitchFamily="2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ea typeface="宋体" panose="02010600030101010101" pitchFamily="2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ea typeface="宋体" panose="02010600030101010101" pitchFamily="2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4200">
          <a:solidFill>
            <a:schemeClr val="tx2"/>
          </a:solidFill>
          <a:latin typeface="Garamond" pitchFamily="18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65000"/>
        <a:buFont typeface="Wingdings" panose="05000000000000000000" pitchFamily="2" charset="2"/>
        <a:buChar char="n"/>
        <a:defRPr sz="3000">
          <a:solidFill>
            <a:schemeClr val="tx1"/>
          </a:solidFill>
          <a:latin typeface="+mn-lt"/>
          <a:ea typeface="+mn-ea"/>
          <a:cs typeface="+mn-cs"/>
        </a:defRPr>
      </a:lvl1pPr>
      <a:lvl2pPr marL="669925" indent="-325755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60000"/>
        <a:buFont typeface="Wingdings" panose="05000000000000000000" pitchFamily="2" charset="2"/>
        <a:buChar char="q"/>
        <a:defRPr sz="2600">
          <a:solidFill>
            <a:schemeClr val="tx1"/>
          </a:solidFill>
          <a:latin typeface="+mn-lt"/>
          <a:ea typeface="+mn-ea"/>
        </a:defRPr>
      </a:lvl2pPr>
      <a:lvl3pPr marL="1022350" indent="-351155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65000"/>
        <a:buFont typeface="Wingdings" panose="05000000000000000000" pitchFamily="2" charset="2"/>
        <a:buChar char="n"/>
        <a:defRPr sz="2200">
          <a:solidFill>
            <a:schemeClr val="tx1"/>
          </a:solidFill>
          <a:latin typeface="+mn-lt"/>
          <a:ea typeface="+mn-ea"/>
        </a:defRPr>
      </a:lvl3pPr>
      <a:lvl4pPr marL="1339850" indent="-31623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anose="05000000000000000000" pitchFamily="2" charset="2"/>
        <a:buChar char="q"/>
        <a:defRPr sz="2000">
          <a:solidFill>
            <a:schemeClr val="tx1"/>
          </a:solidFill>
          <a:latin typeface="+mn-lt"/>
          <a:ea typeface="+mn-ea"/>
        </a:defRPr>
      </a:lvl4pPr>
      <a:lvl5pPr marL="1681480" indent="-339725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anose="05000000000000000000" pitchFamily="2" charset="2"/>
        <a:buChar char="§"/>
        <a:defRPr sz="2000">
          <a:solidFill>
            <a:schemeClr val="tx1"/>
          </a:solidFill>
          <a:latin typeface="+mn-lt"/>
          <a:ea typeface="+mn-ea"/>
        </a:defRPr>
      </a:lvl5pPr>
      <a:lvl6pPr marL="2138680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anose="05000000000000000000" pitchFamily="2" charset="2"/>
        <a:buChar char="§"/>
        <a:defRPr sz="2000">
          <a:solidFill>
            <a:schemeClr val="tx1"/>
          </a:solidFill>
          <a:latin typeface="+mn-lt"/>
          <a:ea typeface="+mn-ea"/>
        </a:defRPr>
      </a:lvl6pPr>
      <a:lvl7pPr marL="2595880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anose="05000000000000000000" pitchFamily="2" charset="2"/>
        <a:buChar char="§"/>
        <a:defRPr sz="2000">
          <a:solidFill>
            <a:schemeClr val="tx1"/>
          </a:solidFill>
          <a:latin typeface="+mn-lt"/>
          <a:ea typeface="+mn-ea"/>
        </a:defRPr>
      </a:lvl7pPr>
      <a:lvl8pPr marL="3053080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anose="05000000000000000000" pitchFamily="2" charset="2"/>
        <a:buChar char="§"/>
        <a:defRPr sz="2000">
          <a:solidFill>
            <a:schemeClr val="tx1"/>
          </a:solidFill>
          <a:latin typeface="+mn-lt"/>
          <a:ea typeface="+mn-ea"/>
        </a:defRPr>
      </a:lvl8pPr>
      <a:lvl9pPr marL="3510280" indent="-339725" algn="l" rtl="0" fontAlgn="base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anose="05000000000000000000" pitchFamily="2" charset="2"/>
        <a:buChar char="§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9.xml"/><Relationship Id="rId1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4.xml"/><Relationship Id="rId1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43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hyperlink" Target="http://218.4.203.36/student/plog/blog.asp?name=shenyuchuan&amp;page=1" TargetMode="External"/><Relationship Id="rId3" Type="http://schemas.openxmlformats.org/officeDocument/2006/relationships/image" Target="../media/image6.jpeg"/><Relationship Id="rId2" Type="http://schemas.openxmlformats.org/officeDocument/2006/relationships/hyperlink" Target="http://www.chinaculture.org/gb/cn_madeinchina/2005-11/28/content_76383.htm" TargetMode="External"/><Relationship Id="rId1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9.xml"/><Relationship Id="rId1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9.xml"/><Relationship Id="rId1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audio" Target="../media/audio1.wav"/><Relationship Id="rId1" Type="http://schemas.openxmlformats.org/officeDocument/2006/relationships/image" Target="../media/image11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9.xml"/><Relationship Id="rId2" Type="http://schemas.openxmlformats.org/officeDocument/2006/relationships/image" Target="../media/image14.jpeg"/><Relationship Id="rId1" Type="http://schemas.openxmlformats.org/officeDocument/2006/relationships/image" Target="../media/image13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3.xml"/><Relationship Id="rId1" Type="http://schemas.openxmlformats.org/officeDocument/2006/relationships/image" Target="../media/image15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3.xml"/><Relationship Id="rId1" Type="http://schemas.openxmlformats.org/officeDocument/2006/relationships/image" Target="../media/image16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3.xml"/><Relationship Id="rId1" Type="http://schemas.openxmlformats.org/officeDocument/2006/relationships/image" Target="../media/image17.jpe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7.xml"/><Relationship Id="rId2" Type="http://schemas.openxmlformats.org/officeDocument/2006/relationships/image" Target="../media/image19.jpeg"/><Relationship Id="rId1" Type="http://schemas.openxmlformats.org/officeDocument/2006/relationships/image" Target="../media/image18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8.xml"/><Relationship Id="rId1" Type="http://schemas.openxmlformats.org/officeDocument/2006/relationships/image" Target="../media/image20.jpe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8.xml"/><Relationship Id="rId1" Type="http://schemas.openxmlformats.org/officeDocument/2006/relationships/image" Target="../media/image21.jpe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3.xml"/><Relationship Id="rId1" Type="http://schemas.openxmlformats.org/officeDocument/2006/relationships/image" Target="../media/image18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3.xml"/><Relationship Id="rId1" Type="http://schemas.openxmlformats.org/officeDocument/2006/relationships/image" Target="../media/image22.jpe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3.xml"/><Relationship Id="rId1" Type="http://schemas.openxmlformats.org/officeDocument/2006/relationships/image" Target="../media/image22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37.xml"/><Relationship Id="rId1" Type="http://schemas.openxmlformats.org/officeDocument/2006/relationships/image" Target="../media/image23.jpe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0.xml"/><Relationship Id="rId1" Type="http://schemas.openxmlformats.org/officeDocument/2006/relationships/image" Target="../media/image24.jpe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7.xml"/><Relationship Id="rId1" Type="http://schemas.openxmlformats.org/officeDocument/2006/relationships/image" Target="../media/image18.png"/></Relationships>
</file>

<file path=ppt/slides/_rels/slide31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19.xml"/><Relationship Id="rId4" Type="http://schemas.openxmlformats.org/officeDocument/2006/relationships/image" Target="../media/image26.jpeg"/><Relationship Id="rId3" Type="http://schemas.openxmlformats.org/officeDocument/2006/relationships/image" Target="../media/image25.jpeg"/><Relationship Id="rId2" Type="http://schemas.openxmlformats.org/officeDocument/2006/relationships/hyperlink" Target="http://www.maidee.com/channel/94408" TargetMode="External"/><Relationship Id="rId1" Type="http://schemas.openxmlformats.org/officeDocument/2006/relationships/image" Target="../media/image9.jpeg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9.xml"/></Relationships>
</file>

<file path=ppt/slides/_rels/slide33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38.xml"/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image" Target="../media/image1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051" name="副标题 2050"/>
          <p:cNvSpPr>
            <a:spLocks noGrp="1"/>
          </p:cNvSpPr>
          <p:nvPr>
            <p:ph type="subTitle" idx="1"/>
          </p:nvPr>
        </p:nvSpPr>
        <p:spPr>
          <a:xfrm>
            <a:off x="1187450" y="3141663"/>
            <a:ext cx="2952750" cy="865187"/>
          </a:xfrm>
        </p:spPr>
        <p:txBody>
          <a:bodyPr/>
          <a:p>
            <a:pPr defTabSz="914400">
              <a:lnSpc>
                <a:spcPct val="90000"/>
              </a:lnSpc>
              <a:buSzPct val="100000"/>
            </a:pPr>
            <a:r>
              <a:rPr lang="zh-CN" altLang="en-US" sz="5400" b="1" kern="1200" baseline="0" dirty="0">
                <a:solidFill>
                  <a:schemeClr val="accent2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泰戈尔</a:t>
            </a:r>
            <a:endParaRPr lang="zh-CN" altLang="en-US" sz="5400" b="1" kern="1200" baseline="0" dirty="0">
              <a:solidFill>
                <a:schemeClr val="accent2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053" name="矩形 2052"/>
          <p:cNvSpPr/>
          <p:nvPr/>
        </p:nvSpPr>
        <p:spPr>
          <a:xfrm>
            <a:off x="1979613" y="476250"/>
            <a:ext cx="5256212" cy="13684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3600" b="1">
                <a:ln w="12700" cap="flat" cmpd="sng">
                  <a:solidFill>
                    <a:srgbClr val="EAEAEA"/>
                  </a:solidFill>
                  <a:prstDash val="solid"/>
                  <a:headEnd type="none" w="med" len="med"/>
                  <a:tailEnd type="none" w="med" len="med"/>
                </a:ln>
                <a:gradFill rotWithShape="0">
                  <a:gsLst>
                    <a:gs pos="0">
                      <a:srgbClr val="A603AB">
                        <a:alpha val="100000"/>
                      </a:srgbClr>
                    </a:gs>
                    <a:gs pos="12000">
                      <a:srgbClr val="E81766">
                        <a:alpha val="100000"/>
                      </a:srgbClr>
                    </a:gs>
                    <a:gs pos="27000">
                      <a:srgbClr val="EE3F17">
                        <a:alpha val="100000"/>
                      </a:srgbClr>
                    </a:gs>
                    <a:gs pos="48000">
                      <a:srgbClr val="FFFF00">
                        <a:alpha val="100000"/>
                      </a:srgbClr>
                    </a:gs>
                    <a:gs pos="64999">
                      <a:srgbClr val="1A8D48">
                        <a:alpha val="100000"/>
                      </a:srgbClr>
                    </a:gs>
                    <a:gs pos="78999">
                      <a:srgbClr val="0819FB">
                        <a:alpha val="100000"/>
                      </a:srgbClr>
                    </a:gs>
                    <a:gs pos="100000">
                      <a:srgbClr val="A603AB">
                        <a:alpha val="100000"/>
                      </a:srgbClr>
                    </a:gs>
                  </a:gsLst>
                  <a:lin ang="0" scaled="1"/>
                  <a:tileRect/>
                </a:gradFill>
                <a:effectLst>
                  <a:outerShdw dist="35921" dir="2699999" sy="50000" kx="2115830" algn="bl" rotWithShape="0">
                    <a:srgbClr val="C0C0C0">
                      <a:alpha val="80000"/>
                    </a:srgbClr>
                  </a:outerShdw>
                </a:effectLst>
                <a:latin typeface="华文新魏" charset="0"/>
                <a:ea typeface="华文新魏" charset="0"/>
              </a:rPr>
              <a:t>散文诗二首</a:t>
            </a:r>
            <a:endParaRPr lang="zh-CN" altLang="en-US" sz="3600" b="1">
              <a:ln w="12700" cap="flat" cmpd="sng">
                <a:solidFill>
                  <a:srgbClr val="EAEAEA"/>
                </a:solidFill>
                <a:prstDash val="solid"/>
                <a:headEnd type="none" w="med" len="med"/>
                <a:tailEnd type="none" w="med" len="med"/>
              </a:ln>
              <a:gradFill rotWithShape="0">
                <a:gsLst>
                  <a:gs pos="0">
                    <a:srgbClr val="A603AB">
                      <a:alpha val="100000"/>
                    </a:srgbClr>
                  </a:gs>
                  <a:gs pos="12000">
                    <a:srgbClr val="E81766">
                      <a:alpha val="100000"/>
                    </a:srgbClr>
                  </a:gs>
                  <a:gs pos="27000">
                    <a:srgbClr val="EE3F17">
                      <a:alpha val="100000"/>
                    </a:srgbClr>
                  </a:gs>
                  <a:gs pos="48000">
                    <a:srgbClr val="FFFF00">
                      <a:alpha val="100000"/>
                    </a:srgbClr>
                  </a:gs>
                  <a:gs pos="64999">
                    <a:srgbClr val="1A8D48">
                      <a:alpha val="100000"/>
                    </a:srgbClr>
                  </a:gs>
                  <a:gs pos="78999">
                    <a:srgbClr val="0819FB">
                      <a:alpha val="100000"/>
                    </a:srgbClr>
                  </a:gs>
                  <a:gs pos="100000">
                    <a:srgbClr val="A603AB">
                      <a:alpha val="100000"/>
                    </a:srgbClr>
                  </a:gs>
                </a:gsLst>
                <a:lin ang="0" scaled="1"/>
                <a:tileRect/>
              </a:gradFill>
              <a:effectLst>
                <a:outerShdw dist="35921" dir="2699999" sy="50000" kx="2115830" algn="bl" rotWithShape="0">
                  <a:srgbClr val="C0C0C0">
                    <a:alpha val="80000"/>
                  </a:srgbClr>
                </a:outerShdw>
              </a:effectLst>
              <a:latin typeface="华文新魏" charset="0"/>
              <a:ea typeface="华文新魏" charset="0"/>
            </a:endParaRPr>
          </a:p>
        </p:txBody>
      </p:sp>
      <p:sp>
        <p:nvSpPr>
          <p:cNvPr id="2054" name="矩形 2053"/>
          <p:cNvSpPr/>
          <p:nvPr/>
        </p:nvSpPr>
        <p:spPr>
          <a:xfrm>
            <a:off x="827088" y="2133600"/>
            <a:ext cx="3744912" cy="9350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3600" b="1">
                <a:gradFill rotWithShape="0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  <a:tileRect/>
                </a:gradFill>
                <a:effectLst>
                  <a:outerShdw dist="35921" dir="2699999" algn="ctr" rotWithShape="0">
                    <a:srgbClr val="C0C0C0">
                      <a:alpha val="80000"/>
                    </a:srgbClr>
                  </a:outerShdw>
                </a:effectLst>
                <a:latin typeface="华文新魏" charset="0"/>
                <a:ea typeface="华文新魏" charset="0"/>
              </a:rPr>
              <a:t>金色花</a:t>
            </a:r>
            <a:endParaRPr lang="zh-CN" altLang="en-US" sz="3600" b="1">
              <a:gradFill rotWithShape="0">
                <a:gsLst>
                  <a:gs pos="0">
                    <a:srgbClr val="FFFF00"/>
                  </a:gs>
                  <a:gs pos="100000">
                    <a:srgbClr val="FF9933"/>
                  </a:gs>
                </a:gsLst>
                <a:path path="rect">
                  <a:fillToRect l="50000" t="50000" r="50000" b="50000"/>
                </a:path>
                <a:tileRect/>
              </a:gradFill>
              <a:effectLst>
                <a:outerShdw dist="35921" dir="2699999" algn="ctr" rotWithShape="0">
                  <a:srgbClr val="C0C0C0">
                    <a:alpha val="80000"/>
                  </a:srgbClr>
                </a:outerShdw>
              </a:effectLst>
              <a:latin typeface="华文新魏" charset="0"/>
              <a:ea typeface="华文新魏" charset="0"/>
            </a:endParaRPr>
          </a:p>
        </p:txBody>
      </p:sp>
      <p:sp>
        <p:nvSpPr>
          <p:cNvPr id="2055" name="矩形 2054"/>
          <p:cNvSpPr/>
          <p:nvPr/>
        </p:nvSpPr>
        <p:spPr>
          <a:xfrm>
            <a:off x="4427538" y="3284538"/>
            <a:ext cx="2952750" cy="865187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0" lvl="0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None/>
              <a:defRPr sz="320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457200" lvl="1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None/>
              <a:defRPr sz="28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914400" lvl="2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None/>
              <a:defRPr sz="24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371600" lvl="3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None/>
              <a:defRPr sz="20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1828800" lvl="4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None/>
              <a:defRPr sz="2000" b="0" i="0" u="none" kern="1200" baseline="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</a:lstStyle>
          <a:p>
            <a:pPr lvl="0">
              <a:lnSpc>
                <a:spcPct val="90000"/>
              </a:lnSpc>
            </a:pPr>
            <a:r>
              <a:rPr lang="zh-CN" altLang="en-US" sz="5400" b="1" dirty="0">
                <a:solidFill>
                  <a:schemeClr val="accent2"/>
                </a:solidFill>
              </a:rPr>
              <a:t>冰心</a:t>
            </a:r>
            <a:endParaRPr lang="zh-CN" altLang="en-US" sz="5400" b="1" dirty="0">
              <a:solidFill>
                <a:schemeClr val="accent2"/>
              </a:solidFill>
            </a:endParaRPr>
          </a:p>
        </p:txBody>
      </p:sp>
      <p:sp>
        <p:nvSpPr>
          <p:cNvPr id="2057" name="矩形 2056"/>
          <p:cNvSpPr/>
          <p:nvPr/>
        </p:nvSpPr>
        <p:spPr>
          <a:xfrm>
            <a:off x="3924300" y="3716338"/>
            <a:ext cx="4248150" cy="2233612"/>
          </a:xfrm>
          <a:prstGeom prst="rect">
            <a:avLst/>
          </a:prstGeom>
        </p:spPr>
        <p:txBody>
          <a:bodyPr wrap="none" fromWordArt="1">
            <a:prstTxWarp prst="textCanDown">
              <a:avLst>
                <a:gd name="adj" fmla="val 33333"/>
              </a:avLst>
            </a:prstTxWarp>
            <a:normAutofit/>
          </a:bodyPr>
          <a:p>
            <a:pPr algn="ctr"/>
            <a:r>
              <a:rPr lang="zh-CN" altLang="en-US" sz="3600" b="1">
                <a:ln w="95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00FF"/>
                </a:solidFill>
                <a:latin typeface="华文新魏" charset="0"/>
                <a:ea typeface="华文新魏" charset="0"/>
              </a:rPr>
              <a:t>荷叶  母亲</a:t>
            </a:r>
            <a:endParaRPr lang="zh-CN" altLang="en-US" sz="3600" b="1">
              <a:ln w="9525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  <a:solidFill>
                <a:srgbClr val="0000FF"/>
              </a:solidFill>
              <a:latin typeface="华文新魏" charset="0"/>
              <a:ea typeface="华文新魏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" name="任意多边形 10"/>
          <p:cNvSpPr/>
          <p:nvPr/>
        </p:nvSpPr>
        <p:spPr>
          <a:xfrm>
            <a:off x="0" y="4865688"/>
            <a:ext cx="9144000" cy="1687513"/>
          </a:xfrm>
          <a:custGeom>
            <a:avLst/>
            <a:gdLst>
              <a:gd name="connsiteX0" fmla="*/ 3023870 w 9144000"/>
              <a:gd name="connsiteY0" fmla="*/ 0 h 1065785"/>
              <a:gd name="connsiteX1" fmla="*/ 8984268 w 9144000"/>
              <a:gd name="connsiteY1" fmla="*/ 916619 h 1065785"/>
              <a:gd name="connsiteX2" fmla="*/ 9144000 w 9144000"/>
              <a:gd name="connsiteY2" fmla="*/ 1017871 h 1065785"/>
              <a:gd name="connsiteX3" fmla="*/ 9144000 w 9144000"/>
              <a:gd name="connsiteY3" fmla="*/ 1065785 h 1065785"/>
              <a:gd name="connsiteX4" fmla="*/ 8986887 w 9144000"/>
              <a:gd name="connsiteY4" fmla="*/ 969715 h 1065785"/>
              <a:gd name="connsiteX5" fmla="*/ 3124200 w 9144000"/>
              <a:gd name="connsiteY5" fmla="*/ 100007 h 1065785"/>
              <a:gd name="connsiteX6" fmla="*/ 91360 w 9144000"/>
              <a:gd name="connsiteY6" fmla="*/ 271875 h 1065785"/>
              <a:gd name="connsiteX7" fmla="*/ 0 w 9144000"/>
              <a:gd name="connsiteY7" fmla="*/ 284296 h 1065785"/>
              <a:gd name="connsiteX8" fmla="*/ 0 w 9144000"/>
              <a:gd name="connsiteY8" fmla="*/ 174694 h 1065785"/>
              <a:gd name="connsiteX9" fmla="*/ 651944 w 9144000"/>
              <a:gd name="connsiteY9" fmla="*/ 104101 h 1065785"/>
              <a:gd name="connsiteX10" fmla="*/ 3023870 w 9144000"/>
              <a:gd name="connsiteY10" fmla="*/ 0 h 1065785"/>
              <a:gd name="connsiteX0-1" fmla="*/ 3023870 w 9144000"/>
              <a:gd name="connsiteY0-2" fmla="*/ 0 h 1065785"/>
              <a:gd name="connsiteX1-3" fmla="*/ 8984268 w 9144000"/>
              <a:gd name="connsiteY1-4" fmla="*/ 916619 h 1065785"/>
              <a:gd name="connsiteX2-5" fmla="*/ 9144000 w 9144000"/>
              <a:gd name="connsiteY2-6" fmla="*/ 1017871 h 1065785"/>
              <a:gd name="connsiteX3-7" fmla="*/ 9144000 w 9144000"/>
              <a:gd name="connsiteY3-8" fmla="*/ 1065785 h 1065785"/>
              <a:gd name="connsiteX4-9" fmla="*/ 8986887 w 9144000"/>
              <a:gd name="connsiteY4-10" fmla="*/ 969715 h 1065785"/>
              <a:gd name="connsiteX5-11" fmla="*/ 3124200 w 9144000"/>
              <a:gd name="connsiteY5-12" fmla="*/ 100007 h 1065785"/>
              <a:gd name="connsiteX6-13" fmla="*/ 91360 w 9144000"/>
              <a:gd name="connsiteY6-14" fmla="*/ 271875 h 1065785"/>
              <a:gd name="connsiteX7-15" fmla="*/ 0 w 9144000"/>
              <a:gd name="connsiteY7-16" fmla="*/ 284296 h 1065785"/>
              <a:gd name="connsiteX8-17" fmla="*/ 0 w 9144000"/>
              <a:gd name="connsiteY8-18" fmla="*/ 174694 h 1065785"/>
              <a:gd name="connsiteX9-19" fmla="*/ 3023870 w 9144000"/>
              <a:gd name="connsiteY9-20" fmla="*/ 0 h 1065785"/>
              <a:gd name="connsiteX0-21" fmla="*/ 0 w 9144000"/>
              <a:gd name="connsiteY0-22" fmla="*/ 74687 h 965778"/>
              <a:gd name="connsiteX1-23" fmla="*/ 8984268 w 9144000"/>
              <a:gd name="connsiteY1-24" fmla="*/ 816612 h 965778"/>
              <a:gd name="connsiteX2-25" fmla="*/ 9144000 w 9144000"/>
              <a:gd name="connsiteY2-26" fmla="*/ 917864 h 965778"/>
              <a:gd name="connsiteX3-27" fmla="*/ 9144000 w 9144000"/>
              <a:gd name="connsiteY3-28" fmla="*/ 965778 h 965778"/>
              <a:gd name="connsiteX4-29" fmla="*/ 8986887 w 9144000"/>
              <a:gd name="connsiteY4-30" fmla="*/ 869708 h 965778"/>
              <a:gd name="connsiteX5-31" fmla="*/ 3124200 w 9144000"/>
              <a:gd name="connsiteY5-32" fmla="*/ 0 h 965778"/>
              <a:gd name="connsiteX6-33" fmla="*/ 91360 w 9144000"/>
              <a:gd name="connsiteY6-34" fmla="*/ 171868 h 965778"/>
              <a:gd name="connsiteX7-35" fmla="*/ 0 w 9144000"/>
              <a:gd name="connsiteY7-36" fmla="*/ 184289 h 965778"/>
              <a:gd name="connsiteX8-37" fmla="*/ 0 w 9144000"/>
              <a:gd name="connsiteY8-38" fmla="*/ 74687 h 965778"/>
              <a:gd name="connsiteX0-39" fmla="*/ 0 w 9144000"/>
              <a:gd name="connsiteY0-40" fmla="*/ 478413 h 1369504"/>
              <a:gd name="connsiteX1-41" fmla="*/ 8984268 w 9144000"/>
              <a:gd name="connsiteY1-42" fmla="*/ 1220338 h 1369504"/>
              <a:gd name="connsiteX2-43" fmla="*/ 9144000 w 9144000"/>
              <a:gd name="connsiteY2-44" fmla="*/ 1321590 h 1369504"/>
              <a:gd name="connsiteX3-45" fmla="*/ 9144000 w 9144000"/>
              <a:gd name="connsiteY3-46" fmla="*/ 1369504 h 1369504"/>
              <a:gd name="connsiteX4-47" fmla="*/ 8986887 w 9144000"/>
              <a:gd name="connsiteY4-48" fmla="*/ 1273434 h 1369504"/>
              <a:gd name="connsiteX5-49" fmla="*/ 3124200 w 9144000"/>
              <a:gd name="connsiteY5-50" fmla="*/ 403726 h 1369504"/>
              <a:gd name="connsiteX6-51" fmla="*/ 91360 w 9144000"/>
              <a:gd name="connsiteY6-52" fmla="*/ 575594 h 1369504"/>
              <a:gd name="connsiteX7-53" fmla="*/ 0 w 9144000"/>
              <a:gd name="connsiteY7-54" fmla="*/ 588015 h 1369504"/>
              <a:gd name="connsiteX8-55" fmla="*/ 0 w 9144000"/>
              <a:gd name="connsiteY8-56" fmla="*/ 478413 h 1369504"/>
              <a:gd name="connsiteX0-57" fmla="*/ 0 w 9144000"/>
              <a:gd name="connsiteY0-58" fmla="*/ 677012 h 1568103"/>
              <a:gd name="connsiteX1-59" fmla="*/ 8984268 w 9144000"/>
              <a:gd name="connsiteY1-60" fmla="*/ 1418937 h 1568103"/>
              <a:gd name="connsiteX2-61" fmla="*/ 9144000 w 9144000"/>
              <a:gd name="connsiteY2-62" fmla="*/ 1520189 h 1568103"/>
              <a:gd name="connsiteX3-63" fmla="*/ 9144000 w 9144000"/>
              <a:gd name="connsiteY3-64" fmla="*/ 1568103 h 1568103"/>
              <a:gd name="connsiteX4-65" fmla="*/ 8986887 w 9144000"/>
              <a:gd name="connsiteY4-66" fmla="*/ 1472033 h 1568103"/>
              <a:gd name="connsiteX5-67" fmla="*/ 3124200 w 9144000"/>
              <a:gd name="connsiteY5-68" fmla="*/ 602325 h 1568103"/>
              <a:gd name="connsiteX6-69" fmla="*/ 91360 w 9144000"/>
              <a:gd name="connsiteY6-70" fmla="*/ 774193 h 1568103"/>
              <a:gd name="connsiteX7-71" fmla="*/ 0 w 9144000"/>
              <a:gd name="connsiteY7-72" fmla="*/ 786614 h 1568103"/>
              <a:gd name="connsiteX8-73" fmla="*/ 0 w 9144000"/>
              <a:gd name="connsiteY8-74" fmla="*/ 677012 h 1568103"/>
              <a:gd name="connsiteX0-75" fmla="*/ 0 w 9144000"/>
              <a:gd name="connsiteY0-76" fmla="*/ 74687 h 965778"/>
              <a:gd name="connsiteX1-77" fmla="*/ 9144000 w 9144000"/>
              <a:gd name="connsiteY1-78" fmla="*/ 917864 h 965778"/>
              <a:gd name="connsiteX2-79" fmla="*/ 9144000 w 9144000"/>
              <a:gd name="connsiteY2-80" fmla="*/ 965778 h 965778"/>
              <a:gd name="connsiteX3-81" fmla="*/ 8986887 w 9144000"/>
              <a:gd name="connsiteY3-82" fmla="*/ 869708 h 965778"/>
              <a:gd name="connsiteX4-83" fmla="*/ 3124200 w 9144000"/>
              <a:gd name="connsiteY4-84" fmla="*/ 0 h 965778"/>
              <a:gd name="connsiteX5-85" fmla="*/ 91360 w 9144000"/>
              <a:gd name="connsiteY5-86" fmla="*/ 171868 h 965778"/>
              <a:gd name="connsiteX6-87" fmla="*/ 0 w 9144000"/>
              <a:gd name="connsiteY6-88" fmla="*/ 184289 h 965778"/>
              <a:gd name="connsiteX7-89" fmla="*/ 0 w 9144000"/>
              <a:gd name="connsiteY7-90" fmla="*/ 74687 h 965778"/>
              <a:gd name="connsiteX0-91" fmla="*/ 0 w 9144000"/>
              <a:gd name="connsiteY0-92" fmla="*/ 74687 h 965778"/>
              <a:gd name="connsiteX1-93" fmla="*/ 9144000 w 9144000"/>
              <a:gd name="connsiteY1-94" fmla="*/ 917864 h 965778"/>
              <a:gd name="connsiteX2-95" fmla="*/ 9144000 w 9144000"/>
              <a:gd name="connsiteY2-96" fmla="*/ 965778 h 965778"/>
              <a:gd name="connsiteX3-97" fmla="*/ 3124200 w 9144000"/>
              <a:gd name="connsiteY3-98" fmla="*/ 0 h 965778"/>
              <a:gd name="connsiteX4-99" fmla="*/ 91360 w 9144000"/>
              <a:gd name="connsiteY4-100" fmla="*/ 171868 h 965778"/>
              <a:gd name="connsiteX5-101" fmla="*/ 0 w 9144000"/>
              <a:gd name="connsiteY5-102" fmla="*/ 184289 h 965778"/>
              <a:gd name="connsiteX6-103" fmla="*/ 0 w 9144000"/>
              <a:gd name="connsiteY6-104" fmla="*/ 74687 h 965778"/>
              <a:gd name="connsiteX0-105" fmla="*/ 0 w 9144000"/>
              <a:gd name="connsiteY0-106" fmla="*/ 99230 h 990321"/>
              <a:gd name="connsiteX1-107" fmla="*/ 9144000 w 9144000"/>
              <a:gd name="connsiteY1-108" fmla="*/ 942407 h 990321"/>
              <a:gd name="connsiteX2-109" fmla="*/ 9144000 w 9144000"/>
              <a:gd name="connsiteY2-110" fmla="*/ 990321 h 990321"/>
              <a:gd name="connsiteX3-111" fmla="*/ 3124200 w 9144000"/>
              <a:gd name="connsiteY3-112" fmla="*/ 24543 h 990321"/>
              <a:gd name="connsiteX4-113" fmla="*/ 91360 w 9144000"/>
              <a:gd name="connsiteY4-114" fmla="*/ 196411 h 990321"/>
              <a:gd name="connsiteX5-115" fmla="*/ 0 w 9144000"/>
              <a:gd name="connsiteY5-116" fmla="*/ 208832 h 990321"/>
              <a:gd name="connsiteX6-117" fmla="*/ 0 w 9144000"/>
              <a:gd name="connsiteY6-118" fmla="*/ 99230 h 990321"/>
              <a:gd name="connsiteX0-119" fmla="*/ 0 w 9144000"/>
              <a:gd name="connsiteY0-120" fmla="*/ 500740 h 1391831"/>
              <a:gd name="connsiteX1-121" fmla="*/ 9144000 w 9144000"/>
              <a:gd name="connsiteY1-122" fmla="*/ 1343917 h 1391831"/>
              <a:gd name="connsiteX2-123" fmla="*/ 9144000 w 9144000"/>
              <a:gd name="connsiteY2-124" fmla="*/ 1391831 h 1391831"/>
              <a:gd name="connsiteX3-125" fmla="*/ 3124200 w 9144000"/>
              <a:gd name="connsiteY3-126" fmla="*/ 426053 h 1391831"/>
              <a:gd name="connsiteX4-127" fmla="*/ 91360 w 9144000"/>
              <a:gd name="connsiteY4-128" fmla="*/ 597921 h 1391831"/>
              <a:gd name="connsiteX5-129" fmla="*/ 0 w 9144000"/>
              <a:gd name="connsiteY5-130" fmla="*/ 610342 h 1391831"/>
              <a:gd name="connsiteX6-131" fmla="*/ 0 w 9144000"/>
              <a:gd name="connsiteY6-132" fmla="*/ 500740 h 1391831"/>
              <a:gd name="connsiteX0-133" fmla="*/ 0 w 9144000"/>
              <a:gd name="connsiteY0-134" fmla="*/ 933512 h 1824603"/>
              <a:gd name="connsiteX1-135" fmla="*/ 9144000 w 9144000"/>
              <a:gd name="connsiteY1-136" fmla="*/ 1776689 h 1824603"/>
              <a:gd name="connsiteX2-137" fmla="*/ 9144000 w 9144000"/>
              <a:gd name="connsiteY2-138" fmla="*/ 1824603 h 1824603"/>
              <a:gd name="connsiteX3-139" fmla="*/ 3124200 w 9144000"/>
              <a:gd name="connsiteY3-140" fmla="*/ 858825 h 1824603"/>
              <a:gd name="connsiteX4-141" fmla="*/ 91360 w 9144000"/>
              <a:gd name="connsiteY4-142" fmla="*/ 1030693 h 1824603"/>
              <a:gd name="connsiteX5-143" fmla="*/ 0 w 9144000"/>
              <a:gd name="connsiteY5-144" fmla="*/ 1043114 h 1824603"/>
              <a:gd name="connsiteX6-145" fmla="*/ 0 w 9144000"/>
              <a:gd name="connsiteY6-146" fmla="*/ 933512 h 1824603"/>
              <a:gd name="connsiteX0-147" fmla="*/ 0 w 9144000"/>
              <a:gd name="connsiteY0-148" fmla="*/ 933512 h 1824603"/>
              <a:gd name="connsiteX1-149" fmla="*/ 9144000 w 9144000"/>
              <a:gd name="connsiteY1-150" fmla="*/ 1776689 h 1824603"/>
              <a:gd name="connsiteX2-151" fmla="*/ 9144000 w 9144000"/>
              <a:gd name="connsiteY2-152" fmla="*/ 1824603 h 1824603"/>
              <a:gd name="connsiteX3-153" fmla="*/ 3124200 w 9144000"/>
              <a:gd name="connsiteY3-154" fmla="*/ 858825 h 1824603"/>
              <a:gd name="connsiteX4-155" fmla="*/ 0 w 9144000"/>
              <a:gd name="connsiteY4-156" fmla="*/ 1043114 h 1824603"/>
              <a:gd name="connsiteX5-157" fmla="*/ 0 w 9144000"/>
              <a:gd name="connsiteY5-158" fmla="*/ 933512 h 1824603"/>
              <a:gd name="connsiteX0-159" fmla="*/ 0 w 9144000"/>
              <a:gd name="connsiteY0-160" fmla="*/ 933512 h 1824603"/>
              <a:gd name="connsiteX1-161" fmla="*/ 9144000 w 9144000"/>
              <a:gd name="connsiteY1-162" fmla="*/ 1776689 h 1824603"/>
              <a:gd name="connsiteX2-163" fmla="*/ 9144000 w 9144000"/>
              <a:gd name="connsiteY2-164" fmla="*/ 1824603 h 1824603"/>
              <a:gd name="connsiteX3-165" fmla="*/ 3124200 w 9144000"/>
              <a:gd name="connsiteY3-166" fmla="*/ 858825 h 1824603"/>
              <a:gd name="connsiteX4-167" fmla="*/ 0 w 9144000"/>
              <a:gd name="connsiteY4-168" fmla="*/ 1043114 h 1824603"/>
              <a:gd name="connsiteX5-169" fmla="*/ 0 w 9144000"/>
              <a:gd name="connsiteY5-170" fmla="*/ 933512 h 1824603"/>
              <a:gd name="connsiteX0-171" fmla="*/ 0 w 9144000"/>
              <a:gd name="connsiteY0-172" fmla="*/ 933512 h 1824603"/>
              <a:gd name="connsiteX1-173" fmla="*/ 9144000 w 9144000"/>
              <a:gd name="connsiteY1-174" fmla="*/ 1776689 h 1824603"/>
              <a:gd name="connsiteX2-175" fmla="*/ 9144000 w 9144000"/>
              <a:gd name="connsiteY2-176" fmla="*/ 1824603 h 1824603"/>
              <a:gd name="connsiteX3-177" fmla="*/ 3124200 w 9144000"/>
              <a:gd name="connsiteY3-178" fmla="*/ 858825 h 1824603"/>
              <a:gd name="connsiteX4-179" fmla="*/ 0 w 9144000"/>
              <a:gd name="connsiteY4-180" fmla="*/ 1043114 h 1824603"/>
              <a:gd name="connsiteX5-181" fmla="*/ 0 w 9144000"/>
              <a:gd name="connsiteY5-182" fmla="*/ 933512 h 1824603"/>
              <a:gd name="connsiteX0-183" fmla="*/ 0 w 9144000"/>
              <a:gd name="connsiteY0-184" fmla="*/ 933512 h 1824603"/>
              <a:gd name="connsiteX1-185" fmla="*/ 9144000 w 9144000"/>
              <a:gd name="connsiteY1-186" fmla="*/ 1776689 h 1824603"/>
              <a:gd name="connsiteX2-187" fmla="*/ 9144000 w 9144000"/>
              <a:gd name="connsiteY2-188" fmla="*/ 1824603 h 1824603"/>
              <a:gd name="connsiteX3-189" fmla="*/ 0 w 9144000"/>
              <a:gd name="connsiteY3-190" fmla="*/ 1043114 h 1824603"/>
              <a:gd name="connsiteX4-191" fmla="*/ 0 w 9144000"/>
              <a:gd name="connsiteY4-192" fmla="*/ 933512 h 1824603"/>
              <a:gd name="connsiteX0-193" fmla="*/ 0 w 9144000"/>
              <a:gd name="connsiteY0-194" fmla="*/ 933512 h 1824603"/>
              <a:gd name="connsiteX1-195" fmla="*/ 9144000 w 9144000"/>
              <a:gd name="connsiteY1-196" fmla="*/ 1776689 h 1824603"/>
              <a:gd name="connsiteX2-197" fmla="*/ 9144000 w 9144000"/>
              <a:gd name="connsiteY2-198" fmla="*/ 1824603 h 1824603"/>
              <a:gd name="connsiteX3-199" fmla="*/ 0 w 9144000"/>
              <a:gd name="connsiteY3-200" fmla="*/ 1043114 h 1824603"/>
              <a:gd name="connsiteX4-201" fmla="*/ 0 w 9144000"/>
              <a:gd name="connsiteY4-202" fmla="*/ 933512 h 1824603"/>
              <a:gd name="connsiteX0-203" fmla="*/ 0 w 9144000"/>
              <a:gd name="connsiteY0-204" fmla="*/ 933512 h 1824603"/>
              <a:gd name="connsiteX1-205" fmla="*/ 9144000 w 9144000"/>
              <a:gd name="connsiteY1-206" fmla="*/ 1776689 h 1824603"/>
              <a:gd name="connsiteX2-207" fmla="*/ 9144000 w 9144000"/>
              <a:gd name="connsiteY2-208" fmla="*/ 1824603 h 1824603"/>
              <a:gd name="connsiteX3-209" fmla="*/ 0 w 9144000"/>
              <a:gd name="connsiteY3-210" fmla="*/ 1043114 h 1824603"/>
              <a:gd name="connsiteX4-211" fmla="*/ 0 w 9144000"/>
              <a:gd name="connsiteY4-212" fmla="*/ 933512 h 1824603"/>
              <a:gd name="connsiteX0-213" fmla="*/ 0 w 9144000"/>
              <a:gd name="connsiteY0-214" fmla="*/ 933512 h 1824603"/>
              <a:gd name="connsiteX1-215" fmla="*/ 9144000 w 9144000"/>
              <a:gd name="connsiteY1-216" fmla="*/ 1776689 h 1824603"/>
              <a:gd name="connsiteX2-217" fmla="*/ 9144000 w 9144000"/>
              <a:gd name="connsiteY2-218" fmla="*/ 1824603 h 1824603"/>
              <a:gd name="connsiteX3-219" fmla="*/ 0 w 9144000"/>
              <a:gd name="connsiteY3-220" fmla="*/ 1043114 h 1824603"/>
              <a:gd name="connsiteX4-221" fmla="*/ 0 w 9144000"/>
              <a:gd name="connsiteY4-222" fmla="*/ 933512 h 1824603"/>
              <a:gd name="connsiteX0-223" fmla="*/ 0 w 9144000"/>
              <a:gd name="connsiteY0-224" fmla="*/ 933512 h 1824603"/>
              <a:gd name="connsiteX1-225" fmla="*/ 9144000 w 9144000"/>
              <a:gd name="connsiteY1-226" fmla="*/ 1776689 h 1824603"/>
              <a:gd name="connsiteX2-227" fmla="*/ 9144000 w 9144000"/>
              <a:gd name="connsiteY2-228" fmla="*/ 1824603 h 1824603"/>
              <a:gd name="connsiteX3-229" fmla="*/ 0 w 9144000"/>
              <a:gd name="connsiteY3-230" fmla="*/ 1043114 h 1824603"/>
              <a:gd name="connsiteX4-231" fmla="*/ 0 w 9144000"/>
              <a:gd name="connsiteY4-232" fmla="*/ 933512 h 1824603"/>
              <a:gd name="connsiteX0-233" fmla="*/ 0 w 9144000"/>
              <a:gd name="connsiteY0-234" fmla="*/ 872917 h 1764008"/>
              <a:gd name="connsiteX1-235" fmla="*/ 9144000 w 9144000"/>
              <a:gd name="connsiteY1-236" fmla="*/ 1716094 h 1764008"/>
              <a:gd name="connsiteX2-237" fmla="*/ 9144000 w 9144000"/>
              <a:gd name="connsiteY2-238" fmla="*/ 1764008 h 1764008"/>
              <a:gd name="connsiteX3-239" fmla="*/ 0 w 9144000"/>
              <a:gd name="connsiteY3-240" fmla="*/ 982519 h 1764008"/>
              <a:gd name="connsiteX4-241" fmla="*/ 0 w 9144000"/>
              <a:gd name="connsiteY4-242" fmla="*/ 872917 h 1764008"/>
              <a:gd name="connsiteX0-243" fmla="*/ 0 w 9144000"/>
              <a:gd name="connsiteY0-244" fmla="*/ 797721 h 1688812"/>
              <a:gd name="connsiteX1-245" fmla="*/ 9144000 w 9144000"/>
              <a:gd name="connsiteY1-246" fmla="*/ 1640898 h 1688812"/>
              <a:gd name="connsiteX2-247" fmla="*/ 9144000 w 9144000"/>
              <a:gd name="connsiteY2-248" fmla="*/ 1688812 h 1688812"/>
              <a:gd name="connsiteX3-249" fmla="*/ 0 w 9144000"/>
              <a:gd name="connsiteY3-250" fmla="*/ 907323 h 1688812"/>
              <a:gd name="connsiteX4-251" fmla="*/ 0 w 9144000"/>
              <a:gd name="connsiteY4-252" fmla="*/ 797721 h 1688812"/>
              <a:gd name="connsiteX0-253" fmla="*/ 0 w 9144000"/>
              <a:gd name="connsiteY0-254" fmla="*/ 797721 h 1688812"/>
              <a:gd name="connsiteX1-255" fmla="*/ 9144000 w 9144000"/>
              <a:gd name="connsiteY1-256" fmla="*/ 1640898 h 1688812"/>
              <a:gd name="connsiteX2-257" fmla="*/ 9144000 w 9144000"/>
              <a:gd name="connsiteY2-258" fmla="*/ 1688812 h 1688812"/>
              <a:gd name="connsiteX3-259" fmla="*/ 0 w 9144000"/>
              <a:gd name="connsiteY3-260" fmla="*/ 907323 h 1688812"/>
              <a:gd name="connsiteX4-261" fmla="*/ 0 w 9144000"/>
              <a:gd name="connsiteY4-262" fmla="*/ 797721 h 1688812"/>
              <a:gd name="connsiteX0-263" fmla="*/ 0 w 9144000"/>
              <a:gd name="connsiteY0-264" fmla="*/ 797721 h 1688812"/>
              <a:gd name="connsiteX1-265" fmla="*/ 9144000 w 9144000"/>
              <a:gd name="connsiteY1-266" fmla="*/ 1640898 h 1688812"/>
              <a:gd name="connsiteX2-267" fmla="*/ 9144000 w 9144000"/>
              <a:gd name="connsiteY2-268" fmla="*/ 1688812 h 1688812"/>
              <a:gd name="connsiteX3-269" fmla="*/ 0 w 9144000"/>
              <a:gd name="connsiteY3-270" fmla="*/ 907323 h 1688812"/>
              <a:gd name="connsiteX4-271" fmla="*/ 0 w 9144000"/>
              <a:gd name="connsiteY4-272" fmla="*/ 797721 h 1688812"/>
            </a:gdLst>
            <a:ahLst/>
            <a:cxnLst>
              <a:cxn ang="0">
                <a:pos x="connsiteX0-263" y="connsiteY0-264"/>
              </a:cxn>
              <a:cxn ang="0">
                <a:pos x="connsiteX1-265" y="connsiteY1-266"/>
              </a:cxn>
              <a:cxn ang="0">
                <a:pos x="connsiteX2-267" y="connsiteY2-268"/>
              </a:cxn>
              <a:cxn ang="0">
                <a:pos x="connsiteX3-269" y="connsiteY3-270"/>
              </a:cxn>
              <a:cxn ang="0">
                <a:pos x="connsiteX4-271" y="connsiteY4-272"/>
              </a:cxn>
            </a:cxnLst>
            <a:rect l="l" t="t" r="r" b="b"/>
            <a:pathLst>
              <a:path w="9144000" h="1688812">
                <a:moveTo>
                  <a:pt x="0" y="797721"/>
                </a:moveTo>
                <a:cubicBezTo>
                  <a:pt x="1714500" y="-118242"/>
                  <a:pt x="5314950" y="-688842"/>
                  <a:pt x="9144000" y="1640898"/>
                </a:cubicBezTo>
                <a:lnTo>
                  <a:pt x="9144000" y="1688812"/>
                </a:lnTo>
                <a:cubicBezTo>
                  <a:pt x="6400800" y="428191"/>
                  <a:pt x="3457575" y="-346656"/>
                  <a:pt x="0" y="907323"/>
                </a:cubicBezTo>
                <a:lnTo>
                  <a:pt x="0" y="797721"/>
                </a:lnTo>
                <a:close/>
              </a:path>
            </a:pathLst>
          </a:cu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任意多边形 6"/>
          <p:cNvSpPr/>
          <p:nvPr/>
        </p:nvSpPr>
        <p:spPr>
          <a:xfrm>
            <a:off x="0" y="5122863"/>
            <a:ext cx="9153525" cy="1504950"/>
          </a:xfrm>
          <a:custGeom>
            <a:avLst/>
            <a:gdLst>
              <a:gd name="connsiteX0" fmla="*/ 3023870 w 9144000"/>
              <a:gd name="connsiteY0" fmla="*/ 0 h 1065785"/>
              <a:gd name="connsiteX1" fmla="*/ 8984268 w 9144000"/>
              <a:gd name="connsiteY1" fmla="*/ 916619 h 1065785"/>
              <a:gd name="connsiteX2" fmla="*/ 9144000 w 9144000"/>
              <a:gd name="connsiteY2" fmla="*/ 1017871 h 1065785"/>
              <a:gd name="connsiteX3" fmla="*/ 9144000 w 9144000"/>
              <a:gd name="connsiteY3" fmla="*/ 1065785 h 1065785"/>
              <a:gd name="connsiteX4" fmla="*/ 8986887 w 9144000"/>
              <a:gd name="connsiteY4" fmla="*/ 969715 h 1065785"/>
              <a:gd name="connsiteX5" fmla="*/ 3124200 w 9144000"/>
              <a:gd name="connsiteY5" fmla="*/ 100007 h 1065785"/>
              <a:gd name="connsiteX6" fmla="*/ 91360 w 9144000"/>
              <a:gd name="connsiteY6" fmla="*/ 271875 h 1065785"/>
              <a:gd name="connsiteX7" fmla="*/ 0 w 9144000"/>
              <a:gd name="connsiteY7" fmla="*/ 284296 h 1065785"/>
              <a:gd name="connsiteX8" fmla="*/ 0 w 9144000"/>
              <a:gd name="connsiteY8" fmla="*/ 174694 h 1065785"/>
              <a:gd name="connsiteX9" fmla="*/ 651944 w 9144000"/>
              <a:gd name="connsiteY9" fmla="*/ 104101 h 1065785"/>
              <a:gd name="connsiteX10" fmla="*/ 3023870 w 9144000"/>
              <a:gd name="connsiteY10" fmla="*/ 0 h 1065785"/>
              <a:gd name="connsiteX0-1" fmla="*/ 3023870 w 9144000"/>
              <a:gd name="connsiteY0-2" fmla="*/ 0 h 1065785"/>
              <a:gd name="connsiteX1-3" fmla="*/ 8984268 w 9144000"/>
              <a:gd name="connsiteY1-4" fmla="*/ 916619 h 1065785"/>
              <a:gd name="connsiteX2-5" fmla="*/ 9144000 w 9144000"/>
              <a:gd name="connsiteY2-6" fmla="*/ 1017871 h 1065785"/>
              <a:gd name="connsiteX3-7" fmla="*/ 9144000 w 9144000"/>
              <a:gd name="connsiteY3-8" fmla="*/ 1065785 h 1065785"/>
              <a:gd name="connsiteX4-9" fmla="*/ 8986887 w 9144000"/>
              <a:gd name="connsiteY4-10" fmla="*/ 969715 h 1065785"/>
              <a:gd name="connsiteX5-11" fmla="*/ 3124200 w 9144000"/>
              <a:gd name="connsiteY5-12" fmla="*/ 100007 h 1065785"/>
              <a:gd name="connsiteX6-13" fmla="*/ 91360 w 9144000"/>
              <a:gd name="connsiteY6-14" fmla="*/ 271875 h 1065785"/>
              <a:gd name="connsiteX7-15" fmla="*/ 0 w 9144000"/>
              <a:gd name="connsiteY7-16" fmla="*/ 284296 h 1065785"/>
              <a:gd name="connsiteX8-17" fmla="*/ 0 w 9144000"/>
              <a:gd name="connsiteY8-18" fmla="*/ 174694 h 1065785"/>
              <a:gd name="connsiteX9-19" fmla="*/ 3023870 w 9144000"/>
              <a:gd name="connsiteY9-20" fmla="*/ 0 h 1065785"/>
              <a:gd name="connsiteX0-21" fmla="*/ 0 w 9144000"/>
              <a:gd name="connsiteY0-22" fmla="*/ 74687 h 965778"/>
              <a:gd name="connsiteX1-23" fmla="*/ 8984268 w 9144000"/>
              <a:gd name="connsiteY1-24" fmla="*/ 816612 h 965778"/>
              <a:gd name="connsiteX2-25" fmla="*/ 9144000 w 9144000"/>
              <a:gd name="connsiteY2-26" fmla="*/ 917864 h 965778"/>
              <a:gd name="connsiteX3-27" fmla="*/ 9144000 w 9144000"/>
              <a:gd name="connsiteY3-28" fmla="*/ 965778 h 965778"/>
              <a:gd name="connsiteX4-29" fmla="*/ 8986887 w 9144000"/>
              <a:gd name="connsiteY4-30" fmla="*/ 869708 h 965778"/>
              <a:gd name="connsiteX5-31" fmla="*/ 3124200 w 9144000"/>
              <a:gd name="connsiteY5-32" fmla="*/ 0 h 965778"/>
              <a:gd name="connsiteX6-33" fmla="*/ 91360 w 9144000"/>
              <a:gd name="connsiteY6-34" fmla="*/ 171868 h 965778"/>
              <a:gd name="connsiteX7-35" fmla="*/ 0 w 9144000"/>
              <a:gd name="connsiteY7-36" fmla="*/ 184289 h 965778"/>
              <a:gd name="connsiteX8-37" fmla="*/ 0 w 9144000"/>
              <a:gd name="connsiteY8-38" fmla="*/ 74687 h 965778"/>
              <a:gd name="connsiteX0-39" fmla="*/ 0 w 9144000"/>
              <a:gd name="connsiteY0-40" fmla="*/ 478413 h 1369504"/>
              <a:gd name="connsiteX1-41" fmla="*/ 8984268 w 9144000"/>
              <a:gd name="connsiteY1-42" fmla="*/ 1220338 h 1369504"/>
              <a:gd name="connsiteX2-43" fmla="*/ 9144000 w 9144000"/>
              <a:gd name="connsiteY2-44" fmla="*/ 1321590 h 1369504"/>
              <a:gd name="connsiteX3-45" fmla="*/ 9144000 w 9144000"/>
              <a:gd name="connsiteY3-46" fmla="*/ 1369504 h 1369504"/>
              <a:gd name="connsiteX4-47" fmla="*/ 8986887 w 9144000"/>
              <a:gd name="connsiteY4-48" fmla="*/ 1273434 h 1369504"/>
              <a:gd name="connsiteX5-49" fmla="*/ 3124200 w 9144000"/>
              <a:gd name="connsiteY5-50" fmla="*/ 403726 h 1369504"/>
              <a:gd name="connsiteX6-51" fmla="*/ 91360 w 9144000"/>
              <a:gd name="connsiteY6-52" fmla="*/ 575594 h 1369504"/>
              <a:gd name="connsiteX7-53" fmla="*/ 0 w 9144000"/>
              <a:gd name="connsiteY7-54" fmla="*/ 588015 h 1369504"/>
              <a:gd name="connsiteX8-55" fmla="*/ 0 w 9144000"/>
              <a:gd name="connsiteY8-56" fmla="*/ 478413 h 1369504"/>
              <a:gd name="connsiteX0-57" fmla="*/ 0 w 9144000"/>
              <a:gd name="connsiteY0-58" fmla="*/ 677012 h 1568103"/>
              <a:gd name="connsiteX1-59" fmla="*/ 8984268 w 9144000"/>
              <a:gd name="connsiteY1-60" fmla="*/ 1418937 h 1568103"/>
              <a:gd name="connsiteX2-61" fmla="*/ 9144000 w 9144000"/>
              <a:gd name="connsiteY2-62" fmla="*/ 1520189 h 1568103"/>
              <a:gd name="connsiteX3-63" fmla="*/ 9144000 w 9144000"/>
              <a:gd name="connsiteY3-64" fmla="*/ 1568103 h 1568103"/>
              <a:gd name="connsiteX4-65" fmla="*/ 8986887 w 9144000"/>
              <a:gd name="connsiteY4-66" fmla="*/ 1472033 h 1568103"/>
              <a:gd name="connsiteX5-67" fmla="*/ 3124200 w 9144000"/>
              <a:gd name="connsiteY5-68" fmla="*/ 602325 h 1568103"/>
              <a:gd name="connsiteX6-69" fmla="*/ 91360 w 9144000"/>
              <a:gd name="connsiteY6-70" fmla="*/ 774193 h 1568103"/>
              <a:gd name="connsiteX7-71" fmla="*/ 0 w 9144000"/>
              <a:gd name="connsiteY7-72" fmla="*/ 786614 h 1568103"/>
              <a:gd name="connsiteX8-73" fmla="*/ 0 w 9144000"/>
              <a:gd name="connsiteY8-74" fmla="*/ 677012 h 1568103"/>
              <a:gd name="connsiteX0-75" fmla="*/ 0 w 9144000"/>
              <a:gd name="connsiteY0-76" fmla="*/ 74687 h 965778"/>
              <a:gd name="connsiteX1-77" fmla="*/ 9144000 w 9144000"/>
              <a:gd name="connsiteY1-78" fmla="*/ 917864 h 965778"/>
              <a:gd name="connsiteX2-79" fmla="*/ 9144000 w 9144000"/>
              <a:gd name="connsiteY2-80" fmla="*/ 965778 h 965778"/>
              <a:gd name="connsiteX3-81" fmla="*/ 8986887 w 9144000"/>
              <a:gd name="connsiteY3-82" fmla="*/ 869708 h 965778"/>
              <a:gd name="connsiteX4-83" fmla="*/ 3124200 w 9144000"/>
              <a:gd name="connsiteY4-84" fmla="*/ 0 h 965778"/>
              <a:gd name="connsiteX5-85" fmla="*/ 91360 w 9144000"/>
              <a:gd name="connsiteY5-86" fmla="*/ 171868 h 965778"/>
              <a:gd name="connsiteX6-87" fmla="*/ 0 w 9144000"/>
              <a:gd name="connsiteY6-88" fmla="*/ 184289 h 965778"/>
              <a:gd name="connsiteX7-89" fmla="*/ 0 w 9144000"/>
              <a:gd name="connsiteY7-90" fmla="*/ 74687 h 965778"/>
              <a:gd name="connsiteX0-91" fmla="*/ 0 w 9144000"/>
              <a:gd name="connsiteY0-92" fmla="*/ 74687 h 965778"/>
              <a:gd name="connsiteX1-93" fmla="*/ 9144000 w 9144000"/>
              <a:gd name="connsiteY1-94" fmla="*/ 917864 h 965778"/>
              <a:gd name="connsiteX2-95" fmla="*/ 9144000 w 9144000"/>
              <a:gd name="connsiteY2-96" fmla="*/ 965778 h 965778"/>
              <a:gd name="connsiteX3-97" fmla="*/ 3124200 w 9144000"/>
              <a:gd name="connsiteY3-98" fmla="*/ 0 h 965778"/>
              <a:gd name="connsiteX4-99" fmla="*/ 91360 w 9144000"/>
              <a:gd name="connsiteY4-100" fmla="*/ 171868 h 965778"/>
              <a:gd name="connsiteX5-101" fmla="*/ 0 w 9144000"/>
              <a:gd name="connsiteY5-102" fmla="*/ 184289 h 965778"/>
              <a:gd name="connsiteX6-103" fmla="*/ 0 w 9144000"/>
              <a:gd name="connsiteY6-104" fmla="*/ 74687 h 965778"/>
              <a:gd name="connsiteX0-105" fmla="*/ 0 w 9144000"/>
              <a:gd name="connsiteY0-106" fmla="*/ 99230 h 990321"/>
              <a:gd name="connsiteX1-107" fmla="*/ 9144000 w 9144000"/>
              <a:gd name="connsiteY1-108" fmla="*/ 942407 h 990321"/>
              <a:gd name="connsiteX2-109" fmla="*/ 9144000 w 9144000"/>
              <a:gd name="connsiteY2-110" fmla="*/ 990321 h 990321"/>
              <a:gd name="connsiteX3-111" fmla="*/ 3124200 w 9144000"/>
              <a:gd name="connsiteY3-112" fmla="*/ 24543 h 990321"/>
              <a:gd name="connsiteX4-113" fmla="*/ 91360 w 9144000"/>
              <a:gd name="connsiteY4-114" fmla="*/ 196411 h 990321"/>
              <a:gd name="connsiteX5-115" fmla="*/ 0 w 9144000"/>
              <a:gd name="connsiteY5-116" fmla="*/ 208832 h 990321"/>
              <a:gd name="connsiteX6-117" fmla="*/ 0 w 9144000"/>
              <a:gd name="connsiteY6-118" fmla="*/ 99230 h 990321"/>
              <a:gd name="connsiteX0-119" fmla="*/ 0 w 9144000"/>
              <a:gd name="connsiteY0-120" fmla="*/ 500740 h 1391831"/>
              <a:gd name="connsiteX1-121" fmla="*/ 9144000 w 9144000"/>
              <a:gd name="connsiteY1-122" fmla="*/ 1343917 h 1391831"/>
              <a:gd name="connsiteX2-123" fmla="*/ 9144000 w 9144000"/>
              <a:gd name="connsiteY2-124" fmla="*/ 1391831 h 1391831"/>
              <a:gd name="connsiteX3-125" fmla="*/ 3124200 w 9144000"/>
              <a:gd name="connsiteY3-126" fmla="*/ 426053 h 1391831"/>
              <a:gd name="connsiteX4-127" fmla="*/ 91360 w 9144000"/>
              <a:gd name="connsiteY4-128" fmla="*/ 597921 h 1391831"/>
              <a:gd name="connsiteX5-129" fmla="*/ 0 w 9144000"/>
              <a:gd name="connsiteY5-130" fmla="*/ 610342 h 1391831"/>
              <a:gd name="connsiteX6-131" fmla="*/ 0 w 9144000"/>
              <a:gd name="connsiteY6-132" fmla="*/ 500740 h 1391831"/>
              <a:gd name="connsiteX0-133" fmla="*/ 0 w 9144000"/>
              <a:gd name="connsiteY0-134" fmla="*/ 933512 h 1824603"/>
              <a:gd name="connsiteX1-135" fmla="*/ 9144000 w 9144000"/>
              <a:gd name="connsiteY1-136" fmla="*/ 1776689 h 1824603"/>
              <a:gd name="connsiteX2-137" fmla="*/ 9144000 w 9144000"/>
              <a:gd name="connsiteY2-138" fmla="*/ 1824603 h 1824603"/>
              <a:gd name="connsiteX3-139" fmla="*/ 3124200 w 9144000"/>
              <a:gd name="connsiteY3-140" fmla="*/ 858825 h 1824603"/>
              <a:gd name="connsiteX4-141" fmla="*/ 91360 w 9144000"/>
              <a:gd name="connsiteY4-142" fmla="*/ 1030693 h 1824603"/>
              <a:gd name="connsiteX5-143" fmla="*/ 0 w 9144000"/>
              <a:gd name="connsiteY5-144" fmla="*/ 1043114 h 1824603"/>
              <a:gd name="connsiteX6-145" fmla="*/ 0 w 9144000"/>
              <a:gd name="connsiteY6-146" fmla="*/ 933512 h 1824603"/>
              <a:gd name="connsiteX0-147" fmla="*/ 0 w 9144000"/>
              <a:gd name="connsiteY0-148" fmla="*/ 933512 h 1824603"/>
              <a:gd name="connsiteX1-149" fmla="*/ 9144000 w 9144000"/>
              <a:gd name="connsiteY1-150" fmla="*/ 1776689 h 1824603"/>
              <a:gd name="connsiteX2-151" fmla="*/ 9144000 w 9144000"/>
              <a:gd name="connsiteY2-152" fmla="*/ 1824603 h 1824603"/>
              <a:gd name="connsiteX3-153" fmla="*/ 3124200 w 9144000"/>
              <a:gd name="connsiteY3-154" fmla="*/ 858825 h 1824603"/>
              <a:gd name="connsiteX4-155" fmla="*/ 0 w 9144000"/>
              <a:gd name="connsiteY4-156" fmla="*/ 1043114 h 1824603"/>
              <a:gd name="connsiteX5-157" fmla="*/ 0 w 9144000"/>
              <a:gd name="connsiteY5-158" fmla="*/ 933512 h 1824603"/>
              <a:gd name="connsiteX0-159" fmla="*/ 0 w 9144000"/>
              <a:gd name="connsiteY0-160" fmla="*/ 933512 h 1824603"/>
              <a:gd name="connsiteX1-161" fmla="*/ 9144000 w 9144000"/>
              <a:gd name="connsiteY1-162" fmla="*/ 1776689 h 1824603"/>
              <a:gd name="connsiteX2-163" fmla="*/ 9144000 w 9144000"/>
              <a:gd name="connsiteY2-164" fmla="*/ 1824603 h 1824603"/>
              <a:gd name="connsiteX3-165" fmla="*/ 3124200 w 9144000"/>
              <a:gd name="connsiteY3-166" fmla="*/ 858825 h 1824603"/>
              <a:gd name="connsiteX4-167" fmla="*/ 0 w 9144000"/>
              <a:gd name="connsiteY4-168" fmla="*/ 1043114 h 1824603"/>
              <a:gd name="connsiteX5-169" fmla="*/ 0 w 9144000"/>
              <a:gd name="connsiteY5-170" fmla="*/ 933512 h 1824603"/>
              <a:gd name="connsiteX0-171" fmla="*/ 0 w 9144000"/>
              <a:gd name="connsiteY0-172" fmla="*/ 933512 h 1824603"/>
              <a:gd name="connsiteX1-173" fmla="*/ 9144000 w 9144000"/>
              <a:gd name="connsiteY1-174" fmla="*/ 1776689 h 1824603"/>
              <a:gd name="connsiteX2-175" fmla="*/ 9144000 w 9144000"/>
              <a:gd name="connsiteY2-176" fmla="*/ 1824603 h 1824603"/>
              <a:gd name="connsiteX3-177" fmla="*/ 3124200 w 9144000"/>
              <a:gd name="connsiteY3-178" fmla="*/ 858825 h 1824603"/>
              <a:gd name="connsiteX4-179" fmla="*/ 0 w 9144000"/>
              <a:gd name="connsiteY4-180" fmla="*/ 1043114 h 1824603"/>
              <a:gd name="connsiteX5-181" fmla="*/ 0 w 9144000"/>
              <a:gd name="connsiteY5-182" fmla="*/ 933512 h 1824603"/>
              <a:gd name="connsiteX0-183" fmla="*/ 0 w 9144000"/>
              <a:gd name="connsiteY0-184" fmla="*/ 933512 h 1824603"/>
              <a:gd name="connsiteX1-185" fmla="*/ 9144000 w 9144000"/>
              <a:gd name="connsiteY1-186" fmla="*/ 1776689 h 1824603"/>
              <a:gd name="connsiteX2-187" fmla="*/ 9144000 w 9144000"/>
              <a:gd name="connsiteY2-188" fmla="*/ 1824603 h 1824603"/>
              <a:gd name="connsiteX3-189" fmla="*/ 0 w 9144000"/>
              <a:gd name="connsiteY3-190" fmla="*/ 1043114 h 1824603"/>
              <a:gd name="connsiteX4-191" fmla="*/ 0 w 9144000"/>
              <a:gd name="connsiteY4-192" fmla="*/ 933512 h 1824603"/>
              <a:gd name="connsiteX0-193" fmla="*/ 0 w 9144000"/>
              <a:gd name="connsiteY0-194" fmla="*/ 933512 h 1824603"/>
              <a:gd name="connsiteX1-195" fmla="*/ 9144000 w 9144000"/>
              <a:gd name="connsiteY1-196" fmla="*/ 1776689 h 1824603"/>
              <a:gd name="connsiteX2-197" fmla="*/ 9144000 w 9144000"/>
              <a:gd name="connsiteY2-198" fmla="*/ 1824603 h 1824603"/>
              <a:gd name="connsiteX3-199" fmla="*/ 0 w 9144000"/>
              <a:gd name="connsiteY3-200" fmla="*/ 1043114 h 1824603"/>
              <a:gd name="connsiteX4-201" fmla="*/ 0 w 9144000"/>
              <a:gd name="connsiteY4-202" fmla="*/ 933512 h 1824603"/>
              <a:gd name="connsiteX0-203" fmla="*/ 0 w 9144000"/>
              <a:gd name="connsiteY0-204" fmla="*/ 933512 h 1824603"/>
              <a:gd name="connsiteX1-205" fmla="*/ 9144000 w 9144000"/>
              <a:gd name="connsiteY1-206" fmla="*/ 1776689 h 1824603"/>
              <a:gd name="connsiteX2-207" fmla="*/ 9144000 w 9144000"/>
              <a:gd name="connsiteY2-208" fmla="*/ 1824603 h 1824603"/>
              <a:gd name="connsiteX3-209" fmla="*/ 0 w 9144000"/>
              <a:gd name="connsiteY3-210" fmla="*/ 1043114 h 1824603"/>
              <a:gd name="connsiteX4-211" fmla="*/ 0 w 9144000"/>
              <a:gd name="connsiteY4-212" fmla="*/ 933512 h 1824603"/>
              <a:gd name="connsiteX0-213" fmla="*/ 0 w 9144000"/>
              <a:gd name="connsiteY0-214" fmla="*/ 933512 h 1824603"/>
              <a:gd name="connsiteX1-215" fmla="*/ 9144000 w 9144000"/>
              <a:gd name="connsiteY1-216" fmla="*/ 1776689 h 1824603"/>
              <a:gd name="connsiteX2-217" fmla="*/ 9144000 w 9144000"/>
              <a:gd name="connsiteY2-218" fmla="*/ 1824603 h 1824603"/>
              <a:gd name="connsiteX3-219" fmla="*/ 0 w 9144000"/>
              <a:gd name="connsiteY3-220" fmla="*/ 1043114 h 1824603"/>
              <a:gd name="connsiteX4-221" fmla="*/ 0 w 9144000"/>
              <a:gd name="connsiteY4-222" fmla="*/ 933512 h 1824603"/>
              <a:gd name="connsiteX0-223" fmla="*/ 0 w 9144000"/>
              <a:gd name="connsiteY0-224" fmla="*/ 933512 h 1824603"/>
              <a:gd name="connsiteX1-225" fmla="*/ 9144000 w 9144000"/>
              <a:gd name="connsiteY1-226" fmla="*/ 1776689 h 1824603"/>
              <a:gd name="connsiteX2-227" fmla="*/ 9144000 w 9144000"/>
              <a:gd name="connsiteY2-228" fmla="*/ 1824603 h 1824603"/>
              <a:gd name="connsiteX3-229" fmla="*/ 0 w 9144000"/>
              <a:gd name="connsiteY3-230" fmla="*/ 1043114 h 1824603"/>
              <a:gd name="connsiteX4-231" fmla="*/ 0 w 9144000"/>
              <a:gd name="connsiteY4-232" fmla="*/ 933512 h 1824603"/>
              <a:gd name="connsiteX0-233" fmla="*/ 0 w 9144000"/>
              <a:gd name="connsiteY0-234" fmla="*/ 872917 h 1764008"/>
              <a:gd name="connsiteX1-235" fmla="*/ 9144000 w 9144000"/>
              <a:gd name="connsiteY1-236" fmla="*/ 1716094 h 1764008"/>
              <a:gd name="connsiteX2-237" fmla="*/ 9144000 w 9144000"/>
              <a:gd name="connsiteY2-238" fmla="*/ 1764008 h 1764008"/>
              <a:gd name="connsiteX3-239" fmla="*/ 0 w 9144000"/>
              <a:gd name="connsiteY3-240" fmla="*/ 982519 h 1764008"/>
              <a:gd name="connsiteX4-241" fmla="*/ 0 w 9144000"/>
              <a:gd name="connsiteY4-242" fmla="*/ 872917 h 1764008"/>
              <a:gd name="connsiteX0-243" fmla="*/ 0 w 9144000"/>
              <a:gd name="connsiteY0-244" fmla="*/ 731570 h 1622661"/>
              <a:gd name="connsiteX1-245" fmla="*/ 9144000 w 9144000"/>
              <a:gd name="connsiteY1-246" fmla="*/ 1574747 h 1622661"/>
              <a:gd name="connsiteX2-247" fmla="*/ 9144000 w 9144000"/>
              <a:gd name="connsiteY2-248" fmla="*/ 1622661 h 1622661"/>
              <a:gd name="connsiteX3-249" fmla="*/ 0 w 9144000"/>
              <a:gd name="connsiteY3-250" fmla="*/ 841172 h 1622661"/>
              <a:gd name="connsiteX4-251" fmla="*/ 0 w 9144000"/>
              <a:gd name="connsiteY4-252" fmla="*/ 731570 h 1622661"/>
              <a:gd name="connsiteX0-253" fmla="*/ 0 w 9144000"/>
              <a:gd name="connsiteY0-254" fmla="*/ 709886 h 1600977"/>
              <a:gd name="connsiteX1-255" fmla="*/ 9144000 w 9144000"/>
              <a:gd name="connsiteY1-256" fmla="*/ 1553063 h 1600977"/>
              <a:gd name="connsiteX2-257" fmla="*/ 9144000 w 9144000"/>
              <a:gd name="connsiteY2-258" fmla="*/ 1600977 h 1600977"/>
              <a:gd name="connsiteX3-259" fmla="*/ 0 w 9144000"/>
              <a:gd name="connsiteY3-260" fmla="*/ 819488 h 1600977"/>
              <a:gd name="connsiteX4-261" fmla="*/ 0 w 9144000"/>
              <a:gd name="connsiteY4-262" fmla="*/ 709886 h 1600977"/>
              <a:gd name="connsiteX0-263" fmla="*/ 0 w 9144000"/>
              <a:gd name="connsiteY0-264" fmla="*/ 709886 h 1600977"/>
              <a:gd name="connsiteX1-265" fmla="*/ 9144000 w 9144000"/>
              <a:gd name="connsiteY1-266" fmla="*/ 1553063 h 1600977"/>
              <a:gd name="connsiteX2-267" fmla="*/ 9144000 w 9144000"/>
              <a:gd name="connsiteY2-268" fmla="*/ 1600977 h 1600977"/>
              <a:gd name="connsiteX3-269" fmla="*/ 0 w 9144000"/>
              <a:gd name="connsiteY3-270" fmla="*/ 819488 h 1600977"/>
              <a:gd name="connsiteX4-271" fmla="*/ 0 w 9144000"/>
              <a:gd name="connsiteY4-272" fmla="*/ 709886 h 1600977"/>
              <a:gd name="connsiteX0-273" fmla="*/ 0 w 9144000"/>
              <a:gd name="connsiteY0-274" fmla="*/ 596494 h 1487585"/>
              <a:gd name="connsiteX1-275" fmla="*/ 9144000 w 9144000"/>
              <a:gd name="connsiteY1-276" fmla="*/ 1439671 h 1487585"/>
              <a:gd name="connsiteX2-277" fmla="*/ 9144000 w 9144000"/>
              <a:gd name="connsiteY2-278" fmla="*/ 1487585 h 1487585"/>
              <a:gd name="connsiteX3-279" fmla="*/ 0 w 9144000"/>
              <a:gd name="connsiteY3-280" fmla="*/ 706096 h 1487585"/>
              <a:gd name="connsiteX4-281" fmla="*/ 0 w 9144000"/>
              <a:gd name="connsiteY4-282" fmla="*/ 596494 h 1487585"/>
              <a:gd name="connsiteX0-283" fmla="*/ 0 w 9153525"/>
              <a:gd name="connsiteY0-284" fmla="*/ 613807 h 1504898"/>
              <a:gd name="connsiteX1-285" fmla="*/ 9153525 w 9153525"/>
              <a:gd name="connsiteY1-286" fmla="*/ 1418884 h 1504898"/>
              <a:gd name="connsiteX2-287" fmla="*/ 9144000 w 9153525"/>
              <a:gd name="connsiteY2-288" fmla="*/ 1504898 h 1504898"/>
              <a:gd name="connsiteX3-289" fmla="*/ 0 w 9153525"/>
              <a:gd name="connsiteY3-290" fmla="*/ 723409 h 1504898"/>
              <a:gd name="connsiteX4-291" fmla="*/ 0 w 9153525"/>
              <a:gd name="connsiteY4-292" fmla="*/ 613807 h 1504898"/>
              <a:gd name="connsiteX0-293" fmla="*/ 0 w 9153525"/>
              <a:gd name="connsiteY0-294" fmla="*/ 613807 h 1504898"/>
              <a:gd name="connsiteX1-295" fmla="*/ 9153525 w 9153525"/>
              <a:gd name="connsiteY1-296" fmla="*/ 1418884 h 1504898"/>
              <a:gd name="connsiteX2-297" fmla="*/ 9144000 w 9153525"/>
              <a:gd name="connsiteY2-298" fmla="*/ 1504898 h 1504898"/>
              <a:gd name="connsiteX3-299" fmla="*/ 0 w 9153525"/>
              <a:gd name="connsiteY3-300" fmla="*/ 723409 h 1504898"/>
              <a:gd name="connsiteX4-301" fmla="*/ 0 w 9153525"/>
              <a:gd name="connsiteY4-302" fmla="*/ 613807 h 1504898"/>
              <a:gd name="connsiteX0-303" fmla="*/ 0 w 9153525"/>
              <a:gd name="connsiteY0-304" fmla="*/ 613807 h 1504898"/>
              <a:gd name="connsiteX1-305" fmla="*/ 9153525 w 9153525"/>
              <a:gd name="connsiteY1-306" fmla="*/ 1418884 h 1504898"/>
              <a:gd name="connsiteX2-307" fmla="*/ 9144000 w 9153525"/>
              <a:gd name="connsiteY2-308" fmla="*/ 1504898 h 1504898"/>
              <a:gd name="connsiteX3-309" fmla="*/ 0 w 9153525"/>
              <a:gd name="connsiteY3-310" fmla="*/ 723409 h 1504898"/>
              <a:gd name="connsiteX4-311" fmla="*/ 0 w 9153525"/>
              <a:gd name="connsiteY4-312" fmla="*/ 613807 h 1504898"/>
              <a:gd name="connsiteX0-313" fmla="*/ 0 w 9153525"/>
              <a:gd name="connsiteY0-314" fmla="*/ 613807 h 1504898"/>
              <a:gd name="connsiteX1-315" fmla="*/ 9153525 w 9153525"/>
              <a:gd name="connsiteY1-316" fmla="*/ 1418884 h 1504898"/>
              <a:gd name="connsiteX2-317" fmla="*/ 9144000 w 9153525"/>
              <a:gd name="connsiteY2-318" fmla="*/ 1504898 h 1504898"/>
              <a:gd name="connsiteX3-319" fmla="*/ 0 w 9153525"/>
              <a:gd name="connsiteY3-320" fmla="*/ 723409 h 1504898"/>
              <a:gd name="connsiteX4-321" fmla="*/ 0 w 9153525"/>
              <a:gd name="connsiteY4-322" fmla="*/ 613807 h 1504898"/>
              <a:gd name="connsiteX0-323" fmla="*/ 0 w 9153525"/>
              <a:gd name="connsiteY0-324" fmla="*/ 613807 h 1504898"/>
              <a:gd name="connsiteX1-325" fmla="*/ 9153525 w 9153525"/>
              <a:gd name="connsiteY1-326" fmla="*/ 1418884 h 1504898"/>
              <a:gd name="connsiteX2-327" fmla="*/ 9144000 w 9153525"/>
              <a:gd name="connsiteY2-328" fmla="*/ 1504898 h 1504898"/>
              <a:gd name="connsiteX3-329" fmla="*/ 0 w 9153525"/>
              <a:gd name="connsiteY3-330" fmla="*/ 723409 h 1504898"/>
              <a:gd name="connsiteX4-331" fmla="*/ 0 w 9153525"/>
              <a:gd name="connsiteY4-332" fmla="*/ 613807 h 1504898"/>
              <a:gd name="connsiteX0-333" fmla="*/ 0 w 9153525"/>
              <a:gd name="connsiteY0-334" fmla="*/ 613807 h 1504898"/>
              <a:gd name="connsiteX1-335" fmla="*/ 9153525 w 9153525"/>
              <a:gd name="connsiteY1-336" fmla="*/ 1418884 h 1504898"/>
              <a:gd name="connsiteX2-337" fmla="*/ 9144000 w 9153525"/>
              <a:gd name="connsiteY2-338" fmla="*/ 1504898 h 1504898"/>
              <a:gd name="connsiteX3-339" fmla="*/ 0 w 9153525"/>
              <a:gd name="connsiteY3-340" fmla="*/ 723409 h 1504898"/>
              <a:gd name="connsiteX4-341" fmla="*/ 0 w 9153525"/>
              <a:gd name="connsiteY4-342" fmla="*/ 613807 h 1504898"/>
              <a:gd name="connsiteX0-343" fmla="*/ 0 w 9153525"/>
              <a:gd name="connsiteY0-344" fmla="*/ 613807 h 1504898"/>
              <a:gd name="connsiteX1-345" fmla="*/ 9153525 w 9153525"/>
              <a:gd name="connsiteY1-346" fmla="*/ 1418884 h 1504898"/>
              <a:gd name="connsiteX2-347" fmla="*/ 9144000 w 9153525"/>
              <a:gd name="connsiteY2-348" fmla="*/ 1504898 h 1504898"/>
              <a:gd name="connsiteX3-349" fmla="*/ 0 w 9153525"/>
              <a:gd name="connsiteY3-350" fmla="*/ 723409 h 1504898"/>
              <a:gd name="connsiteX4-351" fmla="*/ 0 w 9153525"/>
              <a:gd name="connsiteY4-352" fmla="*/ 613807 h 1504898"/>
            </a:gdLst>
            <a:ahLst/>
            <a:cxnLst>
              <a:cxn ang="0">
                <a:pos x="connsiteX0-343" y="connsiteY0-344"/>
              </a:cxn>
              <a:cxn ang="0">
                <a:pos x="connsiteX1-345" y="connsiteY1-346"/>
              </a:cxn>
              <a:cxn ang="0">
                <a:pos x="connsiteX2-347" y="connsiteY2-348"/>
              </a:cxn>
              <a:cxn ang="0">
                <a:pos x="connsiteX3-349" y="connsiteY3-350"/>
              </a:cxn>
              <a:cxn ang="0">
                <a:pos x="connsiteX4-351" y="connsiteY4-352"/>
              </a:cxn>
            </a:cxnLst>
            <a:rect l="l" t="t" r="r" b="b"/>
            <a:pathLst>
              <a:path w="9153525" h="1504898">
                <a:moveTo>
                  <a:pt x="0" y="613807"/>
                </a:moveTo>
                <a:cubicBezTo>
                  <a:pt x="1933575" y="-73556"/>
                  <a:pt x="4972050" y="-596531"/>
                  <a:pt x="9153525" y="1418884"/>
                </a:cubicBezTo>
                <a:lnTo>
                  <a:pt x="9144000" y="1504898"/>
                </a:lnTo>
                <a:cubicBezTo>
                  <a:pt x="7581900" y="720527"/>
                  <a:pt x="3390900" y="-368645"/>
                  <a:pt x="0" y="723409"/>
                </a:cubicBezTo>
                <a:lnTo>
                  <a:pt x="0" y="613807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32773" name="图片 1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187575" y="1598613"/>
            <a:ext cx="4768850" cy="270986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2774" name="Rectangle 2"/>
          <p:cNvSpPr txBox="1"/>
          <p:nvPr/>
        </p:nvSpPr>
        <p:spPr>
          <a:xfrm>
            <a:off x="2047875" y="3287713"/>
            <a:ext cx="5116513" cy="904875"/>
          </a:xfrm>
          <a:prstGeom prst="rect">
            <a:avLst/>
          </a:prstGeom>
          <a:noFill/>
          <a:ln w="9525">
            <a:noFill/>
          </a:ln>
        </p:spPr>
        <p:txBody>
          <a:bodyPr lIns="0" rIns="0" anchor="ctr"/>
          <a:p>
            <a:pPr algn="ctr" eaLnBrk="1" hangingPunct="1">
              <a:lnSpc>
                <a:spcPct val="90000"/>
              </a:lnSpc>
            </a:pPr>
            <a:r>
              <a:rPr lang="zh-CN" altLang="en-US" sz="3600" b="1" dirty="0">
                <a:solidFill>
                  <a:srgbClr val="196666"/>
                </a:solidFill>
                <a:latin typeface="微软雅黑" panose="020B0503020204020204" charset="-122"/>
                <a:ea typeface="微软雅黑" panose="020B0503020204020204" charset="-122"/>
              </a:rPr>
              <a:t>预习课文    相关介绍</a:t>
            </a:r>
            <a:endParaRPr lang="zh-CN" altLang="en-US" sz="3600" b="1" dirty="0">
              <a:solidFill>
                <a:srgbClr val="196666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7415" name="矩形 17414"/>
          <p:cNvSpPr/>
          <p:nvPr/>
        </p:nvSpPr>
        <p:spPr>
          <a:xfrm>
            <a:off x="876300" y="526733"/>
            <a:ext cx="1560513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3600" b="1" dirty="0">
                <a:solidFill>
                  <a:srgbClr val="FF0066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泰戈尔</a:t>
            </a:r>
            <a:endParaRPr lang="zh-CN" altLang="en-US" sz="3600" b="1" dirty="0">
              <a:solidFill>
                <a:srgbClr val="FF0066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pic>
        <p:nvPicPr>
          <p:cNvPr id="17412" name="内容占位符 17411" descr="tge"/>
          <p:cNvPicPr>
            <a:picLocks noChangeAspect="1"/>
          </p:cNvPicPr>
          <p:nvPr>
            <p:ph/>
          </p:nvPr>
        </p:nvPicPr>
        <p:blipFill>
          <a:blip r:embed="rId1"/>
          <a:stretch>
            <a:fillRect/>
          </a:stretch>
        </p:blipFill>
        <p:spPr>
          <a:xfrm>
            <a:off x="-54610" y="1703070"/>
            <a:ext cx="3422015" cy="39973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7413" name="文本框 17412"/>
          <p:cNvSpPr txBox="1"/>
          <p:nvPr/>
        </p:nvSpPr>
        <p:spPr>
          <a:xfrm>
            <a:off x="3367405" y="141605"/>
            <a:ext cx="5724525" cy="6554470"/>
          </a:xfrm>
          <a:prstGeom prst="rect">
            <a:avLst/>
          </a:prstGeom>
          <a:noFill/>
          <a:ln w="76200" cap="flat" cmpd="tri">
            <a:solidFill>
              <a:srgbClr val="339131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>
              <a:buClr>
                <a:schemeClr val="bg1"/>
              </a:buClr>
            </a:pPr>
            <a:r>
              <a:rPr lang="en-US" altLang="zh-CN" sz="2800" b="1" dirty="0">
                <a:solidFill>
                  <a:schemeClr val="accent2"/>
                </a:solidFill>
                <a:latin typeface="Arial" panose="020B0604020202020204" pitchFamily="34" charset="0"/>
              </a:rPr>
              <a:t>    </a:t>
            </a:r>
            <a:r>
              <a:rPr lang="en-US" altLang="zh-CN" sz="2800" b="1" dirty="0">
                <a:solidFill>
                  <a:schemeClr val="tx1"/>
                </a:solidFill>
                <a:latin typeface="Arial" panose="020B0604020202020204" pitchFamily="34" charset="0"/>
              </a:rPr>
              <a:t>   </a:t>
            </a:r>
            <a:r>
              <a:rPr lang="zh-CN" altLang="en-US" sz="2800" b="1" dirty="0">
                <a:solidFill>
                  <a:schemeClr val="tx1"/>
                </a:solidFill>
                <a:latin typeface="Arial" panose="020B0604020202020204" pitchFamily="34" charset="0"/>
              </a:rPr>
              <a:t>印度著名作家、诗人、社会活动家。他的创作有五十多本诗和散文诗集、十二部中长篇小说、一百多篇短篇小说、二十多部戏剧。他著名的散文诗集有</a:t>
            </a:r>
            <a:r>
              <a:rPr lang="en-US" altLang="zh-CN" sz="2800" b="1" dirty="0">
                <a:solidFill>
                  <a:srgbClr val="FF0066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《</a:t>
            </a:r>
            <a:r>
              <a:rPr lang="zh-CN" altLang="en-US" sz="2800" b="1" dirty="0">
                <a:solidFill>
                  <a:srgbClr val="FF0066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吉檀迦利</a:t>
            </a:r>
            <a:r>
              <a:rPr lang="en-US" altLang="zh-CN" sz="2800" b="1" dirty="0">
                <a:solidFill>
                  <a:srgbClr val="FF0066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》《</a:t>
            </a:r>
            <a:r>
              <a:rPr lang="zh-CN" altLang="en-US" sz="2800" b="1" dirty="0">
                <a:solidFill>
                  <a:srgbClr val="FF0066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新月集</a:t>
            </a:r>
            <a:r>
              <a:rPr lang="en-US" altLang="zh-CN" sz="2800" b="1" dirty="0">
                <a:solidFill>
                  <a:srgbClr val="FF0066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》《</a:t>
            </a:r>
            <a:r>
              <a:rPr lang="zh-CN" altLang="en-US" sz="2800" b="1" dirty="0">
                <a:solidFill>
                  <a:srgbClr val="FF0066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园丁集</a:t>
            </a:r>
            <a:r>
              <a:rPr lang="en-US" altLang="zh-CN" sz="2800" b="1" dirty="0">
                <a:solidFill>
                  <a:srgbClr val="FF0066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》《</a:t>
            </a:r>
            <a:r>
              <a:rPr lang="zh-CN" altLang="en-US" sz="2800" b="1" dirty="0">
                <a:solidFill>
                  <a:srgbClr val="FF0066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飞鸟集</a:t>
            </a:r>
            <a:r>
              <a:rPr lang="en-US" altLang="zh-CN" sz="2800" b="1">
                <a:solidFill>
                  <a:srgbClr val="FF0066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》</a:t>
            </a:r>
            <a:r>
              <a:rPr lang="zh-CN" altLang="en-US" sz="2800" b="1" dirty="0">
                <a:solidFill>
                  <a:schemeClr val="tx1"/>
                </a:solidFill>
                <a:latin typeface="Arial" panose="020B0604020202020204" pitchFamily="34" charset="0"/>
              </a:rPr>
              <a:t>等，小说有</a:t>
            </a:r>
            <a:r>
              <a:rPr lang="en-US" altLang="zh-CN" sz="2800" b="1" dirty="0">
                <a:solidFill>
                  <a:srgbClr val="FF0066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《</a:t>
            </a:r>
            <a:r>
              <a:rPr lang="zh-CN" altLang="en-US" sz="2800" b="1" dirty="0">
                <a:solidFill>
                  <a:srgbClr val="FF0066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沉船</a:t>
            </a:r>
            <a:r>
              <a:rPr lang="en-US" altLang="zh-CN" sz="2800" b="1" dirty="0">
                <a:solidFill>
                  <a:srgbClr val="FF0066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》《</a:t>
            </a:r>
            <a:r>
              <a:rPr lang="zh-CN" altLang="en-US" sz="2800" b="1" dirty="0">
                <a:solidFill>
                  <a:srgbClr val="FF0066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戈拉</a:t>
            </a:r>
            <a:r>
              <a:rPr lang="en-US" altLang="zh-CN" sz="2800" b="1" dirty="0">
                <a:solidFill>
                  <a:srgbClr val="FF0066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》《</a:t>
            </a:r>
            <a:r>
              <a:rPr lang="zh-CN" altLang="en-US" sz="2800" b="1" dirty="0">
                <a:solidFill>
                  <a:srgbClr val="FF0066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小沙子</a:t>
            </a:r>
            <a:r>
              <a:rPr lang="en-US" altLang="zh-CN" sz="2800" b="1">
                <a:solidFill>
                  <a:srgbClr val="FF0066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》</a:t>
            </a:r>
            <a:r>
              <a:rPr lang="zh-CN" altLang="en-US" sz="2800" b="1" dirty="0">
                <a:solidFill>
                  <a:schemeClr val="tx1"/>
                </a:solidFill>
                <a:latin typeface="Arial" panose="020B0604020202020204" pitchFamily="34" charset="0"/>
              </a:rPr>
              <a:t>等。泰戈尔用孟加拉文写作，</a:t>
            </a:r>
            <a:r>
              <a:rPr lang="en-US" altLang="zh-CN" sz="2800" b="1" dirty="0">
                <a:solidFill>
                  <a:schemeClr val="tx1"/>
                </a:solidFill>
                <a:latin typeface="Arial" panose="020B0604020202020204" pitchFamily="34" charset="0"/>
              </a:rPr>
              <a:t>1913</a:t>
            </a:r>
            <a:r>
              <a:rPr lang="zh-CN" altLang="en-US" sz="2800" b="1" dirty="0">
                <a:solidFill>
                  <a:schemeClr val="tx1"/>
                </a:solidFill>
                <a:latin typeface="Arial" panose="020B0604020202020204" pitchFamily="34" charset="0"/>
              </a:rPr>
              <a:t>年获诺贝尔文学奖。所作歌曲</a:t>
            </a:r>
            <a:r>
              <a:rPr lang="en-US" altLang="zh-CN" sz="2800" b="1" dirty="0">
                <a:solidFill>
                  <a:srgbClr val="FF0066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《</a:t>
            </a:r>
            <a:r>
              <a:rPr lang="zh-CN" altLang="en-US" sz="2800" b="1" dirty="0">
                <a:solidFill>
                  <a:srgbClr val="FF0066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人民的意志</a:t>
            </a:r>
            <a:r>
              <a:rPr lang="en-US" altLang="zh-CN" sz="2800" b="1">
                <a:solidFill>
                  <a:srgbClr val="FF0066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》</a:t>
            </a:r>
            <a:r>
              <a:rPr lang="zh-CN" altLang="en-US" sz="2800" b="1" dirty="0">
                <a:solidFill>
                  <a:schemeClr val="tx1"/>
                </a:solidFill>
                <a:latin typeface="Arial" panose="020B0604020202020204" pitchFamily="34" charset="0"/>
              </a:rPr>
              <a:t>，</a:t>
            </a:r>
            <a:r>
              <a:rPr lang="en-US" altLang="zh-CN" sz="2800" b="1" dirty="0">
                <a:solidFill>
                  <a:schemeClr val="tx1"/>
                </a:solidFill>
                <a:latin typeface="Arial" panose="020B0604020202020204" pitchFamily="34" charset="0"/>
              </a:rPr>
              <a:t>1950</a:t>
            </a:r>
            <a:r>
              <a:rPr lang="zh-CN" altLang="en-US" sz="2800" b="1" dirty="0">
                <a:solidFill>
                  <a:schemeClr val="tx1"/>
                </a:solidFill>
                <a:latin typeface="Arial" panose="020B0604020202020204" pitchFamily="34" charset="0"/>
              </a:rPr>
              <a:t>年被定为</a:t>
            </a:r>
            <a:r>
              <a:rPr lang="zh-CN" altLang="en-US" sz="2800" b="1" dirty="0">
                <a:solidFill>
                  <a:srgbClr val="FF0066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印度国歌</a:t>
            </a:r>
            <a:r>
              <a:rPr lang="zh-CN" altLang="en-US" sz="2800" b="1" dirty="0">
                <a:solidFill>
                  <a:schemeClr val="tx1"/>
                </a:solidFill>
                <a:latin typeface="Arial" panose="020B0604020202020204" pitchFamily="34" charset="0"/>
              </a:rPr>
              <a:t>。</a:t>
            </a:r>
            <a:endParaRPr lang="zh-CN" altLang="en-US" sz="2800" b="1" dirty="0">
              <a:solidFill>
                <a:schemeClr val="tx1"/>
              </a:solidFill>
              <a:latin typeface="Arial" panose="020B0604020202020204" pitchFamily="34" charset="0"/>
            </a:endParaRPr>
          </a:p>
          <a:p>
            <a:r>
              <a:rPr lang="zh-CN" altLang="en-US" sz="2800" b="1" dirty="0">
                <a:solidFill>
                  <a:schemeClr val="tx1"/>
                </a:solidFill>
                <a:latin typeface="Arial" panose="020B0604020202020204" pitchFamily="34" charset="0"/>
              </a:rPr>
              <a:t>       泰戈尔对中国诗（特别是散文诗）的影响是广泛的，惟独冰心最得其思想和艺术精髓，成了“最有名神形毕肖的泰戈尔的私淑弟子” 。 </a:t>
            </a:r>
            <a:endParaRPr lang="zh-CN" altLang="en-US" sz="2800" b="1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 spd="med">
    <p:wheel spokes="8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74082" name="图片 174081" descr="101885_index_61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36576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74083" name="图片 174082" descr="xin_5111022811186202882636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" y="3733800"/>
            <a:ext cx="2438400" cy="28765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74084" name="图片 174083" descr="100548_2">
            <a:hlinkClick r:id="rId4"/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72200" y="3810000"/>
            <a:ext cx="2590800" cy="28194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74085" name="图片 174084" descr="Y86svc_1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895600" y="3733800"/>
            <a:ext cx="3048000" cy="2919413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slow">
    <p:circl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内容占位符 1"/>
          <p:cNvSpPr>
            <a:spLocks noGrp="1"/>
          </p:cNvSpPr>
          <p:nvPr>
            <p:ph/>
          </p:nvPr>
        </p:nvSpPr>
        <p:spPr/>
        <p:txBody>
          <a:bodyPr/>
          <a:p>
            <a:endParaRPr lang="zh-CN" altLang="en-US"/>
          </a:p>
        </p:txBody>
      </p:sp>
      <p:sp>
        <p:nvSpPr>
          <p:cNvPr id="23556" name="矩形 23555"/>
          <p:cNvSpPr/>
          <p:nvPr/>
        </p:nvSpPr>
        <p:spPr>
          <a:xfrm>
            <a:off x="485775" y="514350"/>
            <a:ext cx="8172450" cy="5139055"/>
          </a:xfrm>
          <a:prstGeom prst="rect">
            <a:avLst/>
          </a:prstGeom>
          <a:noFill/>
          <a:ln w="9525">
            <a:noFill/>
          </a:ln>
        </p:spPr>
        <p:txBody>
          <a:bodyPr wrap="square" anchor="ctr">
            <a:spAutoFit/>
          </a:bodyPr>
          <a:p>
            <a:r>
              <a:rPr lang="en-US" altLang="zh-CN" sz="3600" b="1" dirty="0">
                <a:solidFill>
                  <a:schemeClr val="accent2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新魏" pitchFamily="2" charset="-122"/>
                <a:ea typeface="华文新魏" pitchFamily="2" charset="-122"/>
              </a:rPr>
              <a:t>    </a:t>
            </a:r>
            <a:r>
              <a:rPr lang="zh-CN" altLang="en-US" sz="3200" b="1" dirty="0">
                <a:solidFill>
                  <a:schemeClr val="tx1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新魏" pitchFamily="2" charset="-122"/>
                <a:ea typeface="华文新魏" pitchFamily="2" charset="-122"/>
              </a:rPr>
              <a:t>原名 谢婉莹， 现代著名的散文家，小说家，诗人，儿童文学作家。著作丰富，小说有</a:t>
            </a:r>
            <a:r>
              <a:rPr lang="en-US" altLang="zh-CN" sz="3200" b="1" dirty="0">
                <a:solidFill>
                  <a:schemeClr val="tx1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新魏" pitchFamily="2" charset="-122"/>
                <a:ea typeface="华文新魏" pitchFamily="2" charset="-122"/>
              </a:rPr>
              <a:t>《</a:t>
            </a:r>
            <a:r>
              <a:rPr lang="zh-CN" altLang="en-US" sz="3200" b="1" dirty="0">
                <a:solidFill>
                  <a:schemeClr val="tx1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新魏" pitchFamily="2" charset="-122"/>
                <a:ea typeface="华文新魏" pitchFamily="2" charset="-122"/>
              </a:rPr>
              <a:t>两个家庭</a:t>
            </a:r>
            <a:r>
              <a:rPr lang="en-US" altLang="zh-CN" sz="3200" b="1" dirty="0">
                <a:solidFill>
                  <a:schemeClr val="tx1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新魏" pitchFamily="2" charset="-122"/>
                <a:ea typeface="华文新魏" pitchFamily="2" charset="-122"/>
              </a:rPr>
              <a:t>》《</a:t>
            </a:r>
            <a:r>
              <a:rPr lang="zh-CN" altLang="en-US" sz="3200" b="1" dirty="0">
                <a:solidFill>
                  <a:schemeClr val="tx1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新魏" pitchFamily="2" charset="-122"/>
                <a:ea typeface="华文新魏" pitchFamily="2" charset="-122"/>
              </a:rPr>
              <a:t>斯人独憔悴</a:t>
            </a:r>
            <a:r>
              <a:rPr lang="en-US" altLang="zh-CN" sz="3200" b="1" dirty="0">
                <a:solidFill>
                  <a:schemeClr val="tx1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新魏" pitchFamily="2" charset="-122"/>
                <a:ea typeface="华文新魏" pitchFamily="2" charset="-122"/>
              </a:rPr>
              <a:t>》</a:t>
            </a:r>
            <a:r>
              <a:rPr lang="zh-CN" altLang="en-US" sz="3200" b="1" dirty="0">
                <a:solidFill>
                  <a:schemeClr val="tx1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新魏" pitchFamily="2" charset="-122"/>
                <a:ea typeface="华文新魏" pitchFamily="2" charset="-122"/>
              </a:rPr>
              <a:t>等，散文有</a:t>
            </a:r>
            <a:r>
              <a:rPr lang="en-US" altLang="zh-CN" sz="3200" b="1" dirty="0">
                <a:solidFill>
                  <a:schemeClr val="tx1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新魏" pitchFamily="2" charset="-122"/>
                <a:ea typeface="华文新魏" pitchFamily="2" charset="-122"/>
              </a:rPr>
              <a:t>《</a:t>
            </a:r>
            <a:r>
              <a:rPr lang="zh-CN" altLang="en-US" sz="3200" b="1" dirty="0">
                <a:solidFill>
                  <a:schemeClr val="tx1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新魏" pitchFamily="2" charset="-122"/>
                <a:ea typeface="华文新魏" pitchFamily="2" charset="-122"/>
              </a:rPr>
              <a:t>笑</a:t>
            </a:r>
            <a:r>
              <a:rPr lang="en-US" altLang="zh-CN" sz="3200" b="1" dirty="0">
                <a:solidFill>
                  <a:schemeClr val="tx1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新魏" pitchFamily="2" charset="-122"/>
                <a:ea typeface="华文新魏" pitchFamily="2" charset="-122"/>
              </a:rPr>
              <a:t>》《</a:t>
            </a:r>
            <a:r>
              <a:rPr lang="zh-CN" altLang="en-US" sz="3200" b="1" dirty="0">
                <a:solidFill>
                  <a:schemeClr val="tx1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新魏" pitchFamily="2" charset="-122"/>
                <a:ea typeface="华文新魏" pitchFamily="2" charset="-122"/>
              </a:rPr>
              <a:t>往事</a:t>
            </a:r>
            <a:r>
              <a:rPr lang="en-US" altLang="zh-CN" sz="3200" b="1" dirty="0">
                <a:solidFill>
                  <a:schemeClr val="tx1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新魏" pitchFamily="2" charset="-122"/>
                <a:ea typeface="华文新魏" pitchFamily="2" charset="-122"/>
              </a:rPr>
              <a:t>》</a:t>
            </a:r>
            <a:r>
              <a:rPr lang="zh-CN" altLang="en-US" sz="3200" b="1" dirty="0">
                <a:solidFill>
                  <a:schemeClr val="tx1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新魏" pitchFamily="2" charset="-122"/>
                <a:ea typeface="华文新魏" pitchFamily="2" charset="-122"/>
              </a:rPr>
              <a:t>等，诗集有</a:t>
            </a:r>
            <a:r>
              <a:rPr lang="en-US" altLang="zh-CN" sz="3200" b="1" dirty="0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新魏" pitchFamily="2" charset="-122"/>
                <a:ea typeface="华文新魏" pitchFamily="2" charset="-122"/>
              </a:rPr>
              <a:t>《</a:t>
            </a:r>
            <a:r>
              <a:rPr lang="zh-CN" altLang="en-US" sz="3200" b="1" dirty="0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新魏" pitchFamily="2" charset="-122"/>
                <a:ea typeface="华文新魏" pitchFamily="2" charset="-122"/>
              </a:rPr>
              <a:t>繁星</a:t>
            </a:r>
            <a:r>
              <a:rPr lang="en-US" altLang="zh-CN" sz="3200" b="1" dirty="0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新魏" pitchFamily="2" charset="-122"/>
                <a:ea typeface="华文新魏" pitchFamily="2" charset="-122"/>
              </a:rPr>
              <a:t>》《</a:t>
            </a:r>
            <a:r>
              <a:rPr lang="zh-CN" altLang="en-US" sz="3200" b="1" dirty="0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新魏" pitchFamily="2" charset="-122"/>
                <a:ea typeface="华文新魏" pitchFamily="2" charset="-122"/>
              </a:rPr>
              <a:t>春水</a:t>
            </a:r>
            <a:r>
              <a:rPr lang="en-US" altLang="zh-CN" sz="3200" b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新魏" pitchFamily="2" charset="-122"/>
                <a:ea typeface="华文新魏" pitchFamily="2" charset="-122"/>
              </a:rPr>
              <a:t>》</a:t>
            </a:r>
            <a:r>
              <a:rPr lang="zh-CN" altLang="en-US" sz="3200" b="1" dirty="0">
                <a:solidFill>
                  <a:schemeClr val="tx1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新魏" pitchFamily="2" charset="-122"/>
                <a:ea typeface="华文新魏" pitchFamily="2" charset="-122"/>
              </a:rPr>
              <a:t>等。创作最显功力的是</a:t>
            </a:r>
            <a:r>
              <a:rPr lang="zh-CN" altLang="en-US" sz="3200" b="1" dirty="0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新魏" pitchFamily="2" charset="-122"/>
                <a:ea typeface="华文新魏" pitchFamily="2" charset="-122"/>
              </a:rPr>
              <a:t>“冰心体”散文</a:t>
            </a:r>
            <a:r>
              <a:rPr lang="zh-CN" altLang="en-US" sz="3200" b="1" dirty="0">
                <a:solidFill>
                  <a:schemeClr val="tx1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新魏" pitchFamily="2" charset="-122"/>
                <a:ea typeface="华文新魏" pitchFamily="2" charset="-122"/>
              </a:rPr>
              <a:t>，如</a:t>
            </a:r>
            <a:r>
              <a:rPr lang="en-US" altLang="zh-CN" sz="3200" b="1" dirty="0">
                <a:solidFill>
                  <a:schemeClr val="tx1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新魏" pitchFamily="2" charset="-122"/>
                <a:ea typeface="华文新魏" pitchFamily="2" charset="-122"/>
              </a:rPr>
              <a:t>《</a:t>
            </a:r>
            <a:r>
              <a:rPr lang="zh-CN" altLang="en-US" sz="3200" b="1" dirty="0">
                <a:solidFill>
                  <a:schemeClr val="tx1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新魏" pitchFamily="2" charset="-122"/>
                <a:ea typeface="华文新魏" pitchFamily="2" charset="-122"/>
              </a:rPr>
              <a:t>寄小读者</a:t>
            </a:r>
            <a:r>
              <a:rPr lang="en-US" altLang="zh-CN" sz="3200" b="1" dirty="0">
                <a:solidFill>
                  <a:schemeClr val="tx1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新魏" pitchFamily="2" charset="-122"/>
                <a:ea typeface="华文新魏" pitchFamily="2" charset="-122"/>
              </a:rPr>
              <a:t>》</a:t>
            </a:r>
            <a:r>
              <a:rPr lang="zh-CN" altLang="en-US" sz="3200" b="1" dirty="0">
                <a:solidFill>
                  <a:schemeClr val="tx1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新魏" pitchFamily="2" charset="-122"/>
                <a:ea typeface="华文新魏" pitchFamily="2" charset="-122"/>
              </a:rPr>
              <a:t>等，以细腻温柔而又微带忧愁的情调，轻倩灵活而又含蓄不露的笔调写童心、母爱和自然，语言清新隽丽，耐人寻味。既有白话口语的朴素流畅，又兼备文言特有的简洁凝练。</a:t>
            </a:r>
            <a:r>
              <a:rPr lang="zh-CN" altLang="en-US" sz="3600" b="1" dirty="0">
                <a:solidFill>
                  <a:schemeClr val="accent2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新魏" pitchFamily="2" charset="-122"/>
                <a:ea typeface="华文新魏" pitchFamily="2" charset="-122"/>
              </a:rPr>
              <a:t> </a:t>
            </a:r>
            <a:endParaRPr lang="zh-CN" altLang="en-US" sz="3600" b="1" dirty="0">
              <a:solidFill>
                <a:schemeClr val="accent2"/>
              </a:solidFill>
              <a:effectLst>
                <a:outerShdw blurRad="38100" dist="38100" dir="2700000">
                  <a:srgbClr val="000000"/>
                </a:outerShdw>
              </a:effectLst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23557" name="文本框 23556"/>
          <p:cNvSpPr txBox="1"/>
          <p:nvPr/>
        </p:nvSpPr>
        <p:spPr>
          <a:xfrm>
            <a:off x="4878070" y="5288915"/>
            <a:ext cx="4276725" cy="143192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ctr"/>
            <a:r>
              <a:rPr lang="zh-CN" altLang="en-US" sz="4400" b="1" dirty="0">
                <a:solidFill>
                  <a:srgbClr val="FF0066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</a:rPr>
              <a:t>冰心 </a:t>
            </a:r>
            <a:endParaRPr lang="zh-CN" altLang="en-US" sz="4400" b="1" dirty="0">
              <a:solidFill>
                <a:srgbClr val="FF0066"/>
              </a:solidFill>
              <a:effectLst>
                <a:outerShdw blurRad="38100" dist="38100" dir="2700000">
                  <a:srgbClr val="000000"/>
                </a:outerShdw>
              </a:effectLst>
              <a:latin typeface="Arial" panose="020B0604020202020204" pitchFamily="34" charset="0"/>
            </a:endParaRPr>
          </a:p>
          <a:p>
            <a:pPr algn="ctr"/>
            <a:r>
              <a:rPr lang="zh-CN" altLang="en-US" sz="4400" b="1" dirty="0">
                <a:solidFill>
                  <a:srgbClr val="FF0066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</a:rPr>
              <a:t>（</a:t>
            </a:r>
            <a:r>
              <a:rPr lang="en-US" altLang="zh-CN" sz="4400" b="1" dirty="0">
                <a:solidFill>
                  <a:srgbClr val="FF0066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</a:rPr>
              <a:t>1900~1999</a:t>
            </a:r>
            <a:r>
              <a:rPr lang="zh-CN" altLang="en-US" sz="4400" b="1" dirty="0">
                <a:solidFill>
                  <a:srgbClr val="FF0066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</a:rPr>
              <a:t>） </a:t>
            </a:r>
            <a:endParaRPr lang="zh-CN" altLang="en-US" sz="4400" b="1" dirty="0">
              <a:solidFill>
                <a:srgbClr val="FF0066"/>
              </a:solidFill>
              <a:effectLst>
                <a:outerShdw blurRad="38100" dist="38100" dir="2700000">
                  <a:srgbClr val="000000"/>
                </a:outerShdw>
              </a:effectLst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 spd="med">
    <p:wheel spokes="8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170" name="Rectangle 2"/>
          <p:cNvSpPr/>
          <p:nvPr/>
        </p:nvSpPr>
        <p:spPr>
          <a:xfrm>
            <a:off x="755650" y="1014413"/>
            <a:ext cx="7934325" cy="5354320"/>
          </a:xfrm>
          <a:prstGeom prst="rect">
            <a:avLst/>
          </a:prstGeom>
          <a:noFill/>
          <a:ln w="9525">
            <a:noFill/>
          </a:ln>
        </p:spPr>
        <p:txBody>
          <a:bodyPr wrap="square" anchor="ctr">
            <a:spAutoFit/>
          </a:bodyPr>
          <a:p>
            <a:pPr eaLnBrk="1" hangingPunct="1">
              <a:lnSpc>
                <a:spcPct val="150000"/>
              </a:lnSpc>
            </a:pPr>
            <a:r>
              <a:rPr lang="en-US" altLang="zh-CN" sz="2400" b="1" dirty="0">
                <a:solidFill>
                  <a:srgbClr val="FF0000"/>
                </a:solidFill>
                <a:latin typeface="宋体" panose="02010600030101010101" pitchFamily="2" charset="-122"/>
              </a:rPr>
              <a:t>    </a:t>
            </a:r>
            <a:r>
              <a:rPr lang="zh-CN" altLang="en-US" sz="2800" b="1" u="sng" dirty="0">
                <a:solidFill>
                  <a:srgbClr val="FF0000"/>
                </a:solidFill>
                <a:latin typeface="宋体" panose="02010600030101010101" pitchFamily="2" charset="-122"/>
              </a:rPr>
              <a:t>散文诗</a:t>
            </a:r>
            <a:r>
              <a:rPr lang="zh-CN" altLang="en-US" sz="2800" b="1" u="sng" dirty="0">
                <a:solidFill>
                  <a:srgbClr val="0000FF"/>
                </a:solidFill>
                <a:latin typeface="宋体" panose="02010600030101010101" pitchFamily="2" charset="-122"/>
              </a:rPr>
              <a:t>是兼有散文和诗的特点的一种文学体裁</a:t>
            </a: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</a:rPr>
              <a:t>。它融合了诗的表现性和散文描写性的某些特点。从本质上看，它有诗的情绪和幻想，给读者美感和想像，但内容上保留了有诗意的散文性细节；从形式上看，它有散文的外观，不像诗歌那样分行和押韵，但不乏内在的音乐美和节奏感。它是用散文形式写成的诗篇，即 </a:t>
            </a:r>
            <a:endParaRPr lang="zh-CN" altLang="en-US" sz="2800" b="1" dirty="0">
              <a:solidFill>
                <a:srgbClr val="0000FF"/>
              </a:solidFill>
              <a:latin typeface="宋体" panose="02010600030101010101" pitchFamily="2" charset="-122"/>
            </a:endParaRPr>
          </a:p>
          <a:p>
            <a:pPr eaLnBrk="1" hangingPunct="1">
              <a:lnSpc>
                <a:spcPct val="150000"/>
              </a:lnSpc>
            </a:pPr>
            <a:r>
              <a:rPr lang="zh-CN" altLang="en-US" sz="2800" b="1" dirty="0">
                <a:solidFill>
                  <a:srgbClr val="0000FF"/>
                </a:solidFill>
                <a:latin typeface="宋体" panose="02010600030101010101" pitchFamily="2" charset="-122"/>
              </a:rPr>
              <a:t>              </a:t>
            </a:r>
            <a:r>
              <a:rPr lang="zh-CN" altLang="en-US" sz="3200" b="1" dirty="0">
                <a:solidFill>
                  <a:schemeClr val="tx1"/>
                </a:solidFill>
                <a:latin typeface="方正北魏楷书简体" panose="03000509000000000000" charset="-122"/>
                <a:ea typeface="方正北魏楷书简体" panose="03000509000000000000" charset="-122"/>
                <a:cs typeface="方正北魏楷书简体" panose="03000509000000000000" charset="-122"/>
              </a:rPr>
              <a:t>“散文其形，诗意其质”</a:t>
            </a:r>
            <a:r>
              <a:rPr lang="zh-CN" altLang="en-US" sz="2800" b="1" dirty="0">
                <a:solidFill>
                  <a:schemeClr val="tx1"/>
                </a:solidFill>
                <a:latin typeface="方正北魏楷书简体" panose="03000509000000000000" charset="-122"/>
                <a:ea typeface="方正北魏楷书简体" panose="03000509000000000000" charset="-122"/>
                <a:cs typeface="方正北魏楷书简体" panose="03000509000000000000" charset="-122"/>
              </a:rPr>
              <a:t>。</a:t>
            </a:r>
            <a:endParaRPr lang="zh-CN" altLang="en-US" sz="2800" b="1" dirty="0">
              <a:solidFill>
                <a:schemeClr val="tx1"/>
              </a:solidFill>
              <a:latin typeface="方正北魏楷书简体" panose="03000509000000000000" charset="-122"/>
              <a:ea typeface="方正北魏楷书简体" panose="03000509000000000000" charset="-122"/>
              <a:cs typeface="方正北魏楷书简体" panose="03000509000000000000" charset="-122"/>
            </a:endParaRPr>
          </a:p>
        </p:txBody>
      </p:sp>
      <p:pic>
        <p:nvPicPr>
          <p:cNvPr id="35843" name="Picture 3" descr="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55600" y="252413"/>
            <a:ext cx="952500" cy="952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172" name="Text Box 4"/>
          <p:cNvSpPr txBox="1"/>
          <p:nvPr/>
        </p:nvSpPr>
        <p:spPr>
          <a:xfrm>
            <a:off x="1244283" y="506413"/>
            <a:ext cx="28194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marR="0" defTabSz="914400" eaLnBrk="1" hangingPunct="1"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3200" b="1" kern="1200" cap="none" spc="0" normalizeH="0" baseline="0" noProof="1">
                <a:solidFill>
                  <a:srgbClr val="CC00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  <a:ea typeface="黑体" panose="02010609060101010101" pitchFamily="2" charset="-122"/>
                <a:cs typeface="+mn-ea"/>
              </a:rPr>
              <a:t>了解散文诗：</a:t>
            </a:r>
            <a:endParaRPr kumimoji="0" lang="zh-CN" altLang="en-US" sz="3200" b="1" kern="1200" cap="none" spc="0" normalizeH="0" baseline="0" noProof="1">
              <a:solidFill>
                <a:srgbClr val="CC00FF"/>
              </a:solidFill>
              <a:effectLst>
                <a:outerShdw blurRad="38100" dist="38100" dir="2700000">
                  <a:srgbClr val="000000"/>
                </a:outerShdw>
              </a:effectLst>
              <a:latin typeface="Arial" panose="020B0604020202020204" pitchFamily="34" charset="0"/>
              <a:ea typeface="黑体" panose="02010609060101010101" pitchFamily="2" charset="-122"/>
              <a:cs typeface="+mn-cs"/>
            </a:endParaRPr>
          </a:p>
        </p:txBody>
      </p:sp>
    </p:spTree>
  </p:cSld>
  <p:clrMapOvr>
    <a:masterClrMapping/>
  </p:clrMapOvr>
  <p:transition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1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3794" name="Picture 7" descr="图片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782763" y="1239838"/>
            <a:ext cx="5808662" cy="43561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3795" name="文本框 8194"/>
          <p:cNvSpPr txBox="1"/>
          <p:nvPr/>
        </p:nvSpPr>
        <p:spPr>
          <a:xfrm>
            <a:off x="2546350" y="2278063"/>
            <a:ext cx="1098550" cy="3905250"/>
          </a:xfrm>
          <a:prstGeom prst="rect">
            <a:avLst/>
          </a:prstGeom>
          <a:noFill/>
          <a:ln w="9525">
            <a:noFill/>
          </a:ln>
        </p:spPr>
        <p:txBody>
          <a:bodyPr vert="eaVert" wrap="none">
            <a:spAutoFit/>
          </a:bodyPr>
          <a:p>
            <a:pPr eaLnBrk="1" hangingPunct="1">
              <a:spcBef>
                <a:spcPct val="50000"/>
              </a:spcBef>
            </a:pPr>
            <a:r>
              <a:rPr lang="zh-CN" altLang="en-US" sz="3200" b="1" dirty="0">
                <a:solidFill>
                  <a:srgbClr val="0000CC"/>
                </a:solidFill>
                <a:latin typeface="Arial" panose="020B0604020202020204" pitchFamily="34" charset="0"/>
                <a:ea typeface="华文中宋" pitchFamily="2" charset="-122"/>
              </a:rPr>
              <a:t>泰戈尔（印 度）</a:t>
            </a:r>
            <a:endParaRPr lang="zh-CN" altLang="en-US" sz="3200" b="1" dirty="0">
              <a:solidFill>
                <a:srgbClr val="0000CC"/>
              </a:solidFill>
              <a:latin typeface="Arial" panose="020B0604020202020204" pitchFamily="34" charset="0"/>
              <a:ea typeface="华文中宋" pitchFamily="2" charset="-122"/>
            </a:endParaRPr>
          </a:p>
          <a:p>
            <a:pPr eaLnBrk="1" hangingPunct="1"/>
            <a:endParaRPr lang="zh-CN" altLang="en-US" sz="2400" dirty="0">
              <a:latin typeface="Arial" panose="020B0604020202020204" pitchFamily="34" charset="0"/>
              <a:ea typeface="华文中宋" pitchFamily="2" charset="-122"/>
            </a:endParaRPr>
          </a:p>
        </p:txBody>
      </p:sp>
      <p:sp>
        <p:nvSpPr>
          <p:cNvPr id="33796" name="文本框 4103"/>
          <p:cNvSpPr txBox="1"/>
          <p:nvPr/>
        </p:nvSpPr>
        <p:spPr>
          <a:xfrm>
            <a:off x="106363" y="44450"/>
            <a:ext cx="1295400" cy="398463"/>
          </a:xfrm>
          <a:prstGeom prst="rect">
            <a:avLst/>
          </a:prstGeom>
          <a:noFill/>
          <a:ln w="9525">
            <a:noFill/>
          </a:ln>
        </p:spPr>
        <p:txBody>
          <a:bodyPr lIns="90170" tIns="46990" rIns="90170" bIns="46990">
            <a:spAutoFit/>
          </a:bodyPr>
          <a:p>
            <a:pPr eaLnBrk="1" hangingPunct="1"/>
            <a:r>
              <a:rPr lang="zh-CN" altLang="zh-CN" sz="2000" b="1" dirty="0">
                <a:solidFill>
                  <a:srgbClr val="006666"/>
                </a:solidFill>
                <a:latin typeface="Arial" panose="020B0604020202020204" pitchFamily="34" charset="0"/>
                <a:ea typeface="方正姚体" pitchFamily="2" charset="-122"/>
              </a:rPr>
              <a:t>讲授新课</a:t>
            </a:r>
            <a:endParaRPr lang="zh-CN" altLang="zh-CN" sz="2000" b="1" dirty="0">
              <a:solidFill>
                <a:srgbClr val="006666"/>
              </a:solidFill>
              <a:latin typeface="Arial" panose="020B0604020202020204" pitchFamily="34" charset="0"/>
              <a:ea typeface="方正姚体" pitchFamily="2" charset="-122"/>
            </a:endParaRPr>
          </a:p>
        </p:txBody>
      </p:sp>
    </p:spTree>
  </p:cSld>
  <p:clrMapOvr>
    <a:masterClrMapping/>
  </p:clrMapOvr>
  <p:transition>
    <p:cover dir="rd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0483" name="文本占位符 20482"/>
          <p:cNvSpPr>
            <a:spLocks noGrp="1"/>
          </p:cNvSpPr>
          <p:nvPr>
            <p:ph type="body" idx="1"/>
          </p:nvPr>
        </p:nvSpPr>
        <p:spPr>
          <a:xfrm>
            <a:off x="1692275" y="1989138"/>
            <a:ext cx="6769100" cy="2160587"/>
          </a:xfrm>
        </p:spPr>
        <p:txBody>
          <a:bodyPr/>
          <a:p>
            <a:pPr marL="0" indent="0">
              <a:buNone/>
            </a:pPr>
            <a:r>
              <a:rPr lang="en-US" altLang="zh-CN" sz="4400" b="1" dirty="0">
                <a:solidFill>
                  <a:schemeClr val="accent2"/>
                </a:solidFill>
                <a:effectLst>
                  <a:outerShdw blurRad="38100" dist="38100" dir="2700000">
                    <a:srgbClr val="000000"/>
                  </a:outerShdw>
                </a:effectLst>
              </a:rPr>
              <a:t>	</a:t>
            </a:r>
            <a:r>
              <a:rPr lang="zh-CN" altLang="en-US" sz="4400" b="1" dirty="0">
                <a:solidFill>
                  <a:schemeClr val="accent2"/>
                </a:solidFill>
                <a:effectLst>
                  <a:outerShdw blurRad="38100" dist="38100" dir="2700000">
                    <a:srgbClr val="000000"/>
                  </a:outerShdw>
                </a:effectLst>
              </a:rPr>
              <a:t>读准字音</a:t>
            </a:r>
            <a:r>
              <a:rPr lang="en-US" altLang="zh-CN" sz="4400" b="1" dirty="0">
                <a:solidFill>
                  <a:schemeClr val="accent2"/>
                </a:solidFill>
                <a:effectLst>
                  <a:outerShdw blurRad="38100" dist="38100" dir="2700000">
                    <a:srgbClr val="000000"/>
                  </a:outerShdw>
                </a:effectLst>
              </a:rPr>
              <a:t>,</a:t>
            </a:r>
            <a:r>
              <a:rPr lang="zh-CN" altLang="en-US" sz="4400" b="1" dirty="0">
                <a:solidFill>
                  <a:schemeClr val="accent2"/>
                </a:solidFill>
                <a:effectLst>
                  <a:outerShdw blurRad="38100" dist="38100" dir="2700000">
                    <a:srgbClr val="000000"/>
                  </a:outerShdw>
                </a:effectLst>
              </a:rPr>
              <a:t>停顿恰当</a:t>
            </a:r>
            <a:r>
              <a:rPr lang="en-US" altLang="zh-CN" sz="4400" b="1" dirty="0">
                <a:solidFill>
                  <a:schemeClr val="accent2"/>
                </a:solidFill>
                <a:effectLst>
                  <a:outerShdw blurRad="38100" dist="38100" dir="2700000">
                    <a:srgbClr val="000000"/>
                  </a:outerShdw>
                </a:effectLst>
              </a:rPr>
              <a:t>,</a:t>
            </a:r>
            <a:r>
              <a:rPr lang="zh-CN" altLang="en-US" sz="4400" b="1" dirty="0">
                <a:solidFill>
                  <a:schemeClr val="accent2"/>
                </a:solidFill>
                <a:effectLst>
                  <a:outerShdw blurRad="38100" dist="38100" dir="2700000">
                    <a:srgbClr val="000000"/>
                  </a:outerShdw>
                </a:effectLst>
              </a:rPr>
              <a:t>读出语调、语速、重音、节拍，读出情感。</a:t>
            </a:r>
            <a:endParaRPr lang="zh-CN" altLang="en-US" sz="4400" b="1" dirty="0">
              <a:solidFill>
                <a:schemeClr val="accent2"/>
              </a:solidFill>
              <a:effectLst>
                <a:outerShdw blurRad="38100" dist="38100" dir="2700000">
                  <a:srgbClr val="000000"/>
                </a:outerShdw>
              </a:effectLst>
            </a:endParaRPr>
          </a:p>
        </p:txBody>
      </p:sp>
      <p:sp>
        <p:nvSpPr>
          <p:cNvPr id="20484" name="矩形 20483"/>
          <p:cNvSpPr/>
          <p:nvPr/>
        </p:nvSpPr>
        <p:spPr>
          <a:xfrm>
            <a:off x="684213" y="549275"/>
            <a:ext cx="4032250" cy="1066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3600" b="1">
                <a:ln w="12700" cap="flat" cmpd="sng">
                  <a:solidFill>
                    <a:srgbClr val="EAEAEA"/>
                  </a:solidFill>
                  <a:prstDash val="solid"/>
                  <a:headEnd type="none" w="med" len="med"/>
                  <a:tailEnd type="none" w="med" len="med"/>
                </a:ln>
                <a:gradFill rotWithShape="0">
                  <a:gsLst>
                    <a:gs pos="0">
                      <a:srgbClr val="A603AB">
                        <a:alpha val="100000"/>
                      </a:srgbClr>
                    </a:gs>
                    <a:gs pos="12000">
                      <a:srgbClr val="E81766">
                        <a:alpha val="100000"/>
                      </a:srgbClr>
                    </a:gs>
                    <a:gs pos="27000">
                      <a:srgbClr val="EE3F17">
                        <a:alpha val="100000"/>
                      </a:srgbClr>
                    </a:gs>
                    <a:gs pos="48000">
                      <a:srgbClr val="FFFF00">
                        <a:alpha val="100000"/>
                      </a:srgbClr>
                    </a:gs>
                    <a:gs pos="64999">
                      <a:srgbClr val="1A8D48">
                        <a:alpha val="100000"/>
                      </a:srgbClr>
                    </a:gs>
                    <a:gs pos="78999">
                      <a:srgbClr val="0819FB">
                        <a:alpha val="100000"/>
                      </a:srgbClr>
                    </a:gs>
                    <a:gs pos="100000">
                      <a:srgbClr val="A603AB">
                        <a:alpha val="100000"/>
                      </a:srgbClr>
                    </a:gs>
                  </a:gsLst>
                  <a:lin ang="0" scaled="1"/>
                  <a:tileRect/>
                </a:gradFill>
                <a:effectLst>
                  <a:outerShdw dist="35921" dir="2699999" sy="50000" kx="2115830" algn="bl" rotWithShape="0">
                    <a:srgbClr val="C0C0C0">
                      <a:alpha val="80000"/>
                    </a:srgbClr>
                  </a:outerShdw>
                </a:effectLst>
                <a:latin typeface="华文新魏" charset="0"/>
                <a:ea typeface="华文新魏" charset="0"/>
              </a:rPr>
              <a:t>美读课文</a:t>
            </a:r>
            <a:endParaRPr lang="zh-CN" altLang="en-US" sz="3600" b="1">
              <a:ln w="12700" cap="flat" cmpd="sng">
                <a:solidFill>
                  <a:srgbClr val="EAEAEA"/>
                </a:solidFill>
                <a:prstDash val="solid"/>
                <a:headEnd type="none" w="med" len="med"/>
                <a:tailEnd type="none" w="med" len="med"/>
              </a:ln>
              <a:gradFill rotWithShape="0">
                <a:gsLst>
                  <a:gs pos="0">
                    <a:srgbClr val="A603AB">
                      <a:alpha val="100000"/>
                    </a:srgbClr>
                  </a:gs>
                  <a:gs pos="12000">
                    <a:srgbClr val="E81766">
                      <a:alpha val="100000"/>
                    </a:srgbClr>
                  </a:gs>
                  <a:gs pos="27000">
                    <a:srgbClr val="EE3F17">
                      <a:alpha val="100000"/>
                    </a:srgbClr>
                  </a:gs>
                  <a:gs pos="48000">
                    <a:srgbClr val="FFFF00">
                      <a:alpha val="100000"/>
                    </a:srgbClr>
                  </a:gs>
                  <a:gs pos="64999">
                    <a:srgbClr val="1A8D48">
                      <a:alpha val="100000"/>
                    </a:srgbClr>
                  </a:gs>
                  <a:gs pos="78999">
                    <a:srgbClr val="0819FB">
                      <a:alpha val="100000"/>
                    </a:srgbClr>
                  </a:gs>
                  <a:gs pos="100000">
                    <a:srgbClr val="A603AB">
                      <a:alpha val="100000"/>
                    </a:srgbClr>
                  </a:gs>
                </a:gsLst>
                <a:lin ang="0" scaled="1"/>
                <a:tileRect/>
              </a:gradFill>
              <a:effectLst>
                <a:outerShdw dist="35921" dir="2699999" sy="50000" kx="2115830" algn="bl" rotWithShape="0">
                  <a:srgbClr val="C0C0C0">
                    <a:alpha val="80000"/>
                  </a:srgbClr>
                </a:outerShdw>
              </a:effectLst>
              <a:latin typeface="华文新魏" charset="0"/>
              <a:ea typeface="华文新魏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7890" name="文本框 37889"/>
          <p:cNvSpPr txBox="1"/>
          <p:nvPr/>
        </p:nvSpPr>
        <p:spPr>
          <a:xfrm>
            <a:off x="1619250" y="908050"/>
            <a:ext cx="6072188" cy="10985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4800" b="1" dirty="0">
                <a:solidFill>
                  <a:srgbClr val="D305EF"/>
                </a:solidFill>
                <a:latin typeface="Arial" panose="020B0604020202020204" pitchFamily="34" charset="0"/>
              </a:rPr>
              <a:t>这首诗写了什么内容</a:t>
            </a:r>
            <a:r>
              <a:rPr lang="en-US" altLang="zh-CN" sz="4800" b="1">
                <a:solidFill>
                  <a:srgbClr val="D305EF"/>
                </a:solidFill>
                <a:latin typeface="Arial" panose="020B0604020202020204" pitchFamily="34" charset="0"/>
              </a:rPr>
              <a:t>?</a:t>
            </a:r>
            <a:endParaRPr lang="en-US" altLang="zh-CN" sz="4800" b="1">
              <a:solidFill>
                <a:srgbClr val="D305EF"/>
              </a:solidFill>
              <a:latin typeface="Arial" panose="020B0604020202020204" pitchFamily="34" charset="0"/>
            </a:endParaRPr>
          </a:p>
          <a:p>
            <a:endParaRPr lang="en-US" altLang="zh-CN">
              <a:latin typeface="Arial" panose="020B0604020202020204" pitchFamily="34" charset="0"/>
            </a:endParaRPr>
          </a:p>
        </p:txBody>
      </p:sp>
      <p:sp>
        <p:nvSpPr>
          <p:cNvPr id="37891" name="文本框 37890"/>
          <p:cNvSpPr txBox="1"/>
          <p:nvPr/>
        </p:nvSpPr>
        <p:spPr>
          <a:xfrm>
            <a:off x="1476375" y="2205038"/>
            <a:ext cx="6858000" cy="21955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4000" b="1" dirty="0">
                <a:solidFill>
                  <a:srgbClr val="FF0066"/>
                </a:solidFill>
                <a:latin typeface="Arial" panose="020B0604020202020204" pitchFamily="34" charset="0"/>
              </a:rPr>
              <a:t>“</a:t>
            </a:r>
            <a:r>
              <a:rPr lang="zh-CN" altLang="en-US" sz="4000" b="1" dirty="0">
                <a:solidFill>
                  <a:srgbClr val="FF0066"/>
                </a:solidFill>
                <a:latin typeface="Arial" panose="020B0604020202020204" pitchFamily="34" charset="0"/>
              </a:rPr>
              <a:t>我”</a:t>
            </a:r>
            <a:r>
              <a:rPr lang="en-US" altLang="zh-CN" sz="4000" b="1" dirty="0">
                <a:solidFill>
                  <a:srgbClr val="FF0066"/>
                </a:solidFill>
                <a:latin typeface="Arial" panose="020B0604020202020204" pitchFamily="34" charset="0"/>
              </a:rPr>
              <a:t>-----</a:t>
            </a:r>
            <a:r>
              <a:rPr lang="zh-CN" altLang="en-US" sz="4000" b="1" dirty="0">
                <a:solidFill>
                  <a:srgbClr val="FF0066"/>
                </a:solidFill>
                <a:latin typeface="Arial" panose="020B0604020202020204" pitchFamily="34" charset="0"/>
              </a:rPr>
              <a:t>一个机灵可爱的孩子</a:t>
            </a:r>
            <a:r>
              <a:rPr lang="en-US" altLang="zh-CN" sz="4000" b="1" dirty="0">
                <a:solidFill>
                  <a:srgbClr val="FF0066"/>
                </a:solidFill>
                <a:latin typeface="Arial" panose="020B0604020202020204" pitchFamily="34" charset="0"/>
              </a:rPr>
              <a:t>,</a:t>
            </a:r>
            <a:r>
              <a:rPr lang="zh-CN" altLang="en-US" sz="4000" b="1" dirty="0">
                <a:solidFill>
                  <a:srgbClr val="FF0066"/>
                </a:solidFill>
                <a:latin typeface="Arial" panose="020B0604020202020204" pitchFamily="34" charset="0"/>
              </a:rPr>
              <a:t>突发奇想</a:t>
            </a:r>
            <a:r>
              <a:rPr lang="en-US" altLang="zh-CN" sz="4000" b="1" dirty="0">
                <a:solidFill>
                  <a:srgbClr val="FF0066"/>
                </a:solidFill>
                <a:latin typeface="Arial" panose="020B0604020202020204" pitchFamily="34" charset="0"/>
              </a:rPr>
              <a:t>,</a:t>
            </a:r>
            <a:r>
              <a:rPr lang="zh-CN" altLang="en-US" sz="4000" b="1" dirty="0">
                <a:solidFill>
                  <a:srgbClr val="FF0066"/>
                </a:solidFill>
                <a:latin typeface="Arial" panose="020B0604020202020204" pitchFamily="34" charset="0"/>
              </a:rPr>
              <a:t>变成金色花</a:t>
            </a:r>
            <a:r>
              <a:rPr lang="en-US" altLang="zh-CN" sz="4000" b="1" dirty="0">
                <a:solidFill>
                  <a:srgbClr val="FF0066"/>
                </a:solidFill>
                <a:latin typeface="Arial" panose="020B0604020202020204" pitchFamily="34" charset="0"/>
              </a:rPr>
              <a:t>,</a:t>
            </a:r>
            <a:r>
              <a:rPr lang="zh-CN" altLang="en-US" sz="4000" b="1" dirty="0">
                <a:solidFill>
                  <a:srgbClr val="FF0066"/>
                </a:solidFill>
                <a:latin typeface="Arial" panose="020B0604020202020204" pitchFamily="34" charset="0"/>
              </a:rPr>
              <a:t>与母亲嬉戏。</a:t>
            </a:r>
            <a:endParaRPr lang="zh-CN" altLang="en-US" sz="4000" b="1" dirty="0">
              <a:solidFill>
                <a:srgbClr val="FF0066"/>
              </a:solidFill>
              <a:latin typeface="Arial" panose="020B0604020202020204" pitchFamily="34" charset="0"/>
            </a:endParaRPr>
          </a:p>
          <a:p>
            <a:endParaRPr lang="zh-CN" altLang="en-US">
              <a:solidFill>
                <a:srgbClr val="FF0066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78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78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378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0" grpId="0"/>
      <p:bldP spid="3789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9938" name="Rectangle 3"/>
          <p:cNvSpPr/>
          <p:nvPr/>
        </p:nvSpPr>
        <p:spPr>
          <a:xfrm>
            <a:off x="3833813" y="3048000"/>
            <a:ext cx="309880" cy="5835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1" hangingPunct="1"/>
            <a:endParaRPr lang="zh-CN" altLang="en-US" sz="3200" b="1" dirty="0">
              <a:latin typeface="Times New Roman" panose="02020603050405020304" pitchFamily="18" charset="0"/>
            </a:endParaRPr>
          </a:p>
        </p:txBody>
      </p:sp>
      <p:sp>
        <p:nvSpPr>
          <p:cNvPr id="39939" name="Rectangle 4"/>
          <p:cNvSpPr/>
          <p:nvPr/>
        </p:nvSpPr>
        <p:spPr>
          <a:xfrm>
            <a:off x="3833813" y="3048000"/>
            <a:ext cx="309880" cy="5835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1" hangingPunct="1"/>
            <a:endParaRPr lang="zh-CN" altLang="en-US" sz="3200" b="1" dirty="0">
              <a:latin typeface="Times New Roman" panose="02020603050405020304" pitchFamily="18" charset="0"/>
            </a:endParaRPr>
          </a:p>
        </p:txBody>
      </p:sp>
      <p:sp>
        <p:nvSpPr>
          <p:cNvPr id="15363" name="Text Box 6"/>
          <p:cNvSpPr txBox="1"/>
          <p:nvPr/>
        </p:nvSpPr>
        <p:spPr>
          <a:xfrm>
            <a:off x="508953" y="718820"/>
            <a:ext cx="8569325" cy="40925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/>
            <a:r>
              <a:rPr lang="zh-CN" altLang="en-US" sz="3200" b="1" dirty="0">
                <a:latin typeface="Times New Roman" panose="02020603050405020304" pitchFamily="18" charset="0"/>
              </a:rPr>
              <a:t>2.“我”变成金色花，做了哪些事情</a:t>
            </a:r>
            <a:r>
              <a:rPr lang="zh-CN" altLang="en-US" sz="3200" b="1" dirty="0">
                <a:latin typeface="Times New Roman" panose="02020603050405020304" pitchFamily="18" charset="0"/>
              </a:rPr>
              <a:t>？</a:t>
            </a:r>
            <a:endParaRPr lang="zh-CN" altLang="en-US" sz="3200" b="1" dirty="0">
              <a:latin typeface="Times New Roman" panose="02020603050405020304" pitchFamily="18" charset="0"/>
            </a:endParaRPr>
          </a:p>
          <a:p>
            <a:pPr eaLnBrk="1" hangingPunct="1"/>
            <a:endParaRPr lang="zh-CN" altLang="en-US" sz="3200" b="1" dirty="0">
              <a:latin typeface="Times New Roman" panose="02020603050405020304" pitchFamily="18" charset="0"/>
            </a:endParaRPr>
          </a:p>
          <a:p>
            <a:pPr eaLnBrk="1" hangingPunct="1"/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                 </a:t>
            </a:r>
            <a:endParaRPr lang="zh-CN" altLang="en-US" sz="32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1" hangingPunct="1"/>
            <a:endParaRPr lang="zh-CN" altLang="en-US" sz="32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1" hangingPunct="1"/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做祷告时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en-US" altLang="zh-CN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———</a:t>
            </a:r>
            <a:endParaRPr lang="en-US" altLang="zh-CN" sz="32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1" hangingPunct="1"/>
            <a:endParaRPr lang="en-US" altLang="zh-CN" sz="1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1" hangingPunct="1"/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读书时   </a:t>
            </a:r>
            <a:r>
              <a:rPr lang="en-US" altLang="zh-CN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———</a:t>
            </a:r>
            <a:endParaRPr lang="en-US" altLang="zh-CN" sz="32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1" hangingPunct="1"/>
            <a:endParaRPr lang="en-US" altLang="zh-CN" sz="1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eaLnBrk="1" hangingPunct="1"/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拿灯去牛棚时</a:t>
            </a:r>
            <a:r>
              <a:rPr lang="en-US" altLang="zh-CN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———                   </a:t>
            </a:r>
            <a:endParaRPr lang="en-US" altLang="zh-CN" sz="32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4341" name="Rectangle 7"/>
          <p:cNvSpPr/>
          <p:nvPr/>
        </p:nvSpPr>
        <p:spPr>
          <a:xfrm>
            <a:off x="3795713" y="2662238"/>
            <a:ext cx="3743325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/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开放花瓣</a:t>
            </a:r>
            <a:r>
              <a:rPr lang="en-US" altLang="zh-CN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散发香气</a:t>
            </a:r>
            <a:endParaRPr lang="zh-CN" altLang="en-US" sz="32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4342" name="Text Box 8"/>
          <p:cNvSpPr txBox="1"/>
          <p:nvPr/>
        </p:nvSpPr>
        <p:spPr>
          <a:xfrm>
            <a:off x="4258945" y="4164965"/>
            <a:ext cx="4671695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eaLnBrk="1" hangingPunct="1"/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跳妈妈面前</a:t>
            </a:r>
            <a:r>
              <a:rPr lang="en-US" altLang="zh-CN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恢复原形</a:t>
            </a:r>
            <a:endParaRPr lang="zh-CN" altLang="en-US" sz="32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4343" name="Text Box 9"/>
          <p:cNvSpPr txBox="1"/>
          <p:nvPr/>
        </p:nvSpPr>
        <p:spPr>
          <a:xfrm>
            <a:off x="3834130" y="3413760"/>
            <a:ext cx="3657600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/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将影子投在书页上</a:t>
            </a:r>
            <a:endParaRPr lang="zh-CN" altLang="en-US" sz="32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393065" y="1697990"/>
            <a:ext cx="1941195" cy="829945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p>
            <a:pPr algn="ctr"/>
            <a:r>
              <a:rPr lang="zh-CN" altLang="en-US" sz="4800" b="1" dirty="0">
                <a:ln w="50800" cmpd="dbl">
                  <a:gradFill>
                    <a:gsLst>
                      <a:gs pos="0">
                        <a:srgbClr val="BDD7EE"/>
                      </a:gs>
                      <a:gs pos="14000">
                        <a:srgbClr val="3F7099"/>
                      </a:gs>
                      <a:gs pos="43000">
                        <a:srgbClr val="A0C5E6"/>
                      </a:gs>
                      <a:gs pos="81000">
                        <a:srgbClr val="3E3B37">
                          <a:alpha val="56000"/>
                        </a:srgbClr>
                      </a:gs>
                      <a:gs pos="27000">
                        <a:srgbClr val="7C9EBE"/>
                      </a:gs>
                      <a:gs pos="68000">
                        <a:srgbClr val="2E75B6"/>
                      </a:gs>
                      <a:gs pos="55000">
                        <a:srgbClr val="354254">
                          <a:alpha val="60000"/>
                        </a:srgbClr>
                      </a:gs>
                    </a:gsLst>
                    <a:lin ang="5400000"/>
                  </a:gradFill>
                  <a:prstDash val="solid"/>
                </a:ln>
                <a:solidFill>
                  <a:srgbClr val="FF0000"/>
                </a:solidFill>
                <a:effectLst>
                  <a:glow rad="76200">
                    <a:srgbClr val="9BD1FF">
                      <a:alpha val="33000"/>
                    </a:srgbClr>
                  </a:glow>
                </a:effectLst>
                <a:latin typeface="汉仪丫丫体简" panose="02010604000101010101" charset="-122"/>
                <a:ea typeface="汉仪丫丫体简" panose="02010604000101010101" charset="-122"/>
              </a:rPr>
              <a:t>妈妈</a:t>
            </a:r>
            <a:endParaRPr lang="zh-CN" altLang="en-US" sz="4800" b="1" dirty="0">
              <a:ln w="50800" cmpd="dbl">
                <a:gradFill>
                  <a:gsLst>
                    <a:gs pos="0">
                      <a:srgbClr val="BDD7EE"/>
                    </a:gs>
                    <a:gs pos="14000">
                      <a:srgbClr val="3F7099"/>
                    </a:gs>
                    <a:gs pos="43000">
                      <a:srgbClr val="A0C5E6"/>
                    </a:gs>
                    <a:gs pos="81000">
                      <a:srgbClr val="3E3B37">
                        <a:alpha val="56000"/>
                      </a:srgbClr>
                    </a:gs>
                    <a:gs pos="27000">
                      <a:srgbClr val="7C9EBE"/>
                    </a:gs>
                    <a:gs pos="68000">
                      <a:srgbClr val="2E75B6"/>
                    </a:gs>
                    <a:gs pos="55000">
                      <a:srgbClr val="354254">
                        <a:alpha val="60000"/>
                      </a:srgbClr>
                    </a:gs>
                  </a:gsLst>
                  <a:lin ang="5400000"/>
                </a:gradFill>
                <a:prstDash val="solid"/>
              </a:ln>
              <a:solidFill>
                <a:srgbClr val="FF0000"/>
              </a:solidFill>
              <a:effectLst>
                <a:glow rad="76200">
                  <a:srgbClr val="9BD1FF">
                    <a:alpha val="33000"/>
                  </a:srgbClr>
                </a:glow>
              </a:effectLst>
              <a:latin typeface="汉仪丫丫体简" panose="02010604000101010101" charset="-122"/>
              <a:ea typeface="汉仪丫丫体简" panose="02010604000101010101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4762818" y="1647825"/>
            <a:ext cx="869315" cy="92202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p>
            <a:pPr algn="ctr"/>
            <a:r>
              <a:rPr lang="zh-CN" altLang="en-US" sz="5400" b="1" dirty="0">
                <a:ln w="50800" cmpd="dbl">
                  <a:gradFill>
                    <a:gsLst>
                      <a:gs pos="0">
                        <a:srgbClr val="BDD7EE"/>
                      </a:gs>
                      <a:gs pos="14000">
                        <a:srgbClr val="3F7099"/>
                      </a:gs>
                      <a:gs pos="43000">
                        <a:srgbClr val="A0C5E6"/>
                      </a:gs>
                      <a:gs pos="81000">
                        <a:srgbClr val="3E3B37">
                          <a:alpha val="56000"/>
                        </a:srgbClr>
                      </a:gs>
                      <a:gs pos="27000">
                        <a:srgbClr val="7C9EBE"/>
                      </a:gs>
                      <a:gs pos="68000">
                        <a:srgbClr val="2E75B6"/>
                      </a:gs>
                      <a:gs pos="55000">
                        <a:srgbClr val="354254">
                          <a:alpha val="60000"/>
                        </a:srgbClr>
                      </a:gs>
                    </a:gsLst>
                    <a:lin ang="5400000"/>
                  </a:gradFill>
                  <a:prstDash val="solid"/>
                </a:ln>
                <a:solidFill>
                  <a:srgbClr val="FF0000"/>
                </a:solidFill>
                <a:effectLst>
                  <a:glow rad="76200">
                    <a:srgbClr val="9BD1FF">
                      <a:alpha val="33000"/>
                    </a:srgbClr>
                  </a:glow>
                </a:effectLst>
                <a:latin typeface="汉仪丫丫体简" panose="02010604000101010101" charset="-122"/>
                <a:ea typeface="汉仪丫丫体简" panose="02010604000101010101" charset="-122"/>
              </a:rPr>
              <a:t>我</a:t>
            </a:r>
            <a:endParaRPr lang="zh-CN" altLang="en-US" sz="5400" b="1" dirty="0">
              <a:ln w="50800" cmpd="dbl">
                <a:gradFill>
                  <a:gsLst>
                    <a:gs pos="0">
                      <a:srgbClr val="BDD7EE"/>
                    </a:gs>
                    <a:gs pos="14000">
                      <a:srgbClr val="3F7099"/>
                    </a:gs>
                    <a:gs pos="43000">
                      <a:srgbClr val="A0C5E6"/>
                    </a:gs>
                    <a:gs pos="81000">
                      <a:srgbClr val="3E3B37">
                        <a:alpha val="56000"/>
                      </a:srgbClr>
                    </a:gs>
                    <a:gs pos="27000">
                      <a:srgbClr val="7C9EBE"/>
                    </a:gs>
                    <a:gs pos="68000">
                      <a:srgbClr val="2E75B6"/>
                    </a:gs>
                    <a:gs pos="55000">
                      <a:srgbClr val="354254">
                        <a:alpha val="60000"/>
                      </a:srgbClr>
                    </a:gs>
                  </a:gsLst>
                  <a:lin ang="5400000"/>
                </a:gradFill>
                <a:prstDash val="solid"/>
              </a:ln>
              <a:solidFill>
                <a:srgbClr val="FF0000"/>
              </a:solidFill>
              <a:effectLst>
                <a:glow rad="76200">
                  <a:srgbClr val="9BD1FF">
                    <a:alpha val="33000"/>
                  </a:srgbClr>
                </a:glow>
              </a:effectLst>
              <a:latin typeface="汉仪丫丫体简" panose="02010604000101010101" charset="-122"/>
              <a:ea typeface="汉仪丫丫体简" panose="0201060400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>
                                            <p:txEl>
                                              <p:charRg st="18" end="4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363">
                                            <p:txEl>
                                              <p:charRg st="18" end="4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363">
                                            <p:txEl>
                                              <p:charRg st="18" end="4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363">
                                            <p:txEl>
                                              <p:charRg st="18" end="4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43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43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43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43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1" grpId="0"/>
      <p:bldP spid="14342" grpId="0"/>
      <p:bldP spid="1434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9938" name="Rectangle 3"/>
          <p:cNvSpPr/>
          <p:nvPr/>
        </p:nvSpPr>
        <p:spPr>
          <a:xfrm>
            <a:off x="3833813" y="3048000"/>
            <a:ext cx="309880" cy="5835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1" hangingPunct="1"/>
            <a:endParaRPr lang="zh-CN" altLang="en-US" sz="3200" b="1" dirty="0">
              <a:latin typeface="Times New Roman" panose="02020603050405020304" pitchFamily="18" charset="0"/>
            </a:endParaRPr>
          </a:p>
        </p:txBody>
      </p:sp>
      <p:sp>
        <p:nvSpPr>
          <p:cNvPr id="39939" name="Rectangle 4"/>
          <p:cNvSpPr/>
          <p:nvPr/>
        </p:nvSpPr>
        <p:spPr>
          <a:xfrm>
            <a:off x="3833813" y="3048000"/>
            <a:ext cx="309880" cy="58356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1" hangingPunct="1"/>
            <a:endParaRPr lang="zh-CN" altLang="en-US" sz="3200" b="1" dirty="0">
              <a:latin typeface="Times New Roman" panose="02020603050405020304" pitchFamily="18" charset="0"/>
            </a:endParaRPr>
          </a:p>
        </p:txBody>
      </p:sp>
      <p:sp>
        <p:nvSpPr>
          <p:cNvPr id="14341" name="Rectangle 7"/>
          <p:cNvSpPr/>
          <p:nvPr/>
        </p:nvSpPr>
        <p:spPr>
          <a:xfrm>
            <a:off x="3795713" y="2662238"/>
            <a:ext cx="3743325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/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开放花瓣</a:t>
            </a:r>
            <a:r>
              <a:rPr lang="en-US" altLang="zh-CN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散发香气</a:t>
            </a:r>
            <a:endParaRPr lang="zh-CN" altLang="en-US" sz="32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4342" name="Text Box 8"/>
          <p:cNvSpPr txBox="1"/>
          <p:nvPr/>
        </p:nvSpPr>
        <p:spPr>
          <a:xfrm>
            <a:off x="3834130" y="3997325"/>
            <a:ext cx="4671695" cy="58356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eaLnBrk="1" hangingPunct="1"/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跳妈妈面前</a:t>
            </a:r>
            <a:r>
              <a:rPr lang="en-US" altLang="zh-CN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恢复原形</a:t>
            </a:r>
            <a:endParaRPr lang="zh-CN" altLang="en-US" sz="32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4343" name="Text Box 9"/>
          <p:cNvSpPr txBox="1"/>
          <p:nvPr/>
        </p:nvSpPr>
        <p:spPr>
          <a:xfrm>
            <a:off x="3796030" y="3350260"/>
            <a:ext cx="3657600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/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将影子投在书页上</a:t>
            </a:r>
            <a:endParaRPr lang="zh-CN" altLang="en-US" sz="32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393065" y="1697990"/>
            <a:ext cx="1941195" cy="829945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p>
            <a:pPr algn="ctr"/>
            <a:r>
              <a:rPr lang="zh-CN" altLang="en-US" sz="4800" b="1" dirty="0">
                <a:ln w="50800" cmpd="dbl">
                  <a:gradFill>
                    <a:gsLst>
                      <a:gs pos="0">
                        <a:srgbClr val="BDD7EE"/>
                      </a:gs>
                      <a:gs pos="14000">
                        <a:srgbClr val="3F7099"/>
                      </a:gs>
                      <a:gs pos="43000">
                        <a:srgbClr val="A0C5E6"/>
                      </a:gs>
                      <a:gs pos="81000">
                        <a:srgbClr val="3E3B37">
                          <a:alpha val="56000"/>
                        </a:srgbClr>
                      </a:gs>
                      <a:gs pos="27000">
                        <a:srgbClr val="7C9EBE"/>
                      </a:gs>
                      <a:gs pos="68000">
                        <a:srgbClr val="2E75B6"/>
                      </a:gs>
                      <a:gs pos="55000">
                        <a:srgbClr val="354254">
                          <a:alpha val="60000"/>
                        </a:srgbClr>
                      </a:gs>
                    </a:gsLst>
                    <a:lin ang="5400000"/>
                  </a:gradFill>
                  <a:prstDash val="solid"/>
                </a:ln>
                <a:solidFill>
                  <a:srgbClr val="FF0000"/>
                </a:solidFill>
                <a:effectLst>
                  <a:glow rad="76200">
                    <a:srgbClr val="9BD1FF">
                      <a:alpha val="33000"/>
                    </a:srgbClr>
                  </a:glow>
                </a:effectLst>
                <a:latin typeface="汉仪丫丫体简" panose="02010604000101010101" charset="-122"/>
                <a:ea typeface="汉仪丫丫体简" panose="02010604000101010101" charset="-122"/>
              </a:rPr>
              <a:t>妈妈</a:t>
            </a:r>
            <a:endParaRPr lang="zh-CN" altLang="en-US" sz="4800" b="1" dirty="0">
              <a:ln w="50800" cmpd="dbl">
                <a:gradFill>
                  <a:gsLst>
                    <a:gs pos="0">
                      <a:srgbClr val="BDD7EE"/>
                    </a:gs>
                    <a:gs pos="14000">
                      <a:srgbClr val="3F7099"/>
                    </a:gs>
                    <a:gs pos="43000">
                      <a:srgbClr val="A0C5E6"/>
                    </a:gs>
                    <a:gs pos="81000">
                      <a:srgbClr val="3E3B37">
                        <a:alpha val="56000"/>
                      </a:srgbClr>
                    </a:gs>
                    <a:gs pos="27000">
                      <a:srgbClr val="7C9EBE"/>
                    </a:gs>
                    <a:gs pos="68000">
                      <a:srgbClr val="2E75B6"/>
                    </a:gs>
                    <a:gs pos="55000">
                      <a:srgbClr val="354254">
                        <a:alpha val="60000"/>
                      </a:srgbClr>
                    </a:gs>
                  </a:gsLst>
                  <a:lin ang="5400000"/>
                </a:gradFill>
                <a:prstDash val="solid"/>
              </a:ln>
              <a:solidFill>
                <a:srgbClr val="FF0000"/>
              </a:solidFill>
              <a:effectLst>
                <a:glow rad="76200">
                  <a:srgbClr val="9BD1FF">
                    <a:alpha val="33000"/>
                  </a:srgbClr>
                </a:glow>
              </a:effectLst>
              <a:latin typeface="汉仪丫丫体简" panose="02010604000101010101" charset="-122"/>
              <a:ea typeface="汉仪丫丫体简" panose="02010604000101010101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4762818" y="1647825"/>
            <a:ext cx="869315" cy="92202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p>
            <a:pPr algn="ctr"/>
            <a:r>
              <a:rPr lang="zh-CN" altLang="en-US" sz="5400" b="1" dirty="0">
                <a:ln w="50800" cmpd="dbl">
                  <a:gradFill>
                    <a:gsLst>
                      <a:gs pos="0">
                        <a:srgbClr val="BDD7EE"/>
                      </a:gs>
                      <a:gs pos="14000">
                        <a:srgbClr val="3F7099"/>
                      </a:gs>
                      <a:gs pos="43000">
                        <a:srgbClr val="A0C5E6"/>
                      </a:gs>
                      <a:gs pos="81000">
                        <a:srgbClr val="3E3B37">
                          <a:alpha val="56000"/>
                        </a:srgbClr>
                      </a:gs>
                      <a:gs pos="27000">
                        <a:srgbClr val="7C9EBE"/>
                      </a:gs>
                      <a:gs pos="68000">
                        <a:srgbClr val="2E75B6"/>
                      </a:gs>
                      <a:gs pos="55000">
                        <a:srgbClr val="354254">
                          <a:alpha val="60000"/>
                        </a:srgbClr>
                      </a:gs>
                    </a:gsLst>
                    <a:lin ang="5400000"/>
                  </a:gradFill>
                  <a:prstDash val="solid"/>
                </a:ln>
                <a:solidFill>
                  <a:srgbClr val="FF0000"/>
                </a:solidFill>
                <a:effectLst>
                  <a:glow rad="76200">
                    <a:srgbClr val="9BD1FF">
                      <a:alpha val="33000"/>
                    </a:srgbClr>
                  </a:glow>
                </a:effectLst>
                <a:latin typeface="汉仪丫丫体简" panose="02010604000101010101" charset="-122"/>
                <a:ea typeface="汉仪丫丫体简" panose="02010604000101010101" charset="-122"/>
              </a:rPr>
              <a:t>我</a:t>
            </a:r>
            <a:endParaRPr lang="zh-CN" altLang="en-US" sz="5400" b="1" dirty="0">
              <a:ln w="50800" cmpd="dbl">
                <a:gradFill>
                  <a:gsLst>
                    <a:gs pos="0">
                      <a:srgbClr val="BDD7EE"/>
                    </a:gs>
                    <a:gs pos="14000">
                      <a:srgbClr val="3F7099"/>
                    </a:gs>
                    <a:gs pos="43000">
                      <a:srgbClr val="A0C5E6"/>
                    </a:gs>
                    <a:gs pos="81000">
                      <a:srgbClr val="3E3B37">
                        <a:alpha val="56000"/>
                      </a:srgbClr>
                    </a:gs>
                    <a:gs pos="27000">
                      <a:srgbClr val="7C9EBE"/>
                    </a:gs>
                    <a:gs pos="68000">
                      <a:srgbClr val="2E75B6"/>
                    </a:gs>
                    <a:gs pos="55000">
                      <a:srgbClr val="354254">
                        <a:alpha val="60000"/>
                      </a:srgbClr>
                    </a:gs>
                  </a:gsLst>
                  <a:lin ang="5400000"/>
                </a:gradFill>
                <a:prstDash val="solid"/>
              </a:ln>
              <a:solidFill>
                <a:srgbClr val="FF0000"/>
              </a:solidFill>
              <a:effectLst>
                <a:glow rad="76200">
                  <a:srgbClr val="9BD1FF">
                    <a:alpha val="33000"/>
                  </a:srgbClr>
                </a:glow>
              </a:effectLst>
              <a:latin typeface="汉仪丫丫体简" panose="02010604000101010101" charset="-122"/>
              <a:ea typeface="汉仪丫丫体简" panose="02010604000101010101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639445" y="791210"/>
            <a:ext cx="7020560" cy="583565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sz="3200" b="1" dirty="0">
                <a:latin typeface="Times New Roman" panose="02020603050405020304" pitchFamily="18" charset="0"/>
                <a:ea typeface="+mn-ea"/>
                <a:sym typeface="+mn-ea"/>
              </a:rPr>
              <a:t>2.“我”变成金色花，做了哪些事情？</a:t>
            </a:r>
            <a:endParaRPr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639445" y="2662555"/>
            <a:ext cx="391287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200" b="1">
                <a:latin typeface="华文楷体" panose="02000000000000000000" charset="-122"/>
                <a:ea typeface="华文楷体" panose="02000000000000000000" charset="-122"/>
                <a:cs typeface="华文楷体" panose="02000000000000000000" charset="-122"/>
              </a:rPr>
              <a:t>做祷告时</a:t>
            </a:r>
            <a:r>
              <a:rPr lang="en-US" altLang="zh-CN" sz="3200" b="1">
                <a:latin typeface="华文楷体" panose="02000000000000000000" charset="-122"/>
                <a:ea typeface="华文楷体" panose="02000000000000000000" charset="-122"/>
                <a:cs typeface="华文楷体" panose="02000000000000000000" charset="-122"/>
              </a:rPr>
              <a:t>——</a:t>
            </a:r>
            <a:endParaRPr lang="en-US" altLang="zh-CN" sz="3200" b="1">
              <a:latin typeface="华文楷体" panose="02000000000000000000" charset="-122"/>
              <a:ea typeface="华文楷体" panose="02000000000000000000" charset="-122"/>
              <a:cs typeface="华文楷体" panose="02000000000000000000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639445" y="3350260"/>
            <a:ext cx="391287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200" b="1">
                <a:latin typeface="华文楷体" panose="02000000000000000000" charset="-122"/>
                <a:ea typeface="华文楷体" panose="02000000000000000000" charset="-122"/>
                <a:cs typeface="华文楷体" panose="02000000000000000000" charset="-122"/>
              </a:rPr>
              <a:t>读书</a:t>
            </a:r>
            <a:r>
              <a:rPr lang="zh-CN" altLang="en-US" sz="3200" b="1">
                <a:latin typeface="华文楷体" panose="02000000000000000000" charset="-122"/>
                <a:ea typeface="华文楷体" panose="02000000000000000000" charset="-122"/>
                <a:cs typeface="华文楷体" panose="02000000000000000000" charset="-122"/>
              </a:rPr>
              <a:t>时</a:t>
            </a:r>
            <a:r>
              <a:rPr lang="en-US" altLang="zh-CN" sz="3200" b="1">
                <a:latin typeface="华文楷体" panose="02000000000000000000" charset="-122"/>
                <a:ea typeface="华文楷体" panose="02000000000000000000" charset="-122"/>
                <a:cs typeface="华文楷体" panose="02000000000000000000" charset="-122"/>
              </a:rPr>
              <a:t>——</a:t>
            </a:r>
            <a:endParaRPr lang="en-US" altLang="zh-CN" sz="3200" b="1">
              <a:latin typeface="华文楷体" panose="02000000000000000000" charset="-122"/>
              <a:ea typeface="华文楷体" panose="02000000000000000000" charset="-122"/>
              <a:cs typeface="华文楷体" panose="02000000000000000000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639445" y="3997325"/>
            <a:ext cx="391287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200" b="1">
                <a:latin typeface="华文楷体" panose="02000000000000000000" charset="-122"/>
                <a:ea typeface="华文楷体" panose="02000000000000000000" charset="-122"/>
                <a:cs typeface="华文楷体" panose="02000000000000000000" charset="-122"/>
              </a:rPr>
              <a:t>拿灯去牛棚</a:t>
            </a:r>
            <a:r>
              <a:rPr lang="zh-CN" altLang="en-US" sz="3200" b="1">
                <a:latin typeface="华文楷体" panose="02000000000000000000" charset="-122"/>
                <a:ea typeface="华文楷体" panose="02000000000000000000" charset="-122"/>
                <a:cs typeface="华文楷体" panose="02000000000000000000" charset="-122"/>
              </a:rPr>
              <a:t>时</a:t>
            </a:r>
            <a:r>
              <a:rPr lang="en-US" altLang="zh-CN" sz="3200" b="1">
                <a:latin typeface="华文楷体" panose="02000000000000000000" charset="-122"/>
                <a:ea typeface="华文楷体" panose="02000000000000000000" charset="-122"/>
                <a:cs typeface="华文楷体" panose="02000000000000000000" charset="-122"/>
              </a:rPr>
              <a:t>——</a:t>
            </a:r>
            <a:endParaRPr lang="en-US" altLang="zh-CN" sz="3200" b="1">
              <a:latin typeface="华文楷体" panose="02000000000000000000" charset="-122"/>
              <a:ea typeface="华文楷体" panose="02000000000000000000" charset="-122"/>
              <a:cs typeface="华文楷体" panose="02000000000000000000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3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43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43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43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43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43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1" grpId="0"/>
      <p:bldP spid="14342" grpId="0"/>
      <p:bldP spid="1434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6626" name="Rectangle 3"/>
          <p:cNvSpPr>
            <a:spLocks noGrp="1"/>
          </p:cNvSpPr>
          <p:nvPr>
            <p:ph type="title"/>
          </p:nvPr>
        </p:nvSpPr>
        <p:spPr>
          <a:xfrm>
            <a:off x="463233" y="1179195"/>
            <a:ext cx="7772400" cy="579438"/>
          </a:xfrm>
        </p:spPr>
        <p:txBody>
          <a:bodyPr vert="horz" wrap="square" lIns="91440" tIns="45720" rIns="91440" bIns="45720" anchor="ctr"/>
          <a:p>
            <a:pPr algn="l" eaLnBrk="1" hangingPunct="1"/>
            <a:r>
              <a:rPr lang="en-US" altLang="zh-CN" sz="3600" b="1" dirty="0">
                <a:latin typeface="Times New Roman" panose="02020603050405020304" pitchFamily="18" charset="0"/>
              </a:rPr>
              <a:t>1.</a:t>
            </a:r>
            <a:r>
              <a:rPr lang="zh-CN" altLang="en-US" sz="3600" b="1" dirty="0">
                <a:latin typeface="Times New Roman" panose="02020603050405020304" pitchFamily="18" charset="0"/>
              </a:rPr>
              <a:t>作者为什么把孩子想象为金色花？</a:t>
            </a:r>
            <a:endParaRPr lang="zh-CN" altLang="en-US" sz="3600" b="1" dirty="0">
              <a:latin typeface="Times New Roman" panose="02020603050405020304" pitchFamily="18" charset="0"/>
            </a:endParaRPr>
          </a:p>
        </p:txBody>
      </p:sp>
      <p:sp>
        <p:nvSpPr>
          <p:cNvPr id="15367" name="Text Box 7"/>
          <p:cNvSpPr txBox="1"/>
          <p:nvPr/>
        </p:nvSpPr>
        <p:spPr>
          <a:xfrm>
            <a:off x="898525" y="2495550"/>
            <a:ext cx="7696200" cy="25920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lnSpc>
                <a:spcPts val="3900"/>
              </a:lnSpc>
              <a:spcBef>
                <a:spcPct val="20000"/>
              </a:spcBef>
            </a:pPr>
            <a:r>
              <a:rPr lang="zh-CN" altLang="en-US" sz="4000" b="1" dirty="0">
                <a:solidFill>
                  <a:schemeClr val="tx2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金色花是美丽的圣树上的花朵，赞美孩子可爱。那金黄的色彩，正反映着母爱的光辉。人们喜爱花儿，花儿也惠及人们，正可以象征孩子回报母爱的心愿。</a:t>
            </a:r>
            <a:endParaRPr lang="zh-CN" altLang="en-US" sz="4000" b="1" dirty="0">
              <a:solidFill>
                <a:schemeClr val="tx2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1510" name="矩形 21509"/>
          <p:cNvSpPr/>
          <p:nvPr/>
        </p:nvSpPr>
        <p:spPr>
          <a:xfrm>
            <a:off x="312103" y="164783"/>
            <a:ext cx="2951162" cy="86518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3600" b="1">
                <a:gradFill rotWithShape="0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  <a:tileRect/>
                </a:gradFill>
                <a:effectLst>
                  <a:outerShdw dist="35921" dir="2699999" algn="ctr" rotWithShape="0">
                    <a:srgbClr val="C0C0C0">
                      <a:alpha val="80000"/>
                    </a:srgbClr>
                  </a:outerShdw>
                </a:effectLst>
                <a:latin typeface="华文新魏" charset="0"/>
                <a:ea typeface="华文新魏" charset="0"/>
              </a:rPr>
              <a:t>金色花</a:t>
            </a:r>
            <a:endParaRPr lang="zh-CN" altLang="en-US" sz="3600" b="1">
              <a:gradFill rotWithShape="0">
                <a:gsLst>
                  <a:gs pos="0">
                    <a:srgbClr val="FFFF00"/>
                  </a:gs>
                  <a:gs pos="100000">
                    <a:srgbClr val="FF9933"/>
                  </a:gs>
                </a:gsLst>
                <a:path path="rect">
                  <a:fillToRect l="50000" t="50000" r="50000" b="50000"/>
                </a:path>
                <a:tileRect/>
              </a:gradFill>
              <a:effectLst>
                <a:outerShdw dist="35921" dir="2699999" algn="ctr" rotWithShape="0">
                  <a:srgbClr val="C0C0C0">
                    <a:alpha val="80000"/>
                  </a:srgbClr>
                </a:outerShdw>
              </a:effectLst>
              <a:latin typeface="华文新魏" charset="0"/>
              <a:ea typeface="华文新魏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153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6" grpId="0"/>
      <p:bldP spid="1536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8914" name="矩形 13314"/>
          <p:cNvSpPr/>
          <p:nvPr/>
        </p:nvSpPr>
        <p:spPr>
          <a:xfrm>
            <a:off x="4479925" y="3048000"/>
            <a:ext cx="309563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1" hangingPunct="1"/>
            <a:endParaRPr lang="zh-CN" altLang="en-US" sz="2400" b="1" dirty="0">
              <a:latin typeface="Times New Roman" panose="02020603050405020304" pitchFamily="18" charset="0"/>
            </a:endParaRPr>
          </a:p>
        </p:txBody>
      </p:sp>
      <p:sp>
        <p:nvSpPr>
          <p:cNvPr id="38915" name="矩形 13315"/>
          <p:cNvSpPr/>
          <p:nvPr/>
        </p:nvSpPr>
        <p:spPr>
          <a:xfrm>
            <a:off x="4479925" y="3048000"/>
            <a:ext cx="309563" cy="4572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1" hangingPunct="1"/>
            <a:endParaRPr lang="zh-CN" altLang="en-US" sz="2400" b="1" dirty="0">
              <a:latin typeface="Times New Roman" panose="02020603050405020304" pitchFamily="18" charset="0"/>
            </a:endParaRPr>
          </a:p>
        </p:txBody>
      </p:sp>
      <p:sp>
        <p:nvSpPr>
          <p:cNvPr id="38917" name="文本框 13317"/>
          <p:cNvSpPr txBox="1"/>
          <p:nvPr/>
        </p:nvSpPr>
        <p:spPr>
          <a:xfrm>
            <a:off x="74930" y="1456690"/>
            <a:ext cx="8147050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/>
            <a:r>
              <a:rPr lang="en-US" altLang="zh-CN" sz="3600" b="1" dirty="0">
                <a:latin typeface="Times New Roman" panose="02020603050405020304" pitchFamily="18" charset="0"/>
              </a:rPr>
              <a:t>2.</a:t>
            </a:r>
            <a:r>
              <a:rPr lang="zh-CN" altLang="en-US" sz="3600" b="1" dirty="0">
                <a:latin typeface="Times New Roman" panose="02020603050405020304" pitchFamily="18" charset="0"/>
              </a:rPr>
              <a:t>我变成金色花</a:t>
            </a:r>
            <a:r>
              <a:rPr lang="en-US" altLang="zh-CN" sz="3600" b="1" dirty="0">
                <a:latin typeface="Times New Roman" panose="02020603050405020304" pitchFamily="18" charset="0"/>
              </a:rPr>
              <a:t>,</a:t>
            </a:r>
            <a:r>
              <a:rPr lang="zh-CN" altLang="en-US" sz="3600" b="1" dirty="0">
                <a:latin typeface="Times New Roman" panose="02020603050405020304" pitchFamily="18" charset="0"/>
              </a:rPr>
              <a:t>为什么不愿让妈妈知道</a:t>
            </a:r>
            <a:r>
              <a:rPr lang="en-US" altLang="zh-CN" sz="3600" b="1" dirty="0">
                <a:latin typeface="Times New Roman" panose="02020603050405020304" pitchFamily="18" charset="0"/>
              </a:rPr>
              <a:t>?</a:t>
            </a:r>
            <a:endParaRPr lang="en-US" altLang="zh-CN" sz="3600" b="1" dirty="0">
              <a:latin typeface="Times New Roman" panose="02020603050405020304" pitchFamily="18" charset="0"/>
            </a:endParaRPr>
          </a:p>
        </p:txBody>
      </p:sp>
      <p:sp>
        <p:nvSpPr>
          <p:cNvPr id="38918" name="文本框 13319"/>
          <p:cNvSpPr txBox="1"/>
          <p:nvPr/>
        </p:nvSpPr>
        <p:spPr>
          <a:xfrm>
            <a:off x="1371600" y="3657600"/>
            <a:ext cx="58674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>
              <a:spcBef>
                <a:spcPct val="50000"/>
              </a:spcBef>
            </a:pPr>
            <a:endParaRPr lang="zh-CN" altLang="en-US" sz="2400" b="1" dirty="0">
              <a:latin typeface="Times New Roman" panose="02020603050405020304" pitchFamily="18" charset="0"/>
            </a:endParaRPr>
          </a:p>
        </p:txBody>
      </p:sp>
      <p:grpSp>
        <p:nvGrpSpPr>
          <p:cNvPr id="13321" name="组合 13320"/>
          <p:cNvGrpSpPr/>
          <p:nvPr/>
        </p:nvGrpSpPr>
        <p:grpSpPr>
          <a:xfrm>
            <a:off x="962660" y="2609851"/>
            <a:ext cx="7758304" cy="2800349"/>
            <a:chOff x="0" y="-276"/>
            <a:chExt cx="4692" cy="1764"/>
          </a:xfrm>
        </p:grpSpPr>
        <p:sp>
          <p:nvSpPr>
            <p:cNvPr id="38921" name="矩形 13321"/>
            <p:cNvSpPr/>
            <p:nvPr/>
          </p:nvSpPr>
          <p:spPr>
            <a:xfrm>
              <a:off x="0" y="0"/>
              <a:ext cx="4608" cy="1488"/>
            </a:xfrm>
            <a:prstGeom prst="rect">
              <a:avLst/>
            </a:prstGeom>
            <a:noFill/>
            <a:ln w="9525">
              <a:noFill/>
            </a:ln>
          </p:spPr>
          <p:txBody>
            <a:bodyPr/>
            <a:p>
              <a:pPr eaLnBrk="1" hangingPunct="1"/>
              <a:endParaRPr lang="zh-CN" altLang="en-US" sz="2400" b="1" dirty="0">
                <a:latin typeface="Times New Roman" panose="02020603050405020304" pitchFamily="18" charset="0"/>
              </a:endParaRPr>
            </a:p>
          </p:txBody>
        </p:sp>
        <p:sp>
          <p:nvSpPr>
            <p:cNvPr id="38922" name="文本框 13322"/>
            <p:cNvSpPr txBox="1"/>
            <p:nvPr/>
          </p:nvSpPr>
          <p:spPr>
            <a:xfrm>
              <a:off x="84" y="-276"/>
              <a:ext cx="4608" cy="1608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ctr">
              <a:spAutoFit/>
            </a:bodyPr>
            <a:p>
              <a:pPr eaLnBrk="1" hangingPunct="1"/>
              <a:r>
                <a:rPr lang="zh-CN" altLang="en-US" sz="4000" b="1" dirty="0">
                  <a:solidFill>
                    <a:srgbClr val="3333CC"/>
                  </a:solidFill>
                  <a:latin typeface="华文楷体" panose="02000000000000000000" charset="-122"/>
                  <a:ea typeface="华文楷体" panose="02000000000000000000" charset="-122"/>
                  <a:sym typeface="+mn-ea"/>
                </a:rPr>
                <a:t>母爱的奉献是无私的，对母爱的回报也应是无私的，他不图妈妈夸奖，但求妈妈生活得更加温馨。所以他只是撒娇，就是瞒着妈妈。</a:t>
              </a:r>
              <a:endParaRPr lang="zh-CN" altLang="en-US" sz="4000" b="1" dirty="0">
                <a:solidFill>
                  <a:srgbClr val="3333CC"/>
                </a:solidFill>
                <a:latin typeface="华文楷体" panose="02000000000000000000" charset="-122"/>
                <a:ea typeface="华文楷体" panose="02000000000000000000" charset="-122"/>
                <a:sym typeface="+mn-ea"/>
              </a:endParaRPr>
            </a:p>
          </p:txBody>
        </p:sp>
      </p:grpSp>
      <p:sp>
        <p:nvSpPr>
          <p:cNvPr id="21510" name="矩形 21509"/>
          <p:cNvSpPr/>
          <p:nvPr/>
        </p:nvSpPr>
        <p:spPr>
          <a:xfrm>
            <a:off x="312103" y="164783"/>
            <a:ext cx="2951162" cy="86518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3600" b="1">
                <a:gradFill rotWithShape="0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  <a:tileRect/>
                </a:gradFill>
                <a:effectLst>
                  <a:outerShdw dist="35921" dir="2699999" algn="ctr" rotWithShape="0">
                    <a:srgbClr val="C0C0C0">
                      <a:alpha val="80000"/>
                    </a:srgbClr>
                  </a:outerShdw>
                </a:effectLst>
                <a:latin typeface="华文新魏" charset="0"/>
                <a:ea typeface="华文新魏" charset="0"/>
              </a:rPr>
              <a:t>金色花</a:t>
            </a:r>
            <a:endParaRPr lang="zh-CN" altLang="en-US" sz="3600" b="1">
              <a:gradFill rotWithShape="0">
                <a:gsLst>
                  <a:gs pos="0">
                    <a:srgbClr val="FFFF00"/>
                  </a:gs>
                  <a:gs pos="100000">
                    <a:srgbClr val="FF9933"/>
                  </a:gs>
                </a:gsLst>
                <a:path path="rect">
                  <a:fillToRect l="50000" t="50000" r="50000" b="50000"/>
                </a:path>
                <a:tileRect/>
              </a:gradFill>
              <a:effectLst>
                <a:outerShdw dist="35921" dir="2699999" algn="ctr" rotWithShape="0">
                  <a:srgbClr val="C0C0C0">
                    <a:alpha val="80000"/>
                  </a:srgbClr>
                </a:outerShdw>
              </a:effectLst>
              <a:latin typeface="华文新魏" charset="0"/>
              <a:ea typeface="华文新魏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3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3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93345" y="228600"/>
            <a:ext cx="7772400" cy="5486400"/>
          </a:xfrm>
        </p:spPr>
        <p:txBody>
          <a:bodyPr/>
          <a:p>
            <a:r>
              <a:rPr lang="en-US" altLang="zh-CN" dirty="0">
                <a:solidFill>
                  <a:schemeClr val="tx1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方正北魏楷书简体" panose="03000509000000000000" charset="-122"/>
                <a:ea typeface="方正北魏楷书简体" panose="03000509000000000000" charset="-122"/>
                <a:cs typeface="方正北魏楷书简体" panose="03000509000000000000" charset="-122"/>
                <a:sym typeface="+mn-ea"/>
              </a:rPr>
              <a:t>3</a:t>
            </a:r>
            <a:r>
              <a:rPr lang="zh-CN" altLang="en-US" dirty="0">
                <a:solidFill>
                  <a:schemeClr val="tx1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方正北魏楷书简体" panose="03000509000000000000" charset="-122"/>
                <a:ea typeface="方正北魏楷书简体" panose="03000509000000000000" charset="-122"/>
                <a:cs typeface="方正北魏楷书简体" panose="03000509000000000000" charset="-122"/>
                <a:sym typeface="+mn-ea"/>
              </a:rPr>
              <a:t>、为什么妈妈见了孩子的面，说“你这坏孩子”？这是什么口吻？</a:t>
            </a:r>
            <a:r>
              <a:rPr lang="en-US" altLang="zh-CN" dirty="0">
                <a:solidFill>
                  <a:schemeClr val="tx1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方正北魏楷书简体" panose="03000509000000000000" charset="-122"/>
                <a:ea typeface="方正北魏楷书简体" panose="03000509000000000000" charset="-122"/>
                <a:cs typeface="方正北魏楷书简体" panose="03000509000000000000" charset="-122"/>
                <a:sym typeface="+mn-ea"/>
              </a:rPr>
              <a:t>“‘</a:t>
            </a:r>
            <a:r>
              <a:rPr lang="zh-CN" altLang="en-US" dirty="0">
                <a:solidFill>
                  <a:schemeClr val="tx1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方正北魏楷书简体" panose="03000509000000000000" charset="-122"/>
                <a:ea typeface="方正北魏楷书简体" panose="03000509000000000000" charset="-122"/>
                <a:cs typeface="方正北魏楷书简体" panose="03000509000000000000" charset="-122"/>
                <a:sym typeface="+mn-ea"/>
              </a:rPr>
              <a:t>我不告诉你，妈妈。’这就是你同我那时所要说的话了。”“我”为什么不告诉“妈妈”呢？</a:t>
            </a:r>
            <a:endParaRPr lang="zh-CN" altLang="en-US" b="1" dirty="0">
              <a:solidFill>
                <a:schemeClr val="accent2"/>
              </a:solidFill>
              <a:effectLst>
                <a:outerShdw blurRad="38100" dist="38100" dir="2700000">
                  <a:srgbClr val="000000"/>
                </a:outerShdw>
              </a:effectLst>
            </a:endParaRPr>
          </a:p>
          <a:p>
            <a:endParaRPr lang="zh-CN" altLang="en-US"/>
          </a:p>
        </p:txBody>
      </p:sp>
      <p:sp>
        <p:nvSpPr>
          <p:cNvPr id="36869" name="文本框 36868"/>
          <p:cNvSpPr txBox="1"/>
          <p:nvPr/>
        </p:nvSpPr>
        <p:spPr>
          <a:xfrm>
            <a:off x="672465" y="2767330"/>
            <a:ext cx="7987665" cy="230695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sz="3600" b="1" dirty="0">
                <a:solidFill>
                  <a:srgbClr val="6666FF"/>
                </a:solidFill>
                <a:latin typeface="楷体_GB2312" pitchFamily="49" charset="-122"/>
                <a:ea typeface="楷体_GB2312" pitchFamily="49" charset="-122"/>
              </a:rPr>
              <a:t>3</a:t>
            </a:r>
            <a:r>
              <a:rPr lang="zh-CN" altLang="en-US" sz="3600" b="1" dirty="0">
                <a:solidFill>
                  <a:srgbClr val="6666FF"/>
                </a:solidFill>
                <a:latin typeface="楷体_GB2312" pitchFamily="49" charset="-122"/>
                <a:ea typeface="楷体_GB2312" pitchFamily="49" charset="-122"/>
              </a:rPr>
              <a:t>、不见了孩子，妈妈多么着急，这种</a:t>
            </a:r>
            <a:endParaRPr lang="zh-CN" altLang="en-US" sz="3600" b="1" dirty="0">
              <a:solidFill>
                <a:srgbClr val="6666FF"/>
              </a:solidFill>
              <a:latin typeface="楷体_GB2312" pitchFamily="49" charset="-122"/>
              <a:ea typeface="楷体_GB2312" pitchFamily="49" charset="-122"/>
            </a:endParaRPr>
          </a:p>
          <a:p>
            <a:r>
              <a:rPr lang="zh-CN" altLang="en-US" sz="3600" b="1" dirty="0">
                <a:solidFill>
                  <a:srgbClr val="6666FF"/>
                </a:solidFill>
                <a:latin typeface="楷体_GB2312" pitchFamily="49" charset="-122"/>
                <a:ea typeface="楷体_GB2312" pitchFamily="49" charset="-122"/>
              </a:rPr>
              <a:t>惶急的心情肯定与时俱增，一旦见了，</a:t>
            </a:r>
            <a:endParaRPr lang="zh-CN" altLang="en-US" sz="3600" b="1" dirty="0">
              <a:solidFill>
                <a:srgbClr val="6666FF"/>
              </a:solidFill>
              <a:latin typeface="楷体_GB2312" pitchFamily="49" charset="-122"/>
              <a:ea typeface="楷体_GB2312" pitchFamily="49" charset="-122"/>
            </a:endParaRPr>
          </a:p>
          <a:p>
            <a:r>
              <a:rPr lang="zh-CN" altLang="en-US" sz="3600" b="1" dirty="0">
                <a:solidFill>
                  <a:srgbClr val="FF0066"/>
                </a:solidFill>
                <a:latin typeface="楷体_GB2312" pitchFamily="49" charset="-122"/>
                <a:ea typeface="楷体_GB2312" pitchFamily="49" charset="-122"/>
              </a:rPr>
              <a:t>又惊又喜，自然嗔怪孩子。</a:t>
            </a:r>
            <a:endParaRPr lang="zh-CN" altLang="en-US" sz="3600" b="1" dirty="0">
              <a:solidFill>
                <a:srgbClr val="FF0066"/>
              </a:solidFill>
              <a:latin typeface="楷体_GB2312" pitchFamily="49" charset="-122"/>
              <a:ea typeface="楷体_GB2312" pitchFamily="49" charset="-122"/>
            </a:endParaRPr>
          </a:p>
          <a:p>
            <a:endParaRPr lang="zh-CN" altLang="en-US" sz="3600" b="1">
              <a:solidFill>
                <a:srgbClr val="FF0066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36870" name="文本框 36869"/>
          <p:cNvSpPr txBox="1"/>
          <p:nvPr/>
        </p:nvSpPr>
        <p:spPr>
          <a:xfrm>
            <a:off x="2326005" y="4542790"/>
            <a:ext cx="6873240" cy="156845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en-US" altLang="zh-CN" sz="3200" b="1" dirty="0">
                <a:solidFill>
                  <a:srgbClr val="3333CC"/>
                </a:solidFill>
                <a:latin typeface="Arial" panose="020B0604020202020204" pitchFamily="34" charset="0"/>
                <a:ea typeface="楷体_GB2312" pitchFamily="49" charset="-122"/>
              </a:rPr>
              <a:t>“</a:t>
            </a:r>
            <a:r>
              <a:rPr lang="zh-CN" altLang="en-US" sz="3200" b="1" dirty="0">
                <a:solidFill>
                  <a:srgbClr val="3333CC"/>
                </a:solidFill>
                <a:latin typeface="Arial" panose="020B0604020202020204" pitchFamily="34" charset="0"/>
                <a:ea typeface="楷体_GB2312" pitchFamily="49" charset="-122"/>
              </a:rPr>
              <a:t>我”呢，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  <a:ea typeface="楷体_GB2312" pitchFamily="49" charset="-122"/>
              </a:rPr>
              <a:t>撒起娇来了</a:t>
            </a:r>
            <a:r>
              <a:rPr lang="zh-CN" altLang="en-US" sz="3200" b="1" dirty="0">
                <a:solidFill>
                  <a:srgbClr val="3333CC"/>
                </a:solidFill>
                <a:latin typeface="Arial" panose="020B0604020202020204" pitchFamily="34" charset="0"/>
                <a:ea typeface="楷体_GB2312" pitchFamily="49" charset="-122"/>
              </a:rPr>
              <a:t>，为自己能给妈妈做些好事而高兴，还要对妈妈保密，让她莫名其妙才好呢。</a:t>
            </a:r>
            <a:endParaRPr lang="zh-CN" altLang="en-US" sz="3200" b="1" dirty="0">
              <a:solidFill>
                <a:srgbClr val="3333CC"/>
              </a:solidFill>
              <a:latin typeface="Arial" panose="020B0604020202020204" pitchFamily="34" charset="0"/>
              <a:ea typeface="楷体_GB2312" pitchFamily="49" charset="-122"/>
            </a:endParaRPr>
          </a:p>
        </p:txBody>
      </p:sp>
    </p:spTree>
  </p:cSld>
  <p:clrMapOvr>
    <a:masterClrMapping/>
  </p:clrMapOvr>
  <p:transition spd="med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68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68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68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9" grpId="0"/>
      <p:bldP spid="3687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0962" name="内容占位符 40961" descr="Lo01-030"/>
          <p:cNvPicPr>
            <a:picLocks noChangeAspect="1"/>
          </p:cNvPicPr>
          <p:nvPr>
            <p:ph/>
          </p:nvPr>
        </p:nvPicPr>
        <p:blipFill>
          <a:blip r:embed="rId1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40963" name="文本框 40962"/>
          <p:cNvSpPr txBox="1"/>
          <p:nvPr/>
        </p:nvSpPr>
        <p:spPr>
          <a:xfrm>
            <a:off x="1497648" y="4694238"/>
            <a:ext cx="5669280" cy="197358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lnSpc>
                <a:spcPct val="170000"/>
              </a:lnSpc>
              <a:buClr>
                <a:schemeClr val="bg1"/>
              </a:buClr>
            </a:pPr>
            <a:r>
              <a:rPr lang="zh-CN" altLang="en-US" sz="3600" b="1" dirty="0">
                <a:solidFill>
                  <a:srgbClr val="000000"/>
                </a:solidFill>
                <a:latin typeface="Times New Roman" panose="02020603050405020304" pitchFamily="18" charset="0"/>
                <a:ea typeface="华文行楷" pitchFamily="2" charset="-122"/>
              </a:rPr>
              <a:t>你还想变成什么美好的事物</a:t>
            </a:r>
            <a:endParaRPr lang="zh-CN" altLang="en-US" sz="3600" b="1" dirty="0">
              <a:solidFill>
                <a:srgbClr val="000000"/>
              </a:solidFill>
              <a:latin typeface="Times New Roman" panose="02020603050405020304" pitchFamily="18" charset="0"/>
              <a:ea typeface="华文行楷" pitchFamily="2" charset="-122"/>
            </a:endParaRPr>
          </a:p>
          <a:p>
            <a:pPr>
              <a:lnSpc>
                <a:spcPct val="170000"/>
              </a:lnSpc>
              <a:buClr>
                <a:schemeClr val="bg1"/>
              </a:buClr>
            </a:pPr>
            <a:r>
              <a:rPr lang="zh-CN" altLang="en-US" sz="3600" b="1" dirty="0">
                <a:solidFill>
                  <a:srgbClr val="000000"/>
                </a:solidFill>
                <a:latin typeface="Times New Roman" panose="02020603050405020304" pitchFamily="18" charset="0"/>
                <a:ea typeface="华文行楷" pitchFamily="2" charset="-122"/>
              </a:rPr>
              <a:t>来表达对妈妈的爱呢？</a:t>
            </a:r>
            <a:endParaRPr lang="zh-CN" altLang="en-US" sz="3600" b="1" dirty="0">
              <a:solidFill>
                <a:srgbClr val="000000"/>
              </a:solidFill>
              <a:latin typeface="Times New Roman" panose="02020603050405020304" pitchFamily="18" charset="0"/>
              <a:ea typeface="华文行楷" pitchFamily="2" charset="-122"/>
            </a:endParaRPr>
          </a:p>
        </p:txBody>
      </p:sp>
      <p:sp>
        <p:nvSpPr>
          <p:cNvPr id="16389" name="矩形 16388"/>
          <p:cNvSpPr/>
          <p:nvPr/>
        </p:nvSpPr>
        <p:spPr>
          <a:xfrm>
            <a:off x="473075" y="234950"/>
            <a:ext cx="8188960" cy="4707890"/>
          </a:xfrm>
          <a:prstGeom prst="rect">
            <a:avLst/>
          </a:prstGeom>
          <a:noFill/>
          <a:ln w="9525">
            <a:noFill/>
          </a:ln>
        </p:spPr>
        <p:txBody>
          <a:bodyPr wrap="square" anchor="ctr">
            <a:spAutoFit/>
          </a:bodyPr>
          <a:p>
            <a:pPr>
              <a:lnSpc>
                <a:spcPct val="150000"/>
              </a:lnSpc>
            </a:pPr>
            <a:r>
              <a:rPr lang="zh-CN" altLang="en-US" sz="4000" b="1" dirty="0">
                <a:latin typeface="汉仪丫丫体简" panose="02010604000101010101" charset="-122"/>
                <a:ea typeface="汉仪丫丫体简" panose="02010604000101010101" charset="-122"/>
                <a:cs typeface="汉仪丫丫体简" panose="02010604000101010101" charset="-122"/>
              </a:rPr>
              <a:t>这首诗诗人想像“我变成了一朵金色花”来表达纯真的母子之爱，借助一种</a:t>
            </a:r>
            <a:r>
              <a:rPr lang="zh-CN" altLang="en-US" sz="4000" b="1" dirty="0">
                <a:solidFill>
                  <a:srgbClr val="3333CC"/>
                </a:solidFill>
                <a:latin typeface="汉仪丫丫体简" panose="02010604000101010101" charset="-122"/>
                <a:ea typeface="汉仪丫丫体简" panose="02010604000101010101" charset="-122"/>
                <a:cs typeface="汉仪丫丫体简" panose="02010604000101010101" charset="-122"/>
              </a:rPr>
              <a:t>具体的形象</a:t>
            </a:r>
            <a:r>
              <a:rPr lang="zh-CN" altLang="en-US" sz="4000" b="1" dirty="0">
                <a:latin typeface="汉仪丫丫体简" panose="02010604000101010101" charset="-122"/>
                <a:ea typeface="汉仪丫丫体简" panose="02010604000101010101" charset="-122"/>
                <a:cs typeface="汉仪丫丫体简" panose="02010604000101010101" charset="-122"/>
              </a:rPr>
              <a:t>来抒发感情是本文一个巧妙的手法。即是</a:t>
            </a:r>
            <a:r>
              <a:rPr lang="zh-CN" altLang="en-US" sz="4000" b="1" dirty="0">
                <a:solidFill>
                  <a:srgbClr val="3333CC"/>
                </a:solidFill>
                <a:latin typeface="汉仪丫丫体简" panose="02010604000101010101" charset="-122"/>
                <a:ea typeface="汉仪丫丫体简" panose="02010604000101010101" charset="-122"/>
                <a:cs typeface="汉仪丫丫体简" panose="02010604000101010101" charset="-122"/>
              </a:rPr>
              <a:t>托物寄情</a:t>
            </a:r>
            <a:r>
              <a:rPr lang="zh-CN" altLang="en-US" sz="4000" b="1" dirty="0">
                <a:latin typeface="汉仪丫丫体简" panose="02010604000101010101" charset="-122"/>
                <a:ea typeface="汉仪丫丫体简" panose="02010604000101010101" charset="-122"/>
                <a:cs typeface="汉仪丫丫体简" panose="02010604000101010101" charset="-122"/>
              </a:rPr>
              <a:t>的写法。</a:t>
            </a:r>
            <a:endParaRPr lang="zh-CN" altLang="en-US" sz="4000" b="1" dirty="0">
              <a:latin typeface="汉仪丫丫体简" panose="02010604000101010101" charset="-122"/>
              <a:ea typeface="汉仪丫丫体简" panose="02010604000101010101" charset="-122"/>
              <a:cs typeface="汉仪丫丫体简" panose="02010604000101010101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63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9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1986" name="图片 41985" descr="Lo01-02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1987" name="文本框 41986"/>
          <p:cNvSpPr txBox="1"/>
          <p:nvPr/>
        </p:nvSpPr>
        <p:spPr>
          <a:xfrm>
            <a:off x="305118" y="336550"/>
            <a:ext cx="8532812" cy="618553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800" dirty="0">
                <a:latin typeface="Arial" panose="020B0604020202020204" pitchFamily="34" charset="0"/>
              </a:rPr>
              <a:t>                                     </a:t>
            </a:r>
            <a:r>
              <a:rPr lang="zh-CN" altLang="en-US" sz="3200" b="1" dirty="0">
                <a:solidFill>
                  <a:srgbClr val="000000"/>
                </a:solidFill>
                <a:latin typeface="Arial" panose="020B0604020202020204" pitchFamily="34" charset="0"/>
              </a:rPr>
              <a:t>玩具</a:t>
            </a:r>
            <a:r>
              <a:rPr lang="en-US" altLang="zh-CN" sz="3200" b="1" dirty="0">
                <a:solidFill>
                  <a:srgbClr val="000000"/>
                </a:solidFill>
                <a:latin typeface="Arial" panose="020B0604020202020204" pitchFamily="34" charset="0"/>
              </a:rPr>
              <a:t> </a:t>
            </a:r>
            <a:r>
              <a:rPr lang="en-US" altLang="zh-CN" sz="3200" dirty="0">
                <a:solidFill>
                  <a:srgbClr val="000000"/>
                </a:solidFill>
                <a:latin typeface="Arial" panose="020B0604020202020204" pitchFamily="34" charset="0"/>
              </a:rPr>
              <a:t>  </a:t>
            </a:r>
            <a:endParaRPr lang="en-US" altLang="zh-CN" sz="3200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r>
              <a:rPr lang="en-US" altLang="zh-CN" sz="2800" dirty="0">
                <a:solidFill>
                  <a:srgbClr val="000000"/>
                </a:solidFill>
                <a:latin typeface="Arial" panose="020B0604020202020204" pitchFamily="34" charset="0"/>
              </a:rPr>
              <a:t>       </a:t>
            </a:r>
            <a:r>
              <a:rPr lang="zh-CN" altLang="en-US" sz="2800" b="1" dirty="0">
                <a:solidFill>
                  <a:srgbClr val="000000"/>
                </a:solidFill>
                <a:latin typeface="Arial" panose="020B0604020202020204" pitchFamily="34" charset="0"/>
              </a:rPr>
              <a:t>孩子</a:t>
            </a:r>
            <a:r>
              <a:rPr lang="en-US" altLang="zh-CN" sz="2800" b="1" dirty="0">
                <a:solidFill>
                  <a:srgbClr val="000000"/>
                </a:solidFill>
                <a:latin typeface="Arial" panose="020B0604020202020204" pitchFamily="34" charset="0"/>
              </a:rPr>
              <a:t>,</a:t>
            </a:r>
            <a:r>
              <a:rPr lang="zh-CN" altLang="en-US" sz="2800" b="1" dirty="0">
                <a:solidFill>
                  <a:srgbClr val="000000"/>
                </a:solidFill>
                <a:latin typeface="Arial" panose="020B0604020202020204" pitchFamily="34" charset="0"/>
              </a:rPr>
              <a:t>你真是快活呀</a:t>
            </a:r>
            <a:r>
              <a:rPr lang="en-US" altLang="zh-CN" sz="2800" b="1" dirty="0">
                <a:solidFill>
                  <a:srgbClr val="000000"/>
                </a:solidFill>
                <a:latin typeface="Arial" panose="020B0604020202020204" pitchFamily="34" charset="0"/>
              </a:rPr>
              <a:t>,</a:t>
            </a:r>
            <a:r>
              <a:rPr lang="zh-CN" altLang="en-US" sz="2800" b="1" dirty="0">
                <a:solidFill>
                  <a:srgbClr val="000000"/>
                </a:solidFill>
                <a:latin typeface="Arial" panose="020B0604020202020204" pitchFamily="34" charset="0"/>
              </a:rPr>
              <a:t>一早晨坐在泥土里</a:t>
            </a:r>
            <a:r>
              <a:rPr lang="en-US" altLang="zh-CN" sz="2800" b="1" dirty="0">
                <a:solidFill>
                  <a:srgbClr val="000000"/>
                </a:solidFill>
                <a:latin typeface="Arial" panose="020B0604020202020204" pitchFamily="34" charset="0"/>
              </a:rPr>
              <a:t>,</a:t>
            </a:r>
            <a:r>
              <a:rPr lang="zh-CN" altLang="en-US" sz="2800" b="1" dirty="0">
                <a:solidFill>
                  <a:srgbClr val="000000"/>
                </a:solidFill>
                <a:latin typeface="Arial" panose="020B0604020202020204" pitchFamily="34" charset="0"/>
              </a:rPr>
              <a:t>耍着折下来的小树枝儿。</a:t>
            </a:r>
            <a:endParaRPr lang="zh-CN" altLang="en-US" sz="2800" b="1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r>
              <a:rPr lang="en-US" altLang="zh-CN" sz="2800" b="1" dirty="0">
                <a:solidFill>
                  <a:srgbClr val="000000"/>
                </a:solidFill>
                <a:latin typeface="Arial" panose="020B0604020202020204" pitchFamily="34" charset="0"/>
              </a:rPr>
              <a:t>       </a:t>
            </a:r>
            <a:r>
              <a:rPr lang="zh-CN" altLang="en-US" sz="2800" b="1" dirty="0">
                <a:solidFill>
                  <a:srgbClr val="000000"/>
                </a:solidFill>
                <a:latin typeface="Arial" panose="020B0604020202020204" pitchFamily="34" charset="0"/>
              </a:rPr>
              <a:t>我微笑地看你在那里耍着那根折下来的小树枝儿。</a:t>
            </a:r>
            <a:endParaRPr lang="zh-CN" altLang="en-US" sz="2800" b="1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r>
              <a:rPr lang="en-US" altLang="zh-CN" sz="2800" b="1" dirty="0">
                <a:solidFill>
                  <a:srgbClr val="000000"/>
                </a:solidFill>
                <a:latin typeface="Arial" panose="020B0604020202020204" pitchFamily="34" charset="0"/>
              </a:rPr>
              <a:t>       </a:t>
            </a:r>
            <a:r>
              <a:rPr lang="zh-CN" altLang="en-US" sz="2800" b="1" dirty="0">
                <a:solidFill>
                  <a:srgbClr val="000000"/>
                </a:solidFill>
                <a:latin typeface="Arial" panose="020B0604020202020204" pitchFamily="34" charset="0"/>
              </a:rPr>
              <a:t>我正忙着算帐</a:t>
            </a:r>
            <a:r>
              <a:rPr lang="en-US" altLang="zh-CN" sz="2800" b="1" dirty="0">
                <a:solidFill>
                  <a:srgbClr val="000000"/>
                </a:solidFill>
                <a:latin typeface="Arial" panose="020B0604020202020204" pitchFamily="34" charset="0"/>
              </a:rPr>
              <a:t>,</a:t>
            </a:r>
            <a:r>
              <a:rPr lang="zh-CN" altLang="en-US" sz="2800" b="1" dirty="0">
                <a:solidFill>
                  <a:srgbClr val="000000"/>
                </a:solidFill>
                <a:latin typeface="Arial" panose="020B0604020202020204" pitchFamily="34" charset="0"/>
              </a:rPr>
              <a:t>一小时一小时在那里加叠数字。</a:t>
            </a:r>
            <a:endParaRPr lang="zh-CN" altLang="en-US" sz="2800" b="1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r>
              <a:rPr lang="en-US" altLang="zh-CN" sz="2800" b="1" dirty="0">
                <a:solidFill>
                  <a:srgbClr val="000000"/>
                </a:solidFill>
                <a:latin typeface="Arial" panose="020B0604020202020204" pitchFamily="34" charset="0"/>
              </a:rPr>
              <a:t>       </a:t>
            </a:r>
            <a:r>
              <a:rPr lang="zh-CN" altLang="en-US" sz="2800" b="1" dirty="0">
                <a:solidFill>
                  <a:srgbClr val="000000"/>
                </a:solidFill>
                <a:latin typeface="Arial" panose="020B0604020202020204" pitchFamily="34" charset="0"/>
              </a:rPr>
              <a:t>也许你在看我</a:t>
            </a:r>
            <a:r>
              <a:rPr lang="en-US" altLang="zh-CN" sz="2800" b="1" dirty="0">
                <a:solidFill>
                  <a:srgbClr val="000000"/>
                </a:solidFill>
                <a:latin typeface="Arial" panose="020B0604020202020204" pitchFamily="34" charset="0"/>
              </a:rPr>
              <a:t>,</a:t>
            </a:r>
            <a:r>
              <a:rPr lang="zh-CN" altLang="en-US" sz="2800" b="1" dirty="0">
                <a:solidFill>
                  <a:srgbClr val="000000"/>
                </a:solidFill>
                <a:latin typeface="Arial" panose="020B0604020202020204" pitchFamily="34" charset="0"/>
              </a:rPr>
              <a:t>想道</a:t>
            </a:r>
            <a:r>
              <a:rPr lang="en-US" altLang="zh-CN" sz="2800" b="1" dirty="0">
                <a:solidFill>
                  <a:srgbClr val="000000"/>
                </a:solidFill>
                <a:latin typeface="Arial" panose="020B0604020202020204" pitchFamily="34" charset="0"/>
              </a:rPr>
              <a:t>:“</a:t>
            </a:r>
            <a:r>
              <a:rPr lang="zh-CN" altLang="en-US" sz="2800" b="1" dirty="0">
                <a:solidFill>
                  <a:srgbClr val="000000"/>
                </a:solidFill>
                <a:latin typeface="Arial" panose="020B0604020202020204" pitchFamily="34" charset="0"/>
              </a:rPr>
              <a:t>这种好没趣的游戏</a:t>
            </a:r>
            <a:r>
              <a:rPr lang="en-US" altLang="zh-CN" sz="2800" b="1" dirty="0">
                <a:solidFill>
                  <a:srgbClr val="000000"/>
                </a:solidFill>
                <a:latin typeface="Arial" panose="020B0604020202020204" pitchFamily="34" charset="0"/>
              </a:rPr>
              <a:t>,</a:t>
            </a:r>
            <a:r>
              <a:rPr lang="zh-CN" altLang="en-US" sz="2800" b="1" dirty="0">
                <a:solidFill>
                  <a:srgbClr val="000000"/>
                </a:solidFill>
                <a:latin typeface="Arial" panose="020B0604020202020204" pitchFamily="34" charset="0"/>
              </a:rPr>
              <a:t>竟把你的一早晨的好时间浪费掉了</a:t>
            </a:r>
            <a:r>
              <a:rPr lang="en-US" altLang="zh-CN" sz="2800" b="1">
                <a:solidFill>
                  <a:srgbClr val="000000"/>
                </a:solidFill>
                <a:latin typeface="Arial" panose="020B0604020202020204" pitchFamily="34" charset="0"/>
              </a:rPr>
              <a:t>!”</a:t>
            </a:r>
            <a:endParaRPr lang="en-US" altLang="zh-CN" sz="2800" b="1">
              <a:solidFill>
                <a:srgbClr val="000000"/>
              </a:solidFill>
              <a:latin typeface="Arial" panose="020B0604020202020204" pitchFamily="34" charset="0"/>
            </a:endParaRPr>
          </a:p>
          <a:p>
            <a:r>
              <a:rPr lang="en-US" altLang="zh-CN" sz="2800" b="1" dirty="0">
                <a:solidFill>
                  <a:srgbClr val="000000"/>
                </a:solidFill>
                <a:latin typeface="Arial" panose="020B0604020202020204" pitchFamily="34" charset="0"/>
              </a:rPr>
              <a:t>       </a:t>
            </a:r>
            <a:r>
              <a:rPr lang="zh-CN" altLang="en-US" sz="2800" b="1" dirty="0">
                <a:solidFill>
                  <a:srgbClr val="000000"/>
                </a:solidFill>
                <a:latin typeface="Arial" panose="020B0604020202020204" pitchFamily="34" charset="0"/>
              </a:rPr>
              <a:t>孩子</a:t>
            </a:r>
            <a:r>
              <a:rPr lang="en-US" altLang="zh-CN" sz="2800" b="1" dirty="0">
                <a:solidFill>
                  <a:srgbClr val="000000"/>
                </a:solidFill>
                <a:latin typeface="Arial" panose="020B0604020202020204" pitchFamily="34" charset="0"/>
              </a:rPr>
              <a:t>,</a:t>
            </a:r>
            <a:r>
              <a:rPr lang="zh-CN" altLang="en-US" sz="2800" b="1" dirty="0">
                <a:solidFill>
                  <a:srgbClr val="000000"/>
                </a:solidFill>
                <a:latin typeface="Arial" panose="020B0604020202020204" pitchFamily="34" charset="0"/>
              </a:rPr>
              <a:t>我忘了聚精会神玩耍树枝与泥饼的方法了。</a:t>
            </a:r>
            <a:endParaRPr lang="zh-CN" altLang="en-US" sz="2800" b="1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r>
              <a:rPr lang="en-US" altLang="zh-CN" sz="2800" b="1" dirty="0">
                <a:solidFill>
                  <a:srgbClr val="000000"/>
                </a:solidFill>
                <a:latin typeface="Arial" panose="020B0604020202020204" pitchFamily="34" charset="0"/>
              </a:rPr>
              <a:t>       </a:t>
            </a:r>
            <a:r>
              <a:rPr lang="zh-CN" altLang="en-US" sz="2800" b="1" dirty="0">
                <a:solidFill>
                  <a:srgbClr val="000000"/>
                </a:solidFill>
                <a:latin typeface="Arial" panose="020B0604020202020204" pitchFamily="34" charset="0"/>
              </a:rPr>
              <a:t>我寻求贵重的玩具</a:t>
            </a:r>
            <a:r>
              <a:rPr lang="en-US" altLang="zh-CN" sz="2800" b="1" dirty="0">
                <a:solidFill>
                  <a:srgbClr val="000000"/>
                </a:solidFill>
                <a:latin typeface="Arial" panose="020B0604020202020204" pitchFamily="34" charset="0"/>
              </a:rPr>
              <a:t>,</a:t>
            </a:r>
            <a:r>
              <a:rPr lang="zh-CN" altLang="en-US" sz="2800" b="1" dirty="0">
                <a:solidFill>
                  <a:srgbClr val="000000"/>
                </a:solidFill>
                <a:latin typeface="Arial" panose="020B0604020202020204" pitchFamily="34" charset="0"/>
              </a:rPr>
              <a:t>收集金块与银块。</a:t>
            </a:r>
            <a:endParaRPr lang="zh-CN" altLang="en-US" sz="2800" b="1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r>
              <a:rPr lang="en-US" altLang="zh-CN" sz="2800" b="1" dirty="0">
                <a:solidFill>
                  <a:srgbClr val="000000"/>
                </a:solidFill>
                <a:latin typeface="Arial" panose="020B0604020202020204" pitchFamily="34" charset="0"/>
              </a:rPr>
              <a:t>       </a:t>
            </a:r>
            <a:r>
              <a:rPr lang="zh-CN" altLang="en-US" sz="2800" b="1" dirty="0">
                <a:solidFill>
                  <a:srgbClr val="000000"/>
                </a:solidFill>
                <a:latin typeface="Arial" panose="020B0604020202020204" pitchFamily="34" charset="0"/>
              </a:rPr>
              <a:t>你呢</a:t>
            </a:r>
            <a:r>
              <a:rPr lang="en-US" altLang="zh-CN" sz="2800" b="1" dirty="0">
                <a:solidFill>
                  <a:srgbClr val="000000"/>
                </a:solidFill>
                <a:latin typeface="Arial" panose="020B0604020202020204" pitchFamily="34" charset="0"/>
              </a:rPr>
              <a:t>,</a:t>
            </a:r>
            <a:r>
              <a:rPr lang="zh-CN" altLang="en-US" sz="2800" b="1" dirty="0">
                <a:solidFill>
                  <a:srgbClr val="000000"/>
                </a:solidFill>
                <a:latin typeface="Arial" panose="020B0604020202020204" pitchFamily="34" charset="0"/>
              </a:rPr>
              <a:t>无论找到什么便去做你的快乐的游戏</a:t>
            </a:r>
            <a:r>
              <a:rPr lang="en-US" altLang="zh-CN" sz="2800" b="1" dirty="0">
                <a:solidFill>
                  <a:srgbClr val="000000"/>
                </a:solidFill>
                <a:latin typeface="Arial" panose="020B0604020202020204" pitchFamily="34" charset="0"/>
              </a:rPr>
              <a:t>,</a:t>
            </a:r>
            <a:r>
              <a:rPr lang="zh-CN" altLang="en-US" sz="2800" b="1" dirty="0">
                <a:solidFill>
                  <a:srgbClr val="000000"/>
                </a:solidFill>
                <a:latin typeface="Arial" panose="020B0604020202020204" pitchFamily="34" charset="0"/>
              </a:rPr>
              <a:t>我呢</a:t>
            </a:r>
            <a:r>
              <a:rPr lang="en-US" altLang="zh-CN" sz="2800" b="1" dirty="0">
                <a:solidFill>
                  <a:srgbClr val="000000"/>
                </a:solidFill>
                <a:latin typeface="Arial" panose="020B0604020202020204" pitchFamily="34" charset="0"/>
              </a:rPr>
              <a:t>,</a:t>
            </a:r>
            <a:r>
              <a:rPr lang="zh-CN" altLang="en-US" sz="2800" b="1" dirty="0">
                <a:solidFill>
                  <a:srgbClr val="000000"/>
                </a:solidFill>
                <a:latin typeface="Arial" panose="020B0604020202020204" pitchFamily="34" charset="0"/>
              </a:rPr>
              <a:t>却把我的时间与力气都浪费在那些我永不能得到的东西上。</a:t>
            </a:r>
            <a:endParaRPr lang="zh-CN" altLang="en-US" sz="2800" b="1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r>
              <a:rPr lang="en-US" altLang="zh-CN" sz="2800" b="1" dirty="0">
                <a:solidFill>
                  <a:srgbClr val="000000"/>
                </a:solidFill>
                <a:latin typeface="Arial" panose="020B0604020202020204" pitchFamily="34" charset="0"/>
              </a:rPr>
              <a:t>       </a:t>
            </a:r>
            <a:r>
              <a:rPr lang="zh-CN" altLang="en-US" sz="2800" b="1" dirty="0">
                <a:solidFill>
                  <a:srgbClr val="000000"/>
                </a:solidFill>
                <a:latin typeface="Arial" panose="020B0604020202020204" pitchFamily="34" charset="0"/>
              </a:rPr>
              <a:t>我在我的脆薄的独木船里挣扎着要航过欲望之海</a:t>
            </a:r>
            <a:r>
              <a:rPr lang="en-US" altLang="zh-CN" sz="2800" b="1" dirty="0">
                <a:solidFill>
                  <a:srgbClr val="000000"/>
                </a:solidFill>
                <a:latin typeface="Arial" panose="020B0604020202020204" pitchFamily="34" charset="0"/>
              </a:rPr>
              <a:t>,</a:t>
            </a:r>
            <a:r>
              <a:rPr lang="zh-CN" altLang="en-US" sz="2800" b="1" dirty="0">
                <a:solidFill>
                  <a:srgbClr val="000000"/>
                </a:solidFill>
                <a:latin typeface="Arial" panose="020B0604020202020204" pitchFamily="34" charset="0"/>
              </a:rPr>
              <a:t>竟忘了我也是在那里做游戏了。</a:t>
            </a:r>
            <a:endParaRPr lang="zh-CN" altLang="en-US" sz="2800" b="1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4034" name="Picture 4" descr="图片1"/>
          <p:cNvPicPr>
            <a:picLocks noChangeAspect="1"/>
          </p:cNvPicPr>
          <p:nvPr/>
        </p:nvPicPr>
        <p:blipFill>
          <a:blip r:embed="rId1"/>
          <a:srcRect l="6537" t="6975" r="7047" b="7173"/>
          <a:stretch>
            <a:fillRect/>
          </a:stretch>
        </p:blipFill>
        <p:spPr>
          <a:xfrm>
            <a:off x="757238" y="735013"/>
            <a:ext cx="3667125" cy="28225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4035" name="Picture 5" descr="20070228115821666"/>
          <p:cNvPicPr>
            <a:picLocks noChangeAspect="1"/>
          </p:cNvPicPr>
          <p:nvPr/>
        </p:nvPicPr>
        <p:blipFill>
          <a:blip r:embed="rId2"/>
          <a:srcRect b="11542"/>
          <a:stretch>
            <a:fillRect/>
          </a:stretch>
        </p:blipFill>
        <p:spPr>
          <a:xfrm>
            <a:off x="4572000" y="3644900"/>
            <a:ext cx="3640138" cy="22621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4036" name="Text Box 6"/>
          <p:cNvSpPr txBox="1"/>
          <p:nvPr/>
        </p:nvSpPr>
        <p:spPr>
          <a:xfrm>
            <a:off x="4284663" y="1268413"/>
            <a:ext cx="5327650" cy="1006475"/>
          </a:xfrm>
          <a:prstGeom prst="rect">
            <a:avLst/>
          </a:prstGeom>
          <a:noFill/>
          <a:ln w="9525">
            <a:noFill/>
          </a:ln>
          <a:effectLst>
            <a:outerShdw dist="35921" dir="13499999" algn="ctr" rotWithShape="0">
              <a:srgbClr val="33CC33">
                <a:alpha val="50000"/>
              </a:srgbClr>
            </a:outerShdw>
          </a:effectLst>
        </p:spPr>
        <p:txBody>
          <a:bodyPr>
            <a:spAutoFit/>
          </a:bodyPr>
          <a:p>
            <a:pPr eaLnBrk="1" hangingPunct="1">
              <a:spcBef>
                <a:spcPct val="50000"/>
              </a:spcBef>
            </a:pPr>
            <a:r>
              <a:rPr lang="en-US" altLang="zh-CN" sz="6000" b="1" dirty="0">
                <a:solidFill>
                  <a:srgbClr val="CC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《</a:t>
            </a:r>
            <a:r>
              <a:rPr lang="zh-CN" altLang="en-US" sz="6000" b="1" dirty="0">
                <a:solidFill>
                  <a:srgbClr val="CC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荷叶</a:t>
            </a:r>
            <a:r>
              <a:rPr lang="en-US" altLang="zh-CN" sz="6000" b="1" dirty="0">
                <a:solidFill>
                  <a:srgbClr val="CC00FF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·</a:t>
            </a:r>
            <a:r>
              <a:rPr lang="zh-CN" altLang="en-US" sz="6000" b="1" dirty="0">
                <a:solidFill>
                  <a:srgbClr val="CC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母亲</a:t>
            </a:r>
            <a:r>
              <a:rPr lang="en-US" altLang="zh-CN" sz="6000" b="1" dirty="0">
                <a:solidFill>
                  <a:srgbClr val="CC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》</a:t>
            </a:r>
            <a:endParaRPr lang="en-US" altLang="zh-CN" sz="2400" b="1" dirty="0">
              <a:solidFill>
                <a:srgbClr val="CC00FF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44037" name="矩形 1"/>
          <p:cNvSpPr/>
          <p:nvPr/>
        </p:nvSpPr>
        <p:spPr>
          <a:xfrm>
            <a:off x="1116013" y="4846638"/>
            <a:ext cx="1728787" cy="10160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1" hangingPunct="1">
              <a:spcBef>
                <a:spcPct val="50000"/>
              </a:spcBef>
            </a:pPr>
            <a:r>
              <a:rPr lang="zh-CN" altLang="en-US" sz="6000" b="1" dirty="0">
                <a:solidFill>
                  <a:srgbClr val="0000FF"/>
                </a:solidFill>
                <a:latin typeface="Arial" panose="020B0604020202020204" pitchFamily="34" charset="0"/>
              </a:rPr>
              <a:t>冰心</a:t>
            </a:r>
            <a:endParaRPr lang="zh-CN" altLang="en-US" sz="6000" b="1" dirty="0">
              <a:solidFill>
                <a:srgbClr val="0000FF"/>
              </a:solidFill>
              <a:latin typeface="Arial" panose="020B0604020202020204" pitchFamily="34" charset="0"/>
            </a:endParaRPr>
          </a:p>
        </p:txBody>
      </p:sp>
      <p:sp>
        <p:nvSpPr>
          <p:cNvPr id="44038" name="文本框 4103"/>
          <p:cNvSpPr txBox="1"/>
          <p:nvPr/>
        </p:nvSpPr>
        <p:spPr>
          <a:xfrm>
            <a:off x="106363" y="44450"/>
            <a:ext cx="1295400" cy="398463"/>
          </a:xfrm>
          <a:prstGeom prst="rect">
            <a:avLst/>
          </a:prstGeom>
          <a:noFill/>
          <a:ln w="9525">
            <a:noFill/>
          </a:ln>
        </p:spPr>
        <p:txBody>
          <a:bodyPr lIns="90170" tIns="46990" rIns="90170" bIns="46990">
            <a:spAutoFit/>
          </a:bodyPr>
          <a:p>
            <a:pPr eaLnBrk="1" hangingPunct="1"/>
            <a:r>
              <a:rPr lang="zh-CN" altLang="zh-CN" sz="2000" b="1" dirty="0">
                <a:solidFill>
                  <a:srgbClr val="006666"/>
                </a:solidFill>
                <a:latin typeface="Arial" panose="020B0604020202020204" pitchFamily="34" charset="0"/>
                <a:ea typeface="方正姚体" pitchFamily="2" charset="-122"/>
              </a:rPr>
              <a:t>讲授新课</a:t>
            </a:r>
            <a:endParaRPr lang="zh-CN" altLang="zh-CN" sz="2000" b="1" dirty="0">
              <a:solidFill>
                <a:srgbClr val="006666"/>
              </a:solidFill>
              <a:latin typeface="Arial" panose="020B0604020202020204" pitchFamily="34" charset="0"/>
              <a:ea typeface="方正姚体" pitchFamily="2" charset="-122"/>
            </a:endParaRPr>
          </a:p>
        </p:txBody>
      </p:sp>
    </p:spTree>
  </p:cSld>
  <p:clrMapOvr>
    <a:masterClrMapping/>
  </p:clrMapOvr>
  <p:transition>
    <p:randomBar dir="vert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08546" name="图片 108545" descr="5_7_c3b210c03d88d6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228600" y="-228600"/>
            <a:ext cx="9677400" cy="73152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8547" name="文本框 108546"/>
          <p:cNvSpPr txBox="1"/>
          <p:nvPr/>
        </p:nvSpPr>
        <p:spPr>
          <a:xfrm>
            <a:off x="457200" y="304800"/>
            <a:ext cx="915988" cy="2743200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p>
            <a:pPr>
              <a:buClr>
                <a:schemeClr val="bg1"/>
              </a:buClr>
            </a:pPr>
            <a:r>
              <a:rPr lang="zh-CN" altLang="zh-CN" sz="4800" b="1" dirty="0">
                <a:solidFill>
                  <a:schemeClr val="bg1"/>
                </a:solidFill>
                <a:latin typeface="Times New Roman" panose="02020603050405020304" pitchFamily="18" charset="0"/>
                <a:ea typeface="楷体_GB2312" pitchFamily="49" charset="-122"/>
              </a:rPr>
              <a:t>白莲</a:t>
            </a:r>
            <a:endParaRPr lang="en-US" altLang="zh-CN" sz="4800" b="1">
              <a:solidFill>
                <a:schemeClr val="bg1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</p:spTree>
  </p:cSld>
  <p:clrMapOvr>
    <a:masterClrMapping/>
  </p:clrMapOvr>
  <p:transition spd="slow" advTm="2000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47">
                                            <p:txEl>
                                              <p:charRg st="0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8547">
                                            <p:txEl>
                                              <p:charRg st="0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8547">
                                            <p:txEl>
                                              <p:charRg st="0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8547">
                                            <p:txEl>
                                              <p:charRg st="0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11618" name="图片 111617" descr="并蒂莲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1619" name="文本框 111618"/>
          <p:cNvSpPr txBox="1"/>
          <p:nvPr/>
        </p:nvSpPr>
        <p:spPr>
          <a:xfrm>
            <a:off x="609600" y="533400"/>
            <a:ext cx="915988" cy="2743200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p>
            <a:pPr>
              <a:buClr>
                <a:schemeClr val="bg1"/>
              </a:buClr>
            </a:pPr>
            <a:r>
              <a:rPr lang="zh-CN" altLang="zh-CN" sz="4800" b="1" dirty="0">
                <a:solidFill>
                  <a:schemeClr val="bg1"/>
                </a:solidFill>
                <a:latin typeface="Times New Roman" panose="02020603050405020304" pitchFamily="18" charset="0"/>
                <a:ea typeface="楷体_GB2312" pitchFamily="49" charset="-122"/>
              </a:rPr>
              <a:t>并蒂莲</a:t>
            </a:r>
            <a:endParaRPr lang="en-US" altLang="zh-CN" sz="4800" b="1">
              <a:solidFill>
                <a:schemeClr val="bg1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</p:spTree>
  </p:cSld>
  <p:clrMapOvr>
    <a:masterClrMapping/>
  </p:clrMapOvr>
  <p:transition spd="slow" advTm="2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19">
                                            <p:txEl>
                                              <p:charRg st="0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1619">
                                            <p:txEl>
                                              <p:charRg st="0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1619">
                                            <p:txEl>
                                              <p:charRg st="0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1619">
                                            <p:txEl>
                                              <p:charRg st="0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14690" name="图片 114689" descr="雨荷8"/>
          <p:cNvPicPr>
            <a:picLocks noChangeAspect="1"/>
          </p:cNvPicPr>
          <p:nvPr/>
        </p:nvPicPr>
        <p:blipFill>
          <a:blip r:embed="rId1">
            <a:lum bright="6000" contrast="3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4691" name="文本框 114690"/>
          <p:cNvSpPr txBox="1"/>
          <p:nvPr/>
        </p:nvSpPr>
        <p:spPr>
          <a:xfrm>
            <a:off x="457200" y="4343400"/>
            <a:ext cx="915988" cy="1828800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p>
            <a:pPr>
              <a:buClr>
                <a:schemeClr val="bg1"/>
              </a:buClr>
            </a:pPr>
            <a:r>
              <a:rPr lang="zh-CN" altLang="zh-CN" sz="4800" b="1" dirty="0">
                <a:solidFill>
                  <a:schemeClr val="bg1"/>
                </a:solidFill>
                <a:latin typeface="Times New Roman" panose="02020603050405020304" pitchFamily="18" charset="0"/>
                <a:ea typeface="楷体_GB2312" pitchFamily="49" charset="-122"/>
              </a:rPr>
              <a:t>红莲</a:t>
            </a:r>
            <a:endParaRPr lang="en-US" altLang="zh-CN" sz="4800" b="1">
              <a:solidFill>
                <a:schemeClr val="bg1"/>
              </a:solidFill>
              <a:latin typeface="Times New Roman" panose="02020603050405020304" pitchFamily="18" charset="0"/>
              <a:ea typeface="楷体_GB2312" pitchFamily="49" charset="-122"/>
            </a:endParaRPr>
          </a:p>
        </p:txBody>
      </p:sp>
    </p:spTree>
  </p:cSld>
  <p:clrMapOvr>
    <a:masterClrMapping/>
  </p:clrMapOvr>
  <p:transition spd="slow">
    <p:diamond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691">
                                            <p:txEl>
                                              <p:charRg st="0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4691">
                                            <p:txEl>
                                              <p:charRg st="0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4691">
                                            <p:txEl>
                                              <p:charRg st="0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4691">
                                            <p:txEl>
                                              <p:charRg st="0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1506" name="Rectangle 8"/>
          <p:cNvSpPr/>
          <p:nvPr/>
        </p:nvSpPr>
        <p:spPr>
          <a:xfrm>
            <a:off x="2133600" y="1282383"/>
            <a:ext cx="1828800" cy="4906963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800" b="1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ea"/>
              </a:rPr>
              <a:t>花</a:t>
            </a:r>
            <a:r>
              <a:rPr kumimoji="0" lang="zh-CN" altLang="en-US" sz="2800" b="1" i="0" u="none" strike="noStrike" kern="1200" cap="none" spc="0" normalizeH="0" baseline="0" noProof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ea"/>
              </a:rPr>
              <a:t>瑞</a:t>
            </a:r>
            <a:r>
              <a:rPr kumimoji="0" lang="zh-CN" altLang="en-US" sz="2800" b="1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ea"/>
              </a:rPr>
              <a:t>：</a:t>
            </a:r>
            <a:endParaRPr kumimoji="0" lang="zh-CN" altLang="en-US" sz="2800" b="1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800" b="1" i="0" u="none" strike="noStrike" kern="1200" cap="none" spc="0" normalizeH="0" baseline="0" noProof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ea"/>
              </a:rPr>
              <a:t>菡萏</a:t>
            </a:r>
            <a:r>
              <a:rPr kumimoji="0" lang="zh-CN" altLang="en-US" sz="2800" b="1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ea"/>
              </a:rPr>
              <a:t>：</a:t>
            </a:r>
            <a:endParaRPr kumimoji="0" lang="zh-CN" altLang="en-US" sz="2800" b="1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800" b="1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ea"/>
              </a:rPr>
              <a:t>适意：</a:t>
            </a:r>
            <a:endParaRPr kumimoji="0" lang="zh-CN" altLang="en-US" sz="2800" b="1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800" b="1" i="0" u="none" strike="noStrike" kern="1200" cap="none" spc="0" normalizeH="0" baseline="0" noProof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ea"/>
              </a:rPr>
              <a:t>攲</a:t>
            </a:r>
            <a:r>
              <a:rPr kumimoji="0" lang="zh-CN" altLang="en-US" sz="2800" b="1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ea"/>
              </a:rPr>
              <a:t>斜：</a:t>
            </a:r>
            <a:endParaRPr kumimoji="0" lang="zh-CN" altLang="en-US" sz="2800" b="1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800" b="1" i="0" u="none" strike="noStrike" kern="1200" cap="none" spc="0" normalizeH="0" baseline="0" noProof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ea"/>
              </a:rPr>
              <a:t>遮</a:t>
            </a:r>
            <a:r>
              <a:rPr kumimoji="0" lang="zh-CN" altLang="en-US" sz="2800" b="1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ea"/>
              </a:rPr>
              <a:t>拦：</a:t>
            </a:r>
            <a:endParaRPr kumimoji="0" lang="zh-CN" altLang="en-US" sz="2800" b="1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800" b="1" i="0" u="none" strike="noStrike" kern="1200" cap="none" spc="0" normalizeH="0" baseline="0" noProof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ea"/>
              </a:rPr>
              <a:t>荫蔽</a:t>
            </a:r>
            <a:r>
              <a:rPr kumimoji="0" lang="zh-CN" altLang="en-US" sz="2800" b="1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ea"/>
              </a:rPr>
              <a:t>：</a:t>
            </a:r>
            <a:endParaRPr kumimoji="0" lang="zh-CN" altLang="en-US" sz="2800" b="1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800" b="1" i="0" u="none" strike="noStrike" kern="1200" cap="none" spc="0" normalizeH="0" baseline="0" noProof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ea"/>
              </a:rPr>
              <a:t>徘徊</a:t>
            </a:r>
            <a:r>
              <a:rPr kumimoji="0" lang="zh-CN" altLang="en-US" sz="2800" b="1" i="0" u="none" strike="noStrike" kern="1200" cap="none" spc="0" normalizeH="0" baseline="0" noProof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宋体" panose="02010600030101010101" pitchFamily="2" charset="-122"/>
                <a:ea typeface="宋体" panose="02010600030101010101" pitchFamily="2" charset="-122"/>
                <a:cs typeface="+mn-ea"/>
              </a:rPr>
              <a:t>：</a:t>
            </a:r>
            <a:endParaRPr kumimoji="0" lang="zh-CN" altLang="en-US" sz="2800" b="1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2400" b="1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ts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2400" b="1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2400" b="1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1507" name="Text Box 9"/>
          <p:cNvSpPr txBox="1"/>
          <p:nvPr/>
        </p:nvSpPr>
        <p:spPr>
          <a:xfrm>
            <a:off x="3204845" y="1448435"/>
            <a:ext cx="1524000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800" b="1" dirty="0">
                <a:solidFill>
                  <a:srgbClr val="FF0000"/>
                </a:solidFill>
                <a:latin typeface="宋体" panose="02010600030101010101" pitchFamily="2" charset="-122"/>
              </a:rPr>
              <a:t>ruì</a:t>
            </a:r>
            <a:r>
              <a:rPr lang="en-US" altLang="zh-CN" sz="2400" b="1" dirty="0">
                <a:solidFill>
                  <a:srgbClr val="FF0000"/>
                </a:solidFill>
                <a:latin typeface="宋体" panose="02010600030101010101" pitchFamily="2" charset="-122"/>
              </a:rPr>
              <a:t> </a:t>
            </a:r>
            <a:endParaRPr lang="en-US" altLang="zh-CN" sz="2400" b="1" dirty="0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sp>
        <p:nvSpPr>
          <p:cNvPr id="21508" name="Text Box 12"/>
          <p:cNvSpPr txBox="1"/>
          <p:nvPr/>
        </p:nvSpPr>
        <p:spPr>
          <a:xfrm>
            <a:off x="3204845" y="2112645"/>
            <a:ext cx="1849120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en-US" altLang="zh-CN" sz="2800" b="1" dirty="0">
                <a:solidFill>
                  <a:srgbClr val="FF0000"/>
                </a:solidFill>
                <a:latin typeface="宋体" panose="02010600030101010101" pitchFamily="2" charset="-122"/>
              </a:rPr>
              <a:t>hàn dàn  </a:t>
            </a:r>
            <a:r>
              <a:rPr lang="en-US" altLang="zh-CN" sz="2400" b="1" dirty="0">
                <a:solidFill>
                  <a:srgbClr val="FF0000"/>
                </a:solidFill>
                <a:latin typeface="宋体" panose="02010600030101010101" pitchFamily="2" charset="-122"/>
              </a:rPr>
              <a:t> </a:t>
            </a:r>
            <a:endParaRPr lang="en-US" altLang="zh-CN" sz="2400" b="1" dirty="0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sp>
        <p:nvSpPr>
          <p:cNvPr id="21509" name="Text Box 14"/>
          <p:cNvSpPr txBox="1"/>
          <p:nvPr/>
        </p:nvSpPr>
        <p:spPr>
          <a:xfrm>
            <a:off x="4557713" y="2731770"/>
            <a:ext cx="2016125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b="1" dirty="0">
                <a:latin typeface="宋体" panose="02010600030101010101" pitchFamily="2" charset="-122"/>
              </a:rPr>
              <a:t>舒适。</a:t>
            </a:r>
            <a:endParaRPr lang="zh-CN" altLang="en-US" sz="2800" b="1" dirty="0">
              <a:latin typeface="宋体" panose="02010600030101010101" pitchFamily="2" charset="-122"/>
            </a:endParaRPr>
          </a:p>
        </p:txBody>
      </p:sp>
      <p:sp>
        <p:nvSpPr>
          <p:cNvPr id="21510" name="Text Box 16"/>
          <p:cNvSpPr txBox="1"/>
          <p:nvPr/>
        </p:nvSpPr>
        <p:spPr>
          <a:xfrm>
            <a:off x="3204845" y="3350895"/>
            <a:ext cx="695960" cy="52197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r>
              <a:rPr lang="en-US" altLang="zh-CN" sz="2800" b="1" dirty="0">
                <a:solidFill>
                  <a:srgbClr val="FF0000"/>
                </a:solidFill>
                <a:latin typeface="宋体" panose="02010600030101010101" pitchFamily="2" charset="-122"/>
              </a:rPr>
              <a:t>qī</a:t>
            </a:r>
            <a:r>
              <a:rPr lang="en-US" altLang="zh-CN" sz="2400" b="1" dirty="0">
                <a:solidFill>
                  <a:srgbClr val="FF0000"/>
                </a:solidFill>
                <a:latin typeface="宋体" panose="02010600030101010101" pitchFamily="2" charset="-122"/>
              </a:rPr>
              <a:t> </a:t>
            </a:r>
            <a:endParaRPr lang="en-US" altLang="zh-CN" sz="2400" b="1" dirty="0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sp>
        <p:nvSpPr>
          <p:cNvPr id="21511" name="Text Box 17"/>
          <p:cNvSpPr txBox="1"/>
          <p:nvPr/>
        </p:nvSpPr>
        <p:spPr>
          <a:xfrm>
            <a:off x="3147060" y="4003993"/>
            <a:ext cx="1183005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800" b="1" dirty="0">
                <a:solidFill>
                  <a:srgbClr val="FF0000"/>
                </a:solidFill>
                <a:latin typeface="宋体" panose="02010600030101010101" pitchFamily="2" charset="-122"/>
              </a:rPr>
              <a:t>zhē</a:t>
            </a:r>
            <a:r>
              <a:rPr lang="en-US" altLang="zh-CN" sz="2400" b="1" dirty="0">
                <a:solidFill>
                  <a:srgbClr val="FF0000"/>
                </a:solidFill>
                <a:latin typeface="宋体" panose="02010600030101010101" pitchFamily="2" charset="-122"/>
              </a:rPr>
              <a:t>  </a:t>
            </a:r>
            <a:r>
              <a:rPr lang="zh-CN" altLang="en-US" sz="2400" b="1" dirty="0">
                <a:solidFill>
                  <a:srgbClr val="FF0000"/>
                </a:solidFill>
                <a:latin typeface="宋体" panose="02010600030101010101" pitchFamily="2" charset="-122"/>
              </a:rPr>
              <a:t> </a:t>
            </a:r>
            <a:endParaRPr lang="zh-CN" altLang="en-US" sz="2400" b="1" dirty="0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sp>
        <p:nvSpPr>
          <p:cNvPr id="21512" name="Text Box 18"/>
          <p:cNvSpPr txBox="1"/>
          <p:nvPr/>
        </p:nvSpPr>
        <p:spPr>
          <a:xfrm>
            <a:off x="4330065" y="4647565"/>
            <a:ext cx="4561840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800" b="1" dirty="0">
                <a:latin typeface="Times New Roman" panose="02020603050405020304" pitchFamily="18" charset="0"/>
              </a:rPr>
              <a:t> ①</a:t>
            </a:r>
            <a:r>
              <a:rPr lang="zh-CN" altLang="en-US" sz="2800" b="1" dirty="0">
                <a:latin typeface="Times New Roman" panose="02020603050405020304" pitchFamily="18" charset="0"/>
              </a:rPr>
              <a:t>（树叶）遮蔽；②隐蔽。</a:t>
            </a:r>
            <a:endParaRPr lang="zh-CN" altLang="en-US" sz="2800" b="1" dirty="0">
              <a:latin typeface="Times New Roman" panose="02020603050405020304" pitchFamily="18" charset="0"/>
            </a:endParaRPr>
          </a:p>
        </p:txBody>
      </p:sp>
      <p:sp>
        <p:nvSpPr>
          <p:cNvPr id="21513" name="Text Box 19"/>
          <p:cNvSpPr txBox="1"/>
          <p:nvPr/>
        </p:nvSpPr>
        <p:spPr>
          <a:xfrm>
            <a:off x="4558030" y="1448435"/>
            <a:ext cx="3057525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b="1" dirty="0">
                <a:latin typeface="宋体" panose="02010600030101010101" pitchFamily="2" charset="-122"/>
              </a:rPr>
              <a:t>花开的好预兆。</a:t>
            </a:r>
            <a:endParaRPr lang="zh-CN" altLang="en-US" sz="2800" b="1" dirty="0">
              <a:latin typeface="宋体" panose="02010600030101010101" pitchFamily="2" charset="-122"/>
            </a:endParaRPr>
          </a:p>
        </p:txBody>
      </p:sp>
      <p:sp>
        <p:nvSpPr>
          <p:cNvPr id="21514" name="矩形 21513"/>
          <p:cNvSpPr/>
          <p:nvPr/>
        </p:nvSpPr>
        <p:spPr>
          <a:xfrm>
            <a:off x="4728845" y="5253673"/>
            <a:ext cx="4115435" cy="95313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800" b="1" dirty="0">
                <a:latin typeface="宋体" panose="02010600030101010101" pitchFamily="2" charset="-122"/>
              </a:rPr>
              <a:t>①</a:t>
            </a:r>
            <a:r>
              <a:rPr lang="zh-CN" altLang="en-US" sz="2800" b="1" dirty="0">
                <a:latin typeface="宋体" panose="02010600030101010101" pitchFamily="2" charset="-122"/>
              </a:rPr>
              <a:t>在一个地方来回地走；</a:t>
            </a:r>
            <a:endParaRPr lang="zh-CN" altLang="en-US" sz="2800" b="1" dirty="0">
              <a:latin typeface="宋体" panose="02010600030101010101" pitchFamily="2" charset="-122"/>
            </a:endParaRPr>
          </a:p>
          <a:p>
            <a:r>
              <a:rPr lang="zh-CN" altLang="en-US" sz="2800" b="1" dirty="0">
                <a:latin typeface="宋体" panose="02010600030101010101" pitchFamily="2" charset="-122"/>
              </a:rPr>
              <a:t>②比喻犹豫不决。</a:t>
            </a:r>
            <a:endParaRPr lang="zh-CN" altLang="en-US" sz="2800" b="1" dirty="0">
              <a:latin typeface="宋体" panose="02010600030101010101" pitchFamily="2" charset="-122"/>
            </a:endParaRPr>
          </a:p>
        </p:txBody>
      </p:sp>
      <p:sp>
        <p:nvSpPr>
          <p:cNvPr id="47115" name="文本框 21514"/>
          <p:cNvSpPr txBox="1"/>
          <p:nvPr/>
        </p:nvSpPr>
        <p:spPr>
          <a:xfrm>
            <a:off x="214313" y="451168"/>
            <a:ext cx="3536950" cy="7620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1" hangingPunct="1"/>
            <a:r>
              <a:rPr lang="zh-CN" altLang="en-US" sz="4400" b="1" dirty="0">
                <a:solidFill>
                  <a:srgbClr val="0066FF"/>
                </a:solidFill>
                <a:latin typeface="Arial" panose="020B0604020202020204" pitchFamily="34" charset="0"/>
                <a:ea typeface="华文中宋" pitchFamily="2" charset="-122"/>
              </a:rPr>
              <a:t>读一读写一写</a:t>
            </a:r>
            <a:endParaRPr lang="zh-CN" altLang="en-US" sz="4400" b="1" dirty="0">
              <a:solidFill>
                <a:srgbClr val="0066FF"/>
              </a:solidFill>
              <a:latin typeface="Arial" panose="020B0604020202020204" pitchFamily="34" charset="0"/>
              <a:ea typeface="华文中宋" pitchFamily="2" charset="-122"/>
            </a:endParaRPr>
          </a:p>
        </p:txBody>
      </p:sp>
      <p:sp>
        <p:nvSpPr>
          <p:cNvPr id="3" name="文本框 1"/>
          <p:cNvSpPr txBox="1"/>
          <p:nvPr/>
        </p:nvSpPr>
        <p:spPr>
          <a:xfrm>
            <a:off x="4557713" y="2112328"/>
            <a:ext cx="4115435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800" b="1" dirty="0">
                <a:latin typeface="宋体" panose="02010600030101010101" pitchFamily="2" charset="-122"/>
                <a:sym typeface="Arial" panose="020B0604020202020204" pitchFamily="34" charset="0"/>
              </a:rPr>
              <a:t>荷花，文中指含苞待放。</a:t>
            </a:r>
            <a:endParaRPr lang="zh-CN" altLang="en-US" sz="2800" b="1" dirty="0">
              <a:latin typeface="宋体" panose="02010600030101010101" pitchFamily="2" charset="-122"/>
              <a:sym typeface="Arial" panose="020B0604020202020204" pitchFamily="34" charset="0"/>
            </a:endParaRPr>
          </a:p>
        </p:txBody>
      </p:sp>
      <p:sp>
        <p:nvSpPr>
          <p:cNvPr id="4" name="文本框 2"/>
          <p:cNvSpPr txBox="1"/>
          <p:nvPr/>
        </p:nvSpPr>
        <p:spPr>
          <a:xfrm>
            <a:off x="4557713" y="3350895"/>
            <a:ext cx="2507615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800" b="1" dirty="0">
                <a:latin typeface="宋体" panose="02010600030101010101" pitchFamily="2" charset="-122"/>
                <a:sym typeface="Arial" panose="020B0604020202020204" pitchFamily="34" charset="0"/>
              </a:rPr>
              <a:t>倾斜，歪斜。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sym typeface="Arial" panose="020B0604020202020204" pitchFamily="34" charset="0"/>
              </a:rPr>
              <a:t> </a:t>
            </a:r>
            <a:endParaRPr lang="zh-CN" altLang="en-US" sz="2800" b="1" dirty="0">
              <a:solidFill>
                <a:srgbClr val="FF0000"/>
              </a:solidFill>
              <a:latin typeface="宋体" panose="02010600030101010101" pitchFamily="2" charset="-122"/>
              <a:sym typeface="Arial" panose="020B0604020202020204" pitchFamily="34" charset="0"/>
            </a:endParaRPr>
          </a:p>
        </p:txBody>
      </p:sp>
      <p:sp>
        <p:nvSpPr>
          <p:cNvPr id="5" name="文本框 3"/>
          <p:cNvSpPr txBox="1"/>
          <p:nvPr/>
        </p:nvSpPr>
        <p:spPr>
          <a:xfrm>
            <a:off x="4558030" y="4004310"/>
            <a:ext cx="2327910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1" hangingPunct="1"/>
            <a:r>
              <a:rPr lang="zh-CN" altLang="en-US" sz="2800" b="1" dirty="0">
                <a:latin typeface="宋体" panose="02010600030101010101" pitchFamily="2" charset="-122"/>
                <a:sym typeface="Arial" panose="020B0604020202020204" pitchFamily="34" charset="0"/>
              </a:rPr>
              <a:t>遮挡，阻挡。</a:t>
            </a:r>
            <a:endParaRPr lang="zh-CN" altLang="en-US" sz="2800" b="1" dirty="0">
              <a:latin typeface="宋体" panose="02010600030101010101" pitchFamily="2" charset="-122"/>
              <a:sym typeface="Arial" panose="020B0604020202020204" pitchFamily="34" charset="0"/>
            </a:endParaRPr>
          </a:p>
        </p:txBody>
      </p:sp>
      <p:sp>
        <p:nvSpPr>
          <p:cNvPr id="6" name="文本框 4"/>
          <p:cNvSpPr txBox="1"/>
          <p:nvPr/>
        </p:nvSpPr>
        <p:spPr>
          <a:xfrm>
            <a:off x="3068638" y="4647565"/>
            <a:ext cx="1261110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1" hangingPunct="1"/>
            <a:r>
              <a:rPr lang="en-US" altLang="zh-CN" sz="2800" b="1" dirty="0">
                <a:solidFill>
                  <a:srgbClr val="FF0000"/>
                </a:solidFill>
                <a:latin typeface="宋体" panose="02010600030101010101" pitchFamily="2" charset="-122"/>
                <a:sym typeface="Arial" panose="020B0604020202020204" pitchFamily="34" charset="0"/>
              </a:rPr>
              <a:t>yì</a:t>
            </a:r>
            <a:r>
              <a:rPr lang="zh-CN" altLang="en-US" sz="2800" b="1" dirty="0">
                <a:solidFill>
                  <a:srgbClr val="FF0000"/>
                </a:solidFill>
                <a:latin typeface="宋体" panose="02010600030101010101" pitchFamily="2" charset="-122"/>
                <a:sym typeface="Arial" panose="020B0604020202020204" pitchFamily="34" charset="0"/>
              </a:rPr>
              <a:t>n </a:t>
            </a:r>
            <a:r>
              <a:rPr lang="en-US" altLang="zh-CN" sz="2800" b="1" dirty="0">
                <a:solidFill>
                  <a:srgbClr val="FF0000"/>
                </a:solidFill>
                <a:latin typeface="宋体" panose="02010600030101010101" pitchFamily="2" charset="-122"/>
                <a:sym typeface="Arial" panose="020B0604020202020204" pitchFamily="34" charset="0"/>
              </a:rPr>
              <a:t>bì</a:t>
            </a:r>
            <a:endParaRPr lang="en-US" altLang="zh-CN" sz="2800" b="1" dirty="0">
              <a:solidFill>
                <a:srgbClr val="FF0000"/>
              </a:solidFill>
              <a:latin typeface="宋体" panose="02010600030101010101" pitchFamily="2" charset="-122"/>
              <a:sym typeface="Arial" panose="020B0604020202020204" pitchFamily="34" charset="0"/>
            </a:endParaRPr>
          </a:p>
        </p:txBody>
      </p:sp>
      <p:sp>
        <p:nvSpPr>
          <p:cNvPr id="7" name="文本框 5"/>
          <p:cNvSpPr txBox="1"/>
          <p:nvPr/>
        </p:nvSpPr>
        <p:spPr>
          <a:xfrm>
            <a:off x="3108008" y="5253990"/>
            <a:ext cx="1620520" cy="5219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1" hangingPunct="1"/>
            <a:r>
              <a:rPr lang="en-US" altLang="zh-CN" sz="2800" b="1" dirty="0">
                <a:solidFill>
                  <a:srgbClr val="FF0000"/>
                </a:solidFill>
                <a:latin typeface="宋体" panose="02010600030101010101" pitchFamily="2" charset="-122"/>
                <a:sym typeface="Arial" panose="020B0604020202020204" pitchFamily="34" charset="0"/>
              </a:rPr>
              <a:t>pái huái</a:t>
            </a:r>
            <a:endParaRPr lang="en-US" altLang="zh-CN" sz="2800" b="1" dirty="0">
              <a:solidFill>
                <a:srgbClr val="FF0000"/>
              </a:solidFill>
              <a:latin typeface="宋体" panose="02010600030101010101" pitchFamily="2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150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15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15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15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150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150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215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15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215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15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15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215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15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15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215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215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215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7" grpId="0"/>
      <p:bldP spid="21508" grpId="0"/>
      <p:bldP spid="21509" grpId="0"/>
      <p:bldP spid="21510" grpId="0"/>
      <p:bldP spid="21511" grpId="0"/>
      <p:bldP spid="21512" grpId="0"/>
      <p:bldP spid="21513" grpId="0"/>
      <p:bldP spid="21514" grpId="0"/>
      <p:bldP spid="3" grpId="0"/>
      <p:bldP spid="4" grpId="0"/>
      <p:bldP spid="5" grpId="0"/>
      <p:bldP spid="6" grpId="0"/>
      <p:bldP spid="7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85346" name="图片 185345" descr="图片1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69230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85347" name="图片 185346" descr="a5f5b038aa1d85c2d462254d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724400"/>
            <a:ext cx="9296400" cy="21336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85351" name="文本框 185350"/>
          <p:cNvSpPr txBox="1"/>
          <p:nvPr/>
        </p:nvSpPr>
        <p:spPr>
          <a:xfrm>
            <a:off x="381000" y="304800"/>
            <a:ext cx="3276600" cy="636588"/>
          </a:xfrm>
          <a:prstGeom prst="rect">
            <a:avLst/>
          </a:prstGeom>
          <a:gradFill rotWithShape="1">
            <a:gsLst>
              <a:gs pos="0">
                <a:schemeClr val="bg1">
                  <a:alpha val="78000"/>
                </a:schemeClr>
              </a:gs>
              <a:gs pos="100000">
                <a:schemeClr val="bg1">
                  <a:alpha val="75999"/>
                </a:schemeClr>
              </a:gs>
            </a:gsLst>
            <a:lin ang="5400000" scaled="1"/>
            <a:tileRect/>
          </a:gradFill>
          <a:ln w="57150" cap="flat" cmpd="sng">
            <a:solidFill>
              <a:srgbClr val="800080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>
              <a:buClr>
                <a:schemeClr val="bg1"/>
              </a:buClr>
            </a:pPr>
            <a:r>
              <a:rPr lang="zh-CN" altLang="en-US" sz="3200" b="1" dirty="0">
                <a:solidFill>
                  <a:srgbClr val="80008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一、   听得清楚</a:t>
            </a:r>
            <a:endParaRPr lang="en-US" altLang="zh-CN" sz="3200" b="1">
              <a:solidFill>
                <a:srgbClr val="800080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86370" name="图片 186369" descr="雨荷5"/>
          <p:cNvPicPr>
            <a:picLocks noChangeAspect="1"/>
          </p:cNvPicPr>
          <p:nvPr/>
        </p:nvPicPr>
        <p:blipFill>
          <a:blip r:embed="rId1">
            <a:lum contrast="18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86371" name="文本占位符 186370"/>
          <p:cNvSpPr>
            <a:spLocks noGrp="1"/>
          </p:cNvSpPr>
          <p:nvPr>
            <p:ph type="body" idx="1"/>
          </p:nvPr>
        </p:nvSpPr>
        <p:spPr>
          <a:xfrm>
            <a:off x="2209800" y="0"/>
            <a:ext cx="5638800" cy="6858000"/>
          </a:xfrm>
          <a:gradFill rotWithShape="1">
            <a:gsLst>
              <a:gs pos="0">
                <a:schemeClr val="bg1">
                  <a:alpha val="84000"/>
                </a:schemeClr>
              </a:gs>
              <a:gs pos="100000">
                <a:schemeClr val="bg1">
                  <a:alpha val="81000"/>
                </a:schemeClr>
              </a:gs>
            </a:gsLst>
            <a:lin ang="5400000" scaled="1"/>
            <a:tileRect/>
          </a:gradFill>
        </p:spPr>
        <p:txBody>
          <a:bodyPr/>
          <a:p>
            <a:pPr>
              <a:buNone/>
            </a:pPr>
            <a:r>
              <a:rPr lang="en-US" altLang="zh-CN" sz="2800">
                <a:solidFill>
                  <a:srgbClr val="007A77"/>
                </a:solidFill>
                <a:latin typeface="隶书" pitchFamily="49" charset="-122"/>
                <a:ea typeface="隶书" pitchFamily="49" charset="-122"/>
              </a:rPr>
              <a:t>       </a:t>
            </a:r>
            <a:endParaRPr lang="en-US" altLang="zh-CN" sz="2800">
              <a:solidFill>
                <a:srgbClr val="007A77"/>
              </a:solidFill>
              <a:latin typeface="隶书" pitchFamily="49" charset="-122"/>
              <a:ea typeface="隶书" pitchFamily="49" charset="-122"/>
            </a:endParaRPr>
          </a:p>
          <a:p>
            <a:pPr>
              <a:buNone/>
            </a:pPr>
            <a:endParaRPr lang="zh-CN" altLang="en-US" sz="2800" dirty="0">
              <a:solidFill>
                <a:srgbClr val="007A77"/>
              </a:solidFill>
              <a:latin typeface="隶书" pitchFamily="49" charset="-122"/>
              <a:ea typeface="隶书" pitchFamily="49" charset="-122"/>
            </a:endParaRPr>
          </a:p>
          <a:p>
            <a:pPr>
              <a:buNone/>
            </a:pPr>
            <a:r>
              <a:rPr lang="zh-CN" altLang="en-US" sz="2800" dirty="0">
                <a:solidFill>
                  <a:srgbClr val="0000CC"/>
                </a:solidFill>
                <a:latin typeface="隶书" pitchFamily="49" charset="-122"/>
                <a:ea typeface="隶书" pitchFamily="49" charset="-122"/>
              </a:rPr>
              <a:t>        </a:t>
            </a:r>
            <a:r>
              <a:rPr lang="zh-CN" altLang="en-US" sz="3600" dirty="0">
                <a:solidFill>
                  <a:srgbClr val="0000CC"/>
                </a:solidFill>
                <a:latin typeface="隶书" pitchFamily="49" charset="-122"/>
                <a:ea typeface="隶书" pitchFamily="49" charset="-122"/>
              </a:rPr>
              <a:t>文章主要写了</a:t>
            </a:r>
            <a:r>
              <a:rPr lang="zh-CN" altLang="en-US" sz="3600" dirty="0">
                <a:solidFill>
                  <a:srgbClr val="800080"/>
                </a:solidFill>
                <a:latin typeface="隶书" pitchFamily="49" charset="-122"/>
                <a:ea typeface="隶书" pitchFamily="49" charset="-122"/>
              </a:rPr>
              <a:t>雨打红莲、荷叶护莲</a:t>
            </a:r>
            <a:r>
              <a:rPr lang="zh-CN" altLang="en-US" sz="3600" dirty="0">
                <a:solidFill>
                  <a:srgbClr val="0000CC"/>
                </a:solidFill>
                <a:latin typeface="隶书" pitchFamily="49" charset="-122"/>
                <a:ea typeface="隶书" pitchFamily="49" charset="-122"/>
              </a:rPr>
              <a:t>的情景，那么</a:t>
            </a:r>
            <a:r>
              <a:rPr lang="zh-CN" altLang="en-US" sz="3600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回忆九年前</a:t>
            </a:r>
            <a:r>
              <a:rPr lang="zh-CN" altLang="en-US" sz="3600" dirty="0">
                <a:solidFill>
                  <a:srgbClr val="0000CC"/>
                </a:solidFill>
                <a:latin typeface="隶书" pitchFamily="49" charset="-122"/>
                <a:ea typeface="隶书" pitchFamily="49" charset="-122"/>
              </a:rPr>
              <a:t>赏莲的往事，有什么必要呢？</a:t>
            </a:r>
            <a:endParaRPr lang="zh-CN" altLang="en-US" sz="3600" dirty="0">
              <a:solidFill>
                <a:srgbClr val="0000CC"/>
              </a:solidFill>
              <a:latin typeface="隶书" pitchFamily="49" charset="-122"/>
              <a:ea typeface="隶书" pitchFamily="49" charset="-122"/>
            </a:endParaRPr>
          </a:p>
          <a:p>
            <a:pPr>
              <a:buNone/>
            </a:pPr>
            <a:r>
              <a:rPr lang="zh-CN" altLang="en-US" dirty="0">
                <a:solidFill>
                  <a:srgbClr val="007A77"/>
                </a:solidFill>
                <a:ea typeface="宋体" panose="02010600030101010101" pitchFamily="2" charset="-122"/>
              </a:rPr>
              <a:t>  </a:t>
            </a:r>
            <a:endParaRPr lang="zh-CN" altLang="en-US" dirty="0">
              <a:solidFill>
                <a:srgbClr val="007A77"/>
              </a:solidFill>
              <a:ea typeface="宋体" panose="02010600030101010101" pitchFamily="2" charset="-122"/>
            </a:endParaRPr>
          </a:p>
          <a:p>
            <a:pPr>
              <a:buNone/>
            </a:pPr>
            <a:endParaRPr lang="zh-CN" altLang="en-US" dirty="0">
              <a:solidFill>
                <a:srgbClr val="007A77"/>
              </a:solidFill>
              <a:ea typeface="宋体" panose="02010600030101010101" pitchFamily="2" charset="-122"/>
            </a:endParaRPr>
          </a:p>
          <a:p>
            <a:pPr>
              <a:buNone/>
            </a:pPr>
            <a:endParaRPr lang="zh-CN" altLang="en-US" sz="2800" dirty="0">
              <a:solidFill>
                <a:srgbClr val="007A77"/>
              </a:solidFill>
              <a:ea typeface="宋体" panose="02010600030101010101" pitchFamily="2" charset="-122"/>
            </a:endParaRPr>
          </a:p>
        </p:txBody>
      </p:sp>
      <p:sp>
        <p:nvSpPr>
          <p:cNvPr id="186372" name="标题 186371"/>
          <p:cNvSpPr>
            <a:spLocks noGrp="1"/>
          </p:cNvSpPr>
          <p:nvPr>
            <p:ph type="title"/>
          </p:nvPr>
        </p:nvSpPr>
        <p:spPr>
          <a:xfrm>
            <a:off x="2514600" y="0"/>
            <a:ext cx="5562600" cy="1143000"/>
          </a:xfrm>
        </p:spPr>
        <p:txBody>
          <a:bodyPr anchor="ctr"/>
          <a:p>
            <a:pPr algn="l"/>
            <a:r>
              <a:rPr lang="en-US" altLang="zh-CN" sz="4800">
                <a:solidFill>
                  <a:srgbClr val="FF3300"/>
                </a:solidFill>
                <a:ea typeface="华文行楷" pitchFamily="2" charset="-122"/>
              </a:rPr>
              <a:t>      </a:t>
            </a:r>
            <a:r>
              <a:rPr lang="zh-CN" altLang="en-US" sz="6000" dirty="0">
                <a:solidFill>
                  <a:srgbClr val="FF3300"/>
                </a:solidFill>
                <a:ea typeface="华文行楷" pitchFamily="2" charset="-122"/>
              </a:rPr>
              <a:t>思  考：</a:t>
            </a:r>
            <a:endParaRPr lang="zh-CN" altLang="en-US" sz="6000" dirty="0">
              <a:solidFill>
                <a:srgbClr val="FF3300"/>
              </a:solidFill>
              <a:ea typeface="华文行楷" pitchFamily="2" charset="-122"/>
            </a:endParaRPr>
          </a:p>
        </p:txBody>
      </p:sp>
      <p:sp>
        <p:nvSpPr>
          <p:cNvPr id="186373" name="文本框 186372"/>
          <p:cNvSpPr txBox="1"/>
          <p:nvPr/>
        </p:nvSpPr>
        <p:spPr>
          <a:xfrm>
            <a:off x="6208713" y="4875213"/>
            <a:ext cx="184150" cy="3667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endParaRPr dirty="0">
              <a:ea typeface="宋体" panose="02010600030101010101" pitchFamily="2" charset="-122"/>
            </a:endParaRPr>
          </a:p>
        </p:txBody>
      </p:sp>
      <p:sp>
        <p:nvSpPr>
          <p:cNvPr id="186374" name="文本框 186373"/>
          <p:cNvSpPr txBox="1"/>
          <p:nvPr/>
        </p:nvSpPr>
        <p:spPr>
          <a:xfrm>
            <a:off x="2438400" y="3733800"/>
            <a:ext cx="5105400" cy="27733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FF0000"/>
                </a:solidFill>
                <a:ea typeface="黑体" panose="02010609060101010101" pitchFamily="2" charset="-122"/>
              </a:rPr>
              <a:t>触景生情</a:t>
            </a:r>
            <a:r>
              <a:rPr lang="zh-CN" altLang="en-US" sz="3200" b="1" dirty="0">
                <a:solidFill>
                  <a:srgbClr val="660033"/>
                </a:solidFill>
                <a:ea typeface="黑体" panose="02010609060101010101" pitchFamily="2" charset="-122"/>
              </a:rPr>
              <a:t>，回忆往事，这是</a:t>
            </a:r>
            <a:r>
              <a:rPr lang="zh-CN" altLang="en-US" sz="3200" b="1" dirty="0">
                <a:solidFill>
                  <a:srgbClr val="FF0000"/>
                </a:solidFill>
                <a:ea typeface="黑体" panose="02010609060101010101" pitchFamily="2" charset="-122"/>
              </a:rPr>
              <a:t>插叙</a:t>
            </a:r>
            <a:r>
              <a:rPr lang="zh-CN" altLang="en-US" sz="3200" b="1" dirty="0">
                <a:solidFill>
                  <a:srgbClr val="660033"/>
                </a:solidFill>
                <a:ea typeface="黑体" panose="02010609060101010101" pitchFamily="2" charset="-122"/>
              </a:rPr>
              <a:t>。</a:t>
            </a:r>
            <a:endParaRPr lang="zh-CN" altLang="en-US" sz="3200" b="1" dirty="0">
              <a:solidFill>
                <a:srgbClr val="660033"/>
              </a:solidFill>
              <a:ea typeface="黑体" panose="0201060906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FF0000"/>
                </a:solidFill>
                <a:ea typeface="黑体" panose="02010609060101010101" pitchFamily="2" charset="-122"/>
              </a:rPr>
              <a:t>花瑞人祥</a:t>
            </a:r>
            <a:r>
              <a:rPr lang="zh-CN" altLang="en-US" sz="3200" b="1" dirty="0">
                <a:solidFill>
                  <a:srgbClr val="660033"/>
                </a:solidFill>
                <a:ea typeface="黑体" panose="02010609060101010101" pitchFamily="2" charset="-122"/>
              </a:rPr>
              <a:t>，对荷有特殊的感情，为下文关注荷花</a:t>
            </a:r>
            <a:r>
              <a:rPr lang="zh-CN" altLang="en-US" sz="3200" b="1" dirty="0">
                <a:solidFill>
                  <a:srgbClr val="FF0000"/>
                </a:solidFill>
                <a:ea typeface="黑体" panose="02010609060101010101" pitchFamily="2" charset="-122"/>
              </a:rPr>
              <a:t>奠定了感情基础</a:t>
            </a:r>
            <a:r>
              <a:rPr lang="zh-CN" altLang="en-US" sz="3200" b="1" dirty="0">
                <a:solidFill>
                  <a:srgbClr val="660033"/>
                </a:solidFill>
                <a:ea typeface="黑体" panose="02010609060101010101" pitchFamily="2" charset="-122"/>
              </a:rPr>
              <a:t>。</a:t>
            </a:r>
            <a:endParaRPr lang="zh-CN" altLang="en-US" sz="3200" b="1">
              <a:solidFill>
                <a:srgbClr val="660033"/>
              </a:solidFill>
              <a:ea typeface="黑体" panose="02010609060101010101" pitchFamily="2" charset="-122"/>
            </a:endParaRPr>
          </a:p>
        </p:txBody>
      </p:sp>
      <p:sp>
        <p:nvSpPr>
          <p:cNvPr id="186375" name="文本框 186374"/>
          <p:cNvSpPr txBox="1"/>
          <p:nvPr/>
        </p:nvSpPr>
        <p:spPr>
          <a:xfrm>
            <a:off x="152400" y="228600"/>
            <a:ext cx="3200400" cy="636588"/>
          </a:xfrm>
          <a:prstGeom prst="rect">
            <a:avLst/>
          </a:prstGeom>
          <a:gradFill rotWithShape="1">
            <a:gsLst>
              <a:gs pos="0">
                <a:schemeClr val="bg1">
                  <a:alpha val="78000"/>
                </a:schemeClr>
              </a:gs>
              <a:gs pos="100000">
                <a:schemeClr val="bg1">
                  <a:alpha val="75999"/>
                </a:schemeClr>
              </a:gs>
            </a:gsLst>
            <a:lin ang="5400000" scaled="1"/>
            <a:tileRect/>
          </a:gradFill>
          <a:ln w="57150" cap="flat" cmpd="sng">
            <a:solidFill>
              <a:srgbClr val="800080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p>
            <a:pPr>
              <a:buClr>
                <a:schemeClr val="bg1"/>
              </a:buClr>
            </a:pPr>
            <a:r>
              <a:rPr lang="zh-CN" altLang="en-US" sz="3200" b="1" dirty="0">
                <a:solidFill>
                  <a:srgbClr val="80008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二、   说得明白</a:t>
            </a:r>
            <a:endParaRPr lang="zh-CN" altLang="en-US" sz="3200" b="1" dirty="0">
              <a:solidFill>
                <a:srgbClr val="800080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63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63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863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863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863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637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76130" name="图片 176129" descr="雨荷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677400" cy="73152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76131" name="矩形 176130"/>
          <p:cNvSpPr/>
          <p:nvPr/>
        </p:nvSpPr>
        <p:spPr>
          <a:xfrm>
            <a:off x="304800" y="3962400"/>
            <a:ext cx="8839200" cy="2276475"/>
          </a:xfrm>
          <a:prstGeom prst="rect">
            <a:avLst/>
          </a:prstGeom>
          <a:gradFill rotWithShape="1">
            <a:gsLst>
              <a:gs pos="0">
                <a:schemeClr val="bg1">
                  <a:alpha val="50999"/>
                </a:schemeClr>
              </a:gs>
              <a:gs pos="100000">
                <a:schemeClr val="bg1">
                  <a:alpha val="46001"/>
                </a:schemeClr>
              </a:gs>
            </a:gsLst>
            <a:lin ang="5400000" scaled="1"/>
            <a:tileRect/>
          </a:gradFill>
          <a:ln w="9525">
            <a:noFill/>
          </a:ln>
        </p:spPr>
        <p:txBody>
          <a:bodyPr>
            <a:spAutoFit/>
          </a:bodyPr>
          <a:p>
            <a:r>
              <a:rPr lang="zh-CN" altLang="en-US" sz="5400" dirty="0">
                <a:solidFill>
                  <a:schemeClr val="tx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　 </a:t>
            </a:r>
            <a:r>
              <a:rPr lang="zh-CN" altLang="en-US" sz="4400" dirty="0">
                <a:solidFill>
                  <a:schemeClr val="tx2"/>
                </a:solidFill>
                <a:latin typeface="隶书" pitchFamily="49" charset="-122"/>
                <a:ea typeface="隶书" pitchFamily="49" charset="-122"/>
              </a:rPr>
              <a:t>文章</a:t>
            </a:r>
            <a:r>
              <a:rPr lang="zh-CN" altLang="en-US" sz="4400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三看红莲</a:t>
            </a:r>
            <a:r>
              <a:rPr lang="en-US" altLang="zh-CN" sz="4400">
                <a:solidFill>
                  <a:schemeClr val="tx2"/>
                </a:solidFill>
                <a:latin typeface="隶书" pitchFamily="49" charset="-122"/>
                <a:ea typeface="隶书" pitchFamily="49" charset="-122"/>
              </a:rPr>
              <a:t>,</a:t>
            </a:r>
            <a:r>
              <a:rPr lang="zh-CN" altLang="en-US" sz="4400" dirty="0">
                <a:solidFill>
                  <a:schemeClr val="tx2"/>
                </a:solidFill>
                <a:latin typeface="隶书" pitchFamily="49" charset="-122"/>
                <a:ea typeface="隶书" pitchFamily="49" charset="-122"/>
              </a:rPr>
              <a:t>当时的</a:t>
            </a:r>
            <a:r>
              <a:rPr lang="zh-CN" altLang="en-US" sz="4400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环境</a:t>
            </a:r>
            <a:r>
              <a:rPr lang="zh-CN" altLang="en-US" sz="4400" dirty="0">
                <a:solidFill>
                  <a:schemeClr val="tx2"/>
                </a:solidFill>
                <a:latin typeface="隶书" pitchFamily="49" charset="-122"/>
                <a:ea typeface="隶书" pitchFamily="49" charset="-122"/>
              </a:rPr>
              <a:t>是怎样的</a:t>
            </a:r>
            <a:r>
              <a:rPr lang="en-US" altLang="zh-CN" sz="4400">
                <a:solidFill>
                  <a:schemeClr val="tx2"/>
                </a:solidFill>
                <a:latin typeface="隶书" pitchFamily="49" charset="-122"/>
                <a:ea typeface="隶书" pitchFamily="49" charset="-122"/>
              </a:rPr>
              <a:t>? </a:t>
            </a:r>
            <a:r>
              <a:rPr lang="zh-CN" altLang="en-US" sz="4400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红莲</a:t>
            </a:r>
            <a:r>
              <a:rPr lang="zh-CN" altLang="en-US" sz="4400" dirty="0">
                <a:solidFill>
                  <a:schemeClr val="tx2"/>
                </a:solidFill>
                <a:latin typeface="隶书" pitchFamily="49" charset="-122"/>
                <a:ea typeface="隶书" pitchFamily="49" charset="-122"/>
              </a:rPr>
              <a:t>呢</a:t>
            </a:r>
            <a:r>
              <a:rPr lang="en-US" altLang="zh-CN" sz="4400">
                <a:solidFill>
                  <a:schemeClr val="tx2"/>
                </a:solidFill>
                <a:latin typeface="隶书" pitchFamily="49" charset="-122"/>
                <a:ea typeface="隶书" pitchFamily="49" charset="-122"/>
              </a:rPr>
              <a:t>? </a:t>
            </a:r>
            <a:r>
              <a:rPr lang="zh-CN" altLang="en-US" sz="4400" dirty="0">
                <a:solidFill>
                  <a:schemeClr val="tx2"/>
                </a:solidFill>
                <a:latin typeface="隶书" pitchFamily="49" charset="-122"/>
                <a:ea typeface="隶书" pitchFamily="49" charset="-122"/>
              </a:rPr>
              <a:t>作者的</a:t>
            </a:r>
            <a:r>
              <a:rPr lang="zh-CN" altLang="en-US" sz="4400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心境</a:t>
            </a:r>
            <a:r>
              <a:rPr lang="zh-CN" altLang="en-US" sz="4400" dirty="0">
                <a:solidFill>
                  <a:schemeClr val="tx2"/>
                </a:solidFill>
                <a:latin typeface="隶书" pitchFamily="49" charset="-122"/>
                <a:ea typeface="隶书" pitchFamily="49" charset="-122"/>
              </a:rPr>
              <a:t>又是如何变化的呢</a:t>
            </a:r>
            <a:r>
              <a:rPr lang="en-US" altLang="zh-CN" sz="4400">
                <a:solidFill>
                  <a:schemeClr val="tx2"/>
                </a:solidFill>
                <a:latin typeface="隶书" pitchFamily="49" charset="-122"/>
                <a:ea typeface="隶书" pitchFamily="49" charset="-122"/>
              </a:rPr>
              <a:t>?</a:t>
            </a:r>
            <a:endParaRPr lang="en-US" altLang="zh-CN" sz="4400">
              <a:solidFill>
                <a:schemeClr val="tx2"/>
              </a:solidFill>
              <a:latin typeface="隶书" pitchFamily="49" charset="-122"/>
              <a:ea typeface="隶书" pitchFamily="49" charset="-122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28002" name="图片 128001" descr="图片1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6923088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128003" name="表格 128002"/>
          <p:cNvGraphicFramePr/>
          <p:nvPr/>
        </p:nvGraphicFramePr>
        <p:xfrm>
          <a:off x="250825" y="765175"/>
          <a:ext cx="8713788" cy="5322888"/>
        </p:xfrm>
        <a:graphic>
          <a:graphicData uri="http://schemas.openxmlformats.org/drawingml/2006/table">
            <a:tbl>
              <a:tblPr/>
              <a:tblGrid>
                <a:gridCol w="1728788"/>
                <a:gridCol w="2166937"/>
                <a:gridCol w="2370138"/>
                <a:gridCol w="2447925"/>
              </a:tblGrid>
              <a:tr h="990600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en-US" b="1" dirty="0">
                        <a:ea typeface="华文细黑" pitchFamily="2" charset="-122"/>
                      </a:endParaRPr>
                    </a:p>
                  </a:txBody>
                  <a:tcPr>
                    <a:lnL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en-US" b="1" dirty="0">
                        <a:ea typeface="华文细黑" pitchFamily="2" charset="-122"/>
                      </a:endParaRPr>
                    </a:p>
                  </a:txBody>
                  <a:tcPr>
                    <a:lnL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en-US" b="1" dirty="0">
                        <a:ea typeface="华文细黑" pitchFamily="2" charset="-122"/>
                      </a:endParaRPr>
                    </a:p>
                  </a:txBody>
                  <a:tcPr>
                    <a:lnL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en-US" b="1" dirty="0">
                        <a:ea typeface="华文细黑" pitchFamily="2" charset="-122"/>
                      </a:endParaRPr>
                    </a:p>
                  </a:txBody>
                  <a:tcPr>
                    <a:lnL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444625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4000" b="1" dirty="0">
                          <a:solidFill>
                            <a:srgbClr val="800080"/>
                          </a:solidFill>
                          <a:ea typeface="华文彩云" panose="02010800040101010101" pitchFamily="2" charset="-122"/>
                        </a:rPr>
                        <a:t>环境</a:t>
                      </a:r>
                      <a:endParaRPr lang="zh-CN" altLang="en-US" sz="4000" b="1" dirty="0">
                        <a:solidFill>
                          <a:srgbClr val="800080"/>
                        </a:solidFill>
                        <a:ea typeface="华文彩云" panose="02010800040101010101" pitchFamily="2" charset="-122"/>
                      </a:endParaRPr>
                    </a:p>
                    <a:p>
                      <a:pPr marL="0" lvl="0" indent="0" algn="ctr">
                        <a:buNone/>
                      </a:pPr>
                      <a:r>
                        <a:rPr lang="zh-CN" altLang="en-US" sz="3200" b="1" dirty="0">
                          <a:solidFill>
                            <a:srgbClr val="800080"/>
                          </a:solidFill>
                          <a:ea typeface="华文彩云" panose="02010800040101010101" pitchFamily="2" charset="-122"/>
                        </a:rPr>
                        <a:t>（雨）</a:t>
                      </a:r>
                      <a:endParaRPr lang="zh-CN" altLang="en-US" sz="3200" b="1" dirty="0">
                        <a:solidFill>
                          <a:srgbClr val="800080"/>
                        </a:solidFill>
                        <a:ea typeface="华文彩云" panose="02010800040101010101" pitchFamily="2" charset="-122"/>
                      </a:endParaRPr>
                    </a:p>
                  </a:txBody>
                  <a:tcPr>
                    <a:lnL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en-US" b="1" dirty="0">
                        <a:ea typeface="华文细黑" pitchFamily="2" charset="-122"/>
                      </a:endParaRPr>
                    </a:p>
                  </a:txBody>
                  <a:tcPr>
                    <a:lnL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en-US" b="1" dirty="0">
                        <a:ea typeface="华文细黑" pitchFamily="2" charset="-122"/>
                      </a:endParaRPr>
                    </a:p>
                  </a:txBody>
                  <a:tcPr>
                    <a:lnL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en-US" b="1" dirty="0">
                        <a:ea typeface="华文细黑" pitchFamily="2" charset="-122"/>
                      </a:endParaRPr>
                    </a:p>
                  </a:txBody>
                  <a:tcPr>
                    <a:lnL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444625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4000" b="1" dirty="0">
                          <a:solidFill>
                            <a:srgbClr val="800080"/>
                          </a:solidFill>
                          <a:ea typeface="华文彩云" panose="02010800040101010101" pitchFamily="2" charset="-122"/>
                        </a:rPr>
                        <a:t>红莲</a:t>
                      </a:r>
                      <a:endParaRPr lang="zh-CN" altLang="en-US" sz="4000" b="1" dirty="0">
                        <a:solidFill>
                          <a:srgbClr val="800080"/>
                        </a:solidFill>
                        <a:ea typeface="华文彩云" panose="02010800040101010101" pitchFamily="2" charset="-122"/>
                      </a:endParaRPr>
                    </a:p>
                  </a:txBody>
                  <a:tcPr>
                    <a:lnL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en-US" b="1" dirty="0">
                        <a:ea typeface="华文细黑" pitchFamily="2" charset="-122"/>
                      </a:endParaRPr>
                    </a:p>
                  </a:txBody>
                  <a:tcPr>
                    <a:lnL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en-US" b="1" dirty="0">
                        <a:ea typeface="华文细黑" pitchFamily="2" charset="-122"/>
                      </a:endParaRPr>
                    </a:p>
                  </a:txBody>
                  <a:tcPr>
                    <a:lnL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en-US" b="1" dirty="0">
                        <a:ea typeface="华文细黑" pitchFamily="2" charset="-122"/>
                      </a:endParaRPr>
                    </a:p>
                  </a:txBody>
                  <a:tcPr>
                    <a:lnL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443038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4000" b="1" dirty="0">
                          <a:solidFill>
                            <a:srgbClr val="800080"/>
                          </a:solidFill>
                          <a:ea typeface="华文彩云" panose="02010800040101010101" pitchFamily="2" charset="-122"/>
                        </a:rPr>
                        <a:t>心境</a:t>
                      </a:r>
                      <a:endParaRPr lang="zh-CN" altLang="en-US" sz="4000" b="1" dirty="0">
                        <a:solidFill>
                          <a:srgbClr val="800080"/>
                        </a:solidFill>
                        <a:ea typeface="华文彩云" panose="02010800040101010101" pitchFamily="2" charset="-122"/>
                      </a:endParaRPr>
                    </a:p>
                  </a:txBody>
                  <a:tcPr>
                    <a:lnL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en-US" b="1" dirty="0">
                        <a:ea typeface="华文细黑" pitchFamily="2" charset="-122"/>
                      </a:endParaRPr>
                    </a:p>
                  </a:txBody>
                  <a:tcPr>
                    <a:lnL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en-US" b="1" dirty="0">
                        <a:ea typeface="华文细黑" pitchFamily="2" charset="-122"/>
                      </a:endParaRPr>
                    </a:p>
                  </a:txBody>
                  <a:tcPr>
                    <a:lnL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 marL="742950" lvl="1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24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 marL="1143000" lvl="2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0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 marL="1600200" lvl="3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–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 marL="2057400" lvl="4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»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en-US" b="1" dirty="0">
                        <a:ea typeface="华文细黑" pitchFamily="2" charset="-122"/>
                      </a:endParaRPr>
                    </a:p>
                  </a:txBody>
                  <a:tcPr>
                    <a:lnL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5715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28030" name="文本框 128029"/>
          <p:cNvSpPr txBox="1"/>
          <p:nvPr/>
        </p:nvSpPr>
        <p:spPr>
          <a:xfrm>
            <a:off x="1835150" y="1989138"/>
            <a:ext cx="2519363" cy="10668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/>
            <a:r>
              <a:rPr lang="zh-CN" altLang="en-US" sz="3200" b="1" dirty="0">
                <a:solidFill>
                  <a:srgbClr val="0000CC"/>
                </a:solidFill>
                <a:ea typeface="宋体" panose="02010600030101010101" pitchFamily="2" charset="-122"/>
              </a:rPr>
              <a:t>繁杂的雨声</a:t>
            </a:r>
            <a:endParaRPr lang="zh-CN" altLang="en-US" sz="3200" b="1" dirty="0">
              <a:solidFill>
                <a:srgbClr val="0000CC"/>
              </a:solidFill>
              <a:ea typeface="宋体" panose="02010600030101010101" pitchFamily="2" charset="-122"/>
            </a:endParaRPr>
          </a:p>
          <a:p>
            <a:pPr algn="ctr"/>
            <a:r>
              <a:rPr lang="zh-CN" altLang="en-US" sz="3200" b="1" dirty="0">
                <a:solidFill>
                  <a:srgbClr val="0000CC"/>
                </a:solidFill>
                <a:ea typeface="宋体" panose="02010600030101010101" pitchFamily="2" charset="-122"/>
              </a:rPr>
              <a:t>浓阴的天 </a:t>
            </a:r>
            <a:endParaRPr lang="zh-CN" altLang="en-US" sz="3200" b="1" dirty="0">
              <a:solidFill>
                <a:srgbClr val="0000CC"/>
              </a:solidFill>
              <a:ea typeface="宋体" panose="02010600030101010101" pitchFamily="2" charset="-122"/>
            </a:endParaRPr>
          </a:p>
        </p:txBody>
      </p:sp>
      <p:sp>
        <p:nvSpPr>
          <p:cNvPr id="128031" name="文本框 128030"/>
          <p:cNvSpPr txBox="1"/>
          <p:nvPr/>
        </p:nvSpPr>
        <p:spPr>
          <a:xfrm>
            <a:off x="1763713" y="3429000"/>
            <a:ext cx="2592387" cy="9445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/>
            <a:r>
              <a:rPr lang="zh-CN" altLang="en-US" sz="3200" b="1" dirty="0">
                <a:solidFill>
                  <a:srgbClr val="FF0000"/>
                </a:solidFill>
                <a:ea typeface="宋体" panose="02010600030101010101" pitchFamily="2" charset="-122"/>
              </a:rPr>
              <a:t>开满 亭亭</a:t>
            </a:r>
            <a:r>
              <a:rPr lang="zh-CN" altLang="en-US" sz="3200" dirty="0">
                <a:ea typeface="宋体" panose="02010600030101010101" pitchFamily="2" charset="-122"/>
              </a:rPr>
              <a:t> </a:t>
            </a:r>
            <a:endParaRPr lang="zh-CN" altLang="en-US" sz="3200" dirty="0">
              <a:ea typeface="宋体" panose="02010600030101010101" pitchFamily="2" charset="-122"/>
            </a:endParaRPr>
          </a:p>
          <a:p>
            <a:pPr algn="ctr"/>
            <a:r>
              <a:rPr lang="zh-CN" altLang="en-US" sz="2400" b="1" i="1" dirty="0">
                <a:ea typeface="宋体" panose="02010600030101010101" pitchFamily="2" charset="-122"/>
              </a:rPr>
              <a:t>白莲已谢</a:t>
            </a:r>
            <a:endParaRPr lang="zh-CN" altLang="en-US" sz="2400" b="1" i="1" dirty="0">
              <a:ea typeface="宋体" panose="02010600030101010101" pitchFamily="2" charset="-122"/>
            </a:endParaRPr>
          </a:p>
        </p:txBody>
      </p:sp>
      <p:sp>
        <p:nvSpPr>
          <p:cNvPr id="128032" name="文本框 128031"/>
          <p:cNvSpPr txBox="1"/>
          <p:nvPr/>
        </p:nvSpPr>
        <p:spPr>
          <a:xfrm>
            <a:off x="2195513" y="4941888"/>
            <a:ext cx="1316037" cy="7016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ctr"/>
            <a:r>
              <a:rPr lang="zh-CN" altLang="en-US" sz="4000" b="1" dirty="0">
                <a:solidFill>
                  <a:srgbClr val="006600"/>
                </a:solidFill>
                <a:ea typeface="隶书" pitchFamily="49" charset="-122"/>
              </a:rPr>
              <a:t>烦闷</a:t>
            </a:r>
            <a:r>
              <a:rPr lang="zh-CN" altLang="en-US" sz="3200" dirty="0">
                <a:solidFill>
                  <a:srgbClr val="006600"/>
                </a:solidFill>
                <a:ea typeface="宋体" panose="02010600030101010101" pitchFamily="2" charset="-122"/>
              </a:rPr>
              <a:t> </a:t>
            </a:r>
            <a:endParaRPr lang="zh-CN" altLang="en-US" sz="3200" dirty="0">
              <a:solidFill>
                <a:srgbClr val="006600"/>
              </a:solidFill>
              <a:ea typeface="宋体" panose="02010600030101010101" pitchFamily="2" charset="-122"/>
            </a:endParaRPr>
          </a:p>
        </p:txBody>
      </p:sp>
      <p:sp>
        <p:nvSpPr>
          <p:cNvPr id="128033" name="文本框 128032"/>
          <p:cNvSpPr txBox="1"/>
          <p:nvPr/>
        </p:nvSpPr>
        <p:spPr>
          <a:xfrm>
            <a:off x="4140200" y="1916113"/>
            <a:ext cx="2265363" cy="10668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/>
            <a:r>
              <a:rPr lang="zh-CN" altLang="en-US" sz="3200" b="1" dirty="0">
                <a:solidFill>
                  <a:srgbClr val="0000CC"/>
                </a:solidFill>
                <a:ea typeface="宋体" panose="02010600030101010101" pitchFamily="2" charset="-122"/>
              </a:rPr>
              <a:t>雷声作了  </a:t>
            </a:r>
            <a:endParaRPr lang="zh-CN" altLang="en-US" sz="3200" b="1" dirty="0">
              <a:solidFill>
                <a:srgbClr val="0000CC"/>
              </a:solidFill>
              <a:ea typeface="宋体" panose="02010600030101010101" pitchFamily="2" charset="-122"/>
            </a:endParaRPr>
          </a:p>
          <a:p>
            <a:pPr algn="ctr"/>
            <a:r>
              <a:rPr lang="zh-CN" altLang="en-US" sz="3200" b="1" dirty="0">
                <a:solidFill>
                  <a:srgbClr val="0000CC"/>
                </a:solidFill>
                <a:ea typeface="宋体" panose="02010600030101010101" pitchFamily="2" charset="-122"/>
              </a:rPr>
              <a:t>雨愈下愈大  </a:t>
            </a:r>
            <a:endParaRPr lang="zh-CN" altLang="en-US" sz="3200" b="1" dirty="0">
              <a:solidFill>
                <a:srgbClr val="0000CC"/>
              </a:solidFill>
              <a:ea typeface="宋体" panose="02010600030101010101" pitchFamily="2" charset="-122"/>
            </a:endParaRPr>
          </a:p>
        </p:txBody>
      </p:sp>
      <p:sp>
        <p:nvSpPr>
          <p:cNvPr id="128034" name="文本框 128033"/>
          <p:cNvSpPr txBox="1"/>
          <p:nvPr/>
        </p:nvSpPr>
        <p:spPr>
          <a:xfrm>
            <a:off x="4284663" y="3500438"/>
            <a:ext cx="2146300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ctr"/>
            <a:r>
              <a:rPr lang="zh-CN" altLang="en-US" sz="3600" b="1" dirty="0">
                <a:solidFill>
                  <a:srgbClr val="FF0000"/>
                </a:solidFill>
                <a:ea typeface="宋体" panose="02010600030101010101" pitchFamily="2" charset="-122"/>
              </a:rPr>
              <a:t>左右攲斜</a:t>
            </a:r>
            <a:r>
              <a:rPr lang="zh-CN" altLang="en-US" sz="3600" dirty="0">
                <a:solidFill>
                  <a:srgbClr val="FF0000"/>
                </a:solidFill>
                <a:ea typeface="宋体" panose="02010600030101010101" pitchFamily="2" charset="-122"/>
              </a:rPr>
              <a:t> </a:t>
            </a:r>
            <a:endParaRPr lang="zh-CN" altLang="en-US" sz="3600" dirty="0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  <p:sp>
        <p:nvSpPr>
          <p:cNvPr id="128035" name="文本框 128034"/>
          <p:cNvSpPr txBox="1"/>
          <p:nvPr/>
        </p:nvSpPr>
        <p:spPr>
          <a:xfrm>
            <a:off x="4170363" y="5030788"/>
            <a:ext cx="2476500" cy="7016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 algn="ctr"/>
            <a:r>
              <a:rPr lang="zh-CN" altLang="en-US" sz="4000" b="1" dirty="0">
                <a:solidFill>
                  <a:srgbClr val="006600"/>
                </a:solidFill>
                <a:ea typeface="隶书" pitchFamily="49" charset="-122"/>
              </a:rPr>
              <a:t>仍不适意</a:t>
            </a:r>
            <a:r>
              <a:rPr lang="zh-CN" altLang="en-US" sz="3600" b="1" dirty="0">
                <a:solidFill>
                  <a:srgbClr val="FF0000"/>
                </a:solidFill>
                <a:ea typeface="宋体" panose="02010600030101010101" pitchFamily="2" charset="-122"/>
              </a:rPr>
              <a:t>  </a:t>
            </a:r>
            <a:endParaRPr lang="zh-CN" altLang="en-US" sz="3600" b="1" dirty="0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  <p:sp>
        <p:nvSpPr>
          <p:cNvPr id="128036" name="文本框 128035"/>
          <p:cNvSpPr txBox="1"/>
          <p:nvPr/>
        </p:nvSpPr>
        <p:spPr>
          <a:xfrm>
            <a:off x="6804025" y="3500438"/>
            <a:ext cx="1871663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/>
            <a:r>
              <a:rPr lang="zh-CN" altLang="en-US" sz="3600" b="1" dirty="0">
                <a:solidFill>
                  <a:srgbClr val="FF0000"/>
                </a:solidFill>
                <a:ea typeface="宋体" panose="02010600030101010101" pitchFamily="2" charset="-122"/>
              </a:rPr>
              <a:t>不摇动</a:t>
            </a:r>
            <a:endParaRPr lang="zh-CN" altLang="en-US" sz="3600" b="1" dirty="0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  <p:sp>
        <p:nvSpPr>
          <p:cNvPr id="128037" name="文本框 128036"/>
          <p:cNvSpPr txBox="1"/>
          <p:nvPr/>
        </p:nvSpPr>
        <p:spPr>
          <a:xfrm>
            <a:off x="6262688" y="4724400"/>
            <a:ext cx="2881312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/>
            <a:r>
              <a:rPr lang="zh-CN" altLang="en-US" sz="3600" b="1" dirty="0">
                <a:solidFill>
                  <a:srgbClr val="006600"/>
                </a:solidFill>
                <a:ea typeface="隶书" pitchFamily="49" charset="-122"/>
              </a:rPr>
              <a:t>不宁散尽</a:t>
            </a:r>
            <a:endParaRPr lang="zh-CN" altLang="en-US" sz="3600" b="1" dirty="0">
              <a:solidFill>
                <a:srgbClr val="006600"/>
              </a:solidFill>
              <a:ea typeface="隶书" pitchFamily="49" charset="-122"/>
            </a:endParaRPr>
          </a:p>
        </p:txBody>
      </p:sp>
      <p:sp>
        <p:nvSpPr>
          <p:cNvPr id="128038" name="文本框 128037">
            <a:hlinkClick r:id="" action="ppaction://noaction"/>
          </p:cNvPr>
          <p:cNvSpPr txBox="1"/>
          <p:nvPr/>
        </p:nvSpPr>
        <p:spPr>
          <a:xfrm>
            <a:off x="6300788" y="5300663"/>
            <a:ext cx="2843212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/>
            <a:r>
              <a:rPr lang="zh-CN" altLang="en-US" sz="3600" b="1" dirty="0">
                <a:solidFill>
                  <a:srgbClr val="006600"/>
                </a:solidFill>
                <a:ea typeface="隶书" pitchFamily="49" charset="-122"/>
              </a:rPr>
              <a:t>深深感动</a:t>
            </a:r>
            <a:r>
              <a:rPr lang="zh-CN" altLang="en-US" sz="3200" dirty="0">
                <a:solidFill>
                  <a:srgbClr val="FF0000"/>
                </a:solidFill>
                <a:ea typeface="宋体" panose="02010600030101010101" pitchFamily="2" charset="-122"/>
              </a:rPr>
              <a:t> </a:t>
            </a:r>
            <a:endParaRPr lang="zh-CN" altLang="en-US" sz="3200" dirty="0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  <p:sp>
        <p:nvSpPr>
          <p:cNvPr id="128039" name="文本框 128038"/>
          <p:cNvSpPr txBox="1"/>
          <p:nvPr/>
        </p:nvSpPr>
        <p:spPr>
          <a:xfrm>
            <a:off x="6516688" y="1844675"/>
            <a:ext cx="2484437" cy="9461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800" b="1" dirty="0">
                <a:solidFill>
                  <a:srgbClr val="0000CC"/>
                </a:solidFill>
                <a:ea typeface="宋体" panose="02010600030101010101" pitchFamily="2" charset="-122"/>
              </a:rPr>
              <a:t>荷叶慢慢倾侧</a:t>
            </a:r>
            <a:endParaRPr lang="zh-CN" altLang="en-US" sz="2800" b="1" dirty="0">
              <a:solidFill>
                <a:srgbClr val="0000CC"/>
              </a:solidFill>
              <a:ea typeface="宋体" panose="02010600030101010101" pitchFamily="2" charset="-122"/>
            </a:endParaRPr>
          </a:p>
          <a:p>
            <a:r>
              <a:rPr lang="zh-CN" altLang="en-US" sz="2800" b="1" dirty="0">
                <a:solidFill>
                  <a:srgbClr val="0000CC"/>
                </a:solidFill>
                <a:ea typeface="宋体" panose="02010600030101010101" pitchFamily="2" charset="-122"/>
              </a:rPr>
              <a:t>雨势并不减退</a:t>
            </a:r>
            <a:endParaRPr lang="zh-CN" altLang="en-US" sz="2800" b="1" dirty="0">
              <a:solidFill>
                <a:srgbClr val="0000CC"/>
              </a:solidFill>
              <a:ea typeface="宋体" panose="02010600030101010101" pitchFamily="2" charset="-122"/>
            </a:endParaRPr>
          </a:p>
        </p:txBody>
      </p:sp>
      <p:sp>
        <p:nvSpPr>
          <p:cNvPr id="128040" name="文本框 128039">
            <a:hlinkClick r:id="" action="ppaction://noaction"/>
          </p:cNvPr>
          <p:cNvSpPr txBox="1"/>
          <p:nvPr/>
        </p:nvSpPr>
        <p:spPr>
          <a:xfrm>
            <a:off x="1981200" y="914400"/>
            <a:ext cx="226695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600" b="1" dirty="0">
                <a:solidFill>
                  <a:srgbClr val="FF0000"/>
                </a:solidFill>
                <a:ea typeface="隶书" pitchFamily="49" charset="-122"/>
              </a:rPr>
              <a:t>一看红莲</a:t>
            </a:r>
            <a:endParaRPr lang="zh-CN" altLang="en-US" sz="3600" b="1" dirty="0">
              <a:solidFill>
                <a:srgbClr val="FF0000"/>
              </a:solidFill>
              <a:ea typeface="隶书" pitchFamily="49" charset="-122"/>
            </a:endParaRPr>
          </a:p>
        </p:txBody>
      </p:sp>
      <p:sp>
        <p:nvSpPr>
          <p:cNvPr id="128041" name="文本框 128040">
            <a:hlinkClick r:id="" action="ppaction://noaction"/>
          </p:cNvPr>
          <p:cNvSpPr txBox="1"/>
          <p:nvPr/>
        </p:nvSpPr>
        <p:spPr>
          <a:xfrm>
            <a:off x="4267200" y="914400"/>
            <a:ext cx="226695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600" b="1" dirty="0">
                <a:solidFill>
                  <a:srgbClr val="FF0000"/>
                </a:solidFill>
                <a:ea typeface="隶书" pitchFamily="49" charset="-122"/>
              </a:rPr>
              <a:t>二看红莲</a:t>
            </a:r>
            <a:endParaRPr lang="zh-CN" altLang="en-US" sz="3600" b="1" dirty="0">
              <a:solidFill>
                <a:srgbClr val="FF0000"/>
              </a:solidFill>
              <a:ea typeface="隶书" pitchFamily="49" charset="-122"/>
            </a:endParaRPr>
          </a:p>
        </p:txBody>
      </p:sp>
      <p:sp>
        <p:nvSpPr>
          <p:cNvPr id="128042" name="文本框 128041">
            <a:hlinkClick r:id="" action="ppaction://noaction"/>
          </p:cNvPr>
          <p:cNvSpPr txBox="1"/>
          <p:nvPr/>
        </p:nvSpPr>
        <p:spPr>
          <a:xfrm>
            <a:off x="6629400" y="914400"/>
            <a:ext cx="226695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600" b="1" dirty="0">
                <a:solidFill>
                  <a:srgbClr val="FF0000"/>
                </a:solidFill>
                <a:ea typeface="隶书" pitchFamily="49" charset="-122"/>
              </a:rPr>
              <a:t>三看红莲</a:t>
            </a:r>
            <a:endParaRPr lang="zh-CN" altLang="en-US" sz="3600" b="1" dirty="0">
              <a:solidFill>
                <a:srgbClr val="FF0000"/>
              </a:solidFill>
              <a:ea typeface="隶书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8032" grpId="0"/>
      <p:bldP spid="128035" grpId="0"/>
      <p:bldP spid="128037" grpId="0"/>
      <p:bldP spid="128038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87394" name="图片 187393" descr="2007042022532963847"/>
          <p:cNvPicPr>
            <a:picLocks noChangeAspect="1"/>
          </p:cNvPicPr>
          <p:nvPr/>
        </p:nvPicPr>
        <p:blipFill>
          <a:blip r:embed="rId1">
            <a:lum contrast="24000"/>
          </a:blip>
          <a:stretch>
            <a:fillRect/>
          </a:stretch>
        </p:blipFill>
        <p:spPr>
          <a:xfrm>
            <a:off x="-228600" y="-76200"/>
            <a:ext cx="9753600" cy="73152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87395" name="文本框 187394"/>
          <p:cNvSpPr txBox="1"/>
          <p:nvPr/>
        </p:nvSpPr>
        <p:spPr>
          <a:xfrm>
            <a:off x="304800" y="2438400"/>
            <a:ext cx="8839200" cy="1987550"/>
          </a:xfrm>
          <a:prstGeom prst="rect">
            <a:avLst/>
          </a:prstGeom>
          <a:gradFill rotWithShape="1">
            <a:gsLst>
              <a:gs pos="0">
                <a:schemeClr val="bg1">
                  <a:alpha val="62000"/>
                </a:schemeClr>
              </a:gs>
              <a:gs pos="100000">
                <a:schemeClr val="bg1">
                  <a:alpha val="60001"/>
                </a:schemeClr>
              </a:gs>
            </a:gsLst>
            <a:lin ang="5400000" scaled="1"/>
            <a:tileRect/>
          </a:gradFill>
          <a:ln w="9525">
            <a:noFill/>
          </a:ln>
        </p:spPr>
        <p:txBody>
          <a:bodyPr>
            <a:spAutoFit/>
          </a:bodyPr>
          <a:p>
            <a:pPr>
              <a:lnSpc>
                <a:spcPct val="115000"/>
              </a:lnSpc>
            </a:pPr>
            <a:r>
              <a:rPr lang="zh-CN" altLang="en-US" sz="3600" b="1" dirty="0">
                <a:latin typeface="黑体" panose="02010609060101010101" pitchFamily="2" charset="-122"/>
                <a:ea typeface="黑体" panose="02010609060101010101" pitchFamily="2" charset="-122"/>
              </a:rPr>
              <a:t>那一朵白莲已经谢了，</a:t>
            </a:r>
            <a:r>
              <a:rPr lang="zh-CN" altLang="en-US" sz="36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白瓣小船般散漂在水里。梗上只留个小小的莲蓬，和几根淡黄色的花须。</a:t>
            </a:r>
            <a:endParaRPr lang="zh-CN" altLang="en-US" sz="3600" b="1" dirty="0">
              <a:solidFill>
                <a:srgbClr val="0000FF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87398" name="矩形 187397"/>
          <p:cNvSpPr/>
          <p:nvPr/>
        </p:nvSpPr>
        <p:spPr>
          <a:xfrm>
            <a:off x="152400" y="457200"/>
            <a:ext cx="3962400" cy="7620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•"/>
              <a:defRPr sz="3200" u="none" kern="1200" baseline="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–"/>
              <a:defRPr sz="2800" b="0" i="0" u="none" kern="1200" baseline="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•"/>
              <a:defRPr sz="2400" b="0" i="0" u="none" kern="1200" baseline="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–"/>
              <a:defRPr sz="2000" b="0" i="0" u="none" kern="1200" baseline="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chemeClr val="tx1"/>
                </a:solidFill>
                <a:latin typeface="Arial" panose="020B0604020202020204" pitchFamily="34" charset="0"/>
              </a:defRPr>
            </a:lvl5pPr>
          </a:lstStyle>
          <a:p>
            <a:pPr lvl="0">
              <a:buNone/>
            </a:pPr>
            <a:r>
              <a:rPr lang="zh-CN" altLang="en-US" sz="3600" b="1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（</a:t>
            </a:r>
            <a:r>
              <a:rPr lang="en-US" altLang="zh-CN" sz="3600" b="1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2</a:t>
            </a:r>
            <a:r>
              <a:rPr lang="zh-CN" altLang="en-US" sz="3600" b="1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） 学习</a:t>
            </a:r>
            <a:r>
              <a:rPr lang="en-US" altLang="zh-CN" sz="3600" b="1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4</a:t>
            </a:r>
            <a:r>
              <a:rPr lang="en-US" altLang="zh-CN" sz="3600" b="1">
                <a:solidFill>
                  <a:srgbClr val="FF0000"/>
                </a:solidFill>
                <a:latin typeface="Arial" panose="020B0604020202020204" pitchFamily="34" charset="0"/>
                <a:ea typeface="隶书" pitchFamily="49" charset="-122"/>
              </a:rPr>
              <a:t>—</a:t>
            </a:r>
            <a:r>
              <a:rPr lang="en-US" altLang="zh-CN" sz="3600" b="1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6</a:t>
            </a:r>
            <a:r>
              <a:rPr lang="zh-CN" altLang="en-US" sz="3600" b="1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段</a:t>
            </a:r>
            <a:endParaRPr lang="en-US" altLang="zh-CN" sz="36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873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873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873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4" dur="1000"/>
                                        <p:tgtEl>
                                          <p:spTgt spid="1873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7395" grpId="0" bldLvl="0" animBg="1"/>
      <p:bldP spid="187398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18786" name="图片 118785" descr="2007042022532963847"/>
          <p:cNvPicPr>
            <a:picLocks noChangeAspect="1"/>
          </p:cNvPicPr>
          <p:nvPr/>
        </p:nvPicPr>
        <p:blipFill>
          <a:blip r:embed="rId1">
            <a:lum contrast="24000"/>
          </a:blip>
          <a:stretch>
            <a:fillRect/>
          </a:stretch>
        </p:blipFill>
        <p:spPr>
          <a:xfrm>
            <a:off x="-228600" y="-76200"/>
            <a:ext cx="9753600" cy="73152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8787" name="文本框 118786"/>
          <p:cNvSpPr txBox="1"/>
          <p:nvPr/>
        </p:nvSpPr>
        <p:spPr>
          <a:xfrm>
            <a:off x="304800" y="1768475"/>
            <a:ext cx="8839200" cy="2619375"/>
          </a:xfrm>
          <a:prstGeom prst="rect">
            <a:avLst/>
          </a:prstGeom>
          <a:gradFill rotWithShape="1">
            <a:gsLst>
              <a:gs pos="0">
                <a:schemeClr val="bg1">
                  <a:alpha val="62000"/>
                </a:schemeClr>
              </a:gs>
              <a:gs pos="100000">
                <a:schemeClr val="bg1">
                  <a:alpha val="60001"/>
                </a:schemeClr>
              </a:gs>
            </a:gsLst>
            <a:lin ang="5400000" scaled="1"/>
            <a:tileRect/>
          </a:gradFill>
          <a:ln w="9525">
            <a:noFill/>
          </a:ln>
        </p:spPr>
        <p:txBody>
          <a:bodyPr>
            <a:spAutoFit/>
          </a:bodyPr>
          <a:p>
            <a:pPr>
              <a:lnSpc>
                <a:spcPct val="115000"/>
              </a:lnSpc>
            </a:pPr>
            <a:r>
              <a:rPr lang="zh-CN" altLang="en-US" sz="3600" b="1" dirty="0">
                <a:latin typeface="黑体" panose="02010609060101010101" pitchFamily="2" charset="-122"/>
                <a:ea typeface="黑体" panose="02010609060101010101" pitchFamily="2" charset="-122"/>
              </a:rPr>
              <a:t>那一朵白莲已经谢了，</a:t>
            </a:r>
            <a:r>
              <a:rPr lang="zh-CN" altLang="en-US" sz="36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白瓣</a:t>
            </a:r>
            <a:r>
              <a:rPr lang="zh-CN" altLang="en-US" sz="36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小船般</a:t>
            </a:r>
            <a:r>
              <a:rPr lang="zh-CN" altLang="en-US" sz="36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散漂在水里。梗上只留个</a:t>
            </a:r>
            <a:r>
              <a:rPr lang="zh-CN" altLang="en-US" sz="36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小小的</a:t>
            </a:r>
            <a:r>
              <a:rPr lang="zh-CN" altLang="en-US" sz="36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莲蓬，和</a:t>
            </a:r>
            <a:r>
              <a:rPr lang="zh-CN" altLang="en-US" sz="36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几根淡黄色</a:t>
            </a:r>
            <a:r>
              <a:rPr lang="zh-CN" altLang="en-US" sz="3600" b="1" dirty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的花须。</a:t>
            </a:r>
            <a:endParaRPr lang="zh-CN" altLang="en-US" sz="3600" b="1" dirty="0">
              <a:solidFill>
                <a:srgbClr val="0000FF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>
              <a:lnSpc>
                <a:spcPct val="115000"/>
              </a:lnSpc>
            </a:pPr>
            <a:endParaRPr lang="zh-CN" altLang="en-US" sz="3600" b="1" dirty="0">
              <a:solidFill>
                <a:srgbClr val="0000FF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18788" name="文本框 118787"/>
          <p:cNvSpPr txBox="1"/>
          <p:nvPr/>
        </p:nvSpPr>
        <p:spPr>
          <a:xfrm>
            <a:off x="304800" y="3597275"/>
            <a:ext cx="8839200" cy="7239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15000"/>
              </a:lnSpc>
            </a:pPr>
            <a:r>
              <a:rPr lang="zh-CN" altLang="en-US" sz="3600" b="1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  描写细腻</a:t>
            </a:r>
            <a:r>
              <a:rPr lang="en-US" altLang="zh-CN" sz="3600" b="1">
                <a:solidFill>
                  <a:srgbClr val="FF0000"/>
                </a:solidFill>
                <a:latin typeface="Arial" panose="020B0604020202020204" pitchFamily="34" charset="0"/>
                <a:ea typeface="隶书" pitchFamily="49" charset="-122"/>
              </a:rPr>
              <a:t>——</a:t>
            </a:r>
            <a:r>
              <a:rPr lang="zh-CN" altLang="en-US" sz="3600" b="1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形态、颜色、比喻修辞</a:t>
            </a:r>
            <a:endParaRPr lang="en-US" altLang="zh-CN" sz="3600" b="1">
              <a:solidFill>
                <a:srgbClr val="FF0000"/>
              </a:solidFill>
              <a:latin typeface="隶书" pitchFamily="49" charset="-122"/>
              <a:ea typeface="隶书" pitchFamily="49" charset="-122"/>
            </a:endParaRPr>
          </a:p>
        </p:txBody>
      </p:sp>
      <p:sp>
        <p:nvSpPr>
          <p:cNvPr id="118791" name="矩形 118790"/>
          <p:cNvSpPr/>
          <p:nvPr/>
        </p:nvSpPr>
        <p:spPr>
          <a:xfrm>
            <a:off x="152400" y="228600"/>
            <a:ext cx="3962400" cy="7620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34290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•"/>
              <a:defRPr sz="3200" u="none" kern="1200" baseline="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lvl="1" indent="-28575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–"/>
              <a:defRPr sz="2800" b="0" i="0" u="none" kern="1200" baseline="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lvl="2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•"/>
              <a:defRPr sz="2400" b="0" i="0" u="none" kern="1200" baseline="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lvl="3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–"/>
              <a:defRPr sz="2000" b="0" i="0" u="none" kern="1200" baseline="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lvl="4" indent="-2286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har char="»"/>
              <a:defRPr sz="2000" b="0" i="0" u="none" kern="1200" baseline="0">
                <a:solidFill>
                  <a:schemeClr val="tx1"/>
                </a:solidFill>
                <a:latin typeface="Arial" panose="020B0604020202020204" pitchFamily="34" charset="0"/>
              </a:defRPr>
            </a:lvl5pPr>
          </a:lstStyle>
          <a:p>
            <a:pPr lvl="0">
              <a:buNone/>
            </a:pPr>
            <a:r>
              <a:rPr lang="zh-CN" altLang="en-US" sz="3600" b="1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（</a:t>
            </a:r>
            <a:r>
              <a:rPr lang="en-US" altLang="zh-CN" sz="3600" b="1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2</a:t>
            </a:r>
            <a:r>
              <a:rPr lang="zh-CN" altLang="en-US" sz="3600" b="1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） 学习</a:t>
            </a:r>
            <a:r>
              <a:rPr lang="en-US" altLang="zh-CN" sz="3600" b="1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4</a:t>
            </a:r>
            <a:r>
              <a:rPr lang="en-US" altLang="zh-CN" sz="3600" b="1">
                <a:solidFill>
                  <a:srgbClr val="FF0000"/>
                </a:solidFill>
                <a:latin typeface="Arial" panose="020B0604020202020204" pitchFamily="34" charset="0"/>
                <a:ea typeface="隶书" pitchFamily="49" charset="-122"/>
              </a:rPr>
              <a:t>—</a:t>
            </a:r>
            <a:r>
              <a:rPr lang="en-US" altLang="zh-CN" sz="3600" b="1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6</a:t>
            </a:r>
            <a:r>
              <a:rPr lang="zh-CN" altLang="en-US" sz="3600" b="1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段</a:t>
            </a:r>
            <a:endParaRPr lang="en-US" altLang="zh-CN" sz="36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  <p:sp>
        <p:nvSpPr>
          <p:cNvPr id="118792" name="文本框 118791"/>
          <p:cNvSpPr txBox="1"/>
          <p:nvPr/>
        </p:nvSpPr>
        <p:spPr>
          <a:xfrm>
            <a:off x="304800" y="4359275"/>
            <a:ext cx="8839200" cy="2397125"/>
          </a:xfrm>
          <a:prstGeom prst="rect">
            <a:avLst/>
          </a:prstGeom>
          <a:gradFill rotWithShape="1">
            <a:gsLst>
              <a:gs pos="0">
                <a:schemeClr val="bg1">
                  <a:alpha val="62000"/>
                </a:schemeClr>
              </a:gs>
              <a:gs pos="100000">
                <a:schemeClr val="bg1">
                  <a:alpha val="59000"/>
                </a:schemeClr>
              </a:gs>
            </a:gsLst>
            <a:lin ang="5400000" scaled="1"/>
            <a:tileRect/>
          </a:gradFill>
          <a:ln w="9525">
            <a:noFill/>
          </a:ln>
        </p:spPr>
        <p:txBody>
          <a:bodyPr>
            <a:spAutoFit/>
          </a:bodyPr>
          <a:p>
            <a:pPr>
              <a:lnSpc>
                <a:spcPct val="105000"/>
              </a:lnSpc>
            </a:pPr>
            <a:r>
              <a:rPr lang="zh-CN" altLang="zh-CN" sz="3600" b="1" dirty="0">
                <a:solidFill>
                  <a:srgbClr val="0000FF"/>
                </a:solidFill>
                <a:latin typeface="隶书" pitchFamily="49" charset="-122"/>
                <a:ea typeface="隶书" pitchFamily="49" charset="-122"/>
              </a:rPr>
              <a:t>全文主要描绘红莲，为什么还要对白莲的凋谢进行细腻的描绘？</a:t>
            </a:r>
            <a:endParaRPr lang="zh-CN" altLang="en-US" sz="3600" b="1" dirty="0">
              <a:solidFill>
                <a:srgbClr val="0000FF"/>
              </a:solidFill>
              <a:latin typeface="隶书" pitchFamily="49" charset="-122"/>
              <a:ea typeface="隶书" pitchFamily="49" charset="-122"/>
            </a:endParaRPr>
          </a:p>
          <a:p>
            <a:pPr>
              <a:lnSpc>
                <a:spcPct val="105000"/>
              </a:lnSpc>
            </a:pPr>
            <a:endParaRPr lang="en-US" altLang="zh-CN" sz="3600" b="1">
              <a:solidFill>
                <a:srgbClr val="0000FF"/>
              </a:solidFill>
              <a:latin typeface="隶书" pitchFamily="49" charset="-122"/>
              <a:ea typeface="隶书" pitchFamily="49" charset="-122"/>
            </a:endParaRPr>
          </a:p>
          <a:p>
            <a:pPr>
              <a:lnSpc>
                <a:spcPct val="105000"/>
              </a:lnSpc>
            </a:pPr>
            <a:endParaRPr lang="en-US" altLang="zh-CN" sz="3600" b="1">
              <a:solidFill>
                <a:srgbClr val="0000FF"/>
              </a:solidFill>
              <a:latin typeface="隶书" pitchFamily="49" charset="-122"/>
              <a:ea typeface="隶书" pitchFamily="49" charset="-122"/>
            </a:endParaRPr>
          </a:p>
        </p:txBody>
      </p:sp>
      <p:sp>
        <p:nvSpPr>
          <p:cNvPr id="118793" name="文本框 118792"/>
          <p:cNvSpPr txBox="1"/>
          <p:nvPr/>
        </p:nvSpPr>
        <p:spPr>
          <a:xfrm>
            <a:off x="304800" y="5502275"/>
            <a:ext cx="8839200" cy="12446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05000"/>
              </a:lnSpc>
            </a:pPr>
            <a:r>
              <a:rPr lang="zh-CN" altLang="zh-CN" sz="3600" b="1" dirty="0">
                <a:solidFill>
                  <a:srgbClr val="660033"/>
                </a:solidFill>
                <a:latin typeface="隶书" pitchFamily="49" charset="-122"/>
                <a:ea typeface="隶书" pitchFamily="49" charset="-122"/>
              </a:rPr>
              <a:t>白莲的凋零败落</a:t>
            </a:r>
            <a:r>
              <a:rPr lang="zh-CN" altLang="zh-CN" sz="3600" b="1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衬托</a:t>
            </a:r>
            <a:r>
              <a:rPr lang="zh-CN" altLang="zh-CN" sz="3600" b="1" dirty="0">
                <a:solidFill>
                  <a:srgbClr val="660033"/>
                </a:solidFill>
                <a:latin typeface="隶书" pitchFamily="49" charset="-122"/>
                <a:ea typeface="隶书" pitchFamily="49" charset="-122"/>
              </a:rPr>
              <a:t>红莲在风雨中被大荷叶呵护的幸福。</a:t>
            </a:r>
            <a:endParaRPr lang="en-US" altLang="zh-CN" sz="3600" b="1">
              <a:solidFill>
                <a:srgbClr val="660033"/>
              </a:solidFill>
              <a:latin typeface="隶书" pitchFamily="49" charset="-122"/>
              <a:ea typeface="隶书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7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878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87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87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7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879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87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87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7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1879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187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87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8788" grpId="0"/>
      <p:bldP spid="118792" grpId="0" bldLvl="0" animBg="1"/>
      <p:bldP spid="118793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88418" name="图片 188417" descr="eye9220606618116616"/>
          <p:cNvPicPr>
            <a:picLocks noChangeAspect="1"/>
          </p:cNvPicPr>
          <p:nvPr/>
        </p:nvPicPr>
        <p:blipFill>
          <a:blip r:embed="rId1">
            <a:lum contrast="6000"/>
          </a:blip>
          <a:stretch>
            <a:fillRect/>
          </a:stretch>
        </p:blipFill>
        <p:spPr>
          <a:xfrm>
            <a:off x="0" y="0"/>
            <a:ext cx="92964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88419" name="文本框 188418"/>
          <p:cNvSpPr txBox="1"/>
          <p:nvPr/>
        </p:nvSpPr>
        <p:spPr>
          <a:xfrm>
            <a:off x="304800" y="762000"/>
            <a:ext cx="8839200" cy="16351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15000"/>
              </a:lnSpc>
            </a:pPr>
            <a:r>
              <a:rPr lang="en-US" altLang="zh-CN" sz="3000" b="1">
                <a:solidFill>
                  <a:srgbClr val="FFFF00"/>
                </a:solidFill>
                <a:ea typeface="宋体" panose="02010600030101010101" pitchFamily="2" charset="-122"/>
              </a:rPr>
              <a:t>       </a:t>
            </a:r>
            <a:r>
              <a:rPr lang="zh-CN" altLang="en-US" sz="3200" b="1" dirty="0">
                <a:solidFill>
                  <a:schemeClr val="bg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母亲啊！</a:t>
            </a:r>
            <a:r>
              <a:rPr lang="zh-CN" altLang="en-US" sz="32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你</a:t>
            </a:r>
            <a:r>
              <a:rPr lang="zh-CN" altLang="en-US" sz="3200" b="1" dirty="0">
                <a:solidFill>
                  <a:schemeClr val="bg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是荷叶，我是红莲，心中的雨点来了，除了你，</a:t>
            </a:r>
            <a:r>
              <a:rPr lang="zh-CN" altLang="en-US" sz="32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谁是</a:t>
            </a:r>
            <a:r>
              <a:rPr lang="zh-CN" altLang="en-US" sz="3200" b="1" dirty="0">
                <a:solidFill>
                  <a:schemeClr val="bg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我在无遮拦天空下的荫蔽</a:t>
            </a:r>
            <a:r>
              <a:rPr lang="zh-CN" altLang="en-US" sz="32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？</a:t>
            </a:r>
            <a:r>
              <a:rPr lang="zh-CN" altLang="en-US" sz="5600" b="1" dirty="0">
                <a:solidFill>
                  <a:schemeClr val="bg1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</a:t>
            </a:r>
            <a:endParaRPr lang="zh-CN" altLang="en-US" sz="5600" b="1" dirty="0">
              <a:solidFill>
                <a:schemeClr val="bg1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88420" name="直接连接符 188419"/>
          <p:cNvSpPr/>
          <p:nvPr/>
        </p:nvSpPr>
        <p:spPr>
          <a:xfrm flipV="1">
            <a:off x="6934200" y="1447800"/>
            <a:ext cx="1905000" cy="0"/>
          </a:xfrm>
          <a:prstGeom prst="line">
            <a:avLst/>
          </a:prstGeom>
          <a:ln w="508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88421" name="文本框 188420"/>
          <p:cNvSpPr txBox="1"/>
          <p:nvPr/>
        </p:nvSpPr>
        <p:spPr>
          <a:xfrm>
            <a:off x="228600" y="2514600"/>
            <a:ext cx="8915400" cy="1066800"/>
          </a:xfrm>
          <a:prstGeom prst="rect">
            <a:avLst/>
          </a:prstGeom>
          <a:gradFill rotWithShape="1">
            <a:gsLst>
              <a:gs pos="0">
                <a:schemeClr val="bg1">
                  <a:alpha val="38000"/>
                </a:schemeClr>
              </a:gs>
              <a:gs pos="100000">
                <a:schemeClr val="bg1">
                  <a:alpha val="59000"/>
                </a:schemeClr>
              </a:gs>
            </a:gsLst>
            <a:lin ang="5400000" scaled="1"/>
            <a:tileRect/>
          </a:gradFill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0000CC"/>
                </a:solidFill>
                <a:ea typeface="隶书" pitchFamily="49" charset="-122"/>
              </a:rPr>
              <a:t>此处也描绘</a:t>
            </a:r>
            <a:r>
              <a:rPr lang="zh-CN" altLang="en-US" sz="3200" b="1" dirty="0">
                <a:solidFill>
                  <a:srgbClr val="FF0000"/>
                </a:solidFill>
                <a:ea typeface="隶书" pitchFamily="49" charset="-122"/>
              </a:rPr>
              <a:t>雨点</a:t>
            </a:r>
            <a:r>
              <a:rPr lang="zh-CN" altLang="en-US" sz="3200" b="1" dirty="0">
                <a:solidFill>
                  <a:srgbClr val="0000CC"/>
                </a:solidFill>
                <a:ea typeface="隶书" pitchFamily="49" charset="-122"/>
              </a:rPr>
              <a:t>，和前文有何不同？“心中的雨点来了”指的是什么？</a:t>
            </a:r>
            <a:endParaRPr lang="zh-CN" altLang="en-US" sz="3200" b="1">
              <a:solidFill>
                <a:srgbClr val="0000CC"/>
              </a:solidFill>
              <a:ea typeface="隶书" pitchFamily="49" charset="-122"/>
            </a:endParaRPr>
          </a:p>
        </p:txBody>
      </p:sp>
      <p:sp>
        <p:nvSpPr>
          <p:cNvPr id="188422" name="矩形 188421"/>
          <p:cNvSpPr/>
          <p:nvPr/>
        </p:nvSpPr>
        <p:spPr>
          <a:xfrm>
            <a:off x="0" y="0"/>
            <a:ext cx="3962400" cy="7620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0" lvl="0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None/>
              <a:defRPr sz="3200" u="none" kern="1200" baseline="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457200" lvl="1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None/>
              <a:defRPr sz="2800" b="0" i="0" u="none" kern="1200" baseline="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914400" lvl="2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None/>
              <a:defRPr sz="2400" b="0" i="0" u="none" kern="1200" baseline="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371600" lvl="3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None/>
              <a:defRPr sz="2000" b="0" i="0" u="none" kern="1200" baseline="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1828800" lvl="4" indent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None/>
              <a:defRPr sz="2000" b="0" i="0" u="none" kern="1200" baseline="0">
                <a:solidFill>
                  <a:schemeClr val="tx1"/>
                </a:solidFill>
                <a:latin typeface="Arial" panose="020B0604020202020204" pitchFamily="34" charset="0"/>
              </a:defRPr>
            </a:lvl5pPr>
          </a:lstStyle>
          <a:p>
            <a:pPr lvl="0"/>
            <a:r>
              <a:rPr lang="zh-CN" altLang="en-US" sz="3600" b="1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（</a:t>
            </a:r>
            <a:r>
              <a:rPr lang="en-US" altLang="zh-CN" sz="3600" b="1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3</a:t>
            </a:r>
            <a:r>
              <a:rPr lang="zh-CN" altLang="en-US" sz="3600" b="1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） 学习</a:t>
            </a:r>
            <a:r>
              <a:rPr lang="en-US" altLang="zh-CN" sz="3600" b="1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7</a:t>
            </a:r>
            <a:r>
              <a:rPr lang="en-US" altLang="zh-CN" sz="3600" b="1">
                <a:solidFill>
                  <a:srgbClr val="FF0000"/>
                </a:solidFill>
                <a:latin typeface="Arial" panose="020B0604020202020204" pitchFamily="34" charset="0"/>
                <a:ea typeface="隶书" pitchFamily="49" charset="-122"/>
              </a:rPr>
              <a:t>—</a:t>
            </a:r>
            <a:r>
              <a:rPr lang="en-US" altLang="zh-CN" sz="3600" b="1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9</a:t>
            </a:r>
            <a:r>
              <a:rPr lang="zh-CN" altLang="en-US" sz="3600" b="1" dirty="0">
                <a:solidFill>
                  <a:srgbClr val="FF0000"/>
                </a:solidFill>
                <a:latin typeface="隶书" pitchFamily="49" charset="-122"/>
                <a:ea typeface="隶书" pitchFamily="49" charset="-122"/>
              </a:rPr>
              <a:t>段</a:t>
            </a:r>
            <a:endParaRPr lang="en-US" altLang="zh-CN" sz="3600" b="1">
              <a:solidFill>
                <a:srgbClr val="FF0000"/>
              </a:solidFill>
              <a:ea typeface="宋体" panose="02010600030101010101" pitchFamily="2" charset="-122"/>
            </a:endParaRPr>
          </a:p>
        </p:txBody>
      </p:sp>
      <p:sp>
        <p:nvSpPr>
          <p:cNvPr id="188423" name="文本框 188422"/>
          <p:cNvSpPr txBox="1"/>
          <p:nvPr/>
        </p:nvSpPr>
        <p:spPr>
          <a:xfrm>
            <a:off x="4267200" y="2971800"/>
            <a:ext cx="75438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FF0000"/>
                </a:solidFill>
                <a:ea typeface="隶书" pitchFamily="49" charset="-122"/>
              </a:rPr>
              <a:t>人生路上的风雨坎坷</a:t>
            </a:r>
            <a:endParaRPr lang="zh-CN" altLang="en-US" sz="3600" b="1">
              <a:solidFill>
                <a:srgbClr val="0000CC"/>
              </a:solidFill>
              <a:ea typeface="隶书" pitchFamily="49" charset="-122"/>
            </a:endParaRPr>
          </a:p>
        </p:txBody>
      </p:sp>
      <p:sp>
        <p:nvSpPr>
          <p:cNvPr id="188424" name="文本框 188423"/>
          <p:cNvSpPr txBox="1"/>
          <p:nvPr/>
        </p:nvSpPr>
        <p:spPr>
          <a:xfrm>
            <a:off x="228600" y="3581400"/>
            <a:ext cx="8915400" cy="579438"/>
          </a:xfrm>
          <a:prstGeom prst="rect">
            <a:avLst/>
          </a:prstGeom>
          <a:gradFill rotWithShape="1">
            <a:gsLst>
              <a:gs pos="0">
                <a:schemeClr val="bg1">
                  <a:alpha val="38000"/>
                </a:schemeClr>
              </a:gs>
              <a:gs pos="100000">
                <a:schemeClr val="bg1">
                  <a:alpha val="59000"/>
                </a:schemeClr>
              </a:gs>
            </a:gsLst>
            <a:lin ang="5400000" scaled="1"/>
            <a:tileRect/>
          </a:gradFill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0000CC"/>
                </a:solidFill>
                <a:ea typeface="隶书" pitchFamily="49" charset="-122"/>
              </a:rPr>
              <a:t>荷叶</a:t>
            </a:r>
            <a:r>
              <a:rPr lang="en-US" altLang="zh-CN" sz="3200" b="1">
                <a:solidFill>
                  <a:srgbClr val="0000CC"/>
                </a:solidFill>
                <a:ea typeface="隶书" pitchFamily="49" charset="-122"/>
              </a:rPr>
              <a:t>——</a:t>
            </a:r>
            <a:r>
              <a:rPr lang="zh-CN" altLang="en-US" sz="3200" b="1" dirty="0">
                <a:solidFill>
                  <a:srgbClr val="0000CC"/>
                </a:solidFill>
                <a:ea typeface="隶书" pitchFamily="49" charset="-122"/>
              </a:rPr>
              <a:t>母亲：</a:t>
            </a:r>
            <a:r>
              <a:rPr lang="zh-CN" altLang="en-US" sz="3200" b="1" dirty="0">
                <a:solidFill>
                  <a:srgbClr val="FF0000"/>
                </a:solidFill>
                <a:ea typeface="隶书" pitchFamily="49" charset="-122"/>
              </a:rPr>
              <a:t>联想（借物喻人）</a:t>
            </a:r>
            <a:endParaRPr lang="en-US" altLang="zh-CN" sz="3200" b="1">
              <a:solidFill>
                <a:srgbClr val="FF0000"/>
              </a:solidFill>
              <a:ea typeface="隶书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884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884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884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4" dur="1000"/>
                                        <p:tgtEl>
                                          <p:spTgt spid="1884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84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884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884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884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884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884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 tmFilter="0,0; .5, 1; 1, 1"/>
                                        <p:tgtEl>
                                          <p:spTgt spid="1884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884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884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884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884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 tmFilter="0,0; .5, 1; 1, 1"/>
                                        <p:tgtEl>
                                          <p:spTgt spid="1884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4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884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884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884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8419" grpId="0"/>
      <p:bldP spid="188421" grpId="0" bldLvl="0" animBg="1"/>
      <p:bldP spid="188422" grpId="0"/>
      <p:bldP spid="188423" grpId="0"/>
      <p:bldP spid="188424" grpId="0" bldLvl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3250" name="Picture 2" descr="11058c6fe36"/>
          <p:cNvPicPr>
            <a:picLocks noChangeAspect="1"/>
          </p:cNvPicPr>
          <p:nvPr/>
        </p:nvPicPr>
        <p:blipFill>
          <a:blip r:embed="rId1">
            <a:lum bright="6000" contrast="6000"/>
          </a:blip>
          <a:stretch>
            <a:fillRect/>
          </a:stretch>
        </p:blipFill>
        <p:spPr>
          <a:xfrm>
            <a:off x="228600" y="1828800"/>
            <a:ext cx="8686800" cy="48768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3251" name="Text Box 3"/>
          <p:cNvSpPr/>
          <p:nvPr>
            <p:ph type="title"/>
          </p:nvPr>
        </p:nvSpPr>
        <p:spPr>
          <a:xfrm>
            <a:off x="457200" y="333375"/>
            <a:ext cx="8305800" cy="1271588"/>
          </a:xfrm>
        </p:spPr>
        <p:txBody>
          <a:bodyPr vert="horz" wrap="square" lIns="91440" tIns="45720" rIns="91440" bIns="45720" anchor="ctr"/>
          <a:p>
            <a:pPr eaLnBrk="1" hangingPunct="1">
              <a:spcBef>
                <a:spcPct val="50000"/>
              </a:spcBef>
            </a:pPr>
            <a:r>
              <a:rPr lang="en-US" altLang="zh-CN" sz="3400" dirty="0"/>
              <a:t>    </a:t>
            </a:r>
            <a:r>
              <a:rPr lang="zh-CN" altLang="en-US" sz="3400" b="1" dirty="0"/>
              <a:t>母亲啊！你是</a:t>
            </a:r>
            <a:r>
              <a:rPr lang="zh-CN" altLang="en-US" sz="3400" b="1" dirty="0">
                <a:solidFill>
                  <a:srgbClr val="FF0000"/>
                </a:solidFill>
              </a:rPr>
              <a:t>荷叶</a:t>
            </a:r>
            <a:r>
              <a:rPr lang="zh-CN" altLang="en-US" sz="3400" b="1" dirty="0"/>
              <a:t>，我是</a:t>
            </a:r>
            <a:r>
              <a:rPr lang="zh-CN" altLang="en-US" sz="3400" b="1" dirty="0">
                <a:solidFill>
                  <a:srgbClr val="FF0000"/>
                </a:solidFill>
              </a:rPr>
              <a:t>红莲</a:t>
            </a:r>
            <a:r>
              <a:rPr lang="zh-CN" altLang="en-US" sz="3400" b="1" dirty="0"/>
              <a:t>，</a:t>
            </a:r>
            <a:r>
              <a:rPr lang="zh-CN" altLang="en-US" sz="3400" b="1" dirty="0">
                <a:solidFill>
                  <a:srgbClr val="FF0000"/>
                </a:solidFill>
              </a:rPr>
              <a:t>心中的雨点</a:t>
            </a:r>
            <a:r>
              <a:rPr lang="zh-CN" altLang="en-US" sz="3400" b="1" dirty="0"/>
              <a:t>来了，除了你，谁是我在无遮拦天空下的荫蔽？</a:t>
            </a:r>
            <a:r>
              <a:rPr lang="zh-CN" altLang="en-US" sz="3400" dirty="0"/>
              <a:t> </a:t>
            </a:r>
            <a:endParaRPr lang="zh-CN" altLang="en-US" sz="3400" dirty="0"/>
          </a:p>
        </p:txBody>
      </p:sp>
      <p:sp>
        <p:nvSpPr>
          <p:cNvPr id="188425" name="文本框 188424"/>
          <p:cNvSpPr txBox="1"/>
          <p:nvPr/>
        </p:nvSpPr>
        <p:spPr>
          <a:xfrm>
            <a:off x="5180330" y="1932940"/>
            <a:ext cx="54864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zh-CN" sz="3600" b="1" dirty="0">
                <a:solidFill>
                  <a:srgbClr val="FFCC00"/>
                </a:solidFill>
                <a:effectLst>
                  <a:outerShdw blurRad="38100" dist="38100" dir="2700000">
                    <a:srgbClr val="C0C0C0"/>
                  </a:outerShdw>
                </a:effectLst>
                <a:ea typeface="隶书" pitchFamily="49" charset="-122"/>
              </a:rPr>
              <a:t>同学，你背诵了吗？</a:t>
            </a:r>
            <a:endParaRPr lang="en-US" altLang="zh-CN" sz="3600" b="1">
              <a:solidFill>
                <a:srgbClr val="FFCC00"/>
              </a:solidFill>
              <a:effectLst>
                <a:outerShdw blurRad="38100" dist="38100" dir="2700000">
                  <a:srgbClr val="C0C0C0"/>
                </a:outerShdw>
              </a:effectLst>
              <a:ea typeface="隶书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4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884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884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884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8425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85346" name="图片 185345" descr="图片1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69230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5062" name="矩形 45061"/>
          <p:cNvSpPr/>
          <p:nvPr/>
        </p:nvSpPr>
        <p:spPr>
          <a:xfrm rot="5400000">
            <a:off x="1374140" y="2829560"/>
            <a:ext cx="5963920" cy="937260"/>
          </a:xfrm>
          <a:prstGeom prst="rect">
            <a:avLst/>
          </a:prstGeom>
        </p:spPr>
        <p:txBody>
          <a:bodyPr vert="eaVert" wrap="none" fromWordArt="1">
            <a:prstTxWarp prst="textPlain">
              <a:avLst>
                <a:gd name="adj" fmla="val 50000"/>
              </a:avLst>
            </a:prstTxWarp>
            <a:normAutofit/>
            <a:scene3d>
              <a:camera prst="legacyPerspectiveFront">
                <a:rot lat="20640000" lon="20700000" rev="0"/>
              </a:camera>
              <a:lightRig rig="legacyNormal3" dir="l"/>
            </a:scene3d>
            <a:sp3d extrusionH="201600" prstMaterial="legacyPlastic">
              <a:extrusionClr>
                <a:srgbClr val="FF9966"/>
              </a:extrusionClr>
            </a:sp3d>
          </a:bodyPr>
          <a:p>
            <a:pPr algn="ctr"/>
            <a:r>
              <a:rPr lang="zh-CN" altLang="en-US" sz="3200">
                <a:solidFill>
                  <a:srgbClr val="FF9900"/>
                </a:solidFill>
                <a:latin typeface="华文新魏" charset="0"/>
                <a:ea typeface="华文新魏" charset="0"/>
              </a:rPr>
              <a:t>《春水》《繁星》节选</a:t>
            </a:r>
            <a:endParaRPr lang="zh-CN" altLang="en-US" sz="3200">
              <a:solidFill>
                <a:srgbClr val="FF9900"/>
              </a:solidFill>
              <a:latin typeface="华文新魏" charset="0"/>
              <a:ea typeface="华文新魏" charset="0"/>
            </a:endParaRPr>
          </a:p>
          <a:p>
            <a:pPr algn="ctr"/>
            <a:r>
              <a:rPr lang="zh-CN" altLang="en-US" sz="3600">
                <a:solidFill>
                  <a:srgbClr val="FF9900"/>
                </a:solidFill>
                <a:latin typeface="华文新魏" charset="0"/>
                <a:ea typeface="华文新魏" charset="0"/>
              </a:rPr>
              <a:t>           </a:t>
            </a:r>
            <a:endParaRPr lang="zh-CN" altLang="en-US" sz="4000">
              <a:solidFill>
                <a:srgbClr val="FF9900"/>
              </a:solidFill>
              <a:latin typeface="华文新魏" charset="0"/>
              <a:ea typeface="华文新魏" charset="0"/>
            </a:endParaRPr>
          </a:p>
        </p:txBody>
      </p:sp>
      <p:sp>
        <p:nvSpPr>
          <p:cNvPr id="45058" name="矩形 45057"/>
          <p:cNvSpPr/>
          <p:nvPr/>
        </p:nvSpPr>
        <p:spPr>
          <a:xfrm>
            <a:off x="708660" y="-20955"/>
            <a:ext cx="3708400" cy="3969385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r>
              <a:rPr lang="en-US" altLang="zh-CN" dirty="0">
                <a:latin typeface="Arial" panose="020B0604020202020204" pitchFamily="34" charset="0"/>
              </a:rPr>
              <a:t>               </a:t>
            </a:r>
            <a:r>
              <a:rPr lang="zh-CN" altLang="en-US" sz="2400" dirty="0">
                <a:latin typeface="华文中宋" pitchFamily="2" charset="-122"/>
                <a:ea typeface="华文中宋" pitchFamily="2" charset="-122"/>
              </a:rPr>
              <a:t>一 </a:t>
            </a:r>
            <a:endParaRPr lang="zh-CN" altLang="en-US" sz="2400" dirty="0">
              <a:latin typeface="华文中宋" pitchFamily="2" charset="-122"/>
              <a:ea typeface="华文中宋" pitchFamily="2" charset="-122"/>
            </a:endParaRPr>
          </a:p>
          <a:p>
            <a:endParaRPr lang="zh-CN" altLang="en-US" sz="2400" dirty="0">
              <a:latin typeface="华文中宋" pitchFamily="2" charset="-122"/>
              <a:ea typeface="华文中宋" pitchFamily="2" charset="-122"/>
            </a:endParaRPr>
          </a:p>
          <a:p>
            <a:r>
              <a:rPr lang="zh-CN" altLang="en-US" sz="2400" dirty="0">
                <a:latin typeface="华文中宋" pitchFamily="2" charset="-122"/>
                <a:ea typeface="华文中宋" pitchFamily="2" charset="-122"/>
              </a:rPr>
              <a:t>小小的花</a:t>
            </a:r>
            <a:r>
              <a:rPr lang="en-US" altLang="zh-CN" sz="2400" dirty="0">
                <a:latin typeface="华文中宋" pitchFamily="2" charset="-122"/>
                <a:ea typeface="华文中宋" pitchFamily="2" charset="-122"/>
              </a:rPr>
              <a:t>  </a:t>
            </a:r>
            <a:br>
              <a:rPr lang="en-US" altLang="zh-CN" sz="2400" dirty="0">
                <a:latin typeface="华文中宋" pitchFamily="2" charset="-122"/>
                <a:ea typeface="华文中宋" pitchFamily="2" charset="-122"/>
              </a:rPr>
            </a:br>
            <a:r>
              <a:rPr lang="zh-CN" altLang="en-US" sz="2400" dirty="0">
                <a:latin typeface="华文中宋" pitchFamily="2" charset="-122"/>
                <a:ea typeface="华文中宋" pitchFamily="2" charset="-122"/>
              </a:rPr>
              <a:t>也想抬起头来</a:t>
            </a:r>
            <a:r>
              <a:rPr lang="en-US" altLang="zh-CN" sz="2400" dirty="0">
                <a:latin typeface="华文中宋" pitchFamily="2" charset="-122"/>
                <a:ea typeface="华文中宋" pitchFamily="2" charset="-122"/>
              </a:rPr>
              <a:t> </a:t>
            </a:r>
            <a:br>
              <a:rPr lang="en-US" altLang="zh-CN" sz="2400" dirty="0">
                <a:latin typeface="华文中宋" pitchFamily="2" charset="-122"/>
                <a:ea typeface="华文中宋" pitchFamily="2" charset="-122"/>
              </a:rPr>
            </a:br>
            <a:r>
              <a:rPr lang="zh-CN" altLang="en-US" sz="2400" dirty="0">
                <a:latin typeface="华文中宋" pitchFamily="2" charset="-122"/>
                <a:ea typeface="华文中宋" pitchFamily="2" charset="-122"/>
              </a:rPr>
              <a:t>感谢春光的爱</a:t>
            </a:r>
            <a:r>
              <a:rPr lang="en-US" altLang="zh-CN" sz="2400" dirty="0">
                <a:latin typeface="华文中宋" pitchFamily="2" charset="-122"/>
                <a:ea typeface="华文中宋" pitchFamily="2" charset="-122"/>
              </a:rPr>
              <a:t>——</a:t>
            </a:r>
            <a:br>
              <a:rPr lang="en-US" altLang="zh-CN" sz="2400" dirty="0">
                <a:latin typeface="华文中宋" pitchFamily="2" charset="-122"/>
                <a:ea typeface="华文中宋" pitchFamily="2" charset="-122"/>
              </a:rPr>
            </a:br>
            <a:r>
              <a:rPr lang="zh-CN" altLang="en-US" sz="2400" dirty="0">
                <a:latin typeface="华文中宋" pitchFamily="2" charset="-122"/>
                <a:ea typeface="华文中宋" pitchFamily="2" charset="-122"/>
              </a:rPr>
              <a:t>然而那深厚的恩慈</a:t>
            </a:r>
            <a:r>
              <a:rPr lang="en-US" altLang="zh-CN" sz="2400" dirty="0">
                <a:latin typeface="华文中宋" pitchFamily="2" charset="-122"/>
                <a:ea typeface="华文中宋" pitchFamily="2" charset="-122"/>
              </a:rPr>
              <a:t>  </a:t>
            </a:r>
            <a:br>
              <a:rPr lang="en-US" altLang="zh-CN" sz="2400" dirty="0">
                <a:latin typeface="华文中宋" pitchFamily="2" charset="-122"/>
                <a:ea typeface="华文中宋" pitchFamily="2" charset="-122"/>
              </a:rPr>
            </a:br>
            <a:r>
              <a:rPr lang="zh-CN" altLang="en-US" sz="2400" dirty="0">
                <a:latin typeface="华文中宋" pitchFamily="2" charset="-122"/>
                <a:ea typeface="华文中宋" pitchFamily="2" charset="-122"/>
              </a:rPr>
              <a:t>反使他终于沉默</a:t>
            </a:r>
            <a:r>
              <a:rPr lang="en-US" altLang="zh-CN" sz="2400" dirty="0">
                <a:latin typeface="华文中宋" pitchFamily="2" charset="-122"/>
                <a:ea typeface="华文中宋" pitchFamily="2" charset="-122"/>
              </a:rPr>
              <a:t> </a:t>
            </a:r>
            <a:br>
              <a:rPr lang="en-US" altLang="zh-CN" sz="2400" dirty="0">
                <a:latin typeface="华文中宋" pitchFamily="2" charset="-122"/>
                <a:ea typeface="华文中宋" pitchFamily="2" charset="-122"/>
              </a:rPr>
            </a:br>
            <a:r>
              <a:rPr lang="zh-CN" altLang="en-US" sz="2400" dirty="0">
                <a:latin typeface="华文中宋" pitchFamily="2" charset="-122"/>
                <a:ea typeface="华文中宋" pitchFamily="2" charset="-122"/>
              </a:rPr>
              <a:t>母亲啊</a:t>
            </a:r>
            <a:r>
              <a:rPr lang="en-US" altLang="zh-CN" sz="2400" dirty="0">
                <a:latin typeface="华文中宋" pitchFamily="2" charset="-122"/>
                <a:ea typeface="华文中宋" pitchFamily="2" charset="-122"/>
              </a:rPr>
              <a:t>  </a:t>
            </a:r>
            <a:br>
              <a:rPr lang="en-US" altLang="zh-CN" sz="2400" dirty="0">
                <a:latin typeface="华文中宋" pitchFamily="2" charset="-122"/>
                <a:ea typeface="华文中宋" pitchFamily="2" charset="-122"/>
              </a:rPr>
            </a:br>
            <a:r>
              <a:rPr lang="zh-CN" altLang="en-US" sz="2400" dirty="0">
                <a:latin typeface="华文中宋" pitchFamily="2" charset="-122"/>
                <a:ea typeface="华文中宋" pitchFamily="2" charset="-122"/>
              </a:rPr>
              <a:t>你是那春光吗？</a:t>
            </a:r>
            <a:br>
              <a:rPr lang="zh-CN" altLang="en-US" sz="2400" dirty="0">
                <a:latin typeface="华文中宋" pitchFamily="2" charset="-122"/>
                <a:ea typeface="华文中宋" pitchFamily="2" charset="-122"/>
              </a:rPr>
            </a:br>
            <a:br>
              <a:rPr lang="zh-CN" altLang="en-US" dirty="0">
                <a:latin typeface="Arial" panose="020B0604020202020204" pitchFamily="34" charset="0"/>
              </a:rPr>
            </a:b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5059" name="文本框 45058"/>
          <p:cNvSpPr txBox="1"/>
          <p:nvPr/>
        </p:nvSpPr>
        <p:spPr>
          <a:xfrm>
            <a:off x="708660" y="3432493"/>
            <a:ext cx="2987675" cy="31956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dirty="0">
                <a:latin typeface="Arial" panose="020B0604020202020204" pitchFamily="34" charset="0"/>
              </a:rPr>
              <a:t>                    </a:t>
            </a:r>
            <a:r>
              <a:rPr lang="zh-CN" altLang="en-US" sz="2400" dirty="0">
                <a:latin typeface="Arial" panose="020B0604020202020204" pitchFamily="34" charset="0"/>
                <a:ea typeface="华文中宋" pitchFamily="2" charset="-122"/>
              </a:rPr>
              <a:t>二</a:t>
            </a:r>
            <a:endParaRPr lang="zh-CN" altLang="en-US" sz="2400" dirty="0">
              <a:latin typeface="Arial" panose="020B0604020202020204" pitchFamily="34" charset="0"/>
              <a:ea typeface="华文中宋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2400" dirty="0">
                <a:latin typeface="Arial" panose="020B0604020202020204" pitchFamily="34" charset="0"/>
                <a:ea typeface="华文中宋" pitchFamily="2" charset="-122"/>
              </a:rPr>
              <a:t>母亲啊！</a:t>
            </a:r>
            <a:endParaRPr lang="zh-CN" altLang="en-US" sz="2400" dirty="0">
              <a:latin typeface="Arial" panose="020B0604020202020204" pitchFamily="34" charset="0"/>
              <a:ea typeface="华文中宋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2400" dirty="0">
                <a:latin typeface="Arial" panose="020B0604020202020204" pitchFamily="34" charset="0"/>
                <a:ea typeface="华文中宋" pitchFamily="2" charset="-122"/>
              </a:rPr>
              <a:t>天上的风雨来了，</a:t>
            </a:r>
            <a:endParaRPr lang="zh-CN" altLang="en-US" sz="2400" dirty="0">
              <a:latin typeface="Arial" panose="020B0604020202020204" pitchFamily="34" charset="0"/>
              <a:ea typeface="华文中宋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2400" dirty="0">
                <a:latin typeface="Arial" panose="020B0604020202020204" pitchFamily="34" charset="0"/>
                <a:ea typeface="华文中宋" pitchFamily="2" charset="-122"/>
              </a:rPr>
              <a:t>鸟儿躲到它的巢里；</a:t>
            </a:r>
            <a:endParaRPr lang="zh-CN" altLang="en-US" sz="2400" dirty="0">
              <a:latin typeface="Arial" panose="020B0604020202020204" pitchFamily="34" charset="0"/>
              <a:ea typeface="华文中宋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2400" dirty="0">
                <a:latin typeface="Arial" panose="020B0604020202020204" pitchFamily="34" charset="0"/>
                <a:ea typeface="华文中宋" pitchFamily="2" charset="-122"/>
              </a:rPr>
              <a:t>心中的风雨来了。</a:t>
            </a:r>
            <a:endParaRPr lang="zh-CN" altLang="en-US" sz="2400" dirty="0">
              <a:latin typeface="Arial" panose="020B0604020202020204" pitchFamily="34" charset="0"/>
              <a:ea typeface="华文中宋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2400" dirty="0">
                <a:latin typeface="Arial" panose="020B0604020202020204" pitchFamily="34" charset="0"/>
                <a:ea typeface="华文中宋" pitchFamily="2" charset="-122"/>
              </a:rPr>
              <a:t>我躲到你的怀里。</a:t>
            </a:r>
            <a:endParaRPr lang="zh-CN" altLang="en-US" sz="2400" dirty="0">
              <a:latin typeface="Arial" panose="020B0604020202020204" pitchFamily="34" charset="0"/>
              <a:ea typeface="华文中宋" pitchFamily="2" charset="-122"/>
            </a:endParaRPr>
          </a:p>
        </p:txBody>
      </p:sp>
      <p:sp>
        <p:nvSpPr>
          <p:cNvPr id="45060" name="文本框 45059"/>
          <p:cNvSpPr txBox="1"/>
          <p:nvPr/>
        </p:nvSpPr>
        <p:spPr>
          <a:xfrm>
            <a:off x="4932363" y="0"/>
            <a:ext cx="3960812" cy="26479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dirty="0">
                <a:latin typeface="Arial" panose="020B0604020202020204" pitchFamily="34" charset="0"/>
              </a:rPr>
              <a:t>                    </a:t>
            </a:r>
            <a:r>
              <a:rPr lang="zh-CN" altLang="en-US" sz="2400" dirty="0">
                <a:latin typeface="Arial" panose="020B0604020202020204" pitchFamily="34" charset="0"/>
                <a:ea typeface="华文中宋" pitchFamily="2" charset="-122"/>
              </a:rPr>
              <a:t>三</a:t>
            </a:r>
            <a:endParaRPr lang="zh-CN" altLang="en-US" sz="2400" dirty="0">
              <a:latin typeface="Arial" panose="020B0604020202020204" pitchFamily="34" charset="0"/>
              <a:ea typeface="华文中宋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2400" dirty="0">
                <a:latin typeface="Arial" panose="020B0604020202020204" pitchFamily="34" charset="0"/>
                <a:ea typeface="华文中宋" pitchFamily="2" charset="-122"/>
              </a:rPr>
              <a:t>母亲啊！</a:t>
            </a:r>
            <a:endParaRPr lang="zh-CN" altLang="en-US" sz="2400" dirty="0">
              <a:latin typeface="Arial" panose="020B0604020202020204" pitchFamily="34" charset="0"/>
              <a:ea typeface="华文中宋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2400" dirty="0">
                <a:latin typeface="Arial" panose="020B0604020202020204" pitchFamily="34" charset="0"/>
                <a:ea typeface="华文中宋" pitchFamily="2" charset="-122"/>
              </a:rPr>
              <a:t>撇开你的忧愁，</a:t>
            </a:r>
            <a:endParaRPr lang="zh-CN" altLang="en-US" sz="2400" dirty="0">
              <a:latin typeface="Arial" panose="020B0604020202020204" pitchFamily="34" charset="0"/>
              <a:ea typeface="华文中宋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2400" dirty="0">
                <a:latin typeface="Arial" panose="020B0604020202020204" pitchFamily="34" charset="0"/>
                <a:ea typeface="华文中宋" pitchFamily="2" charset="-122"/>
              </a:rPr>
              <a:t>容我沉酣在你的怀里，</a:t>
            </a:r>
            <a:endParaRPr lang="zh-CN" altLang="en-US" sz="2400" dirty="0">
              <a:latin typeface="Arial" panose="020B0604020202020204" pitchFamily="34" charset="0"/>
              <a:ea typeface="华文中宋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2400" dirty="0">
                <a:latin typeface="Arial" panose="020B0604020202020204" pitchFamily="34" charset="0"/>
                <a:ea typeface="华文中宋" pitchFamily="2" charset="-122"/>
              </a:rPr>
              <a:t>只有你是我灵魂的安顿。</a:t>
            </a:r>
            <a:endParaRPr lang="zh-CN" altLang="en-US" sz="2400" dirty="0">
              <a:latin typeface="Arial" panose="020B0604020202020204" pitchFamily="34" charset="0"/>
              <a:ea typeface="华文中宋" pitchFamily="2" charset="-122"/>
            </a:endParaRPr>
          </a:p>
        </p:txBody>
      </p:sp>
      <p:sp>
        <p:nvSpPr>
          <p:cNvPr id="45061" name="文本框 45060"/>
          <p:cNvSpPr txBox="1"/>
          <p:nvPr/>
        </p:nvSpPr>
        <p:spPr>
          <a:xfrm>
            <a:off x="5003800" y="2565400"/>
            <a:ext cx="4537075" cy="42910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dirty="0">
                <a:latin typeface="Arial" panose="020B0604020202020204" pitchFamily="34" charset="0"/>
              </a:rPr>
              <a:t>               </a:t>
            </a:r>
            <a:r>
              <a:rPr lang="zh-CN" altLang="en-US" sz="2400" dirty="0">
                <a:latin typeface="华文中宋" pitchFamily="2" charset="-122"/>
                <a:ea typeface="华文中宋" pitchFamily="2" charset="-122"/>
              </a:rPr>
              <a:t>四 </a:t>
            </a:r>
            <a:endParaRPr lang="zh-CN" altLang="en-US" sz="2400" dirty="0">
              <a:latin typeface="华文中宋" pitchFamily="2" charset="-122"/>
              <a:ea typeface="华文中宋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2400" dirty="0">
                <a:latin typeface="华文中宋" pitchFamily="2" charset="-122"/>
                <a:ea typeface="华文中宋" pitchFamily="2" charset="-122"/>
              </a:rPr>
              <a:t>造物者</a:t>
            </a:r>
            <a:r>
              <a:rPr lang="en-US" altLang="zh-CN" sz="2400">
                <a:latin typeface="华文中宋" pitchFamily="2" charset="-122"/>
                <a:ea typeface="华文中宋" pitchFamily="2" charset="-122"/>
              </a:rPr>
              <a:t>------</a:t>
            </a:r>
            <a:endParaRPr lang="en-US" altLang="zh-CN" sz="2400">
              <a:latin typeface="华文中宋" pitchFamily="2" charset="-122"/>
              <a:ea typeface="华文中宋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2400" dirty="0">
                <a:latin typeface="华文中宋" pitchFamily="2" charset="-122"/>
                <a:ea typeface="华文中宋" pitchFamily="2" charset="-122"/>
              </a:rPr>
              <a:t>倘若在永久的生命中，</a:t>
            </a:r>
            <a:endParaRPr lang="zh-CN" altLang="en-US" sz="2400" dirty="0">
              <a:latin typeface="华文中宋" pitchFamily="2" charset="-122"/>
              <a:ea typeface="华文中宋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2400" dirty="0">
                <a:latin typeface="华文中宋" pitchFamily="2" charset="-122"/>
                <a:ea typeface="华文中宋" pitchFamily="2" charset="-122"/>
              </a:rPr>
              <a:t>只容有一次极乐的应许，</a:t>
            </a:r>
            <a:endParaRPr lang="zh-CN" altLang="en-US" sz="2400" dirty="0">
              <a:latin typeface="华文中宋" pitchFamily="2" charset="-122"/>
              <a:ea typeface="华文中宋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2400" dirty="0">
                <a:latin typeface="华文中宋" pitchFamily="2" charset="-122"/>
                <a:ea typeface="华文中宋" pitchFamily="2" charset="-122"/>
              </a:rPr>
              <a:t>我要至诚地求着：</a:t>
            </a:r>
            <a:endParaRPr lang="zh-CN" altLang="en-US" sz="2400" dirty="0">
              <a:latin typeface="华文中宋" pitchFamily="2" charset="-122"/>
              <a:ea typeface="华文中宋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2400" dirty="0">
                <a:latin typeface="华文中宋" pitchFamily="2" charset="-122"/>
                <a:ea typeface="华文中宋" pitchFamily="2" charset="-122"/>
              </a:rPr>
              <a:t>“我在母亲怀里，</a:t>
            </a:r>
            <a:endParaRPr lang="zh-CN" altLang="en-US" sz="2400" dirty="0">
              <a:latin typeface="华文中宋" pitchFamily="2" charset="-122"/>
              <a:ea typeface="华文中宋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2400" dirty="0">
                <a:latin typeface="华文中宋" pitchFamily="2" charset="-122"/>
                <a:ea typeface="华文中宋" pitchFamily="2" charset="-122"/>
              </a:rPr>
              <a:t>母亲在小舟里，</a:t>
            </a:r>
            <a:endParaRPr lang="zh-CN" altLang="en-US" sz="2400" dirty="0">
              <a:latin typeface="华文中宋" pitchFamily="2" charset="-122"/>
              <a:ea typeface="华文中宋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2400" dirty="0">
                <a:latin typeface="华文中宋" pitchFamily="2" charset="-122"/>
                <a:ea typeface="华文中宋" pitchFamily="2" charset="-122"/>
              </a:rPr>
              <a:t>小舟在月明的大海里。”</a:t>
            </a:r>
            <a:endParaRPr lang="zh-CN" altLang="en-US" sz="2400" dirty="0">
              <a:latin typeface="华文中宋" pitchFamily="2" charset="-122"/>
              <a:ea typeface="华文中宋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9698" name="文本框 29697"/>
          <p:cNvSpPr txBox="1"/>
          <p:nvPr/>
        </p:nvSpPr>
        <p:spPr>
          <a:xfrm>
            <a:off x="971550" y="908050"/>
            <a:ext cx="8069263" cy="14198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marR="0" defTabSz="914400">
              <a:lnSpc>
                <a:spcPct val="130000"/>
              </a:lnSpc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400" b="1" u="sng" kern="1200" cap="none" spc="0" normalizeH="0" baseline="0" noProof="1">
                <a:effectLst>
                  <a:outerShdw blurRad="38100" dist="38100" dir="2700000">
                    <a:srgbClr val="FFFFFF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+mn-ea"/>
              </a:rPr>
              <a:t>吐露心声：</a:t>
            </a:r>
            <a:r>
              <a:rPr kumimoji="0" lang="zh-CN" altLang="en-US" sz="2400" b="1" kern="1200" cap="none" spc="0" normalizeH="0" baseline="0" noProof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ea"/>
              </a:rPr>
              <a:t>这首散文诗是借助一种具体的形象来</a:t>
            </a:r>
            <a:r>
              <a:rPr kumimoji="0" lang="zh-CN" altLang="en-US" sz="2400" b="1" kern="1200" cap="none" spc="0" normalizeH="0" baseline="0" noProof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ea"/>
              </a:rPr>
              <a:t>抒发对母亲的爱。</a:t>
            </a:r>
            <a:r>
              <a:rPr kumimoji="0" lang="zh-CN" altLang="en-US" sz="2400" b="1" kern="1200" cap="none" spc="0" normalizeH="0" baseline="0" noProof="1">
                <a:solidFill>
                  <a:srgbClr val="0000FF"/>
                </a:solidFill>
                <a:latin typeface="宋体" panose="02010600030101010101" pitchFamily="2" charset="-122"/>
                <a:ea typeface="宋体" panose="02010600030101010101" pitchFamily="2" charset="-122"/>
                <a:cs typeface="+mn-ea"/>
              </a:rPr>
              <a:t>你也可以用这种手法写一句话表达对母亲的爱。</a:t>
            </a:r>
            <a:endParaRPr kumimoji="0" lang="zh-CN" altLang="en-US" sz="2400" b="1" kern="1200" cap="none" spc="0" normalizeH="0" baseline="0" noProof="1">
              <a:solidFill>
                <a:srgbClr val="0000FF"/>
              </a:solidFill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  <a:p>
            <a:pPr marR="0" defTabSz="914400"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2400" b="1" u="sng" kern="1200" cap="none" spc="0" normalizeH="0" baseline="0" noProof="1">
              <a:solidFill>
                <a:srgbClr val="0000FF"/>
              </a:solidFill>
              <a:effectLst>
                <a:outerShdw blurRad="38100" dist="38100" dir="2700000">
                  <a:srgbClr val="000000"/>
                </a:outerShdw>
              </a:effectLst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9699" name="文本框 29698"/>
          <p:cNvSpPr txBox="1"/>
          <p:nvPr/>
        </p:nvSpPr>
        <p:spPr>
          <a:xfrm>
            <a:off x="511175" y="3363913"/>
            <a:ext cx="8610600" cy="11988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/>
            <a:r>
              <a:rPr lang="en-US" altLang="en-US" sz="2400" b="1" dirty="0">
                <a:effectLst>
                  <a:outerShdw blurRad="38100" dist="38100" dir="2700000">
                    <a:srgbClr val="FFFFFF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母亲，如果我是＿＿＿＿＿，你就是＿＿＿＿＿，除了你，</a:t>
            </a:r>
            <a:endParaRPr lang="en-US" altLang="en-US" sz="2400" b="1" dirty="0">
              <a:effectLst>
                <a:outerShdw blurRad="38100" dist="38100" dir="2700000">
                  <a:srgbClr val="FFFFFF"/>
                </a:outerShdw>
              </a:effectLst>
              <a:latin typeface="宋体" panose="02010600030101010101" pitchFamily="2" charset="-122"/>
            </a:endParaRPr>
          </a:p>
          <a:p>
            <a:pPr eaLnBrk="1" hangingPunct="1"/>
            <a:r>
              <a:rPr lang="en-US" altLang="en-US" sz="2400" b="1" dirty="0">
                <a:effectLst>
                  <a:outerShdw blurRad="38100" dist="38100" dir="2700000">
                    <a:srgbClr val="FFFFFF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谁＿＿＿＿＿＿＿＿＿＿＿＿＿。</a:t>
            </a:r>
            <a:endParaRPr lang="en-US" altLang="en-US" sz="2400" b="1" dirty="0">
              <a:effectLst>
                <a:outerShdw blurRad="38100" dist="38100" dir="2700000">
                  <a:srgbClr val="FFFFFF"/>
                </a:outerShdw>
              </a:effectLst>
              <a:latin typeface="宋体" panose="02010600030101010101" pitchFamily="2" charset="-122"/>
            </a:endParaRPr>
          </a:p>
          <a:p>
            <a:pPr eaLnBrk="1" hangingPunct="1"/>
            <a:r>
              <a:rPr lang="en-US" altLang="en-US" sz="2400" b="1" dirty="0">
                <a:effectLst>
                  <a:outerShdw blurRad="38100" dist="38100" dir="2700000">
                    <a:srgbClr val="FFFFFF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  </a:t>
            </a:r>
            <a:endParaRPr lang="en-US" altLang="en-US" sz="2400" b="1" dirty="0">
              <a:effectLst>
                <a:outerShdw blurRad="38100" dist="38100" dir="2700000">
                  <a:srgbClr val="FFFFFF"/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9700" name="文本框 29699"/>
          <p:cNvSpPr txBox="1"/>
          <p:nvPr/>
        </p:nvSpPr>
        <p:spPr>
          <a:xfrm>
            <a:off x="468313" y="2060575"/>
            <a:ext cx="8229600" cy="119888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marR="0" defTabSz="914400">
              <a:lnSpc>
                <a:spcPct val="150000"/>
              </a:lnSpc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400" b="1" kern="1200" cap="none" spc="0" normalizeH="0" baseline="0" noProof="1">
                <a:latin typeface="宋体" panose="02010600030101010101" pitchFamily="2" charset="-122"/>
                <a:ea typeface="宋体" panose="02010600030101010101" pitchFamily="2" charset="-122"/>
                <a:cs typeface="+mn-ea"/>
              </a:rPr>
              <a:t>例子：</a:t>
            </a:r>
            <a:r>
              <a:rPr kumimoji="0" lang="zh-CN" altLang="en-US" sz="2400" b="1" kern="1200" cap="none" spc="0" normalizeH="0" baseline="0" noProof="1">
                <a:effectLst>
                  <a:outerShdw blurRad="38100" dist="38100" dir="2700000">
                    <a:srgbClr val="FFFFFF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+mn-ea"/>
              </a:rPr>
              <a:t>母亲，如果我是红莲，你就是荷叶，除了你，谁是我</a:t>
            </a:r>
            <a:endParaRPr kumimoji="0" lang="zh-CN" altLang="en-US" sz="2400" b="1" kern="1200" cap="none" spc="0" normalizeH="0" baseline="0" noProof="1">
              <a:effectLst>
                <a:outerShdw blurRad="38100" dist="38100" dir="2700000">
                  <a:srgbClr val="FFFFFF"/>
                </a:outerShdw>
              </a:effectLst>
              <a:latin typeface="宋体" panose="02010600030101010101" pitchFamily="2" charset="-122"/>
              <a:ea typeface="宋体" panose="02010600030101010101" pitchFamily="2" charset="-122"/>
              <a:cs typeface="+mn-cs"/>
            </a:endParaRPr>
          </a:p>
          <a:p>
            <a:pPr marR="0" defTabSz="914400">
              <a:lnSpc>
                <a:spcPct val="150000"/>
              </a:lnSpc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en-US" sz="2400" b="1" kern="1200" cap="none" spc="0" normalizeH="0" baseline="0" noProof="1">
                <a:effectLst>
                  <a:outerShdw blurRad="38100" dist="38100" dir="2700000">
                    <a:srgbClr val="FFFFFF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  <a:cs typeface="+mn-ea"/>
              </a:rPr>
              <a:t>      在无遮拦天空下的荫蔽？</a:t>
            </a:r>
            <a:endParaRPr kumimoji="0" lang="zh-CN" altLang="en-US" sz="2400" b="1" kern="1200" cap="none" spc="0" normalizeH="0" baseline="0" noProof="1">
              <a:effectLst>
                <a:outerShdw blurRad="38100" dist="38100" dir="2700000">
                  <a:srgbClr val="FFFFFF"/>
                </a:outerShdw>
              </a:effectLst>
              <a:latin typeface="宋体" panose="02010600030101010101" pitchFamily="2" charset="-122"/>
              <a:ea typeface="宋体" panose="02010600030101010101" pitchFamily="2" charset="-122"/>
              <a:cs typeface="+mn-ea"/>
            </a:endParaRPr>
          </a:p>
        </p:txBody>
      </p:sp>
      <p:pic>
        <p:nvPicPr>
          <p:cNvPr id="55301" name="图片 29700" descr="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574675"/>
            <a:ext cx="952500" cy="9525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5302" name="图片 29701" descr="542747">
            <a:hlinkClick r:id="rId2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08188" y="4319588"/>
            <a:ext cx="3048000" cy="18288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5303" name="图片 29702" descr="baobaodezhu,2007072820291351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18200" y="4362450"/>
            <a:ext cx="2160588" cy="19177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5304" name="文本框 4103"/>
          <p:cNvSpPr txBox="1"/>
          <p:nvPr/>
        </p:nvSpPr>
        <p:spPr>
          <a:xfrm>
            <a:off x="106363" y="44450"/>
            <a:ext cx="1295400" cy="398463"/>
          </a:xfrm>
          <a:prstGeom prst="rect">
            <a:avLst/>
          </a:prstGeom>
          <a:noFill/>
          <a:ln w="9525">
            <a:noFill/>
          </a:ln>
        </p:spPr>
        <p:txBody>
          <a:bodyPr lIns="90170" tIns="46990" rIns="90170" bIns="46990">
            <a:spAutoFit/>
          </a:bodyPr>
          <a:p>
            <a:pPr eaLnBrk="1" hangingPunct="1"/>
            <a:r>
              <a:rPr lang="zh-CN" altLang="zh-CN" sz="2000" b="1" dirty="0">
                <a:solidFill>
                  <a:srgbClr val="006666"/>
                </a:solidFill>
                <a:latin typeface="Arial" panose="020B0604020202020204" pitchFamily="34" charset="0"/>
                <a:ea typeface="方正姚体" pitchFamily="2" charset="-122"/>
              </a:rPr>
              <a:t>当堂检测</a:t>
            </a:r>
            <a:endParaRPr lang="zh-CN" altLang="zh-CN" sz="2000" b="1" dirty="0">
              <a:solidFill>
                <a:srgbClr val="006666"/>
              </a:solidFill>
              <a:latin typeface="Arial" panose="020B0604020202020204" pitchFamily="34" charset="0"/>
              <a:ea typeface="方正姚体" pitchFamily="2" charset="-122"/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6322" name="矩形 30722"/>
          <p:cNvSpPr/>
          <p:nvPr/>
        </p:nvSpPr>
        <p:spPr>
          <a:xfrm>
            <a:off x="876300" y="1152525"/>
            <a:ext cx="7566025" cy="48450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50000"/>
              </a:lnSpc>
            </a:pPr>
            <a:r>
              <a:rPr lang="zh-CN" altLang="en-US" sz="2400" b="1" dirty="0">
                <a:latin typeface="Times New Roman" panose="02020603050405020304" pitchFamily="18" charset="0"/>
              </a:rPr>
              <a:t>体验拓展</a:t>
            </a:r>
            <a:endParaRPr lang="zh-CN" altLang="en-US" sz="2400" b="1" dirty="0">
              <a:latin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2400" b="1" dirty="0">
                <a:latin typeface="Times New Roman" panose="02020603050405020304" pitchFamily="18" charset="0"/>
              </a:rPr>
              <a:t>1.</a:t>
            </a:r>
            <a:r>
              <a:rPr lang="zh-CN" altLang="en-US" sz="2400" b="1" dirty="0">
                <a:latin typeface="Times New Roman" panose="02020603050405020304" pitchFamily="18" charset="0"/>
              </a:rPr>
              <a:t>母亲啊，你是雨露，我是禾苗，除了你，谁能滋润我</a:t>
            </a:r>
            <a:endParaRPr lang="zh-CN" altLang="en-US" sz="2400" b="1" dirty="0">
              <a:latin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zh-CN" altLang="en-US" sz="2400" b="1" dirty="0">
                <a:latin typeface="Times New Roman" panose="02020603050405020304" pitchFamily="18" charset="0"/>
              </a:rPr>
              <a:t>   干枯的心灵？</a:t>
            </a:r>
            <a:endParaRPr lang="zh-CN" altLang="en-US" sz="2400" b="1" dirty="0">
              <a:latin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2400" b="1" dirty="0">
                <a:latin typeface="Times New Roman" panose="02020603050405020304" pitchFamily="18" charset="0"/>
              </a:rPr>
              <a:t>2.</a:t>
            </a:r>
            <a:r>
              <a:rPr lang="zh-CN" altLang="en-US" sz="2400" b="1" dirty="0">
                <a:latin typeface="Times New Roman" panose="02020603050405020304" pitchFamily="18" charset="0"/>
              </a:rPr>
              <a:t>母亲啊，你是大地，我是种子，除了你，谁能让我茁</a:t>
            </a:r>
            <a:endParaRPr lang="zh-CN" altLang="en-US" sz="2400" b="1" dirty="0">
              <a:latin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zh-CN" altLang="en-US" sz="2400" b="1" dirty="0">
                <a:latin typeface="Times New Roman" panose="02020603050405020304" pitchFamily="18" charset="0"/>
              </a:rPr>
              <a:t>   壮成长？</a:t>
            </a:r>
            <a:endParaRPr lang="zh-CN" altLang="en-US" sz="2400" b="1" dirty="0">
              <a:latin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2400" b="1" dirty="0">
                <a:latin typeface="Times New Roman" panose="02020603050405020304" pitchFamily="18" charset="0"/>
              </a:rPr>
              <a:t>3.</a:t>
            </a:r>
            <a:r>
              <a:rPr lang="zh-CN" altLang="en-US" sz="2400" b="1" dirty="0">
                <a:latin typeface="Times New Roman" panose="02020603050405020304" pitchFamily="18" charset="0"/>
              </a:rPr>
              <a:t>母亲是伞，我是伞下的孩子</a:t>
            </a:r>
            <a:r>
              <a:rPr lang="en-US" altLang="zh-CN" sz="2400" b="1" dirty="0">
                <a:latin typeface="Times New Roman" panose="02020603050405020304" pitchFamily="18" charset="0"/>
              </a:rPr>
              <a:t>…….</a:t>
            </a:r>
            <a:endParaRPr lang="en-US" altLang="zh-CN" sz="2400" b="1" dirty="0">
              <a:latin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2400" b="1" dirty="0">
                <a:latin typeface="Times New Roman" panose="02020603050405020304" pitchFamily="18" charset="0"/>
              </a:rPr>
              <a:t>4.</a:t>
            </a:r>
            <a:r>
              <a:rPr lang="zh-CN" altLang="en-US" sz="2400" b="1" dirty="0">
                <a:latin typeface="Times New Roman" panose="02020603050405020304" pitchFamily="18" charset="0"/>
              </a:rPr>
              <a:t>母亲是灯塔，我是夜航的船儿</a:t>
            </a:r>
            <a:r>
              <a:rPr lang="en-US" altLang="zh-CN" sz="2400" b="1" dirty="0">
                <a:latin typeface="Times New Roman" panose="02020603050405020304" pitchFamily="18" charset="0"/>
              </a:rPr>
              <a:t>…….</a:t>
            </a:r>
            <a:endParaRPr lang="en-US" altLang="zh-CN" sz="2400" b="1" dirty="0">
              <a:latin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altLang="zh-CN" sz="2400" b="1" dirty="0">
                <a:latin typeface="Times New Roman" panose="02020603050405020304" pitchFamily="18" charset="0"/>
              </a:rPr>
              <a:t>5.</a:t>
            </a:r>
            <a:r>
              <a:rPr lang="zh-CN" altLang="en-US" sz="2400" b="1" dirty="0">
                <a:latin typeface="Times New Roman" panose="02020603050405020304" pitchFamily="18" charset="0"/>
              </a:rPr>
              <a:t>母亲是挺拔的树，我是树上的果儿</a:t>
            </a:r>
            <a:r>
              <a:rPr lang="en-US" altLang="zh-CN" sz="2400" b="1" dirty="0">
                <a:latin typeface="Times New Roman" panose="02020603050405020304" pitchFamily="18" charset="0"/>
              </a:rPr>
              <a:t>…….</a:t>
            </a:r>
            <a:endParaRPr lang="en-US" altLang="zh-CN" sz="2400" b="1" dirty="0">
              <a:latin typeface="Times New Roman" panose="02020603050405020304" pitchFamily="18" charset="0"/>
            </a:endParaRPr>
          </a:p>
          <a:p>
            <a:endParaRPr lang="en-US" altLang="zh-CN" sz="2400" b="1" dirty="0">
              <a:latin typeface="Times New Roman" panose="02020603050405020304" pitchFamily="18" charset="0"/>
            </a:endParaRPr>
          </a:p>
        </p:txBody>
      </p:sp>
      <p:sp>
        <p:nvSpPr>
          <p:cNvPr id="56323" name="文本框 4103"/>
          <p:cNvSpPr txBox="1"/>
          <p:nvPr/>
        </p:nvSpPr>
        <p:spPr>
          <a:xfrm>
            <a:off x="106363" y="44450"/>
            <a:ext cx="1295400" cy="398463"/>
          </a:xfrm>
          <a:prstGeom prst="rect">
            <a:avLst/>
          </a:prstGeom>
          <a:noFill/>
          <a:ln w="9525">
            <a:noFill/>
          </a:ln>
        </p:spPr>
        <p:txBody>
          <a:bodyPr lIns="90170" tIns="46990" rIns="90170" bIns="46990">
            <a:spAutoFit/>
          </a:bodyPr>
          <a:p>
            <a:pPr eaLnBrk="1" hangingPunct="1"/>
            <a:r>
              <a:rPr lang="zh-CN" altLang="zh-CN" sz="2000" b="1" dirty="0">
                <a:solidFill>
                  <a:srgbClr val="006666"/>
                </a:solidFill>
                <a:latin typeface="Arial" panose="020B0604020202020204" pitchFamily="34" charset="0"/>
                <a:ea typeface="方正姚体" pitchFamily="2" charset="-122"/>
              </a:rPr>
              <a:t>当堂检测</a:t>
            </a:r>
            <a:endParaRPr lang="zh-CN" altLang="zh-CN" sz="2000" b="1" dirty="0">
              <a:solidFill>
                <a:srgbClr val="006666"/>
              </a:solidFill>
              <a:latin typeface="Arial" panose="020B0604020202020204" pitchFamily="34" charset="0"/>
              <a:ea typeface="方正姚体" pitchFamily="2" charset="-122"/>
            </a:endParaRP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0484" name="图片 20483" descr="图片1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69230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0488" name="图片 20487" descr="chunshui"/>
          <p:cNvPicPr>
            <a:picLocks noChangeAspect="1"/>
          </p:cNvPicPr>
          <p:nvPr/>
        </p:nvPicPr>
        <p:blipFill>
          <a:blip r:embed="rId2">
            <a:lum bright="38000"/>
          </a:blip>
          <a:stretch>
            <a:fillRect/>
          </a:stretch>
        </p:blipFill>
        <p:spPr>
          <a:xfrm>
            <a:off x="6324600" y="3429000"/>
            <a:ext cx="2819400" cy="3429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482" name="标题 20481"/>
          <p:cNvSpPr>
            <a:spLocks noGrp="1"/>
          </p:cNvSpPr>
          <p:nvPr>
            <p:ph type="title"/>
          </p:nvPr>
        </p:nvSpPr>
        <p:spPr>
          <a:xfrm>
            <a:off x="304800" y="228600"/>
            <a:ext cx="2792413" cy="1143000"/>
          </a:xfrm>
        </p:spPr>
        <p:txBody>
          <a:bodyPr anchor="ctr"/>
          <a:p>
            <a:r>
              <a:rPr lang="zh-CN" altLang="en-US" dirty="0">
                <a:ea typeface="宋体" panose="02010600030101010101" pitchFamily="2" charset="-122"/>
              </a:rPr>
              <a:t>作业</a:t>
            </a:r>
            <a:r>
              <a:rPr lang="en-US" altLang="zh-CN">
                <a:ea typeface="宋体" panose="02010600030101010101" pitchFamily="2" charset="-122"/>
              </a:rPr>
              <a:t>:</a:t>
            </a:r>
            <a:endParaRPr lang="en-US" altLang="zh-CN">
              <a:ea typeface="宋体" panose="02010600030101010101" pitchFamily="2" charset="-122"/>
            </a:endParaRPr>
          </a:p>
        </p:txBody>
      </p:sp>
      <p:sp>
        <p:nvSpPr>
          <p:cNvPr id="20483" name="文本占位符 20482"/>
          <p:cNvSpPr>
            <a:spLocks noGrp="1"/>
          </p:cNvSpPr>
          <p:nvPr>
            <p:ph type="body" idx="1"/>
          </p:nvPr>
        </p:nvSpPr>
        <p:spPr>
          <a:xfrm>
            <a:off x="135890" y="1748790"/>
            <a:ext cx="5511800" cy="3886200"/>
          </a:xfrm>
        </p:spPr>
        <p:txBody>
          <a:bodyPr/>
          <a:p>
            <a:r>
              <a:rPr lang="en-US" altLang="zh-CN" sz="4000" b="1" dirty="0">
                <a:solidFill>
                  <a:schemeClr val="tx1"/>
                </a:solidFill>
                <a:latin typeface="方正北魏楷书简体" panose="03000509000000000000" charset="-122"/>
                <a:ea typeface="方正北魏楷书简体" panose="03000509000000000000" charset="-122"/>
                <a:cs typeface="方正北魏楷书简体" panose="03000509000000000000" charset="-122"/>
              </a:rPr>
              <a:t>1.</a:t>
            </a:r>
            <a:r>
              <a:rPr lang="zh-CN" altLang="en-US" sz="4000" b="1" dirty="0">
                <a:solidFill>
                  <a:schemeClr val="tx1"/>
                </a:solidFill>
                <a:latin typeface="方正北魏楷书简体" panose="03000509000000000000" charset="-122"/>
                <a:ea typeface="方正北魏楷书简体" panose="03000509000000000000" charset="-122"/>
                <a:cs typeface="方正北魏楷书简体" panose="03000509000000000000" charset="-122"/>
              </a:rPr>
              <a:t>《学案》</a:t>
            </a:r>
            <a:r>
              <a:rPr lang="en-US" altLang="zh-CN" sz="4000" b="1" dirty="0">
                <a:solidFill>
                  <a:schemeClr val="tx1"/>
                </a:solidFill>
                <a:latin typeface="方正北魏楷书简体" panose="03000509000000000000" charset="-122"/>
                <a:ea typeface="方正北魏楷书简体" panose="03000509000000000000" charset="-122"/>
                <a:cs typeface="方正北魏楷书简体" panose="03000509000000000000" charset="-122"/>
              </a:rPr>
              <a:t>P</a:t>
            </a:r>
            <a:endParaRPr lang="zh-CN" altLang="en-US" sz="4000" b="1" dirty="0">
              <a:solidFill>
                <a:schemeClr val="tx1"/>
              </a:solidFill>
              <a:latin typeface="方正北魏楷书简体" panose="03000509000000000000" charset="-122"/>
              <a:ea typeface="方正北魏楷书简体" panose="03000509000000000000" charset="-122"/>
              <a:cs typeface="方正北魏楷书简体" panose="03000509000000000000" charset="-122"/>
            </a:endParaRPr>
          </a:p>
          <a:p>
            <a:r>
              <a:rPr lang="en-US" altLang="zh-CN" sz="4000" b="1" dirty="0">
                <a:solidFill>
                  <a:schemeClr val="tx1"/>
                </a:solidFill>
                <a:latin typeface="方正北魏楷书简体" panose="03000509000000000000" charset="-122"/>
                <a:ea typeface="方正北魏楷书简体" panose="03000509000000000000" charset="-122"/>
                <a:cs typeface="方正北魏楷书简体" panose="03000509000000000000" charset="-122"/>
              </a:rPr>
              <a:t>2.</a:t>
            </a:r>
            <a:r>
              <a:rPr lang="zh-CN" altLang="en-US" sz="4000" b="1" dirty="0">
                <a:solidFill>
                  <a:schemeClr val="tx1"/>
                </a:solidFill>
                <a:latin typeface="方正北魏楷书简体" panose="03000509000000000000" charset="-122"/>
                <a:ea typeface="方正北魏楷书简体" panose="03000509000000000000" charset="-122"/>
                <a:cs typeface="方正北魏楷书简体" panose="03000509000000000000" charset="-122"/>
              </a:rPr>
              <a:t>抄写《散文诗二首》词语并造句。</a:t>
            </a:r>
            <a:endParaRPr lang="zh-CN" altLang="en-US" sz="3600" b="1" dirty="0">
              <a:solidFill>
                <a:srgbClr val="FF0000"/>
              </a:solidFill>
              <a:ea typeface="隶书" pitchFamily="49" charset="-122"/>
            </a:endParaRPr>
          </a:p>
          <a:p>
            <a:r>
              <a:rPr lang="zh-CN" altLang="en-US" sz="3600" b="1" dirty="0">
                <a:solidFill>
                  <a:srgbClr val="FF0000"/>
                </a:solidFill>
                <a:ea typeface="隶书" pitchFamily="49" charset="-122"/>
              </a:rPr>
              <a:t>推荐阅读</a:t>
            </a:r>
            <a:endParaRPr lang="zh-CN" altLang="en-US" sz="3600" b="1" dirty="0">
              <a:solidFill>
                <a:srgbClr val="FF0000"/>
              </a:solidFill>
              <a:ea typeface="隶书" pitchFamily="49" charset="-122"/>
            </a:endParaRPr>
          </a:p>
          <a:p>
            <a:pPr>
              <a:buNone/>
            </a:pPr>
            <a:r>
              <a:rPr lang="en-US" altLang="zh-CN" sz="3600" b="1">
                <a:ea typeface="隶书" pitchFamily="49" charset="-122"/>
              </a:rPr>
              <a:t> 《</a:t>
            </a:r>
            <a:r>
              <a:rPr lang="zh-CN" altLang="en-US" sz="3600" b="1" dirty="0">
                <a:ea typeface="隶书" pitchFamily="49" charset="-122"/>
              </a:rPr>
              <a:t>繁星</a:t>
            </a:r>
            <a:r>
              <a:rPr lang="en-US" altLang="zh-CN" sz="3600" b="1">
                <a:ea typeface="隶书" pitchFamily="49" charset="-122"/>
              </a:rPr>
              <a:t>》《</a:t>
            </a:r>
            <a:r>
              <a:rPr lang="zh-CN" altLang="en-US" sz="3600" b="1" dirty="0">
                <a:ea typeface="隶书" pitchFamily="49" charset="-122"/>
              </a:rPr>
              <a:t>春水</a:t>
            </a:r>
            <a:r>
              <a:rPr lang="en-US" altLang="zh-CN" sz="3600" b="1">
                <a:ea typeface="隶书" pitchFamily="49" charset="-122"/>
              </a:rPr>
              <a:t>》</a:t>
            </a:r>
            <a:r>
              <a:rPr lang="zh-CN" altLang="en-US" sz="3600" b="1">
                <a:ea typeface="隶书" pitchFamily="49" charset="-122"/>
              </a:rPr>
              <a:t>《泰戈尔诗选》</a:t>
            </a:r>
            <a:endParaRPr lang="zh-CN" altLang="en-US" sz="3600" b="1" dirty="0">
              <a:solidFill>
                <a:srgbClr val="FF0000"/>
              </a:solidFill>
              <a:ea typeface="隶书" pitchFamily="49" charset="-122"/>
            </a:endParaRPr>
          </a:p>
          <a:p>
            <a:endParaRPr lang="zh-CN" altLang="en-US" sz="3600" b="1" dirty="0">
              <a:ea typeface="隶书" pitchFamily="49" charset="-122"/>
            </a:endParaRPr>
          </a:p>
          <a:p>
            <a:pPr>
              <a:buNone/>
            </a:pPr>
            <a:endParaRPr lang="zh-CN" altLang="en-US" sz="3600" b="1" dirty="0">
              <a:ea typeface="隶书" pitchFamily="49" charset="-122"/>
            </a:endParaRPr>
          </a:p>
          <a:p>
            <a:endParaRPr lang="zh-CN" altLang="en-US" sz="3600" b="1" dirty="0">
              <a:solidFill>
                <a:srgbClr val="FF0000"/>
              </a:solidFill>
              <a:ea typeface="隶书" pitchFamily="49" charset="-122"/>
            </a:endParaRPr>
          </a:p>
          <a:p>
            <a:pPr>
              <a:buNone/>
            </a:pPr>
            <a:endParaRPr lang="en-US" altLang="zh-CN">
              <a:ea typeface="宋体" panose="02010600030101010101" pitchFamily="2" charset="-122"/>
            </a:endParaRPr>
          </a:p>
        </p:txBody>
      </p:sp>
      <p:pic>
        <p:nvPicPr>
          <p:cNvPr id="20487" name="图片 20486" descr="fanxin"/>
          <p:cNvPicPr>
            <a:picLocks noChangeAspect="1"/>
          </p:cNvPicPr>
          <p:nvPr/>
        </p:nvPicPr>
        <p:blipFill>
          <a:blip r:embed="rId3">
            <a:lum bright="29999"/>
          </a:blip>
          <a:stretch>
            <a:fillRect/>
          </a:stretch>
        </p:blipFill>
        <p:spPr>
          <a:xfrm>
            <a:off x="6324600" y="0"/>
            <a:ext cx="2819400" cy="35814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char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483">
                                            <p:txEl>
                                              <p:char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0483">
                                            <p:txEl>
                                              <p:char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0483">
                                            <p:txEl>
                                              <p:char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char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0483">
                                            <p:txEl>
                                              <p:char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0483">
                                            <p:txEl>
                                              <p:char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0483">
                                            <p:txEl>
                                              <p:char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0483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0483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0483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"/>
                            </p:stCondLst>
                            <p:childTnLst>
                              <p:par>
                                <p:cTn id="2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charRg st="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0483">
                                            <p:txEl>
                                              <p:charRg st="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0483">
                                            <p:txEl>
                                              <p:charRg st="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0483">
                                            <p:txEl>
                                              <p:charRg st="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3" grpId="0" uiExpand="1" build="p"/>
    </p:bldLst>
  </p:timing>
</p:sld>
</file>

<file path=ppt/theme/theme1.xml><?xml version="1.0" encoding="utf-8"?>
<a:theme xmlns:a="http://schemas.openxmlformats.org/drawingml/2006/main" name="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母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母版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母版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母版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母版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母版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母版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母版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母版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母版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母版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母版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母版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2_默认设计模板">
  <a:themeElements>
    <a:clrScheme name="">
      <a:dk1>
        <a:srgbClr val="000000"/>
      </a:dk1>
      <a:lt1>
        <a:srgbClr val="FFFFD9"/>
      </a:lt1>
      <a:dk2>
        <a:srgbClr val="000000"/>
      </a:dk2>
      <a:lt2>
        <a:srgbClr val="777777"/>
      </a:lt2>
      <a:accent1>
        <a:srgbClr val="FFFFF7"/>
      </a:accent1>
      <a:accent2>
        <a:srgbClr val="33CCCC"/>
      </a:accent2>
      <a:accent3>
        <a:srgbClr val="FFFFE9"/>
      </a:accent3>
      <a:accent4>
        <a:srgbClr val="000000"/>
      </a:accent4>
      <a:accent5>
        <a:srgbClr val="FFFFFA"/>
      </a:accent5>
      <a:accent6>
        <a:srgbClr val="2DB7B7"/>
      </a:accent6>
      <a:hlink>
        <a:srgbClr val="FF5050"/>
      </a:hlink>
      <a:folHlink>
        <a:srgbClr val="FF990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 2007-20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atMod val="350000"/>
                <a:shade val="99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3_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1_Edge">
  <a:themeElements>
    <a:clrScheme name="Edge 7">
      <a:dk1>
        <a:srgbClr val="000000"/>
      </a:dk1>
      <a:lt1>
        <a:srgbClr val="FFFFFF"/>
      </a:lt1>
      <a:dk2>
        <a:srgbClr val="006633"/>
      </a:dk2>
      <a:lt2>
        <a:srgbClr val="5F5F5F"/>
      </a:lt2>
      <a:accent1>
        <a:srgbClr val="CC9900"/>
      </a:accent1>
      <a:accent2>
        <a:srgbClr val="3B812F"/>
      </a:accent2>
      <a:accent3>
        <a:srgbClr val="FFFFFF"/>
      </a:accent3>
      <a:accent4>
        <a:srgbClr val="000000"/>
      </a:accent4>
      <a:accent5>
        <a:srgbClr val="E2CAAA"/>
      </a:accent5>
      <a:accent6>
        <a:srgbClr val="35742A"/>
      </a:accent6>
      <a:hlink>
        <a:srgbClr val="996600"/>
      </a:hlink>
      <a:folHlink>
        <a:srgbClr val="AFBF39"/>
      </a:folHlink>
    </a:clrScheme>
    <a:fontScheme name="Edge">
      <a:majorFont>
        <a:latin typeface="Garamond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Edge 1">
        <a:dk1>
          <a:srgbClr val="333333"/>
        </a:dk1>
        <a:lt1>
          <a:srgbClr val="FFFFFF"/>
        </a:lt1>
        <a:dk2>
          <a:srgbClr val="820000"/>
        </a:dk2>
        <a:lt2>
          <a:srgbClr val="FFFFFF"/>
        </a:lt2>
        <a:accent1>
          <a:srgbClr val="FF9900"/>
        </a:accent1>
        <a:accent2>
          <a:srgbClr val="CC3300"/>
        </a:accent2>
        <a:accent3>
          <a:srgbClr val="C1AAAA"/>
        </a:accent3>
        <a:accent4>
          <a:srgbClr val="DADADA"/>
        </a:accent4>
        <a:accent5>
          <a:srgbClr val="FFCAAA"/>
        </a:accent5>
        <a:accent6>
          <a:srgbClr val="B92D00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2">
        <a:dk1>
          <a:srgbClr val="333333"/>
        </a:dk1>
        <a:lt1>
          <a:srgbClr val="CCCCFF"/>
        </a:lt1>
        <a:dk2>
          <a:srgbClr val="0B0506"/>
        </a:dk2>
        <a:lt2>
          <a:srgbClr val="FFFFFF"/>
        </a:lt2>
        <a:accent1>
          <a:srgbClr val="3366CC"/>
        </a:accent1>
        <a:accent2>
          <a:srgbClr val="3333CC"/>
        </a:accent2>
        <a:accent3>
          <a:srgbClr val="AAAAAA"/>
        </a:accent3>
        <a:accent4>
          <a:srgbClr val="AEAEDA"/>
        </a:accent4>
        <a:accent5>
          <a:srgbClr val="ADB8E2"/>
        </a:accent5>
        <a:accent6>
          <a:srgbClr val="2D2DB9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3">
        <a:dk1>
          <a:srgbClr val="333333"/>
        </a:dk1>
        <a:lt1>
          <a:srgbClr val="FFFFFF"/>
        </a:lt1>
        <a:dk2>
          <a:srgbClr val="221013"/>
        </a:dk2>
        <a:lt2>
          <a:srgbClr val="FFFFFF"/>
        </a:lt2>
        <a:accent1>
          <a:srgbClr val="CC3300"/>
        </a:accent1>
        <a:accent2>
          <a:srgbClr val="CC9900"/>
        </a:accent2>
        <a:accent3>
          <a:srgbClr val="ABAAAA"/>
        </a:accent3>
        <a:accent4>
          <a:srgbClr val="DADADA"/>
        </a:accent4>
        <a:accent5>
          <a:srgbClr val="E2ADAA"/>
        </a:accent5>
        <a:accent6>
          <a:srgbClr val="B98A00"/>
        </a:accent6>
        <a:hlink>
          <a:srgbClr val="808080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4">
        <a:dk1>
          <a:srgbClr val="11054B"/>
        </a:dk1>
        <a:lt1>
          <a:srgbClr val="FFFFFF"/>
        </a:lt1>
        <a:dk2>
          <a:srgbClr val="0000CC"/>
        </a:dk2>
        <a:lt2>
          <a:srgbClr val="FFFFFF"/>
        </a:lt2>
        <a:accent1>
          <a:srgbClr val="FF6600"/>
        </a:accent1>
        <a:accent2>
          <a:srgbClr val="FF3300"/>
        </a:accent2>
        <a:accent3>
          <a:srgbClr val="AAAAE2"/>
        </a:accent3>
        <a:accent4>
          <a:srgbClr val="DADADA"/>
        </a:accent4>
        <a:accent5>
          <a:srgbClr val="FFB8AA"/>
        </a:accent5>
        <a:accent6>
          <a:srgbClr val="E72D00"/>
        </a:accent6>
        <a:hlink>
          <a:srgbClr val="CC9900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5">
        <a:dk1>
          <a:srgbClr val="9B8D65"/>
        </a:dk1>
        <a:lt1>
          <a:srgbClr val="F8F8F8"/>
        </a:lt1>
        <a:dk2>
          <a:srgbClr val="002600"/>
        </a:dk2>
        <a:lt2>
          <a:srgbClr val="FAFACC"/>
        </a:lt2>
        <a:accent1>
          <a:srgbClr val="CC9933"/>
        </a:accent1>
        <a:accent2>
          <a:srgbClr val="8F9967"/>
        </a:accent2>
        <a:accent3>
          <a:srgbClr val="AAACAA"/>
        </a:accent3>
        <a:accent4>
          <a:srgbClr val="D4D4D4"/>
        </a:accent4>
        <a:accent5>
          <a:srgbClr val="E2CAAD"/>
        </a:accent5>
        <a:accent6>
          <a:srgbClr val="818A5D"/>
        </a:accent6>
        <a:hlink>
          <a:srgbClr val="336600"/>
        </a:hlink>
        <a:folHlink>
          <a:srgbClr val="808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6">
        <a:dk1>
          <a:srgbClr val="333333"/>
        </a:dk1>
        <a:lt1>
          <a:srgbClr val="FFFFFF"/>
        </a:lt1>
        <a:dk2>
          <a:srgbClr val="006699"/>
        </a:dk2>
        <a:lt2>
          <a:srgbClr val="FFFFFF"/>
        </a:lt2>
        <a:accent1>
          <a:srgbClr val="CC9900"/>
        </a:accent1>
        <a:accent2>
          <a:srgbClr val="FF9900"/>
        </a:accent2>
        <a:accent3>
          <a:srgbClr val="AAB8CA"/>
        </a:accent3>
        <a:accent4>
          <a:srgbClr val="DADADA"/>
        </a:accent4>
        <a:accent5>
          <a:srgbClr val="E2CAAA"/>
        </a:accent5>
        <a:accent6>
          <a:srgbClr val="E78A00"/>
        </a:accent6>
        <a:hlink>
          <a:srgbClr val="FFCC00"/>
        </a:hlink>
        <a:folHlink>
          <a:srgbClr val="706F3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Edge 7">
        <a:dk1>
          <a:srgbClr val="000000"/>
        </a:dk1>
        <a:lt1>
          <a:srgbClr val="FFFFFF"/>
        </a:lt1>
        <a:dk2>
          <a:srgbClr val="006633"/>
        </a:dk2>
        <a:lt2>
          <a:srgbClr val="5F5F5F"/>
        </a:lt2>
        <a:accent1>
          <a:srgbClr val="CC9900"/>
        </a:accent1>
        <a:accent2>
          <a:srgbClr val="3B812F"/>
        </a:accent2>
        <a:accent3>
          <a:srgbClr val="FFFFFF"/>
        </a:accent3>
        <a:accent4>
          <a:srgbClr val="000000"/>
        </a:accent4>
        <a:accent5>
          <a:srgbClr val="E2CAAA"/>
        </a:accent5>
        <a:accent6>
          <a:srgbClr val="35742A"/>
        </a:accent6>
        <a:hlink>
          <a:srgbClr val="996600"/>
        </a:hlink>
        <a:folHlink>
          <a:srgbClr val="AFBF3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dge 8">
        <a:dk1>
          <a:srgbClr val="000000"/>
        </a:dk1>
        <a:lt1>
          <a:srgbClr val="FFFFFF"/>
        </a:lt1>
        <a:dk2>
          <a:srgbClr val="CC0000"/>
        </a:dk2>
        <a:lt2>
          <a:srgbClr val="666699"/>
        </a:lt2>
        <a:accent1>
          <a:srgbClr val="808080"/>
        </a:accent1>
        <a:accent2>
          <a:srgbClr val="999933"/>
        </a:accent2>
        <a:accent3>
          <a:srgbClr val="FFFFFF"/>
        </a:accent3>
        <a:accent4>
          <a:srgbClr val="000000"/>
        </a:accent4>
        <a:accent5>
          <a:srgbClr val="C0C0C0"/>
        </a:accent5>
        <a:accent6>
          <a:srgbClr val="8A8A2D"/>
        </a:accent6>
        <a:hlink>
          <a:srgbClr val="4C6D8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Edge 9">
        <a:dk1>
          <a:srgbClr val="000000"/>
        </a:dk1>
        <a:lt1>
          <a:srgbClr val="FFFFFF"/>
        </a:lt1>
        <a:dk2>
          <a:srgbClr val="003399"/>
        </a:dk2>
        <a:lt2>
          <a:srgbClr val="666699"/>
        </a:lt2>
        <a:accent1>
          <a:srgbClr val="009999"/>
        </a:accent1>
        <a:accent2>
          <a:srgbClr val="4C6D4E"/>
        </a:accent2>
        <a:accent3>
          <a:srgbClr val="FFFFFF"/>
        </a:accent3>
        <a:accent4>
          <a:srgbClr val="000000"/>
        </a:accent4>
        <a:accent5>
          <a:srgbClr val="AACACA"/>
        </a:accent5>
        <a:accent6>
          <a:srgbClr val="446246"/>
        </a:accent6>
        <a:hlink>
          <a:srgbClr val="4C6D8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3014</Words>
  <Application>WPS 演示</Application>
  <PresentationFormat>在屏幕上显示</PresentationFormat>
  <Paragraphs>319</Paragraphs>
  <Slides>33</Slides>
  <Notes>0</Notes>
  <HiddenSlides>0</HiddenSlides>
  <MMClips>5</MMClips>
  <ScaleCrop>false</ScaleCrop>
  <HeadingPairs>
    <vt:vector size="6" baseType="variant">
      <vt:variant>
        <vt:lpstr>已用的字体</vt:lpstr>
      </vt:variant>
      <vt:variant>
        <vt:i4>24</vt:i4>
      </vt:variant>
      <vt:variant>
        <vt:lpstr>主题</vt:lpstr>
      </vt:variant>
      <vt:variant>
        <vt:i4>5</vt:i4>
      </vt:variant>
      <vt:variant>
        <vt:lpstr>幻灯片标题</vt:lpstr>
      </vt:variant>
      <vt:variant>
        <vt:i4>33</vt:i4>
      </vt:variant>
    </vt:vector>
  </HeadingPairs>
  <TitlesOfParts>
    <vt:vector size="62" baseType="lpstr">
      <vt:lpstr>Arial</vt:lpstr>
      <vt:lpstr>宋体</vt:lpstr>
      <vt:lpstr>Wingdings</vt:lpstr>
      <vt:lpstr>微软雅黑</vt:lpstr>
      <vt:lpstr>Garamond</vt:lpstr>
      <vt:lpstr>华文新魏</vt:lpstr>
      <vt:lpstr>Times New Roman</vt:lpstr>
      <vt:lpstr>黑体</vt:lpstr>
      <vt:lpstr>华文新魏</vt:lpstr>
      <vt:lpstr>方正北魏楷书简体</vt:lpstr>
      <vt:lpstr>华文中宋</vt:lpstr>
      <vt:lpstr>方正姚体</vt:lpstr>
      <vt:lpstr>楷体</vt:lpstr>
      <vt:lpstr>汉仪丫丫体简</vt:lpstr>
      <vt:lpstr>S2G love</vt:lpstr>
      <vt:lpstr>Arial Unicode MS</vt:lpstr>
      <vt:lpstr>Calibri</vt:lpstr>
      <vt:lpstr>华文楷体</vt:lpstr>
      <vt:lpstr>楷体_GB2312</vt:lpstr>
      <vt:lpstr>华文行楷</vt:lpstr>
      <vt:lpstr>隶书</vt:lpstr>
      <vt:lpstr>华文细黑</vt:lpstr>
      <vt:lpstr>华文彩云</vt:lpstr>
      <vt:lpstr>新宋体</vt:lpstr>
      <vt:lpstr>默认设计模板</vt:lpstr>
      <vt:lpstr>母版</vt:lpstr>
      <vt:lpstr>2_默认设计模板</vt:lpstr>
      <vt:lpstr>3_默认设计模板</vt:lpstr>
      <vt:lpstr>1_Edge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1.作者为什么把孩子想象为金色花？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      思  考：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    母亲啊！你是荷叶，我是红莲，心中的雨点来了，除了你，谁是我在无遮拦天空下的荫蔽？ </vt:lpstr>
      <vt:lpstr>PowerPoint 演示文稿</vt:lpstr>
      <vt:lpstr>PowerPoint 演示文稿</vt:lpstr>
      <vt:lpstr>PowerPoint 演示文稿</vt:lpstr>
      <vt:lpstr>作业: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s</dc:creator>
  <cp:lastModifiedBy>haiyu</cp:lastModifiedBy>
  <cp:revision>39</cp:revision>
  <dcterms:created xsi:type="dcterms:W3CDTF">2005-11-24T14:47:00Z</dcterms:created>
  <dcterms:modified xsi:type="dcterms:W3CDTF">2018-10-08T14:35:02Z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2052-10.1.0.7520</vt:lpwstr>
  </property>
</Properties>
</file>