
<file path=[Content_Types].xml><?xml version="1.0" encoding="utf-8"?>
<Types xmlns="http://schemas.openxmlformats.org/package/2006/content-types">
  <Default Extension="jpeg" ContentType="image/jpeg"/>
  <Default Extension="JPG" ContentType="image/.jpg"/>
  <Default Extension="wav" ContentType="audio/x-wav"/>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2"/>
  </p:notesMasterIdLst>
  <p:sldIdLst>
    <p:sldId id="339" r:id="rId3"/>
    <p:sldId id="372" r:id="rId4"/>
    <p:sldId id="341" r:id="rId5"/>
    <p:sldId id="343" r:id="rId6"/>
    <p:sldId id="356" r:id="rId7"/>
    <p:sldId id="353" r:id="rId8"/>
    <p:sldId id="354" r:id="rId9"/>
    <p:sldId id="355" r:id="rId10"/>
    <p:sldId id="323" r:id="rId11"/>
    <p:sldId id="363" r:id="rId12"/>
    <p:sldId id="364" r:id="rId13"/>
    <p:sldId id="365" r:id="rId14"/>
    <p:sldId id="368" r:id="rId15"/>
    <p:sldId id="324" r:id="rId16"/>
    <p:sldId id="370" r:id="rId17"/>
    <p:sldId id="371" r:id="rId18"/>
    <p:sldId id="342" r:id="rId19"/>
    <p:sldId id="369" r:id="rId20"/>
    <p:sldId id="325" r:id="rId21"/>
  </p:sldIdLst>
  <p:sldSz cx="9144000" cy="6858000" type="screen4x3"/>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3366FF"/>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p:cViewPr varScale="1">
        <p:scale>
          <a:sx n="108" d="100"/>
          <a:sy n="108" d="100"/>
        </p:scale>
        <p:origin x="170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notesMaster" Target="notesMasters/notesMaster1.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a:latin typeface="+mn-lt"/>
                <a:ea typeface="+mn-ea"/>
              </a:defRPr>
            </a:lvl1pPr>
          </a:lstStyle>
          <a:p>
            <a:pPr>
              <a:defRPr/>
            </a:pPr>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endParaRPr lang="zh-CN" altLang="en-US" noProof="0"/>
          </a:p>
          <a:p>
            <a:pPr lvl="1"/>
            <a:r>
              <a:rPr lang="zh-CN" altLang="en-US" noProof="0"/>
              <a:t>第二级</a:t>
            </a:r>
            <a:endParaRPr lang="zh-CN" altLang="en-US" noProof="0"/>
          </a:p>
          <a:p>
            <a:pPr lvl="2"/>
            <a:r>
              <a:rPr lang="zh-CN" altLang="en-US" noProof="0"/>
              <a:t>第三级</a:t>
            </a:r>
            <a:endParaRPr lang="zh-CN" altLang="en-US" noProof="0"/>
          </a:p>
          <a:p>
            <a:pPr lvl="3"/>
            <a:r>
              <a:rPr lang="zh-CN" altLang="en-US" noProof="0"/>
              <a:t>第四级</a:t>
            </a:r>
            <a:endParaRPr lang="zh-CN" altLang="en-US" noProof="0"/>
          </a:p>
          <a:p>
            <a:pPr lvl="4"/>
            <a:r>
              <a:rPr lang="zh-CN" altLang="en-US" noProof="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noProof="1" dirty="0">
                <a:latin typeface="Calibri" panose="020F0502020204030204" pitchFamily="34" charset="0"/>
              </a:defRPr>
            </a:lvl1pPr>
          </a:lstStyle>
          <a:p>
            <a:fld id="{B8D1B5CD-E489-486C-BF7C-122CA2539C0E}"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endParaRPr lang="zh-CN" altLang="en-US" noProof="1"/>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fld id="{A9E0B4D0-F1E4-42C4-B324-3C66A57B19D9}" type="slidenum">
              <a:rPr lang="en-US" altLang="zh-CN"/>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fld id="{1F3CC976-B32F-4907-A087-C042E36D7015}" type="slidenum">
              <a:rPr lang="en-US" altLang="zh-CN"/>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endParaRPr lang="zh-CN" altLang="en-US" noProof="1"/>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fld id="{E8826FA1-A4D2-4C25-8A97-20A48A4954D1}" type="slidenum">
              <a:rPr lang="en-US" altLang="zh-CN"/>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1"/>
          <p:cNvSpPr>
            <a:spLocks noGrp="1"/>
          </p:cNvSpPr>
          <p:nvPr>
            <p:ph type="dt" sz="half" idx="10"/>
          </p:nvPr>
        </p:nvSpPr>
        <p:spPr/>
        <p:txBody>
          <a:bodyPr/>
          <a:lstStyle>
            <a:lvl1pPr>
              <a:defRPr/>
            </a:lvl1pPr>
          </a:lstStyle>
          <a:p>
            <a:pPr>
              <a:defRPr/>
            </a:pPr>
            <a:endParaRPr lang="en-US"/>
          </a:p>
        </p:txBody>
      </p:sp>
      <p:sp>
        <p:nvSpPr>
          <p:cNvPr id="6" name="页脚占位符 2"/>
          <p:cNvSpPr>
            <a:spLocks noGrp="1"/>
          </p:cNvSpPr>
          <p:nvPr>
            <p:ph type="ftr" sz="quarter" idx="11"/>
          </p:nvPr>
        </p:nvSpPr>
        <p:spPr/>
        <p:txBody>
          <a:bodyPr/>
          <a:lstStyle>
            <a:lvl1pPr>
              <a:defRPr/>
            </a:lvl1pPr>
          </a:lstStyle>
          <a:p>
            <a:pPr>
              <a:defRPr/>
            </a:pPr>
            <a:endParaRPr lang="en-US"/>
          </a:p>
        </p:txBody>
      </p:sp>
      <p:sp>
        <p:nvSpPr>
          <p:cNvPr id="7" name="灯片编号占位符 3"/>
          <p:cNvSpPr>
            <a:spLocks noGrp="1"/>
          </p:cNvSpPr>
          <p:nvPr>
            <p:ph type="sldNum" sz="quarter" idx="12"/>
          </p:nvPr>
        </p:nvSpPr>
        <p:spPr/>
        <p:txBody>
          <a:bodyPr/>
          <a:lstStyle>
            <a:lvl1pPr>
              <a:defRPr/>
            </a:lvl1pPr>
          </a:lstStyle>
          <a:p>
            <a:fld id="{A8C5C6E5-E363-4402-A6AF-A9B459E47A16}" type="slidenum">
              <a:rPr lang="en-US" altLang="zh-CN"/>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1"/>
          <p:cNvSpPr>
            <a:spLocks noGrp="1"/>
          </p:cNvSpPr>
          <p:nvPr>
            <p:ph type="dt" sz="half" idx="10"/>
          </p:nvPr>
        </p:nvSpPr>
        <p:spPr/>
        <p:txBody>
          <a:bodyPr/>
          <a:lstStyle>
            <a:lvl1pPr>
              <a:defRPr/>
            </a:lvl1pPr>
          </a:lstStyle>
          <a:p>
            <a:pPr>
              <a:defRPr/>
            </a:pPr>
            <a:endParaRPr lang="en-US"/>
          </a:p>
        </p:txBody>
      </p:sp>
      <p:sp>
        <p:nvSpPr>
          <p:cNvPr id="8" name="页脚占位符 2"/>
          <p:cNvSpPr>
            <a:spLocks noGrp="1"/>
          </p:cNvSpPr>
          <p:nvPr>
            <p:ph type="ftr" sz="quarter" idx="11"/>
          </p:nvPr>
        </p:nvSpPr>
        <p:spPr/>
        <p:txBody>
          <a:bodyPr/>
          <a:lstStyle>
            <a:lvl1pPr>
              <a:defRPr/>
            </a:lvl1pPr>
          </a:lstStyle>
          <a:p>
            <a:pPr>
              <a:defRPr/>
            </a:pPr>
            <a:endParaRPr lang="en-US"/>
          </a:p>
        </p:txBody>
      </p:sp>
      <p:sp>
        <p:nvSpPr>
          <p:cNvPr id="9" name="灯片编号占位符 3"/>
          <p:cNvSpPr>
            <a:spLocks noGrp="1"/>
          </p:cNvSpPr>
          <p:nvPr>
            <p:ph type="sldNum" sz="quarter" idx="12"/>
          </p:nvPr>
        </p:nvSpPr>
        <p:spPr/>
        <p:txBody>
          <a:bodyPr/>
          <a:lstStyle>
            <a:lvl1pPr>
              <a:defRPr/>
            </a:lvl1pPr>
          </a:lstStyle>
          <a:p>
            <a:fld id="{6C33008F-D4E7-4DAD-A5B8-428E907A77CE}" type="slidenum">
              <a:rPr lang="en-US" altLang="zh-CN"/>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日期占位符 1"/>
          <p:cNvSpPr>
            <a:spLocks noGrp="1"/>
          </p:cNvSpPr>
          <p:nvPr>
            <p:ph type="dt" sz="half" idx="10"/>
          </p:nvPr>
        </p:nvSpPr>
        <p:spPr/>
        <p:txBody>
          <a:bodyPr/>
          <a:lstStyle>
            <a:lvl1pPr>
              <a:defRPr/>
            </a:lvl1pPr>
          </a:lstStyle>
          <a:p>
            <a:pPr>
              <a:defRPr/>
            </a:pPr>
            <a:endParaRPr lang="en-US"/>
          </a:p>
        </p:txBody>
      </p:sp>
      <p:sp>
        <p:nvSpPr>
          <p:cNvPr id="4" name="页脚占位符 2"/>
          <p:cNvSpPr>
            <a:spLocks noGrp="1"/>
          </p:cNvSpPr>
          <p:nvPr>
            <p:ph type="ftr" sz="quarter" idx="11"/>
          </p:nvPr>
        </p:nvSpPr>
        <p:spPr/>
        <p:txBody>
          <a:bodyPr/>
          <a:lstStyle>
            <a:lvl1pPr>
              <a:defRPr/>
            </a:lvl1pPr>
          </a:lstStyle>
          <a:p>
            <a:pPr>
              <a:defRPr/>
            </a:pPr>
            <a:endParaRPr lang="en-US"/>
          </a:p>
        </p:txBody>
      </p:sp>
      <p:sp>
        <p:nvSpPr>
          <p:cNvPr id="5" name="灯片编号占位符 3"/>
          <p:cNvSpPr>
            <a:spLocks noGrp="1"/>
          </p:cNvSpPr>
          <p:nvPr>
            <p:ph type="sldNum" sz="quarter" idx="12"/>
          </p:nvPr>
        </p:nvSpPr>
        <p:spPr/>
        <p:txBody>
          <a:bodyPr/>
          <a:lstStyle>
            <a:lvl1pPr>
              <a:defRPr/>
            </a:lvl1pPr>
          </a:lstStyle>
          <a:p>
            <a:fld id="{D7B92974-D1BC-48B2-915F-2332B273B639}" type="slidenum">
              <a:rPr lang="en-US" altLang="zh-CN"/>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endParaRPr lang="en-US"/>
          </a:p>
        </p:txBody>
      </p:sp>
      <p:sp>
        <p:nvSpPr>
          <p:cNvPr id="3" name="页脚占位符 2"/>
          <p:cNvSpPr>
            <a:spLocks noGrp="1"/>
          </p:cNvSpPr>
          <p:nvPr>
            <p:ph type="ftr" sz="quarter" idx="11"/>
          </p:nvPr>
        </p:nvSpPr>
        <p:spPr/>
        <p:txBody>
          <a:bodyPr/>
          <a:lstStyle>
            <a:lvl1pPr>
              <a:defRPr/>
            </a:lvl1pPr>
          </a:lstStyle>
          <a:p>
            <a:pPr>
              <a:defRPr/>
            </a:pPr>
            <a:endParaRPr lang="en-US"/>
          </a:p>
        </p:txBody>
      </p:sp>
      <p:sp>
        <p:nvSpPr>
          <p:cNvPr id="4" name="灯片编号占位符 3"/>
          <p:cNvSpPr>
            <a:spLocks noGrp="1"/>
          </p:cNvSpPr>
          <p:nvPr>
            <p:ph type="sldNum" sz="quarter" idx="12"/>
          </p:nvPr>
        </p:nvSpPr>
        <p:spPr/>
        <p:txBody>
          <a:bodyPr/>
          <a:lstStyle>
            <a:lvl1pPr>
              <a:defRPr/>
            </a:lvl1pPr>
          </a:lstStyle>
          <a:p>
            <a:fld id="{D5190CA3-A7E8-45D6-AF66-95892CDA4129}" type="slidenum">
              <a:rPr lang="en-US" altLang="zh-CN"/>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noProof="1"/>
              <a:t>单击此处编辑母版标题样式</a:t>
            </a:r>
            <a:endParaRPr lang="zh-CN" altLang="en-US"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日期占位符 1"/>
          <p:cNvSpPr>
            <a:spLocks noGrp="1"/>
          </p:cNvSpPr>
          <p:nvPr>
            <p:ph type="dt" sz="half" idx="10"/>
          </p:nvPr>
        </p:nvSpPr>
        <p:spPr/>
        <p:txBody>
          <a:bodyPr/>
          <a:lstStyle>
            <a:lvl1pPr>
              <a:defRPr/>
            </a:lvl1pPr>
          </a:lstStyle>
          <a:p>
            <a:pPr>
              <a:defRPr/>
            </a:pPr>
            <a:endParaRPr lang="en-US"/>
          </a:p>
        </p:txBody>
      </p:sp>
      <p:sp>
        <p:nvSpPr>
          <p:cNvPr id="6" name="页脚占位符 2"/>
          <p:cNvSpPr>
            <a:spLocks noGrp="1"/>
          </p:cNvSpPr>
          <p:nvPr>
            <p:ph type="ftr" sz="quarter" idx="11"/>
          </p:nvPr>
        </p:nvSpPr>
        <p:spPr/>
        <p:txBody>
          <a:bodyPr/>
          <a:lstStyle>
            <a:lvl1pPr>
              <a:defRPr/>
            </a:lvl1pPr>
          </a:lstStyle>
          <a:p>
            <a:pPr>
              <a:defRPr/>
            </a:pPr>
            <a:endParaRPr lang="en-US"/>
          </a:p>
        </p:txBody>
      </p:sp>
      <p:sp>
        <p:nvSpPr>
          <p:cNvPr id="7" name="灯片编号占位符 3"/>
          <p:cNvSpPr>
            <a:spLocks noGrp="1"/>
          </p:cNvSpPr>
          <p:nvPr>
            <p:ph type="sldNum" sz="quarter" idx="12"/>
          </p:nvPr>
        </p:nvSpPr>
        <p:spPr/>
        <p:txBody>
          <a:bodyPr/>
          <a:lstStyle>
            <a:lvl1pPr>
              <a:defRPr/>
            </a:lvl1pPr>
          </a:lstStyle>
          <a:p>
            <a:fld id="{E16B6783-9448-4511-A600-E1B0F7CD17A7}" type="slidenum">
              <a:rPr lang="en-US" altLang="zh-CN"/>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noProof="1"/>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日期占位符 1"/>
          <p:cNvSpPr>
            <a:spLocks noGrp="1"/>
          </p:cNvSpPr>
          <p:nvPr>
            <p:ph type="dt" sz="half" idx="10"/>
          </p:nvPr>
        </p:nvSpPr>
        <p:spPr/>
        <p:txBody>
          <a:bodyPr/>
          <a:lstStyle>
            <a:lvl1pPr>
              <a:defRPr/>
            </a:lvl1pPr>
          </a:lstStyle>
          <a:p>
            <a:pPr>
              <a:defRPr/>
            </a:pPr>
            <a:endParaRPr lang="en-US"/>
          </a:p>
        </p:txBody>
      </p:sp>
      <p:sp>
        <p:nvSpPr>
          <p:cNvPr id="6" name="页脚占位符 2"/>
          <p:cNvSpPr>
            <a:spLocks noGrp="1"/>
          </p:cNvSpPr>
          <p:nvPr>
            <p:ph type="ftr" sz="quarter" idx="11"/>
          </p:nvPr>
        </p:nvSpPr>
        <p:spPr/>
        <p:txBody>
          <a:bodyPr/>
          <a:lstStyle>
            <a:lvl1pPr>
              <a:defRPr/>
            </a:lvl1pPr>
          </a:lstStyle>
          <a:p>
            <a:pPr>
              <a:defRPr/>
            </a:pPr>
            <a:endParaRPr lang="en-US"/>
          </a:p>
        </p:txBody>
      </p:sp>
      <p:sp>
        <p:nvSpPr>
          <p:cNvPr id="7" name="灯片编号占位符 3"/>
          <p:cNvSpPr>
            <a:spLocks noGrp="1"/>
          </p:cNvSpPr>
          <p:nvPr>
            <p:ph type="sldNum" sz="quarter" idx="12"/>
          </p:nvPr>
        </p:nvSpPr>
        <p:spPr/>
        <p:txBody>
          <a:bodyPr/>
          <a:lstStyle>
            <a:lvl1pPr>
              <a:defRPr/>
            </a:lvl1pPr>
          </a:lstStyle>
          <a:p>
            <a:fld id="{E6B62C46-8764-43D1-8CA9-3FF27CC0C4FE}" type="slidenum">
              <a:rPr lang="en-US" altLang="zh-CN"/>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fld id="{52D3A4CE-A119-4A87-A223-9ADA8E621F10}" type="slidenum">
              <a:rPr lang="en-US" altLang="zh-CN"/>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fld id="{ACA64E14-E594-48C5-BA8F-E0E90B5D8D39}" type="slidenum">
              <a:rPr lang="en-US" altLang="zh-CN"/>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7" name="任意多边形 6"/>
          <p:cNvSpPr/>
          <p:nvPr userDrawn="1"/>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sp>
        <p:nvSpPr>
          <p:cNvPr id="8" name="任意多边形 7"/>
          <p:cNvSpPr/>
          <p:nvPr userDrawn="1"/>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grpSp>
        <p:nvGrpSpPr>
          <p:cNvPr id="1028" name="组合 1"/>
          <p:cNvGrpSpPr/>
          <p:nvPr userDrawn="1"/>
        </p:nvGrpSpPr>
        <p:grpSpPr>
          <a:xfrm>
            <a:off x="-19052" y="203199"/>
            <a:ext cx="9180515" cy="647701"/>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grpSp>
      <p:sp>
        <p:nvSpPr>
          <p:cNvPr id="1031" name="标题占位符 8"/>
          <p:cNvSpPr>
            <a:spLocks noGrp="1" noChangeArrowheads="1"/>
          </p:cNvSpPr>
          <p:nvPr>
            <p:ph type="title" idx="4294967295"/>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lstStyle/>
          <a:p>
            <a:pPr lvl="0"/>
            <a:r>
              <a:rPr lang="zh-CN" altLang="en-US"/>
              <a:t>单击此处编辑母版标题样式</a:t>
            </a:r>
            <a:endParaRPr lang="en-US" altLang="zh-CN"/>
          </a:p>
        </p:txBody>
      </p:sp>
      <p:sp>
        <p:nvSpPr>
          <p:cNvPr id="1032" name="文本占位符 29"/>
          <p:cNvSpPr>
            <a:spLocks noGrp="1" noChangeArrowheads="1"/>
          </p:cNvSpPr>
          <p:nvPr>
            <p:ph type="body" idx="9"/>
          </p:nvPr>
        </p:nvSpPr>
        <p:spPr bwMode="auto">
          <a:xfrm>
            <a:off x="457200" y="1935163"/>
            <a:ext cx="8229600"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altLang="zh-CN"/>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lIns="0" tIns="0" rIns="0" bIns="0" anchor="b"/>
          <a:lstStyle>
            <a:lvl1pPr algn="r">
              <a:buFont typeface="Arial" panose="020B0604020202020204" pitchFamily="34" charset="0"/>
              <a:buChar char="•"/>
              <a:defRPr sz="1200" noProof="1" dirty="0">
                <a:solidFill>
                  <a:srgbClr val="045C75"/>
                </a:solidFill>
                <a:latin typeface="Comic Sans MS" panose="030F0702030302020204" pitchFamily="66" charset="0"/>
              </a:defRPr>
            </a:lvl1pPr>
          </a:lstStyle>
          <a:p>
            <a:fld id="{E0E78F3C-0A7A-4D62-B63B-AD205F6D1A25}" type="slidenum">
              <a:rPr lang="en-US" altLang="zh-CN"/>
            </a:fld>
            <a:endParaRPr lang="en-US" altLang="zh-CN"/>
          </a:p>
        </p:txBody>
      </p:sp>
      <p:pic>
        <p:nvPicPr>
          <p:cNvPr id="2" name="图片 1" descr="高分说PPT背景(25.4x19.05)"/>
          <p:cNvPicPr>
            <a:picLocks noChangeAspect="1"/>
          </p:cNvPicPr>
          <p:nvPr userDrawn="1"/>
        </p:nvPicPr>
        <p:blipFill>
          <a:blip r:embed="rId13"/>
          <a:stretch>
            <a:fillRect/>
          </a:stretch>
        </p:blipFill>
        <p:spPr>
          <a:xfrm>
            <a:off x="-1270" y="-1270"/>
            <a:ext cx="9147175" cy="6861175"/>
          </a:xfrm>
          <a:prstGeom prst="rect">
            <a:avLst/>
          </a:prstGeom>
        </p:spPr>
      </p:pic>
      <p:sp>
        <p:nvSpPr>
          <p:cNvPr id="3" name="Text Box 11"/>
          <p:cNvSpPr txBox="1">
            <a:spLocks noChangeArrowheads="1"/>
          </p:cNvSpPr>
          <p:nvPr userDrawn="1"/>
        </p:nvSpPr>
        <p:spPr bwMode="auto">
          <a:xfrm>
            <a:off x="7162800" y="76200"/>
            <a:ext cx="1905000" cy="366713"/>
          </a:xfrm>
          <a:prstGeom prst="rect">
            <a:avLst/>
          </a:prstGeom>
          <a:noFill/>
          <a:ln w="9525">
            <a:noFill/>
            <a:miter lim="800000"/>
          </a:ln>
          <a:effectLst/>
        </p:spPr>
        <p:txBody>
          <a:bodyPr>
            <a:spAutoFit/>
          </a:bodyPr>
          <a:p>
            <a:pPr>
              <a:spcBef>
                <a:spcPct val="50000"/>
              </a:spcBef>
              <a:defRPr/>
            </a:pPr>
            <a:r>
              <a:rPr lang="en-US" altLang="zh-CN" dirty="0">
                <a:solidFill>
                  <a:srgbClr val="5F5F5F"/>
                </a:solidFill>
                <a:latin typeface="Comic Sans MS" panose="030F0702030302020204" pitchFamily="66" charset="0"/>
              </a:rPr>
              <a:t>Unit 1 Speaking</a:t>
            </a:r>
            <a:endParaRPr lang="en-US" altLang="zh-CN" dirty="0">
              <a:solidFill>
                <a:srgbClr val="5F5F5F"/>
              </a:solidFill>
              <a:latin typeface="Comic Sans MS" panose="030F0702030302020204" pitchFamily="66"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spcBef>
          <a:spcPct val="0"/>
        </a:spcBef>
        <a:spcAft>
          <a:spcPct val="0"/>
        </a:spcAft>
        <a:defRPr sz="50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anose="020F0502020204030204" pitchFamily="34" charset="0"/>
          <a:ea typeface="宋体" panose="02010600030101010101" pitchFamily="2" charset="-122"/>
        </a:defRPr>
      </a:lvl2pPr>
      <a:lvl3pPr algn="l" rtl="0" eaLnBrk="0" fontAlgn="base" hangingPunct="0">
        <a:spcBef>
          <a:spcPct val="0"/>
        </a:spcBef>
        <a:spcAft>
          <a:spcPct val="0"/>
        </a:spcAft>
        <a:defRPr sz="5000">
          <a:solidFill>
            <a:schemeClr val="tx2"/>
          </a:solidFill>
          <a:latin typeface="Calibri" panose="020F0502020204030204" pitchFamily="34" charset="0"/>
          <a:ea typeface="宋体" panose="02010600030101010101" pitchFamily="2" charset="-122"/>
        </a:defRPr>
      </a:lvl3pPr>
      <a:lvl4pPr algn="l" rtl="0" eaLnBrk="0" fontAlgn="base" hangingPunct="0">
        <a:spcBef>
          <a:spcPct val="0"/>
        </a:spcBef>
        <a:spcAft>
          <a:spcPct val="0"/>
        </a:spcAft>
        <a:defRPr sz="5000">
          <a:solidFill>
            <a:schemeClr val="tx2"/>
          </a:solidFill>
          <a:latin typeface="Calibri" panose="020F0502020204030204" pitchFamily="34" charset="0"/>
          <a:ea typeface="宋体" panose="02010600030101010101" pitchFamily="2" charset="-122"/>
        </a:defRPr>
      </a:lvl4pPr>
      <a:lvl5pPr algn="l" rtl="0" eaLnBrk="0" fontAlgn="base" hangingPunct="0">
        <a:spcBef>
          <a:spcPct val="0"/>
        </a:spcBef>
        <a:spcAft>
          <a:spcPct val="0"/>
        </a:spcAft>
        <a:defRPr sz="5000">
          <a:solidFill>
            <a:schemeClr val="tx2"/>
          </a:solidFill>
          <a:latin typeface="Calibri" panose="020F0502020204030204" pitchFamily="34"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eaLnBrk="0" fontAlgn="base" hangingPunct="0">
        <a:spcBef>
          <a:spcPct val="20000"/>
        </a:spcBef>
        <a:spcAft>
          <a:spcPct val="0"/>
        </a:spcAft>
        <a:buClr>
          <a:srgbClr val="0BD0D9"/>
        </a:buClr>
        <a:buSzPct val="95000"/>
        <a:buFont typeface="Wingdings 2" panose="05020102010507070707"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anose="05020102010507070707"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anose="05020102010507070707"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anose="05020102010507070707"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9.png"/><Relationship Id="rId1" Type="http://schemas.openxmlformats.org/officeDocument/2006/relationships/audio" Target="../media/audio2.wav"/></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1.png"/><Relationship Id="rId2" Type="http://schemas.openxmlformats.org/officeDocument/2006/relationships/audio" Target="../media/audio3.wav"/><Relationship Id="rId1"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3" name="副标题 2"/>
          <p:cNvSpPr>
            <a:spLocks noGrp="1"/>
          </p:cNvSpPr>
          <p:nvPr>
            <p:ph type="subTitle" idx="4294967295"/>
          </p:nvPr>
        </p:nvSpPr>
        <p:spPr>
          <a:xfrm>
            <a:off x="4689485" y="1442742"/>
            <a:ext cx="2160240" cy="576067"/>
          </a:xfrm>
          <a:solidFill>
            <a:schemeClr val="bg2">
              <a:lumMod val="90000"/>
              <a:alpha val="50000"/>
            </a:schemeClr>
          </a:solidFill>
          <a:ln>
            <a:miter lim="800000"/>
          </a:ln>
        </p:spPr>
        <p:txBody>
          <a:bodyPr>
            <a:noAutofit/>
          </a:bodyPr>
          <a:lstStyle/>
          <a:p>
            <a:pPr marL="0" indent="0" algn="ctr">
              <a:buFont typeface="Wingdings 2" panose="05020102010507070707" pitchFamily="18" charset="2"/>
              <a:buNone/>
              <a:defRPr/>
            </a:pPr>
            <a:r>
              <a:rPr lang="en-US" altLang="zh-CN" sz="3200" b="1" dirty="0">
                <a:ln w="12700">
                  <a:solidFill>
                    <a:schemeClr val="tx2">
                      <a:satMod val="155000"/>
                    </a:schemeClr>
                  </a:solidFill>
                  <a:prstDash val="solid"/>
                </a:ln>
                <a:latin typeface="Times New Roman" panose="02020603050405020304" pitchFamily="18" charset="0"/>
                <a:cs typeface="Times New Roman" panose="02020603050405020304" pitchFamily="18" charset="0"/>
              </a:rPr>
              <a:t>Speaking</a:t>
            </a:r>
            <a:endParaRPr lang="en-US" altLang="zh-CN" sz="3200" b="1" dirty="0">
              <a:ln w="12700">
                <a:solidFill>
                  <a:schemeClr val="tx2">
                    <a:satMod val="155000"/>
                  </a:schemeClr>
                </a:solidFill>
                <a:prstDash val="solid"/>
              </a:ln>
              <a:latin typeface="Times New Roman" panose="02020603050405020304" pitchFamily="18" charset="0"/>
              <a:cs typeface="Times New Roman" panose="02020603050405020304" pitchFamily="18" charset="0"/>
            </a:endParaRPr>
          </a:p>
        </p:txBody>
      </p:sp>
      <p:sp>
        <p:nvSpPr>
          <p:cNvPr id="3075" name="TextBox 4"/>
          <p:cNvSpPr txBox="1">
            <a:spLocks noChangeArrowheads="1"/>
          </p:cNvSpPr>
          <p:nvPr/>
        </p:nvSpPr>
        <p:spPr bwMode="auto">
          <a:xfrm>
            <a:off x="1619250" y="549275"/>
            <a:ext cx="6337300" cy="646113"/>
          </a:xfrm>
          <a:prstGeom prst="rect">
            <a:avLst/>
          </a:prstGeom>
          <a:solidFill>
            <a:srgbClr val="B3EAF2">
              <a:alpha val="5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ea typeface="微软雅黑" panose="020B0503020204020204" pitchFamily="34" charset="-122"/>
              </a:rPr>
              <a:t>Unit 1 Helping those in need</a:t>
            </a:r>
            <a:endParaRPr lang="zh-CN" altLang="en-US" sz="3600">
              <a:ea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4280" name="直接连接符 8"/>
          <p:cNvCxnSpPr>
            <a:cxnSpLocks noChangeShapeType="1"/>
          </p:cNvCxnSpPr>
          <p:nvPr/>
        </p:nvCxnSpPr>
        <p:spPr bwMode="auto">
          <a:xfrm>
            <a:off x="5219700" y="3632200"/>
            <a:ext cx="2232025" cy="0"/>
          </a:xfrm>
          <a:prstGeom prst="line">
            <a:avLst/>
          </a:prstGeom>
          <a:noFill/>
          <a:ln w="12700">
            <a:solidFill>
              <a:srgbClr val="008000"/>
            </a:solidFill>
            <a:round/>
            <a:tailEnd type="oval" w="med" len="med"/>
          </a:ln>
          <a:extLst>
            <a:ext uri="{909E8E84-426E-40DD-AFC4-6F175D3DCCD1}">
              <a14:hiddenFill xmlns:a14="http://schemas.microsoft.com/office/drawing/2010/main">
                <a:noFill/>
              </a14:hiddenFill>
            </a:ext>
          </a:extLst>
        </p:spPr>
      </p:cxnSp>
      <p:cxnSp>
        <p:nvCxnSpPr>
          <p:cNvPr id="54283" name="直接连接符 8"/>
          <p:cNvCxnSpPr>
            <a:cxnSpLocks noChangeShapeType="1"/>
          </p:cNvCxnSpPr>
          <p:nvPr/>
        </p:nvCxnSpPr>
        <p:spPr bwMode="auto">
          <a:xfrm>
            <a:off x="5118100" y="5462588"/>
            <a:ext cx="2232025" cy="0"/>
          </a:xfrm>
          <a:prstGeom prst="line">
            <a:avLst/>
          </a:prstGeom>
          <a:noFill/>
          <a:ln w="12700">
            <a:solidFill>
              <a:srgbClr val="800080"/>
            </a:solidFill>
            <a:round/>
            <a:tailEnd type="oval" w="med" len="med"/>
          </a:ln>
          <a:extLst>
            <a:ext uri="{909E8E84-426E-40DD-AFC4-6F175D3DCCD1}">
              <a14:hiddenFill xmlns:a14="http://schemas.microsoft.com/office/drawing/2010/main">
                <a:noFill/>
              </a14:hiddenFill>
            </a:ext>
          </a:extLst>
        </p:spPr>
      </p:cxnSp>
      <p:cxnSp>
        <p:nvCxnSpPr>
          <p:cNvPr id="54286" name="直接连接符 8"/>
          <p:cNvCxnSpPr>
            <a:cxnSpLocks noChangeShapeType="1"/>
          </p:cNvCxnSpPr>
          <p:nvPr/>
        </p:nvCxnSpPr>
        <p:spPr bwMode="auto">
          <a:xfrm>
            <a:off x="5219700" y="1833563"/>
            <a:ext cx="2232025" cy="0"/>
          </a:xfrm>
          <a:prstGeom prst="line">
            <a:avLst/>
          </a:prstGeom>
          <a:noFill/>
          <a:ln w="12700">
            <a:solidFill>
              <a:srgbClr val="FF0066"/>
            </a:solidFill>
            <a:round/>
            <a:tailEnd type="oval" w="med" len="med"/>
          </a:ln>
          <a:extLst>
            <a:ext uri="{909E8E84-426E-40DD-AFC4-6F175D3DCCD1}">
              <a14:hiddenFill xmlns:a14="http://schemas.microsoft.com/office/drawing/2010/main">
                <a:noFill/>
              </a14:hiddenFill>
            </a:ext>
          </a:extLst>
        </p:spPr>
      </p:cxnSp>
      <p:cxnSp>
        <p:nvCxnSpPr>
          <p:cNvPr id="54289" name="直接连接符 8"/>
          <p:cNvCxnSpPr>
            <a:cxnSpLocks noChangeShapeType="1"/>
          </p:cNvCxnSpPr>
          <p:nvPr/>
        </p:nvCxnSpPr>
        <p:spPr bwMode="auto">
          <a:xfrm>
            <a:off x="1187450" y="4470400"/>
            <a:ext cx="2232025" cy="0"/>
          </a:xfrm>
          <a:prstGeom prst="line">
            <a:avLst/>
          </a:prstGeom>
          <a:noFill/>
          <a:ln w="12700">
            <a:solidFill>
              <a:srgbClr val="0070C0"/>
            </a:solidFill>
            <a:round/>
            <a:headEnd type="oval" w="med" len="med"/>
          </a:ln>
          <a:extLst>
            <a:ext uri="{909E8E84-426E-40DD-AFC4-6F175D3DCCD1}">
              <a14:hiddenFill xmlns:a14="http://schemas.microsoft.com/office/drawing/2010/main">
                <a:noFill/>
              </a14:hiddenFill>
            </a:ext>
          </a:extLst>
        </p:spPr>
      </p:cxnSp>
      <p:cxnSp>
        <p:nvCxnSpPr>
          <p:cNvPr id="54292" name="直接连接符 8"/>
          <p:cNvCxnSpPr>
            <a:cxnSpLocks noChangeShapeType="1"/>
          </p:cNvCxnSpPr>
          <p:nvPr/>
        </p:nvCxnSpPr>
        <p:spPr bwMode="auto">
          <a:xfrm>
            <a:off x="1187450" y="2751138"/>
            <a:ext cx="2232025" cy="0"/>
          </a:xfrm>
          <a:prstGeom prst="line">
            <a:avLst/>
          </a:prstGeom>
          <a:noFill/>
          <a:ln w="12700">
            <a:solidFill>
              <a:srgbClr val="FF6600"/>
            </a:solidFill>
            <a:round/>
            <a:headEnd type="oval" w="med" len="med"/>
          </a:ln>
          <a:extLst>
            <a:ext uri="{909E8E84-426E-40DD-AFC4-6F175D3DCCD1}">
              <a14:hiddenFill xmlns:a14="http://schemas.microsoft.com/office/drawing/2010/main">
                <a:noFill/>
              </a14:hiddenFill>
            </a:ext>
          </a:extLst>
        </p:spPr>
      </p:cxnSp>
      <p:sp>
        <p:nvSpPr>
          <p:cNvPr id="16" name="环形箭头 15"/>
          <p:cNvSpPr/>
          <p:nvPr/>
        </p:nvSpPr>
        <p:spPr>
          <a:xfrm rot="20563910" flipH="1">
            <a:off x="3276079" y="1919237"/>
            <a:ext cx="1625369" cy="1625368"/>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19" name="环形箭头 18"/>
          <p:cNvSpPr/>
          <p:nvPr/>
        </p:nvSpPr>
        <p:spPr>
          <a:xfrm rot="1326258">
            <a:off x="3806723" y="2819095"/>
            <a:ext cx="1625369" cy="1625372"/>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0" name="环形箭头 19"/>
          <p:cNvSpPr/>
          <p:nvPr/>
        </p:nvSpPr>
        <p:spPr>
          <a:xfrm rot="20563910" flipH="1">
            <a:off x="3207643" y="3657010"/>
            <a:ext cx="1625373" cy="1625367"/>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2" name="空心弧 21"/>
          <p:cNvSpPr/>
          <p:nvPr/>
        </p:nvSpPr>
        <p:spPr>
          <a:xfrm rot="3375582">
            <a:off x="3853678" y="4711580"/>
            <a:ext cx="1395503" cy="1395503"/>
          </a:xfrm>
          <a:prstGeom prst="blockArc">
            <a:avLst>
              <a:gd name="adj1" fmla="val 10085559"/>
              <a:gd name="adj2" fmla="val 7052233"/>
              <a:gd name="adj3" fmla="val 11025"/>
            </a:avLst>
          </a:prstGeom>
          <a:gradFill flip="none" rotWithShape="1">
            <a:gsLst>
              <a:gs pos="0">
                <a:srgbClr val="CC0099"/>
              </a:gs>
              <a:gs pos="100000">
                <a:srgbClr val="9900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4" name="环形箭头 23"/>
          <p:cNvSpPr/>
          <p:nvPr/>
        </p:nvSpPr>
        <p:spPr>
          <a:xfrm rot="1326258">
            <a:off x="3792605" y="997453"/>
            <a:ext cx="1625368" cy="1625369"/>
          </a:xfrm>
          <a:prstGeom prst="circularArrow">
            <a:avLst>
              <a:gd name="adj1" fmla="val 9784"/>
              <a:gd name="adj2" fmla="val 1068638"/>
              <a:gd name="adj3" fmla="val 3665794"/>
              <a:gd name="adj4" fmla="val 9633027"/>
              <a:gd name="adj5" fmla="val 13011"/>
            </a:avLst>
          </a:prstGeom>
          <a:gradFill flip="none" rotWithShape="1">
            <a:gsLst>
              <a:gs pos="0">
                <a:srgbClr val="FF0066"/>
              </a:gs>
              <a:gs pos="100000">
                <a:srgbClr val="FF66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5" name="TextBox 24"/>
          <p:cNvSpPr txBox="1">
            <a:spLocks noChangeArrowheads="1"/>
          </p:cNvSpPr>
          <p:nvPr/>
        </p:nvSpPr>
        <p:spPr bwMode="auto">
          <a:xfrm>
            <a:off x="4375150" y="1487488"/>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1</a:t>
            </a:r>
            <a:endParaRPr lang="zh-CN" altLang="en-US" sz="3600">
              <a:solidFill>
                <a:srgbClr val="404040"/>
              </a:solidFill>
              <a:latin typeface="Bodoni MT Black" panose="02070A03080606020203" pitchFamily="18" charset="0"/>
            </a:endParaRPr>
          </a:p>
        </p:txBody>
      </p:sp>
      <p:sp>
        <p:nvSpPr>
          <p:cNvPr id="26" name="TextBox 25"/>
          <p:cNvSpPr txBox="1">
            <a:spLocks noChangeArrowheads="1"/>
          </p:cNvSpPr>
          <p:nvPr/>
        </p:nvSpPr>
        <p:spPr bwMode="auto">
          <a:xfrm>
            <a:off x="3844925" y="2363788"/>
            <a:ext cx="4873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2</a:t>
            </a:r>
            <a:endParaRPr lang="zh-CN" altLang="en-US" sz="3600">
              <a:solidFill>
                <a:srgbClr val="404040"/>
              </a:solidFill>
              <a:latin typeface="Bodoni MT Black" panose="02070A03080606020203" pitchFamily="18" charset="0"/>
            </a:endParaRPr>
          </a:p>
        </p:txBody>
      </p:sp>
      <p:sp>
        <p:nvSpPr>
          <p:cNvPr id="27" name="TextBox 26"/>
          <p:cNvSpPr txBox="1">
            <a:spLocks noChangeArrowheads="1"/>
          </p:cNvSpPr>
          <p:nvPr/>
        </p:nvSpPr>
        <p:spPr bwMode="auto">
          <a:xfrm>
            <a:off x="4360863" y="3230563"/>
            <a:ext cx="4889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3</a:t>
            </a:r>
            <a:endParaRPr lang="zh-CN" altLang="en-US" sz="3600">
              <a:solidFill>
                <a:srgbClr val="404040"/>
              </a:solidFill>
              <a:latin typeface="Bodoni MT Black" panose="02070A03080606020203" pitchFamily="18" charset="0"/>
            </a:endParaRPr>
          </a:p>
        </p:txBody>
      </p:sp>
      <p:sp>
        <p:nvSpPr>
          <p:cNvPr id="28" name="TextBox 27"/>
          <p:cNvSpPr txBox="1">
            <a:spLocks noChangeArrowheads="1"/>
          </p:cNvSpPr>
          <p:nvPr/>
        </p:nvSpPr>
        <p:spPr bwMode="auto">
          <a:xfrm>
            <a:off x="3776663" y="4117975"/>
            <a:ext cx="4873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4</a:t>
            </a:r>
            <a:endParaRPr lang="zh-CN" altLang="en-US" sz="3600">
              <a:solidFill>
                <a:srgbClr val="404040"/>
              </a:solidFill>
              <a:latin typeface="Bodoni MT Black" panose="02070A03080606020203" pitchFamily="18" charset="0"/>
            </a:endParaRPr>
          </a:p>
        </p:txBody>
      </p:sp>
      <p:sp>
        <p:nvSpPr>
          <p:cNvPr id="29" name="TextBox 28"/>
          <p:cNvSpPr txBox="1">
            <a:spLocks noChangeArrowheads="1"/>
          </p:cNvSpPr>
          <p:nvPr/>
        </p:nvSpPr>
        <p:spPr bwMode="auto">
          <a:xfrm>
            <a:off x="4314825" y="5072063"/>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5</a:t>
            </a:r>
            <a:endParaRPr lang="zh-CN" altLang="en-US" sz="3600">
              <a:solidFill>
                <a:srgbClr val="404040"/>
              </a:solidFill>
              <a:latin typeface="Bodoni MT Black" panose="02070A03080606020203" pitchFamily="18" charset="0"/>
            </a:endParaRPr>
          </a:p>
        </p:txBody>
      </p:sp>
      <p:sp>
        <p:nvSpPr>
          <p:cNvPr id="4112" name="TextBox 32"/>
          <p:cNvSpPr txBox="1">
            <a:spLocks noChangeArrowheads="1"/>
          </p:cNvSpPr>
          <p:nvPr/>
        </p:nvSpPr>
        <p:spPr bwMode="auto">
          <a:xfrm>
            <a:off x="3851275" y="260350"/>
            <a:ext cx="10080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latin typeface="宋体" panose="02010600030101010101" pitchFamily="2" charset="-122"/>
              </a:rPr>
              <a:t>目录</a:t>
            </a:r>
            <a:endParaRPr lang="zh-CN" altLang="en-US" sz="3200" b="1">
              <a:latin typeface="宋体" panose="02010600030101010101" pitchFamily="2" charset="-122"/>
            </a:endParaRPr>
          </a:p>
        </p:txBody>
      </p:sp>
      <p:sp>
        <p:nvSpPr>
          <p:cNvPr id="36" name="TextBox 27"/>
          <p:cNvSpPr txBox="1">
            <a:spLocks noChangeArrowheads="1"/>
          </p:cNvSpPr>
          <p:nvPr/>
        </p:nvSpPr>
        <p:spPr bwMode="auto">
          <a:xfrm>
            <a:off x="5724525" y="1320800"/>
            <a:ext cx="1727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Lead-in</a:t>
            </a:r>
            <a:endParaRPr lang="zh-CN" altLang="en-US" sz="2800" b="1">
              <a:latin typeface="Times New Roman" panose="02020603050405020304" pitchFamily="18" charset="0"/>
              <a:ea typeface="微软雅黑" panose="020B0503020204020204" pitchFamily="34" charset="-122"/>
            </a:endParaRPr>
          </a:p>
        </p:txBody>
      </p:sp>
      <p:sp>
        <p:nvSpPr>
          <p:cNvPr id="39" name="TextBox 27"/>
          <p:cNvSpPr txBox="1">
            <a:spLocks noChangeArrowheads="1"/>
          </p:cNvSpPr>
          <p:nvPr/>
        </p:nvSpPr>
        <p:spPr bwMode="auto">
          <a:xfrm>
            <a:off x="1116013" y="2257425"/>
            <a:ext cx="23399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Pre-Learning</a:t>
            </a:r>
            <a:endParaRPr lang="zh-CN" altLang="en-US" sz="2800" b="1">
              <a:latin typeface="Times New Roman" panose="02020603050405020304" pitchFamily="18" charset="0"/>
              <a:ea typeface="微软雅黑" panose="020B0503020204020204" pitchFamily="34" charset="-122"/>
            </a:endParaRPr>
          </a:p>
        </p:txBody>
      </p:sp>
      <p:sp>
        <p:nvSpPr>
          <p:cNvPr id="46" name="TextBox 27"/>
          <p:cNvSpPr txBox="1">
            <a:spLocks noChangeArrowheads="1"/>
          </p:cNvSpPr>
          <p:nvPr/>
        </p:nvSpPr>
        <p:spPr bwMode="auto">
          <a:xfrm>
            <a:off x="5221288" y="3122613"/>
            <a:ext cx="26638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While-Learning</a:t>
            </a:r>
            <a:endParaRPr lang="zh-CN" altLang="en-US" sz="2800" b="1">
              <a:latin typeface="Times New Roman" panose="02020603050405020304" pitchFamily="18" charset="0"/>
              <a:ea typeface="微软雅黑" panose="020B0503020204020204" pitchFamily="34" charset="-122"/>
            </a:endParaRPr>
          </a:p>
        </p:txBody>
      </p:sp>
      <p:sp>
        <p:nvSpPr>
          <p:cNvPr id="47" name="TextBox 27"/>
          <p:cNvSpPr txBox="1">
            <a:spLocks noChangeArrowheads="1"/>
          </p:cNvSpPr>
          <p:nvPr/>
        </p:nvSpPr>
        <p:spPr bwMode="auto">
          <a:xfrm>
            <a:off x="1042988" y="3933825"/>
            <a:ext cx="25193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Post-Learning</a:t>
            </a:r>
            <a:endParaRPr lang="zh-CN" altLang="en-US" sz="2800" b="1">
              <a:latin typeface="Times New Roman" panose="02020603050405020304" pitchFamily="18" charset="0"/>
              <a:ea typeface="微软雅黑" panose="020B0503020204020204" pitchFamily="34" charset="-122"/>
            </a:endParaRPr>
          </a:p>
        </p:txBody>
      </p:sp>
      <p:sp>
        <p:nvSpPr>
          <p:cNvPr id="49" name="TextBox 27"/>
          <p:cNvSpPr txBox="1">
            <a:spLocks noChangeArrowheads="1"/>
          </p:cNvSpPr>
          <p:nvPr/>
        </p:nvSpPr>
        <p:spPr bwMode="auto">
          <a:xfrm>
            <a:off x="5724525" y="4941888"/>
            <a:ext cx="1584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Review</a:t>
            </a:r>
            <a:endParaRPr lang="zh-CN" altLang="en-US" sz="2800" b="1">
              <a:latin typeface="Times New Roman" panose="02020603050405020304" pitchFamily="18" charset="0"/>
              <a:ea typeface="微软雅黑" panose="020B0503020204020204" pitchFamily="34"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4286"/>
                                        </p:tgtEl>
                                        <p:attrNameLst>
                                          <p:attrName>style.visibility</p:attrName>
                                        </p:attrNameLst>
                                      </p:cBhvr>
                                      <p:to>
                                        <p:strVal val="visible"/>
                                      </p:to>
                                    </p:set>
                                    <p:animEffect transition="in" filter="wipe(left)">
                                      <p:cBhvr>
                                        <p:cTn id="18" dur="500"/>
                                        <p:tgtEl>
                                          <p:spTgt spid="54286"/>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
                                          </p:val>
                                        </p:tav>
                                        <p:tav tm="100000">
                                          <p:val>
                                            <p:strVal val="#ppt_w"/>
                                          </p:val>
                                        </p:tav>
                                      </p:tavLst>
                                    </p:anim>
                                    <p:anim calcmode="lin" valueType="num">
                                      <p:cBhvr>
                                        <p:cTn id="29" dur="500" fill="hold"/>
                                        <p:tgtEl>
                                          <p:spTgt spid="26"/>
                                        </p:tgtEl>
                                        <p:attrNameLst>
                                          <p:attrName>ppt_h</p:attrName>
                                        </p:attrNameLst>
                                      </p:cBhvr>
                                      <p:tavLst>
                                        <p:tav tm="0">
                                          <p:val>
                                            <p:fltVal val="0"/>
                                          </p:val>
                                        </p:tav>
                                        <p:tav tm="100000">
                                          <p:val>
                                            <p:strVal val="#ppt_h"/>
                                          </p:val>
                                        </p:tav>
                                      </p:tavLst>
                                    </p:anim>
                                    <p:animEffect transition="in" filter="fade">
                                      <p:cBhvr>
                                        <p:cTn id="30" dur="500"/>
                                        <p:tgtEl>
                                          <p:spTgt spid="26"/>
                                        </p:tgtEl>
                                      </p:cBhvr>
                                    </p:animEffect>
                                  </p:childTnLst>
                                </p:cTn>
                              </p:par>
                            </p:childTnLst>
                          </p:cTn>
                        </p:par>
                        <p:par>
                          <p:cTn id="31" fill="hold">
                            <p:stCondLst>
                              <p:cond delay="500"/>
                            </p:stCondLst>
                            <p:childTnLst>
                              <p:par>
                                <p:cTn id="32" presetID="22" presetClass="entr" presetSubtype="2" fill="hold" nodeType="afterEffect">
                                  <p:stCondLst>
                                    <p:cond delay="0"/>
                                  </p:stCondLst>
                                  <p:childTnLst>
                                    <p:set>
                                      <p:cBhvr>
                                        <p:cTn id="33" dur="1" fill="hold">
                                          <p:stCondLst>
                                            <p:cond delay="0"/>
                                          </p:stCondLst>
                                        </p:cTn>
                                        <p:tgtEl>
                                          <p:spTgt spid="54292"/>
                                        </p:tgtEl>
                                        <p:attrNameLst>
                                          <p:attrName>style.visibility</p:attrName>
                                        </p:attrNameLst>
                                      </p:cBhvr>
                                      <p:to>
                                        <p:strVal val="visible"/>
                                      </p:to>
                                    </p:set>
                                    <p:animEffect transition="in" filter="wipe(right)">
                                      <p:cBhvr>
                                        <p:cTn id="34" dur="500"/>
                                        <p:tgtEl>
                                          <p:spTgt spid="5429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
                                          </p:val>
                                        </p:tav>
                                        <p:tav tm="100000">
                                          <p:val>
                                            <p:strVal val="#ppt_w"/>
                                          </p:val>
                                        </p:tav>
                                      </p:tavLst>
                                    </p:anim>
                                    <p:anim calcmode="lin" valueType="num">
                                      <p:cBhvr>
                                        <p:cTn id="45" dur="500" fill="hold"/>
                                        <p:tgtEl>
                                          <p:spTgt spid="27"/>
                                        </p:tgtEl>
                                        <p:attrNameLst>
                                          <p:attrName>ppt_h</p:attrName>
                                        </p:attrNameLst>
                                      </p:cBhvr>
                                      <p:tavLst>
                                        <p:tav tm="0">
                                          <p:val>
                                            <p:fltVal val="0"/>
                                          </p:val>
                                        </p:tav>
                                        <p:tav tm="100000">
                                          <p:val>
                                            <p:strVal val="#ppt_h"/>
                                          </p:val>
                                        </p:tav>
                                      </p:tavLst>
                                    </p:anim>
                                    <p:animEffect transition="in" filter="fade">
                                      <p:cBhvr>
                                        <p:cTn id="46" dur="500"/>
                                        <p:tgtEl>
                                          <p:spTgt spid="27"/>
                                        </p:tgtEl>
                                      </p:cBhvr>
                                    </p:animEffect>
                                  </p:childTnLst>
                                </p:cTn>
                              </p:par>
                            </p:childTnLst>
                          </p:cTn>
                        </p:par>
                        <p:par>
                          <p:cTn id="47" fill="hold">
                            <p:stCondLst>
                              <p:cond delay="500"/>
                            </p:stCondLst>
                            <p:childTnLst>
                              <p:par>
                                <p:cTn id="48" presetID="22" presetClass="entr" presetSubtype="8" fill="hold" nodeType="afterEffect">
                                  <p:stCondLst>
                                    <p:cond delay="0"/>
                                  </p:stCondLst>
                                  <p:childTnLst>
                                    <p:set>
                                      <p:cBhvr>
                                        <p:cTn id="49" dur="1" fill="hold">
                                          <p:stCondLst>
                                            <p:cond delay="0"/>
                                          </p:stCondLst>
                                        </p:cTn>
                                        <p:tgtEl>
                                          <p:spTgt spid="54280"/>
                                        </p:tgtEl>
                                        <p:attrNameLst>
                                          <p:attrName>style.visibility</p:attrName>
                                        </p:attrNameLst>
                                      </p:cBhvr>
                                      <p:to>
                                        <p:strVal val="visible"/>
                                      </p:to>
                                    </p:set>
                                    <p:animEffect transition="in" filter="wipe(left)">
                                      <p:cBhvr>
                                        <p:cTn id="50" dur="500"/>
                                        <p:tgtEl>
                                          <p:spTgt spid="54280"/>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childTnLst>
                          </p:cTn>
                        </p:par>
                        <p:par>
                          <p:cTn id="63" fill="hold">
                            <p:stCondLst>
                              <p:cond delay="500"/>
                            </p:stCondLst>
                            <p:childTnLst>
                              <p:par>
                                <p:cTn id="64" presetID="22" presetClass="entr" presetSubtype="2" fill="hold" nodeType="afterEffect">
                                  <p:stCondLst>
                                    <p:cond delay="0"/>
                                  </p:stCondLst>
                                  <p:childTnLst>
                                    <p:set>
                                      <p:cBhvr>
                                        <p:cTn id="65" dur="1" fill="hold">
                                          <p:stCondLst>
                                            <p:cond delay="0"/>
                                          </p:stCondLst>
                                        </p:cTn>
                                        <p:tgtEl>
                                          <p:spTgt spid="54289"/>
                                        </p:tgtEl>
                                        <p:attrNameLst>
                                          <p:attrName>style.visibility</p:attrName>
                                        </p:attrNameLst>
                                      </p:cBhvr>
                                      <p:to>
                                        <p:strVal val="visible"/>
                                      </p:to>
                                    </p:set>
                                    <p:animEffect transition="in" filter="wipe(right)">
                                      <p:cBhvr>
                                        <p:cTn id="66" dur="500"/>
                                        <p:tgtEl>
                                          <p:spTgt spid="54289"/>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500" fill="hold"/>
                                        <p:tgtEl>
                                          <p:spTgt spid="22"/>
                                        </p:tgtEl>
                                        <p:attrNameLst>
                                          <p:attrName>ppt_w</p:attrName>
                                        </p:attrNameLst>
                                      </p:cBhvr>
                                      <p:tavLst>
                                        <p:tav tm="0">
                                          <p:val>
                                            <p:fltVal val="0"/>
                                          </p:val>
                                        </p:tav>
                                        <p:tav tm="100000">
                                          <p:val>
                                            <p:strVal val="#ppt_w"/>
                                          </p:val>
                                        </p:tav>
                                      </p:tavLst>
                                    </p:anim>
                                    <p:anim calcmode="lin" valueType="num">
                                      <p:cBhvr>
                                        <p:cTn id="72" dur="500" fill="hold"/>
                                        <p:tgtEl>
                                          <p:spTgt spid="22"/>
                                        </p:tgtEl>
                                        <p:attrNameLst>
                                          <p:attrName>ppt_h</p:attrName>
                                        </p:attrNameLst>
                                      </p:cBhvr>
                                      <p:tavLst>
                                        <p:tav tm="0">
                                          <p:val>
                                            <p:fltVal val="0"/>
                                          </p:val>
                                        </p:tav>
                                        <p:tav tm="100000">
                                          <p:val>
                                            <p:strVal val="#ppt_h"/>
                                          </p:val>
                                        </p:tav>
                                      </p:tavLst>
                                    </p:anim>
                                    <p:animEffect transition="in" filter="fade">
                                      <p:cBhvr>
                                        <p:cTn id="73" dur="500"/>
                                        <p:tgtEl>
                                          <p:spTgt spid="2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p:cTn id="76" dur="500" fill="hold"/>
                                        <p:tgtEl>
                                          <p:spTgt spid="29"/>
                                        </p:tgtEl>
                                        <p:attrNameLst>
                                          <p:attrName>ppt_w</p:attrName>
                                        </p:attrNameLst>
                                      </p:cBhvr>
                                      <p:tavLst>
                                        <p:tav tm="0">
                                          <p:val>
                                            <p:fltVal val="0"/>
                                          </p:val>
                                        </p:tav>
                                        <p:tav tm="100000">
                                          <p:val>
                                            <p:strVal val="#ppt_w"/>
                                          </p:val>
                                        </p:tav>
                                      </p:tavLst>
                                    </p:anim>
                                    <p:anim calcmode="lin" valueType="num">
                                      <p:cBhvr>
                                        <p:cTn id="77" dur="500" fill="hold"/>
                                        <p:tgtEl>
                                          <p:spTgt spid="29"/>
                                        </p:tgtEl>
                                        <p:attrNameLst>
                                          <p:attrName>ppt_h</p:attrName>
                                        </p:attrNameLst>
                                      </p:cBhvr>
                                      <p:tavLst>
                                        <p:tav tm="0">
                                          <p:val>
                                            <p:fltVal val="0"/>
                                          </p:val>
                                        </p:tav>
                                        <p:tav tm="100000">
                                          <p:val>
                                            <p:strVal val="#ppt_h"/>
                                          </p:val>
                                        </p:tav>
                                      </p:tavLst>
                                    </p:anim>
                                    <p:animEffect transition="in" filter="fade">
                                      <p:cBhvr>
                                        <p:cTn id="78" dur="500"/>
                                        <p:tgtEl>
                                          <p:spTgt spid="29"/>
                                        </p:tgtEl>
                                      </p:cBhvr>
                                    </p:animEffect>
                                  </p:childTnLst>
                                </p:cTn>
                              </p:par>
                            </p:childTnLst>
                          </p:cTn>
                        </p:par>
                        <p:par>
                          <p:cTn id="79" fill="hold">
                            <p:stCondLst>
                              <p:cond delay="500"/>
                            </p:stCondLst>
                            <p:childTnLst>
                              <p:par>
                                <p:cTn id="80" presetID="22" presetClass="entr" presetSubtype="8" fill="hold" nodeType="afterEffect">
                                  <p:stCondLst>
                                    <p:cond delay="0"/>
                                  </p:stCondLst>
                                  <p:childTnLst>
                                    <p:set>
                                      <p:cBhvr>
                                        <p:cTn id="81" dur="1" fill="hold">
                                          <p:stCondLst>
                                            <p:cond delay="0"/>
                                          </p:stCondLst>
                                        </p:cTn>
                                        <p:tgtEl>
                                          <p:spTgt spid="54283"/>
                                        </p:tgtEl>
                                        <p:attrNameLst>
                                          <p:attrName>style.visibility</p:attrName>
                                        </p:attrNameLst>
                                      </p:cBhvr>
                                      <p:to>
                                        <p:strVal val="visible"/>
                                      </p:to>
                                    </p:set>
                                    <p:animEffect transition="in" filter="wipe(left)">
                                      <p:cBhvr>
                                        <p:cTn id="82" dur="500"/>
                                        <p:tgtEl>
                                          <p:spTgt spid="54283"/>
                                        </p:tgtEl>
                                      </p:cBhvr>
                                    </p:animEffect>
                                  </p:childTnLst>
                                </p:cTn>
                              </p:par>
                            </p:childTnLst>
                          </p:cTn>
                        </p:par>
                        <p:par>
                          <p:cTn id="83" fill="hold">
                            <p:stCondLst>
                              <p:cond delay="1000"/>
                            </p:stCondLst>
                            <p:childTnLst>
                              <p:par>
                                <p:cTn id="84" presetID="53" presetClass="entr" presetSubtype="16" fill="hold" grpId="0" nodeType="after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p:cTn id="86" dur="500" fill="hold"/>
                                        <p:tgtEl>
                                          <p:spTgt spid="36"/>
                                        </p:tgtEl>
                                        <p:attrNameLst>
                                          <p:attrName>ppt_w</p:attrName>
                                        </p:attrNameLst>
                                      </p:cBhvr>
                                      <p:tavLst>
                                        <p:tav tm="0">
                                          <p:val>
                                            <p:fltVal val="0"/>
                                          </p:val>
                                        </p:tav>
                                        <p:tav tm="100000">
                                          <p:val>
                                            <p:strVal val="#ppt_w"/>
                                          </p:val>
                                        </p:tav>
                                      </p:tavLst>
                                    </p:anim>
                                    <p:anim calcmode="lin" valueType="num">
                                      <p:cBhvr>
                                        <p:cTn id="87" dur="500" fill="hold"/>
                                        <p:tgtEl>
                                          <p:spTgt spid="36"/>
                                        </p:tgtEl>
                                        <p:attrNameLst>
                                          <p:attrName>ppt_h</p:attrName>
                                        </p:attrNameLst>
                                      </p:cBhvr>
                                      <p:tavLst>
                                        <p:tav tm="0">
                                          <p:val>
                                            <p:fltVal val="0"/>
                                          </p:val>
                                        </p:tav>
                                        <p:tav tm="100000">
                                          <p:val>
                                            <p:strVal val="#ppt_h"/>
                                          </p:val>
                                        </p:tav>
                                      </p:tavLst>
                                    </p:anim>
                                    <p:animEffect transition="in" filter="fade">
                                      <p:cBhvr>
                                        <p:cTn id="88" dur="500"/>
                                        <p:tgtEl>
                                          <p:spTgt spid="36"/>
                                        </p:tgtEl>
                                      </p:cBhvr>
                                    </p:animEffect>
                                  </p:childTnLst>
                                </p:cTn>
                              </p:par>
                            </p:childTnLst>
                          </p:cTn>
                        </p:par>
                        <p:par>
                          <p:cTn id="89" fill="hold">
                            <p:stCondLst>
                              <p:cond delay="1500"/>
                            </p:stCondLst>
                            <p:childTnLst>
                              <p:par>
                                <p:cTn id="90" presetID="53" presetClass="entr" presetSubtype="16" fill="hold" grpId="0" nodeType="afterEffect">
                                  <p:stCondLst>
                                    <p:cond delay="0"/>
                                  </p:stCondLst>
                                  <p:childTnLst>
                                    <p:set>
                                      <p:cBhvr>
                                        <p:cTn id="91" dur="1" fill="hold">
                                          <p:stCondLst>
                                            <p:cond delay="0"/>
                                          </p:stCondLst>
                                        </p:cTn>
                                        <p:tgtEl>
                                          <p:spTgt spid="39"/>
                                        </p:tgtEl>
                                        <p:attrNameLst>
                                          <p:attrName>style.visibility</p:attrName>
                                        </p:attrNameLst>
                                      </p:cBhvr>
                                      <p:to>
                                        <p:strVal val="visible"/>
                                      </p:to>
                                    </p:set>
                                    <p:anim calcmode="lin" valueType="num">
                                      <p:cBhvr>
                                        <p:cTn id="92" dur="500" fill="hold"/>
                                        <p:tgtEl>
                                          <p:spTgt spid="39"/>
                                        </p:tgtEl>
                                        <p:attrNameLst>
                                          <p:attrName>ppt_w</p:attrName>
                                        </p:attrNameLst>
                                      </p:cBhvr>
                                      <p:tavLst>
                                        <p:tav tm="0">
                                          <p:val>
                                            <p:fltVal val="0"/>
                                          </p:val>
                                        </p:tav>
                                        <p:tav tm="100000">
                                          <p:val>
                                            <p:strVal val="#ppt_w"/>
                                          </p:val>
                                        </p:tav>
                                      </p:tavLst>
                                    </p:anim>
                                    <p:anim calcmode="lin" valueType="num">
                                      <p:cBhvr>
                                        <p:cTn id="93" dur="500" fill="hold"/>
                                        <p:tgtEl>
                                          <p:spTgt spid="39"/>
                                        </p:tgtEl>
                                        <p:attrNameLst>
                                          <p:attrName>ppt_h</p:attrName>
                                        </p:attrNameLst>
                                      </p:cBhvr>
                                      <p:tavLst>
                                        <p:tav tm="0">
                                          <p:val>
                                            <p:fltVal val="0"/>
                                          </p:val>
                                        </p:tav>
                                        <p:tav tm="100000">
                                          <p:val>
                                            <p:strVal val="#ppt_h"/>
                                          </p:val>
                                        </p:tav>
                                      </p:tavLst>
                                    </p:anim>
                                    <p:animEffect transition="in" filter="fade">
                                      <p:cBhvr>
                                        <p:cTn id="94" dur="500"/>
                                        <p:tgtEl>
                                          <p:spTgt spid="39"/>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p:cTn id="97" dur="500" fill="hold"/>
                                        <p:tgtEl>
                                          <p:spTgt spid="46"/>
                                        </p:tgtEl>
                                        <p:attrNameLst>
                                          <p:attrName>ppt_w</p:attrName>
                                        </p:attrNameLst>
                                      </p:cBhvr>
                                      <p:tavLst>
                                        <p:tav tm="0">
                                          <p:val>
                                            <p:fltVal val="0"/>
                                          </p:val>
                                        </p:tav>
                                        <p:tav tm="100000">
                                          <p:val>
                                            <p:strVal val="#ppt_w"/>
                                          </p:val>
                                        </p:tav>
                                      </p:tavLst>
                                    </p:anim>
                                    <p:anim calcmode="lin" valueType="num">
                                      <p:cBhvr>
                                        <p:cTn id="98" dur="500" fill="hold"/>
                                        <p:tgtEl>
                                          <p:spTgt spid="46"/>
                                        </p:tgtEl>
                                        <p:attrNameLst>
                                          <p:attrName>ppt_h</p:attrName>
                                        </p:attrNameLst>
                                      </p:cBhvr>
                                      <p:tavLst>
                                        <p:tav tm="0">
                                          <p:val>
                                            <p:fltVal val="0"/>
                                          </p:val>
                                        </p:tav>
                                        <p:tav tm="100000">
                                          <p:val>
                                            <p:strVal val="#ppt_h"/>
                                          </p:val>
                                        </p:tav>
                                      </p:tavLst>
                                    </p:anim>
                                    <p:animEffect transition="in" filter="fade">
                                      <p:cBhvr>
                                        <p:cTn id="99" dur="500"/>
                                        <p:tgtEl>
                                          <p:spTgt spid="46"/>
                                        </p:tgtEl>
                                      </p:cBhvr>
                                    </p:animEffect>
                                  </p:childTnLst>
                                </p:cTn>
                              </p:par>
                            </p:childTnLst>
                          </p:cTn>
                        </p:par>
                        <p:par>
                          <p:cTn id="100" fill="hold">
                            <p:stCondLst>
                              <p:cond delay="2000"/>
                            </p:stCondLst>
                            <p:childTnLst>
                              <p:par>
                                <p:cTn id="101" presetID="53" presetClass="entr" presetSubtype="16" fill="hold" grpId="0" nodeType="after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fltVal val="0"/>
                                          </p:val>
                                        </p:tav>
                                        <p:tav tm="100000">
                                          <p:val>
                                            <p:strVal val="#ppt_h"/>
                                          </p:val>
                                        </p:tav>
                                      </p:tavLst>
                                    </p:anim>
                                    <p:animEffect transition="in" filter="fade">
                                      <p:cBhvr>
                                        <p:cTn id="105" dur="500"/>
                                        <p:tgtEl>
                                          <p:spTgt spid="47"/>
                                        </p:tgtEl>
                                      </p:cBhvr>
                                    </p:animEffect>
                                  </p:childTnLst>
                                </p:cTn>
                              </p:par>
                            </p:childTnLst>
                          </p:cTn>
                        </p:par>
                        <p:par>
                          <p:cTn id="106" fill="hold">
                            <p:stCondLst>
                              <p:cond delay="2500"/>
                            </p:stCondLst>
                            <p:childTnLst>
                              <p:par>
                                <p:cTn id="107" presetID="53" presetClass="entr" presetSubtype="16" fill="hold" grpId="0" nodeType="afterEffect">
                                  <p:stCondLst>
                                    <p:cond delay="0"/>
                                  </p:stCondLst>
                                  <p:childTnLst>
                                    <p:set>
                                      <p:cBhvr>
                                        <p:cTn id="108" dur="1" fill="hold">
                                          <p:stCondLst>
                                            <p:cond delay="0"/>
                                          </p:stCondLst>
                                        </p:cTn>
                                        <p:tgtEl>
                                          <p:spTgt spid="49"/>
                                        </p:tgtEl>
                                        <p:attrNameLst>
                                          <p:attrName>style.visibility</p:attrName>
                                        </p:attrNameLst>
                                      </p:cBhvr>
                                      <p:to>
                                        <p:strVal val="visible"/>
                                      </p:to>
                                    </p:set>
                                    <p:anim calcmode="lin" valueType="num">
                                      <p:cBhvr>
                                        <p:cTn id="109" dur="500" fill="hold"/>
                                        <p:tgtEl>
                                          <p:spTgt spid="49"/>
                                        </p:tgtEl>
                                        <p:attrNameLst>
                                          <p:attrName>ppt_w</p:attrName>
                                        </p:attrNameLst>
                                      </p:cBhvr>
                                      <p:tavLst>
                                        <p:tav tm="0">
                                          <p:val>
                                            <p:fltVal val="0"/>
                                          </p:val>
                                        </p:tav>
                                        <p:tav tm="100000">
                                          <p:val>
                                            <p:strVal val="#ppt_w"/>
                                          </p:val>
                                        </p:tav>
                                      </p:tavLst>
                                    </p:anim>
                                    <p:anim calcmode="lin" valueType="num">
                                      <p:cBhvr>
                                        <p:cTn id="110" dur="500" fill="hold"/>
                                        <p:tgtEl>
                                          <p:spTgt spid="49"/>
                                        </p:tgtEl>
                                        <p:attrNameLst>
                                          <p:attrName>ppt_h</p:attrName>
                                        </p:attrNameLst>
                                      </p:cBhvr>
                                      <p:tavLst>
                                        <p:tav tm="0">
                                          <p:val>
                                            <p:fltVal val="0"/>
                                          </p:val>
                                        </p:tav>
                                        <p:tav tm="100000">
                                          <p:val>
                                            <p:strVal val="#ppt_h"/>
                                          </p:val>
                                        </p:tav>
                                      </p:tavLst>
                                    </p:anim>
                                    <p:animEffect transition="in" filter="fade">
                                      <p:cBhvr>
                                        <p:cTn id="11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6" grpId="0"/>
      <p:bldP spid="39" grpId="0"/>
      <p:bldP spid="46" grpId="0"/>
      <p:bldP spid="47"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10800000">
            <a:off x="1403649"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5122" name="TextBox 4"/>
          <p:cNvSpPr txBox="1">
            <a:spLocks noChangeArrowheads="1"/>
          </p:cNvSpPr>
          <p:nvPr/>
        </p:nvSpPr>
        <p:spPr bwMode="auto">
          <a:xfrm>
            <a:off x="2678113" y="3414713"/>
            <a:ext cx="34718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latin typeface="Comic Sans MS" panose="030F0702030302020204" pitchFamily="66" charset="0"/>
                <a:ea typeface="微软雅黑" panose="020B0503020204020204" pitchFamily="34" charset="-122"/>
              </a:rPr>
              <a:t>Part I Lead-in</a:t>
            </a:r>
            <a:endParaRPr lang="zh-CN" altLang="en-US" sz="360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4571528" y="1959222"/>
            <a:ext cx="4227439" cy="523220"/>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buFontTx/>
              <a:buNone/>
              <a:defRPr/>
            </a:pPr>
            <a:r>
              <a:rPr lang="en-US" altLang="zh-CN" sz="2800" b="1" kern="100" dirty="0">
                <a:ln w="11430"/>
                <a:solidFill>
                  <a:srgbClr val="FF0000"/>
                </a:solidFill>
                <a:latin typeface="Times New Roman" panose="02020603050405020304" pitchFamily="18" charset="0"/>
                <a:cs typeface="Times New Roman" panose="02020603050405020304" pitchFamily="18" charset="0"/>
              </a:rPr>
              <a:t>hold a singing competition</a:t>
            </a:r>
            <a:endParaRPr lang="zh-CN" altLang="en-US" sz="2800" b="1" kern="100" dirty="0">
              <a:ln w="11430"/>
              <a:solidFill>
                <a:srgbClr val="FF0000"/>
              </a:solidFill>
              <a:latin typeface="Times New Roman" panose="02020603050405020304" pitchFamily="18" charset="0"/>
              <a:cs typeface="Times New Roman" panose="02020603050405020304" pitchFamily="18" charset="0"/>
            </a:endParaRPr>
          </a:p>
        </p:txBody>
      </p:sp>
      <p:sp>
        <p:nvSpPr>
          <p:cNvPr id="4" name="矩形 3"/>
          <p:cNvSpPr/>
          <p:nvPr/>
        </p:nvSpPr>
        <p:spPr>
          <a:xfrm>
            <a:off x="2762341" y="4551511"/>
            <a:ext cx="492443" cy="461665"/>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buFontTx/>
              <a:buNone/>
              <a:defRPr/>
            </a:pPr>
            <a:r>
              <a:rPr lang="en-US" altLang="zh-CN" sz="2400" b="1" kern="10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anose="02020603050405020304"/>
                <a:cs typeface="Times New Roman" panose="02020603050405020304"/>
              </a:rPr>
              <a:t>…</a:t>
            </a:r>
            <a:endParaRPr lang="zh-CN" altLang="en-US" sz="2400" b="1" kern="10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anose="02020603050405020304"/>
              <a:cs typeface="Times New Roman" panose="02020603050405020304"/>
            </a:endParaRPr>
          </a:p>
        </p:txBody>
      </p:sp>
      <p:sp>
        <p:nvSpPr>
          <p:cNvPr id="28" name="Freeform 4"/>
          <p:cNvSpPr/>
          <p:nvPr/>
        </p:nvSpPr>
        <p:spPr bwMode="auto">
          <a:xfrm>
            <a:off x="3460750" y="2406650"/>
            <a:ext cx="3259138" cy="2374900"/>
          </a:xfrm>
          <a:custGeom>
            <a:avLst/>
            <a:gdLst>
              <a:gd name="T0" fmla="*/ 481 w 2487"/>
              <a:gd name="T1" fmla="*/ 426 h 2411"/>
              <a:gd name="T2" fmla="*/ 341 w 2487"/>
              <a:gd name="T3" fmla="*/ 574 h 2411"/>
              <a:gd name="T4" fmla="*/ 224 w 2487"/>
              <a:gd name="T5" fmla="*/ 731 h 2411"/>
              <a:gd name="T6" fmla="*/ 131 w 2487"/>
              <a:gd name="T7" fmla="*/ 898 h 2411"/>
              <a:gd name="T8" fmla="*/ 63 w 2487"/>
              <a:gd name="T9" fmla="*/ 1068 h 2411"/>
              <a:gd name="T10" fmla="*/ 18 w 2487"/>
              <a:gd name="T11" fmla="*/ 1243 h 2411"/>
              <a:gd name="T12" fmla="*/ 0 w 2487"/>
              <a:gd name="T13" fmla="*/ 1415 h 2411"/>
              <a:gd name="T14" fmla="*/ 7 w 2487"/>
              <a:gd name="T15" fmla="*/ 1583 h 2411"/>
              <a:gd name="T16" fmla="*/ 39 w 2487"/>
              <a:gd name="T17" fmla="*/ 1746 h 2411"/>
              <a:gd name="T18" fmla="*/ 100 w 2487"/>
              <a:gd name="T19" fmla="*/ 1900 h 2411"/>
              <a:gd name="T20" fmla="*/ 187 w 2487"/>
              <a:gd name="T21" fmla="*/ 2041 h 2411"/>
              <a:gd name="T22" fmla="*/ 259 w 2487"/>
              <a:gd name="T23" fmla="*/ 2124 h 2411"/>
              <a:gd name="T24" fmla="*/ 385 w 2487"/>
              <a:gd name="T25" fmla="*/ 2232 h 2411"/>
              <a:gd name="T26" fmla="*/ 528 w 2487"/>
              <a:gd name="T27" fmla="*/ 2315 h 2411"/>
              <a:gd name="T28" fmla="*/ 683 w 2487"/>
              <a:gd name="T29" fmla="*/ 2371 h 2411"/>
              <a:gd name="T30" fmla="*/ 850 w 2487"/>
              <a:gd name="T31" fmla="*/ 2404 h 2411"/>
              <a:gd name="T32" fmla="*/ 1024 w 2487"/>
              <a:gd name="T33" fmla="*/ 2409 h 2411"/>
              <a:gd name="T34" fmla="*/ 1202 w 2487"/>
              <a:gd name="T35" fmla="*/ 2393 h 2411"/>
              <a:gd name="T36" fmla="*/ 1381 w 2487"/>
              <a:gd name="T37" fmla="*/ 2350 h 2411"/>
              <a:gd name="T38" fmla="*/ 1559 w 2487"/>
              <a:gd name="T39" fmla="*/ 2283 h 2411"/>
              <a:gd name="T40" fmla="*/ 1733 w 2487"/>
              <a:gd name="T41" fmla="*/ 2191 h 2411"/>
              <a:gd name="T42" fmla="*/ 1900 w 2487"/>
              <a:gd name="T43" fmla="*/ 2074 h 2411"/>
              <a:gd name="T44" fmla="*/ 2006 w 2487"/>
              <a:gd name="T45" fmla="*/ 1983 h 2411"/>
              <a:gd name="T46" fmla="*/ 2145 w 2487"/>
              <a:gd name="T47" fmla="*/ 1837 h 2411"/>
              <a:gd name="T48" fmla="*/ 2261 w 2487"/>
              <a:gd name="T49" fmla="*/ 1678 h 2411"/>
              <a:gd name="T50" fmla="*/ 2354 w 2487"/>
              <a:gd name="T51" fmla="*/ 1513 h 2411"/>
              <a:gd name="T52" fmla="*/ 2422 w 2487"/>
              <a:gd name="T53" fmla="*/ 1341 h 2411"/>
              <a:gd name="T54" fmla="*/ 2467 w 2487"/>
              <a:gd name="T55" fmla="*/ 1168 h 2411"/>
              <a:gd name="T56" fmla="*/ 2485 w 2487"/>
              <a:gd name="T57" fmla="*/ 994 h 2411"/>
              <a:gd name="T58" fmla="*/ 2480 w 2487"/>
              <a:gd name="T59" fmla="*/ 826 h 2411"/>
              <a:gd name="T60" fmla="*/ 2447 w 2487"/>
              <a:gd name="T61" fmla="*/ 663 h 2411"/>
              <a:gd name="T62" fmla="*/ 2387 w 2487"/>
              <a:gd name="T63" fmla="*/ 511 h 2411"/>
              <a:gd name="T64" fmla="*/ 2300 w 2487"/>
              <a:gd name="T65" fmla="*/ 370 h 2411"/>
              <a:gd name="T66" fmla="*/ 2226 w 2487"/>
              <a:gd name="T67" fmla="*/ 285 h 2411"/>
              <a:gd name="T68" fmla="*/ 2100 w 2487"/>
              <a:gd name="T69" fmla="*/ 178 h 2411"/>
              <a:gd name="T70" fmla="*/ 1958 w 2487"/>
              <a:gd name="T71" fmla="*/ 96 h 2411"/>
              <a:gd name="T72" fmla="*/ 1802 w 2487"/>
              <a:gd name="T73" fmla="*/ 39 h 2411"/>
              <a:gd name="T74" fmla="*/ 1637 w 2487"/>
              <a:gd name="T75" fmla="*/ 7 h 2411"/>
              <a:gd name="T76" fmla="*/ 1463 w 2487"/>
              <a:gd name="T77" fmla="*/ 0 h 2411"/>
              <a:gd name="T78" fmla="*/ 1285 w 2487"/>
              <a:gd name="T79" fmla="*/ 18 h 2411"/>
              <a:gd name="T80" fmla="*/ 1106 w 2487"/>
              <a:gd name="T81" fmla="*/ 61 h 2411"/>
              <a:gd name="T82" fmla="*/ 928 w 2487"/>
              <a:gd name="T83" fmla="*/ 128 h 2411"/>
              <a:gd name="T84" fmla="*/ 754 w 2487"/>
              <a:gd name="T85" fmla="*/ 220 h 2411"/>
              <a:gd name="T86" fmla="*/ 587 w 2487"/>
              <a:gd name="T87" fmla="*/ 335 h 2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87" h="2411">
                <a:moveTo>
                  <a:pt x="533" y="379"/>
                </a:moveTo>
                <a:lnTo>
                  <a:pt x="533" y="379"/>
                </a:lnTo>
                <a:lnTo>
                  <a:pt x="481" y="426"/>
                </a:lnTo>
                <a:lnTo>
                  <a:pt x="431" y="474"/>
                </a:lnTo>
                <a:lnTo>
                  <a:pt x="385" y="522"/>
                </a:lnTo>
                <a:lnTo>
                  <a:pt x="341" y="574"/>
                </a:lnTo>
                <a:lnTo>
                  <a:pt x="300" y="626"/>
                </a:lnTo>
                <a:lnTo>
                  <a:pt x="261" y="678"/>
                </a:lnTo>
                <a:lnTo>
                  <a:pt x="224" y="731"/>
                </a:lnTo>
                <a:lnTo>
                  <a:pt x="190" y="787"/>
                </a:lnTo>
                <a:lnTo>
                  <a:pt x="161" y="842"/>
                </a:lnTo>
                <a:lnTo>
                  <a:pt x="131" y="898"/>
                </a:lnTo>
                <a:lnTo>
                  <a:pt x="105" y="955"/>
                </a:lnTo>
                <a:lnTo>
                  <a:pt x="83" y="1011"/>
                </a:lnTo>
                <a:lnTo>
                  <a:pt x="63" y="1068"/>
                </a:lnTo>
                <a:lnTo>
                  <a:pt x="46" y="1128"/>
                </a:lnTo>
                <a:lnTo>
                  <a:pt x="31" y="1185"/>
                </a:lnTo>
                <a:lnTo>
                  <a:pt x="18" y="1243"/>
                </a:lnTo>
                <a:lnTo>
                  <a:pt x="9" y="1300"/>
                </a:lnTo>
                <a:lnTo>
                  <a:pt x="3" y="1357"/>
                </a:lnTo>
                <a:lnTo>
                  <a:pt x="0" y="1415"/>
                </a:lnTo>
                <a:lnTo>
                  <a:pt x="0" y="1472"/>
                </a:lnTo>
                <a:lnTo>
                  <a:pt x="2" y="1528"/>
                </a:lnTo>
                <a:lnTo>
                  <a:pt x="7" y="1583"/>
                </a:lnTo>
                <a:lnTo>
                  <a:pt x="15" y="1639"/>
                </a:lnTo>
                <a:lnTo>
                  <a:pt x="26" y="1693"/>
                </a:lnTo>
                <a:lnTo>
                  <a:pt x="39" y="1746"/>
                </a:lnTo>
                <a:lnTo>
                  <a:pt x="57" y="1798"/>
                </a:lnTo>
                <a:lnTo>
                  <a:pt x="76" y="1850"/>
                </a:lnTo>
                <a:lnTo>
                  <a:pt x="100" y="1900"/>
                </a:lnTo>
                <a:lnTo>
                  <a:pt x="126" y="1948"/>
                </a:lnTo>
                <a:lnTo>
                  <a:pt x="155" y="1995"/>
                </a:lnTo>
                <a:lnTo>
                  <a:pt x="187" y="2041"/>
                </a:lnTo>
                <a:lnTo>
                  <a:pt x="222" y="2083"/>
                </a:lnTo>
                <a:lnTo>
                  <a:pt x="222" y="2083"/>
                </a:lnTo>
                <a:lnTo>
                  <a:pt x="259" y="2124"/>
                </a:lnTo>
                <a:lnTo>
                  <a:pt x="300" y="2163"/>
                </a:lnTo>
                <a:lnTo>
                  <a:pt x="342" y="2200"/>
                </a:lnTo>
                <a:lnTo>
                  <a:pt x="385" y="2232"/>
                </a:lnTo>
                <a:lnTo>
                  <a:pt x="431" y="2263"/>
                </a:lnTo>
                <a:lnTo>
                  <a:pt x="479" y="2289"/>
                </a:lnTo>
                <a:lnTo>
                  <a:pt x="528" y="2315"/>
                </a:lnTo>
                <a:lnTo>
                  <a:pt x="578" y="2335"/>
                </a:lnTo>
                <a:lnTo>
                  <a:pt x="629" y="2356"/>
                </a:lnTo>
                <a:lnTo>
                  <a:pt x="683" y="2371"/>
                </a:lnTo>
                <a:lnTo>
                  <a:pt x="739" y="2385"/>
                </a:lnTo>
                <a:lnTo>
                  <a:pt x="792" y="2395"/>
                </a:lnTo>
                <a:lnTo>
                  <a:pt x="850" y="2404"/>
                </a:lnTo>
                <a:lnTo>
                  <a:pt x="907" y="2408"/>
                </a:lnTo>
                <a:lnTo>
                  <a:pt x="965" y="2411"/>
                </a:lnTo>
                <a:lnTo>
                  <a:pt x="1024" y="2409"/>
                </a:lnTo>
                <a:lnTo>
                  <a:pt x="1081" y="2408"/>
                </a:lnTo>
                <a:lnTo>
                  <a:pt x="1141" y="2400"/>
                </a:lnTo>
                <a:lnTo>
                  <a:pt x="1202" y="2393"/>
                </a:lnTo>
                <a:lnTo>
                  <a:pt x="1261" y="2382"/>
                </a:lnTo>
                <a:lnTo>
                  <a:pt x="1320" y="2367"/>
                </a:lnTo>
                <a:lnTo>
                  <a:pt x="1381" y="2350"/>
                </a:lnTo>
                <a:lnTo>
                  <a:pt x="1441" y="2330"/>
                </a:lnTo>
                <a:lnTo>
                  <a:pt x="1500" y="2308"/>
                </a:lnTo>
                <a:lnTo>
                  <a:pt x="1559" y="2283"/>
                </a:lnTo>
                <a:lnTo>
                  <a:pt x="1617" y="2254"/>
                </a:lnTo>
                <a:lnTo>
                  <a:pt x="1676" y="2224"/>
                </a:lnTo>
                <a:lnTo>
                  <a:pt x="1733" y="2191"/>
                </a:lnTo>
                <a:lnTo>
                  <a:pt x="1789" y="2156"/>
                </a:lnTo>
                <a:lnTo>
                  <a:pt x="1845" y="2117"/>
                </a:lnTo>
                <a:lnTo>
                  <a:pt x="1900" y="2074"/>
                </a:lnTo>
                <a:lnTo>
                  <a:pt x="1954" y="2030"/>
                </a:lnTo>
                <a:lnTo>
                  <a:pt x="1954" y="2030"/>
                </a:lnTo>
                <a:lnTo>
                  <a:pt x="2006" y="1983"/>
                </a:lnTo>
                <a:lnTo>
                  <a:pt x="2054" y="1937"/>
                </a:lnTo>
                <a:lnTo>
                  <a:pt x="2100" y="1887"/>
                </a:lnTo>
                <a:lnTo>
                  <a:pt x="2145" y="1837"/>
                </a:lnTo>
                <a:lnTo>
                  <a:pt x="2185" y="1785"/>
                </a:lnTo>
                <a:lnTo>
                  <a:pt x="2224" y="1732"/>
                </a:lnTo>
                <a:lnTo>
                  <a:pt x="2261" y="1678"/>
                </a:lnTo>
                <a:lnTo>
                  <a:pt x="2295" y="1624"/>
                </a:lnTo>
                <a:lnTo>
                  <a:pt x="2326" y="1569"/>
                </a:lnTo>
                <a:lnTo>
                  <a:pt x="2354" y="1513"/>
                </a:lnTo>
                <a:lnTo>
                  <a:pt x="2380" y="1456"/>
                </a:lnTo>
                <a:lnTo>
                  <a:pt x="2402" y="1398"/>
                </a:lnTo>
                <a:lnTo>
                  <a:pt x="2422" y="1341"/>
                </a:lnTo>
                <a:lnTo>
                  <a:pt x="2441" y="1283"/>
                </a:lnTo>
                <a:lnTo>
                  <a:pt x="2456" y="1226"/>
                </a:lnTo>
                <a:lnTo>
                  <a:pt x="2467" y="1168"/>
                </a:lnTo>
                <a:lnTo>
                  <a:pt x="2476" y="1109"/>
                </a:lnTo>
                <a:lnTo>
                  <a:pt x="2484" y="1052"/>
                </a:lnTo>
                <a:lnTo>
                  <a:pt x="2485" y="994"/>
                </a:lnTo>
                <a:lnTo>
                  <a:pt x="2487" y="939"/>
                </a:lnTo>
                <a:lnTo>
                  <a:pt x="2485" y="881"/>
                </a:lnTo>
                <a:lnTo>
                  <a:pt x="2480" y="826"/>
                </a:lnTo>
                <a:lnTo>
                  <a:pt x="2471" y="770"/>
                </a:lnTo>
                <a:lnTo>
                  <a:pt x="2460" y="717"/>
                </a:lnTo>
                <a:lnTo>
                  <a:pt x="2447" y="663"/>
                </a:lnTo>
                <a:lnTo>
                  <a:pt x="2430" y="611"/>
                </a:lnTo>
                <a:lnTo>
                  <a:pt x="2410" y="561"/>
                </a:lnTo>
                <a:lnTo>
                  <a:pt x="2387" y="511"/>
                </a:lnTo>
                <a:lnTo>
                  <a:pt x="2361" y="463"/>
                </a:lnTo>
                <a:lnTo>
                  <a:pt x="2332" y="415"/>
                </a:lnTo>
                <a:lnTo>
                  <a:pt x="2300" y="370"/>
                </a:lnTo>
                <a:lnTo>
                  <a:pt x="2265" y="326"/>
                </a:lnTo>
                <a:lnTo>
                  <a:pt x="2265" y="326"/>
                </a:lnTo>
                <a:lnTo>
                  <a:pt x="2226" y="285"/>
                </a:lnTo>
                <a:lnTo>
                  <a:pt x="2185" y="246"/>
                </a:lnTo>
                <a:lnTo>
                  <a:pt x="2145" y="211"/>
                </a:lnTo>
                <a:lnTo>
                  <a:pt x="2100" y="178"/>
                </a:lnTo>
                <a:lnTo>
                  <a:pt x="2054" y="148"/>
                </a:lnTo>
                <a:lnTo>
                  <a:pt x="2008" y="120"/>
                </a:lnTo>
                <a:lnTo>
                  <a:pt x="1958" y="96"/>
                </a:lnTo>
                <a:lnTo>
                  <a:pt x="1908" y="74"/>
                </a:lnTo>
                <a:lnTo>
                  <a:pt x="1856" y="55"/>
                </a:lnTo>
                <a:lnTo>
                  <a:pt x="1802" y="39"/>
                </a:lnTo>
                <a:lnTo>
                  <a:pt x="1748" y="26"/>
                </a:lnTo>
                <a:lnTo>
                  <a:pt x="1693" y="15"/>
                </a:lnTo>
                <a:lnTo>
                  <a:pt x="1637" y="7"/>
                </a:lnTo>
                <a:lnTo>
                  <a:pt x="1580" y="2"/>
                </a:lnTo>
                <a:lnTo>
                  <a:pt x="1520" y="0"/>
                </a:lnTo>
                <a:lnTo>
                  <a:pt x="1463" y="0"/>
                </a:lnTo>
                <a:lnTo>
                  <a:pt x="1404" y="3"/>
                </a:lnTo>
                <a:lnTo>
                  <a:pt x="1344" y="9"/>
                </a:lnTo>
                <a:lnTo>
                  <a:pt x="1285" y="18"/>
                </a:lnTo>
                <a:lnTo>
                  <a:pt x="1224" y="29"/>
                </a:lnTo>
                <a:lnTo>
                  <a:pt x="1165" y="44"/>
                </a:lnTo>
                <a:lnTo>
                  <a:pt x="1106" y="61"/>
                </a:lnTo>
                <a:lnTo>
                  <a:pt x="1046" y="79"/>
                </a:lnTo>
                <a:lnTo>
                  <a:pt x="985" y="102"/>
                </a:lnTo>
                <a:lnTo>
                  <a:pt x="928" y="128"/>
                </a:lnTo>
                <a:lnTo>
                  <a:pt x="868" y="155"/>
                </a:lnTo>
                <a:lnTo>
                  <a:pt x="811" y="187"/>
                </a:lnTo>
                <a:lnTo>
                  <a:pt x="754" y="220"/>
                </a:lnTo>
                <a:lnTo>
                  <a:pt x="696" y="255"/>
                </a:lnTo>
                <a:lnTo>
                  <a:pt x="641" y="294"/>
                </a:lnTo>
                <a:lnTo>
                  <a:pt x="587" y="335"/>
                </a:lnTo>
                <a:lnTo>
                  <a:pt x="533" y="379"/>
                </a:lnTo>
                <a:lnTo>
                  <a:pt x="533" y="379"/>
                </a:lnTo>
                <a:close/>
              </a:path>
            </a:pathLst>
          </a:custGeom>
          <a:solidFill>
            <a:srgbClr val="FFFFFF"/>
          </a:solidFill>
          <a:ln>
            <a:noFill/>
          </a:ln>
        </p:spPr>
        <p:txBody>
          <a:bodyPr/>
          <a:lstStyle/>
          <a:p>
            <a:pPr fontAlgn="auto">
              <a:spcBef>
                <a:spcPts val="0"/>
              </a:spcBef>
              <a:spcAft>
                <a:spcPts val="0"/>
              </a:spcAft>
              <a:buFontTx/>
              <a:buNone/>
              <a:defRPr/>
            </a:pPr>
            <a:endParaRPr lang="zh-CN" altLang="en-US" sz="2400" kern="0">
              <a:solidFill>
                <a:srgbClr val="333333"/>
              </a:solidFill>
            </a:endParaRPr>
          </a:p>
        </p:txBody>
      </p:sp>
      <p:sp>
        <p:nvSpPr>
          <p:cNvPr id="29" name="Oval 5"/>
          <p:cNvSpPr>
            <a:spLocks noChangeArrowheads="1"/>
          </p:cNvSpPr>
          <p:nvPr/>
        </p:nvSpPr>
        <p:spPr bwMode="auto">
          <a:xfrm>
            <a:off x="3560763" y="4814888"/>
            <a:ext cx="3602037" cy="342900"/>
          </a:xfrm>
          <a:prstGeom prst="ellipse">
            <a:avLst/>
          </a:prstGeom>
          <a:gradFill rotWithShape="1">
            <a:gsLst>
              <a:gs pos="0">
                <a:srgbClr val="333333">
                  <a:alpha val="82001"/>
                </a:srgbClr>
              </a:gs>
              <a:gs pos="100000">
                <a:srgbClr val="333333">
                  <a:gamma/>
                  <a:shade val="46275"/>
                  <a:invGamma/>
                  <a:alpha val="0"/>
                </a:srgbClr>
              </a:gs>
            </a:gsLst>
            <a:path path="shape">
              <a:fillToRect l="50000" t="50000" r="50000" b="50000"/>
            </a:path>
          </a:gradFill>
          <a:ln>
            <a:noFill/>
          </a:ln>
          <a:effectLst/>
        </p:spPr>
        <p:txBody>
          <a:bodyPr wrap="none" anchor="ctr"/>
          <a:lstStyle/>
          <a:p>
            <a:pPr fontAlgn="auto">
              <a:spcBef>
                <a:spcPts val="0"/>
              </a:spcBef>
              <a:spcAft>
                <a:spcPts val="0"/>
              </a:spcAft>
              <a:buFontTx/>
              <a:buNone/>
              <a:defRPr/>
            </a:pPr>
            <a:endParaRPr lang="zh-CN" altLang="en-US" sz="2400" kern="0">
              <a:solidFill>
                <a:srgbClr val="333333"/>
              </a:solidFill>
            </a:endParaRPr>
          </a:p>
        </p:txBody>
      </p:sp>
      <p:sp>
        <p:nvSpPr>
          <p:cNvPr id="30" name="Freeform 6"/>
          <p:cNvSpPr>
            <a:spLocks noEditPoints="1"/>
          </p:cNvSpPr>
          <p:nvPr/>
        </p:nvSpPr>
        <p:spPr bwMode="auto">
          <a:xfrm>
            <a:off x="3460750" y="2509838"/>
            <a:ext cx="3444875" cy="2393950"/>
          </a:xfrm>
          <a:custGeom>
            <a:avLst/>
            <a:gdLst>
              <a:gd name="T0" fmla="*/ 2746 w 2892"/>
              <a:gd name="T1" fmla="*/ 538 h 2802"/>
              <a:gd name="T2" fmla="*/ 2862 w 2892"/>
              <a:gd name="T3" fmla="*/ 834 h 2802"/>
              <a:gd name="T4" fmla="*/ 2892 w 2892"/>
              <a:gd name="T5" fmla="*/ 1158 h 2802"/>
              <a:gd name="T6" fmla="*/ 2838 w 2892"/>
              <a:gd name="T7" fmla="*/ 1492 h 2802"/>
              <a:gd name="T8" fmla="*/ 2706 w 2892"/>
              <a:gd name="T9" fmla="*/ 1824 h 2802"/>
              <a:gd name="T10" fmla="*/ 2494 w 2892"/>
              <a:gd name="T11" fmla="*/ 2136 h 2802"/>
              <a:gd name="T12" fmla="*/ 2272 w 2892"/>
              <a:gd name="T13" fmla="*/ 2362 h 2802"/>
              <a:gd name="T14" fmla="*/ 1950 w 2892"/>
              <a:gd name="T15" fmla="*/ 2586 h 2802"/>
              <a:gd name="T16" fmla="*/ 1606 w 2892"/>
              <a:gd name="T17" fmla="*/ 2732 h 2802"/>
              <a:gd name="T18" fmla="*/ 1260 w 2892"/>
              <a:gd name="T19" fmla="*/ 2798 h 2802"/>
              <a:gd name="T20" fmla="*/ 924 w 2892"/>
              <a:gd name="T21" fmla="*/ 2784 h 2802"/>
              <a:gd name="T22" fmla="*/ 616 w 2892"/>
              <a:gd name="T23" fmla="*/ 2690 h 2802"/>
              <a:gd name="T24" fmla="*/ 350 w 2892"/>
              <a:gd name="T25" fmla="*/ 2516 h 2802"/>
              <a:gd name="T26" fmla="*/ 182 w 2892"/>
              <a:gd name="T27" fmla="*/ 2320 h 2802"/>
              <a:gd name="T28" fmla="*/ 48 w 2892"/>
              <a:gd name="T29" fmla="*/ 2030 h 2802"/>
              <a:gd name="T30" fmla="*/ 0 w 2892"/>
              <a:gd name="T31" fmla="*/ 1712 h 2802"/>
              <a:gd name="T32" fmla="*/ 38 w 2892"/>
              <a:gd name="T33" fmla="*/ 1378 h 2802"/>
              <a:gd name="T34" fmla="*/ 154 w 2892"/>
              <a:gd name="T35" fmla="*/ 1044 h 2802"/>
              <a:gd name="T36" fmla="*/ 350 w 2892"/>
              <a:gd name="T37" fmla="*/ 728 h 2802"/>
              <a:gd name="T38" fmla="*/ 620 w 2892"/>
              <a:gd name="T39" fmla="*/ 442 h 2802"/>
              <a:gd name="T40" fmla="*/ 876 w 2892"/>
              <a:gd name="T41" fmla="*/ 256 h 2802"/>
              <a:gd name="T42" fmla="*/ 1216 w 2892"/>
              <a:gd name="T43" fmla="*/ 94 h 2802"/>
              <a:gd name="T44" fmla="*/ 1564 w 2892"/>
              <a:gd name="T45" fmla="*/ 12 h 2802"/>
              <a:gd name="T46" fmla="*/ 1904 w 2892"/>
              <a:gd name="T47" fmla="*/ 8 h 2802"/>
              <a:gd name="T48" fmla="*/ 2218 w 2892"/>
              <a:gd name="T49" fmla="*/ 86 h 2802"/>
              <a:gd name="T50" fmla="*/ 2494 w 2892"/>
              <a:gd name="T51" fmla="*/ 246 h 2802"/>
              <a:gd name="T52" fmla="*/ 680 w 2892"/>
              <a:gd name="T53" fmla="*/ 510 h 2802"/>
              <a:gd name="T54" fmla="*/ 472 w 2892"/>
              <a:gd name="T55" fmla="*/ 720 h 2802"/>
              <a:gd name="T56" fmla="*/ 278 w 2892"/>
              <a:gd name="T57" fmla="*/ 1010 h 2802"/>
              <a:gd name="T58" fmla="*/ 154 w 2892"/>
              <a:gd name="T59" fmla="*/ 1318 h 2802"/>
              <a:gd name="T60" fmla="*/ 104 w 2892"/>
              <a:gd name="T61" fmla="*/ 1628 h 2802"/>
              <a:gd name="T62" fmla="*/ 132 w 2892"/>
              <a:gd name="T63" fmla="*/ 1928 h 2802"/>
              <a:gd name="T64" fmla="*/ 240 w 2892"/>
              <a:gd name="T65" fmla="*/ 2204 h 2802"/>
              <a:gd name="T66" fmla="*/ 384 w 2892"/>
              <a:gd name="T67" fmla="*/ 2394 h 2802"/>
              <a:gd name="T68" fmla="*/ 622 w 2892"/>
              <a:gd name="T69" fmla="*/ 2572 h 2802"/>
              <a:gd name="T70" fmla="*/ 902 w 2892"/>
              <a:gd name="T71" fmla="*/ 2676 h 2802"/>
              <a:gd name="T72" fmla="*/ 1210 w 2892"/>
              <a:gd name="T73" fmla="*/ 2702 h 2802"/>
              <a:gd name="T74" fmla="*/ 1530 w 2892"/>
              <a:gd name="T75" fmla="*/ 2656 h 2802"/>
              <a:gd name="T76" fmla="*/ 1850 w 2892"/>
              <a:gd name="T77" fmla="*/ 2534 h 2802"/>
              <a:gd name="T78" fmla="*/ 2156 w 2892"/>
              <a:gd name="T79" fmla="*/ 2340 h 2802"/>
              <a:gd name="T80" fmla="*/ 2372 w 2892"/>
              <a:gd name="T81" fmla="*/ 2138 h 2802"/>
              <a:gd name="T82" fmla="*/ 2582 w 2892"/>
              <a:gd name="T83" fmla="*/ 1854 h 2802"/>
              <a:gd name="T84" fmla="*/ 2720 w 2892"/>
              <a:gd name="T85" fmla="*/ 1548 h 2802"/>
              <a:gd name="T86" fmla="*/ 2786 w 2892"/>
              <a:gd name="T87" fmla="*/ 1236 h 2802"/>
              <a:gd name="T88" fmla="*/ 2772 w 2892"/>
              <a:gd name="T89" fmla="*/ 932 h 2802"/>
              <a:gd name="T90" fmla="*/ 2682 w 2892"/>
              <a:gd name="T91" fmla="*/ 652 h 2802"/>
              <a:gd name="T92" fmla="*/ 2550 w 2892"/>
              <a:gd name="T93" fmla="*/ 452 h 2802"/>
              <a:gd name="T94" fmla="*/ 2322 w 2892"/>
              <a:gd name="T95" fmla="*/ 260 h 2802"/>
              <a:gd name="T96" fmla="*/ 2050 w 2892"/>
              <a:gd name="T97" fmla="*/ 142 h 2802"/>
              <a:gd name="T98" fmla="*/ 1746 w 2892"/>
              <a:gd name="T99" fmla="*/ 100 h 2802"/>
              <a:gd name="T100" fmla="*/ 1426 w 2892"/>
              <a:gd name="T101" fmla="*/ 132 h 2802"/>
              <a:gd name="T102" fmla="*/ 1106 w 2892"/>
              <a:gd name="T103" fmla="*/ 238 h 2802"/>
              <a:gd name="T104" fmla="*/ 796 w 2892"/>
              <a:gd name="T105" fmla="*/ 418 h 28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92" h="2802">
                <a:moveTo>
                  <a:pt x="2634" y="380"/>
                </a:moveTo>
                <a:lnTo>
                  <a:pt x="2634" y="380"/>
                </a:lnTo>
                <a:lnTo>
                  <a:pt x="2674" y="430"/>
                </a:lnTo>
                <a:lnTo>
                  <a:pt x="2712" y="484"/>
                </a:lnTo>
                <a:lnTo>
                  <a:pt x="2746" y="538"/>
                </a:lnTo>
                <a:lnTo>
                  <a:pt x="2776" y="594"/>
                </a:lnTo>
                <a:lnTo>
                  <a:pt x="2802" y="652"/>
                </a:lnTo>
                <a:lnTo>
                  <a:pt x="2826" y="712"/>
                </a:lnTo>
                <a:lnTo>
                  <a:pt x="2846" y="772"/>
                </a:lnTo>
                <a:lnTo>
                  <a:pt x="2862" y="834"/>
                </a:lnTo>
                <a:lnTo>
                  <a:pt x="2874" y="896"/>
                </a:lnTo>
                <a:lnTo>
                  <a:pt x="2884" y="960"/>
                </a:lnTo>
                <a:lnTo>
                  <a:pt x="2890" y="1026"/>
                </a:lnTo>
                <a:lnTo>
                  <a:pt x="2892" y="1092"/>
                </a:lnTo>
                <a:lnTo>
                  <a:pt x="2892" y="1158"/>
                </a:lnTo>
                <a:lnTo>
                  <a:pt x="2888" y="1224"/>
                </a:lnTo>
                <a:lnTo>
                  <a:pt x="2880" y="1290"/>
                </a:lnTo>
                <a:lnTo>
                  <a:pt x="2870" y="1358"/>
                </a:lnTo>
                <a:lnTo>
                  <a:pt x="2856" y="1426"/>
                </a:lnTo>
                <a:lnTo>
                  <a:pt x="2838" y="1492"/>
                </a:lnTo>
                <a:lnTo>
                  <a:pt x="2818" y="1560"/>
                </a:lnTo>
                <a:lnTo>
                  <a:pt x="2794" y="1626"/>
                </a:lnTo>
                <a:lnTo>
                  <a:pt x="2768" y="1692"/>
                </a:lnTo>
                <a:lnTo>
                  <a:pt x="2738" y="1758"/>
                </a:lnTo>
                <a:lnTo>
                  <a:pt x="2706" y="1824"/>
                </a:lnTo>
                <a:lnTo>
                  <a:pt x="2670" y="1888"/>
                </a:lnTo>
                <a:lnTo>
                  <a:pt x="2630" y="1952"/>
                </a:lnTo>
                <a:lnTo>
                  <a:pt x="2588" y="2014"/>
                </a:lnTo>
                <a:lnTo>
                  <a:pt x="2542" y="2076"/>
                </a:lnTo>
                <a:lnTo>
                  <a:pt x="2494" y="2136"/>
                </a:lnTo>
                <a:lnTo>
                  <a:pt x="2444" y="2194"/>
                </a:lnTo>
                <a:lnTo>
                  <a:pt x="2390" y="2252"/>
                </a:lnTo>
                <a:lnTo>
                  <a:pt x="2332" y="2308"/>
                </a:lnTo>
                <a:lnTo>
                  <a:pt x="2272" y="2362"/>
                </a:lnTo>
                <a:lnTo>
                  <a:pt x="2272" y="2362"/>
                </a:lnTo>
                <a:lnTo>
                  <a:pt x="2210" y="2412"/>
                </a:lnTo>
                <a:lnTo>
                  <a:pt x="2146" y="2460"/>
                </a:lnTo>
                <a:lnTo>
                  <a:pt x="2082" y="2506"/>
                </a:lnTo>
                <a:lnTo>
                  <a:pt x="2016" y="2548"/>
                </a:lnTo>
                <a:lnTo>
                  <a:pt x="1950" y="2586"/>
                </a:lnTo>
                <a:lnTo>
                  <a:pt x="1882" y="2622"/>
                </a:lnTo>
                <a:lnTo>
                  <a:pt x="1814" y="2654"/>
                </a:lnTo>
                <a:lnTo>
                  <a:pt x="1746" y="2684"/>
                </a:lnTo>
                <a:lnTo>
                  <a:pt x="1676" y="2710"/>
                </a:lnTo>
                <a:lnTo>
                  <a:pt x="1606" y="2732"/>
                </a:lnTo>
                <a:lnTo>
                  <a:pt x="1536" y="2752"/>
                </a:lnTo>
                <a:lnTo>
                  <a:pt x="1468" y="2768"/>
                </a:lnTo>
                <a:lnTo>
                  <a:pt x="1398" y="2782"/>
                </a:lnTo>
                <a:lnTo>
                  <a:pt x="1328" y="2792"/>
                </a:lnTo>
                <a:lnTo>
                  <a:pt x="1260" y="2798"/>
                </a:lnTo>
                <a:lnTo>
                  <a:pt x="1190" y="2802"/>
                </a:lnTo>
                <a:lnTo>
                  <a:pt x="1122" y="2802"/>
                </a:lnTo>
                <a:lnTo>
                  <a:pt x="1056" y="2800"/>
                </a:lnTo>
                <a:lnTo>
                  <a:pt x="990" y="2794"/>
                </a:lnTo>
                <a:lnTo>
                  <a:pt x="924" y="2784"/>
                </a:lnTo>
                <a:lnTo>
                  <a:pt x="860" y="2772"/>
                </a:lnTo>
                <a:lnTo>
                  <a:pt x="796" y="2756"/>
                </a:lnTo>
                <a:lnTo>
                  <a:pt x="734" y="2738"/>
                </a:lnTo>
                <a:lnTo>
                  <a:pt x="674" y="2716"/>
                </a:lnTo>
                <a:lnTo>
                  <a:pt x="616" y="2690"/>
                </a:lnTo>
                <a:lnTo>
                  <a:pt x="558" y="2662"/>
                </a:lnTo>
                <a:lnTo>
                  <a:pt x="504" y="2630"/>
                </a:lnTo>
                <a:lnTo>
                  <a:pt x="450" y="2596"/>
                </a:lnTo>
                <a:lnTo>
                  <a:pt x="398" y="2558"/>
                </a:lnTo>
                <a:lnTo>
                  <a:pt x="350" y="2516"/>
                </a:lnTo>
                <a:lnTo>
                  <a:pt x="304" y="2470"/>
                </a:lnTo>
                <a:lnTo>
                  <a:pt x="260" y="2422"/>
                </a:lnTo>
                <a:lnTo>
                  <a:pt x="260" y="2422"/>
                </a:lnTo>
                <a:lnTo>
                  <a:pt x="218" y="2372"/>
                </a:lnTo>
                <a:lnTo>
                  <a:pt x="182" y="2320"/>
                </a:lnTo>
                <a:lnTo>
                  <a:pt x="148" y="2264"/>
                </a:lnTo>
                <a:lnTo>
                  <a:pt x="118" y="2208"/>
                </a:lnTo>
                <a:lnTo>
                  <a:pt x="90" y="2150"/>
                </a:lnTo>
                <a:lnTo>
                  <a:pt x="68" y="2092"/>
                </a:lnTo>
                <a:lnTo>
                  <a:pt x="48" y="2030"/>
                </a:lnTo>
                <a:lnTo>
                  <a:pt x="32" y="1970"/>
                </a:lnTo>
                <a:lnTo>
                  <a:pt x="18" y="1906"/>
                </a:lnTo>
                <a:lnTo>
                  <a:pt x="10" y="1842"/>
                </a:lnTo>
                <a:lnTo>
                  <a:pt x="4" y="1778"/>
                </a:lnTo>
                <a:lnTo>
                  <a:pt x="0" y="1712"/>
                </a:lnTo>
                <a:lnTo>
                  <a:pt x="2" y="1646"/>
                </a:lnTo>
                <a:lnTo>
                  <a:pt x="6" y="1580"/>
                </a:lnTo>
                <a:lnTo>
                  <a:pt x="12" y="1512"/>
                </a:lnTo>
                <a:lnTo>
                  <a:pt x="24" y="1446"/>
                </a:lnTo>
                <a:lnTo>
                  <a:pt x="38" y="1378"/>
                </a:lnTo>
                <a:lnTo>
                  <a:pt x="54" y="1310"/>
                </a:lnTo>
                <a:lnTo>
                  <a:pt x="74" y="1244"/>
                </a:lnTo>
                <a:lnTo>
                  <a:pt x="98" y="1176"/>
                </a:lnTo>
                <a:lnTo>
                  <a:pt x="124" y="1110"/>
                </a:lnTo>
                <a:lnTo>
                  <a:pt x="154" y="1044"/>
                </a:lnTo>
                <a:lnTo>
                  <a:pt x="188" y="980"/>
                </a:lnTo>
                <a:lnTo>
                  <a:pt x="224" y="914"/>
                </a:lnTo>
                <a:lnTo>
                  <a:pt x="262" y="852"/>
                </a:lnTo>
                <a:lnTo>
                  <a:pt x="304" y="788"/>
                </a:lnTo>
                <a:lnTo>
                  <a:pt x="350" y="728"/>
                </a:lnTo>
                <a:lnTo>
                  <a:pt x="398" y="668"/>
                </a:lnTo>
                <a:lnTo>
                  <a:pt x="450" y="608"/>
                </a:lnTo>
                <a:lnTo>
                  <a:pt x="504" y="552"/>
                </a:lnTo>
                <a:lnTo>
                  <a:pt x="560" y="496"/>
                </a:lnTo>
                <a:lnTo>
                  <a:pt x="620" y="442"/>
                </a:lnTo>
                <a:lnTo>
                  <a:pt x="620" y="442"/>
                </a:lnTo>
                <a:lnTo>
                  <a:pt x="682" y="390"/>
                </a:lnTo>
                <a:lnTo>
                  <a:pt x="746" y="342"/>
                </a:lnTo>
                <a:lnTo>
                  <a:pt x="812" y="298"/>
                </a:lnTo>
                <a:lnTo>
                  <a:pt x="876" y="256"/>
                </a:lnTo>
                <a:lnTo>
                  <a:pt x="944" y="216"/>
                </a:lnTo>
                <a:lnTo>
                  <a:pt x="1010" y="182"/>
                </a:lnTo>
                <a:lnTo>
                  <a:pt x="1080" y="148"/>
                </a:lnTo>
                <a:lnTo>
                  <a:pt x="1148" y="120"/>
                </a:lnTo>
                <a:lnTo>
                  <a:pt x="1216" y="94"/>
                </a:lnTo>
                <a:lnTo>
                  <a:pt x="1286" y="70"/>
                </a:lnTo>
                <a:lnTo>
                  <a:pt x="1356" y="52"/>
                </a:lnTo>
                <a:lnTo>
                  <a:pt x="1426" y="34"/>
                </a:lnTo>
                <a:lnTo>
                  <a:pt x="1496" y="22"/>
                </a:lnTo>
                <a:lnTo>
                  <a:pt x="1564" y="12"/>
                </a:lnTo>
                <a:lnTo>
                  <a:pt x="1634" y="4"/>
                </a:lnTo>
                <a:lnTo>
                  <a:pt x="1702" y="0"/>
                </a:lnTo>
                <a:lnTo>
                  <a:pt x="1770" y="0"/>
                </a:lnTo>
                <a:lnTo>
                  <a:pt x="1838" y="4"/>
                </a:lnTo>
                <a:lnTo>
                  <a:pt x="1904" y="8"/>
                </a:lnTo>
                <a:lnTo>
                  <a:pt x="1970" y="18"/>
                </a:lnTo>
                <a:lnTo>
                  <a:pt x="2034" y="30"/>
                </a:lnTo>
                <a:lnTo>
                  <a:pt x="2096" y="46"/>
                </a:lnTo>
                <a:lnTo>
                  <a:pt x="2158" y="64"/>
                </a:lnTo>
                <a:lnTo>
                  <a:pt x="2218" y="86"/>
                </a:lnTo>
                <a:lnTo>
                  <a:pt x="2278" y="112"/>
                </a:lnTo>
                <a:lnTo>
                  <a:pt x="2334" y="140"/>
                </a:lnTo>
                <a:lnTo>
                  <a:pt x="2390" y="172"/>
                </a:lnTo>
                <a:lnTo>
                  <a:pt x="2442" y="208"/>
                </a:lnTo>
                <a:lnTo>
                  <a:pt x="2494" y="246"/>
                </a:lnTo>
                <a:lnTo>
                  <a:pt x="2542" y="288"/>
                </a:lnTo>
                <a:lnTo>
                  <a:pt x="2590" y="332"/>
                </a:lnTo>
                <a:lnTo>
                  <a:pt x="2634" y="380"/>
                </a:lnTo>
                <a:lnTo>
                  <a:pt x="2634" y="380"/>
                </a:lnTo>
                <a:close/>
                <a:moveTo>
                  <a:pt x="680" y="510"/>
                </a:moveTo>
                <a:lnTo>
                  <a:pt x="680" y="510"/>
                </a:lnTo>
                <a:lnTo>
                  <a:pt x="624" y="560"/>
                </a:lnTo>
                <a:lnTo>
                  <a:pt x="570" y="612"/>
                </a:lnTo>
                <a:lnTo>
                  <a:pt x="520" y="664"/>
                </a:lnTo>
                <a:lnTo>
                  <a:pt x="472" y="720"/>
                </a:lnTo>
                <a:lnTo>
                  <a:pt x="428" y="776"/>
                </a:lnTo>
                <a:lnTo>
                  <a:pt x="386" y="832"/>
                </a:lnTo>
                <a:lnTo>
                  <a:pt x="346" y="890"/>
                </a:lnTo>
                <a:lnTo>
                  <a:pt x="310" y="950"/>
                </a:lnTo>
                <a:lnTo>
                  <a:pt x="278" y="1010"/>
                </a:lnTo>
                <a:lnTo>
                  <a:pt x="246" y="1070"/>
                </a:lnTo>
                <a:lnTo>
                  <a:pt x="218" y="1132"/>
                </a:lnTo>
                <a:lnTo>
                  <a:pt x="194" y="1192"/>
                </a:lnTo>
                <a:lnTo>
                  <a:pt x="172" y="1254"/>
                </a:lnTo>
                <a:lnTo>
                  <a:pt x="154" y="1318"/>
                </a:lnTo>
                <a:lnTo>
                  <a:pt x="138" y="1380"/>
                </a:lnTo>
                <a:lnTo>
                  <a:pt x="124" y="1442"/>
                </a:lnTo>
                <a:lnTo>
                  <a:pt x="114" y="1504"/>
                </a:lnTo>
                <a:lnTo>
                  <a:pt x="108" y="1566"/>
                </a:lnTo>
                <a:lnTo>
                  <a:pt x="104" y="1628"/>
                </a:lnTo>
                <a:lnTo>
                  <a:pt x="104" y="1690"/>
                </a:lnTo>
                <a:lnTo>
                  <a:pt x="106" y="1750"/>
                </a:lnTo>
                <a:lnTo>
                  <a:pt x="112" y="1810"/>
                </a:lnTo>
                <a:lnTo>
                  <a:pt x="120" y="1870"/>
                </a:lnTo>
                <a:lnTo>
                  <a:pt x="132" y="1928"/>
                </a:lnTo>
                <a:lnTo>
                  <a:pt x="146" y="1986"/>
                </a:lnTo>
                <a:lnTo>
                  <a:pt x="166" y="2042"/>
                </a:lnTo>
                <a:lnTo>
                  <a:pt x="186" y="2098"/>
                </a:lnTo>
                <a:lnTo>
                  <a:pt x="212" y="2152"/>
                </a:lnTo>
                <a:lnTo>
                  <a:pt x="240" y="2204"/>
                </a:lnTo>
                <a:lnTo>
                  <a:pt x="272" y="2254"/>
                </a:lnTo>
                <a:lnTo>
                  <a:pt x="306" y="2304"/>
                </a:lnTo>
                <a:lnTo>
                  <a:pt x="344" y="2350"/>
                </a:lnTo>
                <a:lnTo>
                  <a:pt x="344" y="2350"/>
                </a:lnTo>
                <a:lnTo>
                  <a:pt x="384" y="2394"/>
                </a:lnTo>
                <a:lnTo>
                  <a:pt x="428" y="2436"/>
                </a:lnTo>
                <a:lnTo>
                  <a:pt x="474" y="2476"/>
                </a:lnTo>
                <a:lnTo>
                  <a:pt x="520" y="2510"/>
                </a:lnTo>
                <a:lnTo>
                  <a:pt x="570" y="2544"/>
                </a:lnTo>
                <a:lnTo>
                  <a:pt x="622" y="2572"/>
                </a:lnTo>
                <a:lnTo>
                  <a:pt x="674" y="2600"/>
                </a:lnTo>
                <a:lnTo>
                  <a:pt x="728" y="2622"/>
                </a:lnTo>
                <a:lnTo>
                  <a:pt x="784" y="2644"/>
                </a:lnTo>
                <a:lnTo>
                  <a:pt x="842" y="2660"/>
                </a:lnTo>
                <a:lnTo>
                  <a:pt x="902" y="2676"/>
                </a:lnTo>
                <a:lnTo>
                  <a:pt x="960" y="2686"/>
                </a:lnTo>
                <a:lnTo>
                  <a:pt x="1022" y="2696"/>
                </a:lnTo>
                <a:lnTo>
                  <a:pt x="1084" y="2700"/>
                </a:lnTo>
                <a:lnTo>
                  <a:pt x="1146" y="2704"/>
                </a:lnTo>
                <a:lnTo>
                  <a:pt x="1210" y="2702"/>
                </a:lnTo>
                <a:lnTo>
                  <a:pt x="1272" y="2700"/>
                </a:lnTo>
                <a:lnTo>
                  <a:pt x="1336" y="2692"/>
                </a:lnTo>
                <a:lnTo>
                  <a:pt x="1402" y="2684"/>
                </a:lnTo>
                <a:lnTo>
                  <a:pt x="1466" y="2672"/>
                </a:lnTo>
                <a:lnTo>
                  <a:pt x="1530" y="2656"/>
                </a:lnTo>
                <a:lnTo>
                  <a:pt x="1596" y="2638"/>
                </a:lnTo>
                <a:lnTo>
                  <a:pt x="1660" y="2616"/>
                </a:lnTo>
                <a:lnTo>
                  <a:pt x="1724" y="2592"/>
                </a:lnTo>
                <a:lnTo>
                  <a:pt x="1788" y="2566"/>
                </a:lnTo>
                <a:lnTo>
                  <a:pt x="1850" y="2534"/>
                </a:lnTo>
                <a:lnTo>
                  <a:pt x="1914" y="2502"/>
                </a:lnTo>
                <a:lnTo>
                  <a:pt x="1976" y="2466"/>
                </a:lnTo>
                <a:lnTo>
                  <a:pt x="2036" y="2428"/>
                </a:lnTo>
                <a:lnTo>
                  <a:pt x="2096" y="2386"/>
                </a:lnTo>
                <a:lnTo>
                  <a:pt x="2156" y="2340"/>
                </a:lnTo>
                <a:lnTo>
                  <a:pt x="2214" y="2292"/>
                </a:lnTo>
                <a:lnTo>
                  <a:pt x="2214" y="2292"/>
                </a:lnTo>
                <a:lnTo>
                  <a:pt x="2270" y="2242"/>
                </a:lnTo>
                <a:lnTo>
                  <a:pt x="2322" y="2192"/>
                </a:lnTo>
                <a:lnTo>
                  <a:pt x="2372" y="2138"/>
                </a:lnTo>
                <a:lnTo>
                  <a:pt x="2420" y="2084"/>
                </a:lnTo>
                <a:lnTo>
                  <a:pt x="2464" y="2028"/>
                </a:lnTo>
                <a:lnTo>
                  <a:pt x="2506" y="1970"/>
                </a:lnTo>
                <a:lnTo>
                  <a:pt x="2546" y="1912"/>
                </a:lnTo>
                <a:lnTo>
                  <a:pt x="2582" y="1854"/>
                </a:lnTo>
                <a:lnTo>
                  <a:pt x="2616" y="1794"/>
                </a:lnTo>
                <a:lnTo>
                  <a:pt x="2646" y="1734"/>
                </a:lnTo>
                <a:lnTo>
                  <a:pt x="2674" y="1672"/>
                </a:lnTo>
                <a:lnTo>
                  <a:pt x="2698" y="1610"/>
                </a:lnTo>
                <a:lnTo>
                  <a:pt x="2720" y="1548"/>
                </a:lnTo>
                <a:lnTo>
                  <a:pt x="2740" y="1486"/>
                </a:lnTo>
                <a:lnTo>
                  <a:pt x="2756" y="1424"/>
                </a:lnTo>
                <a:lnTo>
                  <a:pt x="2768" y="1362"/>
                </a:lnTo>
                <a:lnTo>
                  <a:pt x="2778" y="1298"/>
                </a:lnTo>
                <a:lnTo>
                  <a:pt x="2786" y="1236"/>
                </a:lnTo>
                <a:lnTo>
                  <a:pt x="2788" y="1174"/>
                </a:lnTo>
                <a:lnTo>
                  <a:pt x="2790" y="1114"/>
                </a:lnTo>
                <a:lnTo>
                  <a:pt x="2788" y="1052"/>
                </a:lnTo>
                <a:lnTo>
                  <a:pt x="2782" y="992"/>
                </a:lnTo>
                <a:lnTo>
                  <a:pt x="2772" y="932"/>
                </a:lnTo>
                <a:lnTo>
                  <a:pt x="2760" y="874"/>
                </a:lnTo>
                <a:lnTo>
                  <a:pt x="2746" y="816"/>
                </a:lnTo>
                <a:lnTo>
                  <a:pt x="2728" y="760"/>
                </a:lnTo>
                <a:lnTo>
                  <a:pt x="2706" y="706"/>
                </a:lnTo>
                <a:lnTo>
                  <a:pt x="2682" y="652"/>
                </a:lnTo>
                <a:lnTo>
                  <a:pt x="2654" y="600"/>
                </a:lnTo>
                <a:lnTo>
                  <a:pt x="2622" y="548"/>
                </a:lnTo>
                <a:lnTo>
                  <a:pt x="2588" y="500"/>
                </a:lnTo>
                <a:lnTo>
                  <a:pt x="2550" y="452"/>
                </a:lnTo>
                <a:lnTo>
                  <a:pt x="2550" y="452"/>
                </a:lnTo>
                <a:lnTo>
                  <a:pt x="2508" y="408"/>
                </a:lnTo>
                <a:lnTo>
                  <a:pt x="2464" y="366"/>
                </a:lnTo>
                <a:lnTo>
                  <a:pt x="2420" y="328"/>
                </a:lnTo>
                <a:lnTo>
                  <a:pt x="2372" y="292"/>
                </a:lnTo>
                <a:lnTo>
                  <a:pt x="2322" y="260"/>
                </a:lnTo>
                <a:lnTo>
                  <a:pt x="2272" y="230"/>
                </a:lnTo>
                <a:lnTo>
                  <a:pt x="2218" y="204"/>
                </a:lnTo>
                <a:lnTo>
                  <a:pt x="2164" y="180"/>
                </a:lnTo>
                <a:lnTo>
                  <a:pt x="2108" y="160"/>
                </a:lnTo>
                <a:lnTo>
                  <a:pt x="2050" y="142"/>
                </a:lnTo>
                <a:lnTo>
                  <a:pt x="1992" y="128"/>
                </a:lnTo>
                <a:lnTo>
                  <a:pt x="1932" y="116"/>
                </a:lnTo>
                <a:lnTo>
                  <a:pt x="1872" y="108"/>
                </a:lnTo>
                <a:lnTo>
                  <a:pt x="1810" y="102"/>
                </a:lnTo>
                <a:lnTo>
                  <a:pt x="1746" y="100"/>
                </a:lnTo>
                <a:lnTo>
                  <a:pt x="1684" y="100"/>
                </a:lnTo>
                <a:lnTo>
                  <a:pt x="1620" y="104"/>
                </a:lnTo>
                <a:lnTo>
                  <a:pt x="1556" y="110"/>
                </a:lnTo>
                <a:lnTo>
                  <a:pt x="1492" y="120"/>
                </a:lnTo>
                <a:lnTo>
                  <a:pt x="1426" y="132"/>
                </a:lnTo>
                <a:lnTo>
                  <a:pt x="1362" y="148"/>
                </a:lnTo>
                <a:lnTo>
                  <a:pt x="1298" y="166"/>
                </a:lnTo>
                <a:lnTo>
                  <a:pt x="1234" y="186"/>
                </a:lnTo>
                <a:lnTo>
                  <a:pt x="1168" y="210"/>
                </a:lnTo>
                <a:lnTo>
                  <a:pt x="1106" y="238"/>
                </a:lnTo>
                <a:lnTo>
                  <a:pt x="1042" y="268"/>
                </a:lnTo>
                <a:lnTo>
                  <a:pt x="980" y="302"/>
                </a:lnTo>
                <a:lnTo>
                  <a:pt x="918" y="338"/>
                </a:lnTo>
                <a:lnTo>
                  <a:pt x="856" y="376"/>
                </a:lnTo>
                <a:lnTo>
                  <a:pt x="796" y="418"/>
                </a:lnTo>
                <a:lnTo>
                  <a:pt x="738" y="462"/>
                </a:lnTo>
                <a:lnTo>
                  <a:pt x="680" y="510"/>
                </a:lnTo>
                <a:lnTo>
                  <a:pt x="680" y="510"/>
                </a:lnTo>
                <a:close/>
              </a:path>
            </a:pathLst>
          </a:custGeom>
          <a:gradFill rotWithShape="1">
            <a:gsLst>
              <a:gs pos="0">
                <a:srgbClr val="FF9900"/>
              </a:gs>
              <a:gs pos="100000">
                <a:srgbClr val="FFFFFF"/>
              </a:gs>
            </a:gsLst>
            <a:lin ang="5400000" scaled="1"/>
          </a:gradFill>
          <a:ln w="12700">
            <a:solidFill>
              <a:srgbClr val="CC0000"/>
            </a:solidFill>
            <a:prstDash val="solid"/>
            <a:round/>
          </a:ln>
          <a:effectLst/>
        </p:spPr>
        <p:txBody>
          <a:bodyPr/>
          <a:lstStyle/>
          <a:p>
            <a:pPr fontAlgn="auto">
              <a:spcBef>
                <a:spcPts val="0"/>
              </a:spcBef>
              <a:spcAft>
                <a:spcPts val="0"/>
              </a:spcAft>
              <a:buFontTx/>
              <a:buNone/>
              <a:defRPr/>
            </a:pPr>
            <a:endParaRPr lang="zh-CN" altLang="en-US" sz="2400" kern="0">
              <a:solidFill>
                <a:srgbClr val="333333"/>
              </a:solidFill>
            </a:endParaRPr>
          </a:p>
        </p:txBody>
      </p:sp>
      <p:sp>
        <p:nvSpPr>
          <p:cNvPr id="22" name="矩形 21"/>
          <p:cNvSpPr/>
          <p:nvPr/>
        </p:nvSpPr>
        <p:spPr>
          <a:xfrm>
            <a:off x="3707904" y="2852932"/>
            <a:ext cx="2932287" cy="1815882"/>
          </a:xfrm>
          <a:prstGeom prst="rect">
            <a:avLst/>
          </a:prstGeom>
          <a:noFill/>
          <a:ln>
            <a:noFill/>
          </a:ln>
        </p:spPr>
        <p:txBody>
          <a:bodyPr>
            <a:spAutoFit/>
          </a:bodyPr>
          <a:lstStyle/>
          <a:p>
            <a:pPr algn="ctr">
              <a:spcBef>
                <a:spcPts val="1200"/>
              </a:spcBef>
              <a:buFontTx/>
              <a:buNone/>
              <a:defRPr/>
            </a:pPr>
            <a:r>
              <a:rPr lang="en-US" altLang="zh-CN" sz="2800" b="1" dirty="0">
                <a:ln w="10541" cmpd="sng">
                  <a:solidFill>
                    <a:schemeClr val="accent1">
                      <a:shade val="88000"/>
                      <a:satMod val="110000"/>
                    </a:schemeClr>
                  </a:solidFill>
                  <a:prstDash val="solid"/>
                </a:ln>
                <a:latin typeface="Times New Roman" panose="02020603050405020304" pitchFamily="18" charset="0"/>
                <a:cs typeface="Times New Roman" panose="02020603050405020304" pitchFamily="18" charset="0"/>
              </a:rPr>
              <a:t>What  are you going to do if you want to raise money?</a:t>
            </a:r>
            <a:endParaRPr lang="zh-CN" altLang="zh-CN" sz="2800" b="1" dirty="0">
              <a:ln w="10541" cmpd="sng">
                <a:solidFill>
                  <a:schemeClr val="accent1">
                    <a:shade val="88000"/>
                    <a:satMod val="110000"/>
                  </a:schemeClr>
                </a:solidFill>
                <a:prstDash val="solid"/>
              </a:ln>
              <a:latin typeface="Times New Roman" panose="02020603050405020304" pitchFamily="18" charset="0"/>
              <a:cs typeface="Times New Roman" panose="02020603050405020304" pitchFamily="18" charset="0"/>
            </a:endParaRPr>
          </a:p>
        </p:txBody>
      </p:sp>
      <p:sp>
        <p:nvSpPr>
          <p:cNvPr id="3" name="矩形 2"/>
          <p:cNvSpPr/>
          <p:nvPr/>
        </p:nvSpPr>
        <p:spPr>
          <a:xfrm>
            <a:off x="611560" y="3158392"/>
            <a:ext cx="3068469" cy="523220"/>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buFontTx/>
              <a:buNone/>
              <a:defRPr/>
            </a:pPr>
            <a:r>
              <a:rPr lang="en-US" altLang="zh-CN" sz="2800" b="1" kern="100" dirty="0">
                <a:ln w="11430"/>
                <a:solidFill>
                  <a:srgbClr val="FF0000"/>
                </a:solidFill>
                <a:latin typeface="Times New Roman" panose="02020603050405020304" pitchFamily="18" charset="0"/>
                <a:cs typeface="Times New Roman" panose="02020603050405020304" pitchFamily="18" charset="0"/>
              </a:rPr>
              <a:t>hold an art festival</a:t>
            </a:r>
            <a:endParaRPr lang="zh-CN" altLang="en-US" sz="2800" b="1" kern="100" dirty="0">
              <a:ln w="11430"/>
              <a:solidFill>
                <a:srgbClr val="FF0000"/>
              </a:solidFill>
              <a:latin typeface="Times New Roman" panose="02020603050405020304" pitchFamily="18" charset="0"/>
              <a:cs typeface="Times New Roman" panose="02020603050405020304" pitchFamily="18" charset="0"/>
            </a:endParaRPr>
          </a:p>
        </p:txBody>
      </p:sp>
      <p:sp>
        <p:nvSpPr>
          <p:cNvPr id="13" name="矩形 12"/>
          <p:cNvSpPr/>
          <p:nvPr/>
        </p:nvSpPr>
        <p:spPr>
          <a:xfrm>
            <a:off x="2071685" y="2406947"/>
            <a:ext cx="2550701" cy="523220"/>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buFontTx/>
              <a:buNone/>
              <a:defRPr/>
            </a:pPr>
            <a:r>
              <a:rPr lang="en-US" altLang="zh-CN" sz="2800" b="1" kern="100" dirty="0">
                <a:ln w="11430"/>
                <a:solidFill>
                  <a:srgbClr val="FF0000"/>
                </a:solidFill>
                <a:latin typeface="Times New Roman" panose="02020603050405020304" pitchFamily="18" charset="0"/>
                <a:cs typeface="Times New Roman" panose="02020603050405020304" pitchFamily="18" charset="0"/>
              </a:rPr>
              <a:t>hold a food fair</a:t>
            </a:r>
            <a:endParaRPr lang="zh-CN" altLang="zh-CN" sz="2800" b="1" kern="100" dirty="0">
              <a:ln w="11430"/>
              <a:solidFill>
                <a:srgbClr val="FF0000"/>
              </a:solidFill>
              <a:latin typeface="Times New Roman" panose="02020603050405020304" pitchFamily="18" charset="0"/>
              <a:cs typeface="Times New Roman" panose="02020603050405020304" pitchFamily="18" charset="0"/>
            </a:endParaRPr>
          </a:p>
        </p:txBody>
      </p:sp>
      <p:pic>
        <p:nvPicPr>
          <p:cNvPr id="26" name="Picture 2"/>
          <p:cNvPicPr>
            <a:picLocks noChangeAspect="1" noChangeArrowheads="1"/>
          </p:cNvPicPr>
          <p:nvPr/>
        </p:nvPicPr>
        <p:blipFill rotWithShape="1">
          <a:blip r:embed="rId1" cstate="print"/>
          <a:srcRect l="9106" t="27627"/>
          <a:stretch>
            <a:fillRect/>
          </a:stretch>
        </p:blipFill>
        <p:spPr bwMode="auto">
          <a:xfrm>
            <a:off x="6720520" y="4382049"/>
            <a:ext cx="1970193" cy="2262917"/>
          </a:xfrm>
          <a:prstGeom prst="ellipse">
            <a:avLst/>
          </a:prstGeom>
          <a:ln>
            <a:noFill/>
          </a:ln>
          <a:effectLst>
            <a:softEdge rad="112500"/>
          </a:effectLst>
        </p:spPr>
      </p:pic>
      <p:sp>
        <p:nvSpPr>
          <p:cNvPr id="15" name="TextBox 6"/>
          <p:cNvSpPr txBox="1">
            <a:spLocks noChangeArrowheads="1"/>
          </p:cNvSpPr>
          <p:nvPr/>
        </p:nvSpPr>
        <p:spPr bwMode="auto">
          <a:xfrm>
            <a:off x="2719388" y="622300"/>
            <a:ext cx="2357437" cy="646113"/>
          </a:xfrm>
          <a:prstGeom prst="rect">
            <a:avLst/>
          </a:prstGeom>
          <a:noFill/>
          <a:ln w="9525">
            <a:noFill/>
            <a:miter lim="800000"/>
          </a:ln>
        </p:spPr>
        <p:txBody>
          <a:bodyPr>
            <a:spAutoFit/>
          </a:bodyPr>
          <a:lstStyle/>
          <a:p>
            <a:pPr>
              <a:buFontTx/>
              <a:buNone/>
              <a:defRPr/>
            </a:pPr>
            <a:r>
              <a:rPr lang="en-US" altLang="zh-CN" sz="3600" b="1" dirty="0">
                <a:solidFill>
                  <a:srgbClr val="0000FF"/>
                </a:solidFill>
                <a:effectLst>
                  <a:outerShdw blurRad="38100" dist="38100" dir="2700000" algn="tl">
                    <a:srgbClr val="C0C0C0"/>
                  </a:outerShdw>
                </a:effectLst>
                <a:latin typeface="Comic Sans MS" panose="030F0702030302020204" pitchFamily="66" charset="0"/>
              </a:rPr>
              <a:t>Talk time</a:t>
            </a:r>
            <a:endParaRPr lang="en-US" altLang="zh-CN" sz="3600" b="1" dirty="0">
              <a:solidFill>
                <a:srgbClr val="0000FF"/>
              </a:solidFill>
              <a:effectLst>
                <a:outerShdw blurRad="38100" dist="38100" dir="2700000" algn="tl">
                  <a:srgbClr val="C0C0C0"/>
                </a:outerShdw>
              </a:effectLst>
              <a:latin typeface="Comic Sans MS" panose="030F0702030302020204" pitchFamily="66" charset="0"/>
            </a:endParaRPr>
          </a:p>
        </p:txBody>
      </p:sp>
      <p:sp>
        <p:nvSpPr>
          <p:cNvPr id="27" name="矩形 26"/>
          <p:cNvSpPr/>
          <p:nvPr/>
        </p:nvSpPr>
        <p:spPr>
          <a:xfrm>
            <a:off x="611559" y="3859010"/>
            <a:ext cx="2967480" cy="523223"/>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buFontTx/>
              <a:buNone/>
              <a:defRPr/>
            </a:pPr>
            <a:r>
              <a:rPr lang="en-US" altLang="zh-CN" sz="2800" b="1" kern="100" dirty="0">
                <a:ln w="11430"/>
                <a:solidFill>
                  <a:srgbClr val="FF0000"/>
                </a:solidFill>
                <a:latin typeface="Times New Roman" panose="02020603050405020304" pitchFamily="18" charset="0"/>
                <a:cs typeface="Times New Roman" panose="02020603050405020304" pitchFamily="18" charset="0"/>
              </a:rPr>
              <a:t>hold a charity fair</a:t>
            </a:r>
            <a:endParaRPr lang="zh-CN" altLang="zh-CN" sz="2800" b="1" kern="100" dirty="0">
              <a:ln w="1143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1+#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 fill="hold"/>
                                        <p:tgtEl>
                                          <p:spTgt spid="27"/>
                                        </p:tgtEl>
                                        <p:attrNameLst>
                                          <p:attrName>ppt_x</p:attrName>
                                        </p:attrNameLst>
                                      </p:cBhvr>
                                      <p:tavLst>
                                        <p:tav tm="0">
                                          <p:val>
                                            <p:strVal val="1+#ppt_w/2"/>
                                          </p:val>
                                        </p:tav>
                                        <p:tav tm="100000">
                                          <p:val>
                                            <p:strVal val="#ppt_x"/>
                                          </p:val>
                                        </p:tav>
                                      </p:tavLst>
                                    </p:anim>
                                    <p:anim calcmode="lin" valueType="num">
                                      <p:cBhvr additive="base">
                                        <p:cTn id="26" dur="500" fill="hold"/>
                                        <p:tgtEl>
                                          <p:spTgt spid="27"/>
                                        </p:tgtEl>
                                        <p:attrNameLst>
                                          <p:attrName>ppt_y</p:attrName>
                                        </p:attrNameLst>
                                      </p:cBhvr>
                                      <p:tavLst>
                                        <p:tav tm="0">
                                          <p:val>
                                            <p:strVal val="#ppt_y"/>
                                          </p:val>
                                        </p:tav>
                                        <p:tav tm="100000">
                                          <p:val>
                                            <p:strVal val="#ppt_y"/>
                                          </p:val>
                                        </p:tav>
                                      </p:tavLst>
                                    </p:anim>
                                  </p:childTnLst>
                                </p:cTn>
                              </p:par>
                            </p:childTnLst>
                          </p:cTn>
                        </p:par>
                        <p:par>
                          <p:cTn id="27" fill="hold">
                            <p:stCondLst>
                              <p:cond delay="500"/>
                            </p:stCondLst>
                            <p:childTnLst>
                              <p:par>
                                <p:cTn id="28" presetID="2" presetClass="entr" presetSubtype="8"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500" fill="hold"/>
                                        <p:tgtEl>
                                          <p:spTgt spid="4"/>
                                        </p:tgtEl>
                                        <p:attrNameLst>
                                          <p:attrName>ppt_x</p:attrName>
                                        </p:attrNameLst>
                                      </p:cBhvr>
                                      <p:tavLst>
                                        <p:tav tm="0">
                                          <p:val>
                                            <p:strVal val="0-#ppt_w/2"/>
                                          </p:val>
                                        </p:tav>
                                        <p:tav tm="100000">
                                          <p:val>
                                            <p:strVal val="#ppt_x"/>
                                          </p:val>
                                        </p:tav>
                                      </p:tavLst>
                                    </p:anim>
                                    <p:anim calcmode="lin" valueType="num">
                                      <p:cBhvr additive="base">
                                        <p:cTn id="31"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7170" name="TextBox 4"/>
          <p:cNvSpPr txBox="1">
            <a:spLocks noChangeArrowheads="1"/>
          </p:cNvSpPr>
          <p:nvPr/>
        </p:nvSpPr>
        <p:spPr bwMode="auto">
          <a:xfrm>
            <a:off x="2351088" y="3414713"/>
            <a:ext cx="46101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latin typeface="Comic Sans MS" panose="030F0702030302020204" pitchFamily="66" charset="0"/>
                <a:ea typeface="微软雅黑" panose="020B0503020204020204" pitchFamily="34" charset="-122"/>
              </a:rPr>
              <a:t>Part II Pre-Learning</a:t>
            </a:r>
            <a:endParaRPr lang="zh-CN" altLang="en-US" sz="360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971600" y="3098158"/>
            <a:ext cx="7640857" cy="523220"/>
          </a:xfrm>
          <a:prstGeom prst="rect">
            <a:avLst/>
          </a:prstGeom>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buFontTx/>
              <a:buNone/>
              <a:defRPr/>
            </a:pPr>
            <a:r>
              <a:rPr lang="en-US" altLang="zh-CN" sz="2800" b="1" spc="50" dirty="0">
                <a:ln w="11430"/>
                <a:solidFill>
                  <a:srgbClr val="00B050"/>
                </a:solidFill>
                <a:latin typeface="Times New Roman" panose="02020603050405020304" pitchFamily="18" charset="0"/>
                <a:cs typeface="Times New Roman" panose="02020603050405020304" pitchFamily="18" charset="0"/>
              </a:rPr>
              <a:t>I’m </a:t>
            </a:r>
            <a:r>
              <a:rPr lang="en-US" altLang="zh-CN" sz="2800" b="1" spc="50" dirty="0">
                <a:ln w="11430"/>
                <a:solidFill>
                  <a:srgbClr val="FF0000"/>
                </a:solidFill>
                <a:latin typeface="Times New Roman" panose="02020603050405020304" pitchFamily="18" charset="0"/>
                <a:cs typeface="Times New Roman" panose="02020603050405020304" pitchFamily="18" charset="0"/>
              </a:rPr>
              <a:t>going/planning</a:t>
            </a:r>
            <a:r>
              <a:rPr lang="en-US" altLang="zh-CN" sz="2800" b="1" spc="50" dirty="0">
                <a:ln w="11430"/>
                <a:solidFill>
                  <a:srgbClr val="00B050"/>
                </a:solidFill>
                <a:latin typeface="Times New Roman" panose="02020603050405020304" pitchFamily="18" charset="0"/>
                <a:cs typeface="Times New Roman" panose="02020603050405020304" pitchFamily="18" charset="0"/>
              </a:rPr>
              <a:t> </a:t>
            </a:r>
            <a:r>
              <a:rPr lang="en-US" altLang="zh-CN" sz="2800" b="1" u="sng" spc="50" dirty="0">
                <a:ln w="11430"/>
                <a:solidFill>
                  <a:srgbClr val="00B050"/>
                </a:solidFill>
                <a:latin typeface="Times New Roman" panose="02020603050405020304" pitchFamily="18" charset="0"/>
                <a:cs typeface="Times New Roman" panose="02020603050405020304" pitchFamily="18" charset="0"/>
              </a:rPr>
              <a:t>to hold</a:t>
            </a:r>
            <a:r>
              <a:rPr lang="en-US" altLang="zh-CN" sz="2800" b="1" spc="50" dirty="0">
                <a:ln w="11430"/>
                <a:solidFill>
                  <a:srgbClr val="00B050"/>
                </a:solidFill>
                <a:latin typeface="Times New Roman" panose="02020603050405020304" pitchFamily="18" charset="0"/>
                <a:cs typeface="Times New Roman" panose="02020603050405020304" pitchFamily="18" charset="0"/>
              </a:rPr>
              <a:t> a food fair. </a:t>
            </a:r>
            <a:endParaRPr lang="en-US" altLang="zh-CN" sz="2800" b="1" spc="50" dirty="0">
              <a:ln w="11430"/>
              <a:solidFill>
                <a:srgbClr val="00B050"/>
              </a:solidFill>
              <a:latin typeface="Times New Roman" panose="02020603050405020304" pitchFamily="18" charset="0"/>
              <a:cs typeface="Times New Roman" panose="02020603050405020304" pitchFamily="18" charset="0"/>
            </a:endParaRPr>
          </a:p>
        </p:txBody>
      </p:sp>
      <p:sp>
        <p:nvSpPr>
          <p:cNvPr id="14" name="矩形 13"/>
          <p:cNvSpPr/>
          <p:nvPr/>
        </p:nvSpPr>
        <p:spPr>
          <a:xfrm>
            <a:off x="985599" y="3645024"/>
            <a:ext cx="7540848" cy="523220"/>
          </a:xfrm>
          <a:prstGeom prst="rect">
            <a:avLst/>
          </a:prstGeom>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buFontTx/>
              <a:buNone/>
              <a:defRPr/>
            </a:pPr>
            <a:r>
              <a:rPr lang="en-US" altLang="zh-CN" sz="2800" b="1" spc="50" dirty="0">
                <a:ln w="11430"/>
                <a:solidFill>
                  <a:srgbClr val="800080"/>
                </a:solidFill>
                <a:latin typeface="Times New Roman" panose="02020603050405020304" pitchFamily="18" charset="0"/>
                <a:cs typeface="Times New Roman" panose="02020603050405020304" pitchFamily="18" charset="0"/>
              </a:rPr>
              <a:t>I’m </a:t>
            </a:r>
            <a:r>
              <a:rPr lang="en-US" altLang="zh-CN" sz="2800" b="1" spc="50" dirty="0">
                <a:ln w="11430"/>
                <a:solidFill>
                  <a:srgbClr val="FF0000"/>
                </a:solidFill>
                <a:latin typeface="Times New Roman" panose="02020603050405020304" pitchFamily="18" charset="0"/>
                <a:cs typeface="Times New Roman" panose="02020603050405020304" pitchFamily="18" charset="0"/>
              </a:rPr>
              <a:t>going/planning </a:t>
            </a:r>
            <a:r>
              <a:rPr lang="en-US" altLang="zh-CN" sz="2800" b="1" u="sng" spc="50" dirty="0">
                <a:ln w="11430"/>
                <a:solidFill>
                  <a:srgbClr val="800080"/>
                </a:solidFill>
                <a:latin typeface="Times New Roman" panose="02020603050405020304" pitchFamily="18" charset="0"/>
                <a:cs typeface="Times New Roman" panose="02020603050405020304" pitchFamily="18" charset="0"/>
              </a:rPr>
              <a:t>to hold </a:t>
            </a:r>
            <a:r>
              <a:rPr lang="en-US" altLang="zh-CN" sz="2800" b="1" spc="50" dirty="0">
                <a:ln w="11430"/>
                <a:solidFill>
                  <a:srgbClr val="800080"/>
                </a:solidFill>
                <a:latin typeface="Times New Roman" panose="02020603050405020304" pitchFamily="18" charset="0"/>
                <a:cs typeface="Times New Roman" panose="02020603050405020304" pitchFamily="18" charset="0"/>
              </a:rPr>
              <a:t>an art festival.</a:t>
            </a:r>
            <a:endParaRPr lang="zh-CN" altLang="zh-CN" sz="2800" b="1" spc="50" dirty="0">
              <a:ln w="11430"/>
              <a:solidFill>
                <a:srgbClr val="800080"/>
              </a:solidFill>
              <a:latin typeface="Times New Roman" panose="02020603050405020304" pitchFamily="18" charset="0"/>
              <a:cs typeface="Times New Roman" panose="02020603050405020304" pitchFamily="18" charset="0"/>
            </a:endParaRPr>
          </a:p>
        </p:txBody>
      </p:sp>
      <p:sp>
        <p:nvSpPr>
          <p:cNvPr id="15" name="矩形 14"/>
          <p:cNvSpPr/>
          <p:nvPr/>
        </p:nvSpPr>
        <p:spPr>
          <a:xfrm>
            <a:off x="1979613" y="2244725"/>
            <a:ext cx="5076825" cy="523875"/>
          </a:xfrm>
          <a:prstGeom prst="rect">
            <a:avLst/>
          </a:prstGeom>
        </p:spPr>
        <p:txBody>
          <a:bodyPr wrap="none">
            <a:spAutoFit/>
          </a:bodyPr>
          <a:lstStyle/>
          <a:p>
            <a:pPr>
              <a:buFontTx/>
              <a:buNone/>
              <a:defRPr/>
            </a:pPr>
            <a:r>
              <a:rPr lang="en-US" altLang="zh-CN" sz="2800" b="1" spc="50" dirty="0">
                <a:ln w="11430"/>
                <a:solidFill>
                  <a:srgbClr val="FF0000"/>
                </a:solidFill>
                <a:latin typeface="Times New Roman" panose="02020603050405020304" pitchFamily="18" charset="0"/>
                <a:cs typeface="Times New Roman" panose="02020603050405020304" pitchFamily="18" charset="0"/>
              </a:rPr>
              <a:t>“be going/planning </a:t>
            </a:r>
            <a:r>
              <a:rPr lang="en-US" altLang="zh-CN" sz="2800" b="1" u="sng" spc="50" dirty="0">
                <a:ln w="11430"/>
                <a:solidFill>
                  <a:srgbClr val="FF0000"/>
                </a:solidFill>
                <a:latin typeface="Times New Roman" panose="02020603050405020304" pitchFamily="18" charset="0"/>
                <a:cs typeface="Times New Roman" panose="02020603050405020304" pitchFamily="18" charset="0"/>
              </a:rPr>
              <a:t>to do</a:t>
            </a:r>
            <a:r>
              <a:rPr lang="en-US" altLang="zh-CN" sz="2800" b="1" spc="50" dirty="0">
                <a:ln w="11430"/>
                <a:solidFill>
                  <a:srgbClr val="FF0000"/>
                </a:solidFill>
                <a:latin typeface="Times New Roman" panose="02020603050405020304" pitchFamily="18" charset="0"/>
                <a:cs typeface="Times New Roman" panose="02020603050405020304" pitchFamily="18" charset="0"/>
              </a:rPr>
              <a:t> </a:t>
            </a:r>
            <a:r>
              <a:rPr lang="en-US" altLang="zh-CN" sz="2800" b="1" spc="50" dirty="0" err="1">
                <a:ln w="11430"/>
                <a:solidFill>
                  <a:srgbClr val="FF0000"/>
                </a:solidFill>
                <a:latin typeface="Times New Roman" panose="02020603050405020304" pitchFamily="18" charset="0"/>
                <a:cs typeface="Times New Roman" panose="02020603050405020304" pitchFamily="18" charset="0"/>
              </a:rPr>
              <a:t>sth</a:t>
            </a:r>
            <a:r>
              <a:rPr lang="en-US" altLang="zh-CN" sz="2800" b="1" spc="50" dirty="0">
                <a:ln w="11430"/>
                <a:solidFill>
                  <a:srgbClr val="FF0000"/>
                </a:solidFill>
                <a:latin typeface="Times New Roman" panose="02020603050405020304" pitchFamily="18" charset="0"/>
                <a:cs typeface="Times New Roman" panose="02020603050405020304" pitchFamily="18" charset="0"/>
              </a:rPr>
              <a:t>”. </a:t>
            </a:r>
            <a:endParaRPr lang="zh-CN" altLang="en-US" sz="2800" dirty="0">
              <a:latin typeface="Times New Roman" panose="02020603050405020304" pitchFamily="18" charset="0"/>
              <a:cs typeface="Times New Roman" panose="02020603050405020304" pitchFamily="18" charset="0"/>
            </a:endParaRPr>
          </a:p>
        </p:txBody>
      </p:sp>
      <p:sp>
        <p:nvSpPr>
          <p:cNvPr id="2" name="TextBox 1"/>
          <p:cNvSpPr txBox="1">
            <a:spLocks noChangeArrowheads="1"/>
          </p:cNvSpPr>
          <p:nvPr/>
        </p:nvSpPr>
        <p:spPr bwMode="auto">
          <a:xfrm>
            <a:off x="900113" y="1484313"/>
            <a:ext cx="7569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Char char="Ø"/>
            </a:pPr>
            <a:r>
              <a:rPr lang="en-US" altLang="zh-CN" sz="2800" b="1">
                <a:latin typeface="Times New Roman" panose="02020603050405020304" pitchFamily="18" charset="0"/>
              </a:rPr>
              <a:t> When we are sure about our plan, we use</a:t>
            </a:r>
            <a:endParaRPr lang="zh-CN" altLang="en-US" sz="2800" b="1">
              <a:latin typeface="Times New Roman" panose="02020603050405020304" pitchFamily="18" charset="0"/>
              <a:cs typeface="Times New Roman" panose="02020603050405020304" pitchFamily="18" charset="0"/>
            </a:endParaRPr>
          </a:p>
        </p:txBody>
      </p:sp>
      <p:pic>
        <p:nvPicPr>
          <p:cNvPr id="19" name="Picture 2"/>
          <p:cNvPicPr>
            <a:picLocks noChangeAspect="1" noChangeArrowheads="1"/>
          </p:cNvPicPr>
          <p:nvPr/>
        </p:nvPicPr>
        <p:blipFill rotWithShape="1">
          <a:blip r:embed="rId1" cstate="print"/>
          <a:srcRect l="4345" r="5380"/>
          <a:stretch>
            <a:fillRect/>
          </a:stretch>
        </p:blipFill>
        <p:spPr bwMode="auto">
          <a:xfrm>
            <a:off x="6894116" y="4725144"/>
            <a:ext cx="1908219" cy="1714706"/>
          </a:xfrm>
          <a:prstGeom prst="snip2DiagRect">
            <a:avLst>
              <a:gd name="adj1" fmla="val 7618"/>
              <a:gd name="adj2" fmla="val 3124"/>
            </a:avLst>
          </a:prstGeom>
          <a:solidFill>
            <a:srgbClr val="FFFFFF">
              <a:shade val="85000"/>
            </a:srgbClr>
          </a:solidFill>
          <a:ln w="88900" cap="sq">
            <a:noFill/>
            <a:miter lim="800000"/>
            <a:headEnd/>
            <a:tailEnd/>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971600" y="3098160"/>
            <a:ext cx="7640857" cy="954108"/>
          </a:xfrm>
          <a:prstGeom prst="rect">
            <a:avLst/>
          </a:prstGeom>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buFontTx/>
              <a:buNone/>
              <a:defRPr/>
            </a:pPr>
            <a:r>
              <a:rPr lang="en-US" altLang="zh-CN" sz="2800" b="1" spc="50" dirty="0">
                <a:ln w="11430"/>
                <a:solidFill>
                  <a:srgbClr val="00B050"/>
                </a:solidFill>
                <a:latin typeface="Times New Roman" panose="02020603050405020304" pitchFamily="18" charset="0"/>
                <a:cs typeface="Times New Roman" panose="02020603050405020304" pitchFamily="18" charset="0"/>
              </a:rPr>
              <a:t>I’m </a:t>
            </a:r>
            <a:r>
              <a:rPr lang="en-US" altLang="zh-CN" sz="2800" b="1" spc="50" dirty="0">
                <a:ln w="11430"/>
                <a:solidFill>
                  <a:srgbClr val="FF0000"/>
                </a:solidFill>
                <a:latin typeface="Times New Roman" panose="02020603050405020304" pitchFamily="18" charset="0"/>
                <a:cs typeface="Times New Roman" panose="02020603050405020304" pitchFamily="18" charset="0"/>
              </a:rPr>
              <a:t>thinking about </a:t>
            </a:r>
            <a:r>
              <a:rPr lang="en-US" altLang="zh-CN" sz="2800" b="1" u="sng" spc="50" dirty="0">
                <a:ln w="11430"/>
                <a:solidFill>
                  <a:srgbClr val="00B050"/>
                </a:solidFill>
                <a:latin typeface="Times New Roman" panose="02020603050405020304" pitchFamily="18" charset="0"/>
                <a:cs typeface="Times New Roman" panose="02020603050405020304" pitchFamily="18" charset="0"/>
              </a:rPr>
              <a:t>holding</a:t>
            </a:r>
            <a:r>
              <a:rPr lang="en-US" altLang="zh-CN" sz="2800" b="1" spc="50" dirty="0">
                <a:ln w="11430"/>
                <a:solidFill>
                  <a:srgbClr val="00B050"/>
                </a:solidFill>
                <a:latin typeface="Times New Roman" panose="02020603050405020304" pitchFamily="18" charset="0"/>
                <a:cs typeface="Times New Roman" panose="02020603050405020304" pitchFamily="18" charset="0"/>
              </a:rPr>
              <a:t> a singing competition. </a:t>
            </a:r>
            <a:endParaRPr lang="en-US" altLang="zh-CN" sz="2800" b="1" spc="50" dirty="0">
              <a:ln w="11430"/>
              <a:solidFill>
                <a:srgbClr val="00B050"/>
              </a:solidFill>
              <a:latin typeface="Times New Roman" panose="02020603050405020304" pitchFamily="18" charset="0"/>
              <a:cs typeface="Times New Roman" panose="02020603050405020304" pitchFamily="18" charset="0"/>
            </a:endParaRPr>
          </a:p>
        </p:txBody>
      </p:sp>
      <p:sp>
        <p:nvSpPr>
          <p:cNvPr id="14" name="矩形 13"/>
          <p:cNvSpPr/>
          <p:nvPr/>
        </p:nvSpPr>
        <p:spPr>
          <a:xfrm>
            <a:off x="971632" y="4052445"/>
            <a:ext cx="7540847" cy="523220"/>
          </a:xfrm>
          <a:prstGeom prst="rect">
            <a:avLst/>
          </a:prstGeom>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buFontTx/>
              <a:buNone/>
              <a:defRPr/>
            </a:pPr>
            <a:r>
              <a:rPr lang="en-US" altLang="zh-CN" sz="2800" b="1" spc="50" dirty="0">
                <a:ln w="11430"/>
                <a:solidFill>
                  <a:srgbClr val="800080"/>
                </a:solidFill>
                <a:latin typeface="Times New Roman" panose="02020603050405020304" pitchFamily="18" charset="0"/>
                <a:cs typeface="Times New Roman" panose="02020603050405020304" pitchFamily="18" charset="0"/>
              </a:rPr>
              <a:t>I’m </a:t>
            </a:r>
            <a:r>
              <a:rPr lang="en-US" altLang="zh-CN" sz="2800" b="1" spc="50" dirty="0">
                <a:ln w="11430"/>
                <a:solidFill>
                  <a:srgbClr val="FF0000"/>
                </a:solidFill>
                <a:latin typeface="Times New Roman" panose="02020603050405020304" pitchFamily="18" charset="0"/>
                <a:cs typeface="Times New Roman" panose="02020603050405020304" pitchFamily="18" charset="0"/>
              </a:rPr>
              <a:t>thinking about </a:t>
            </a:r>
            <a:r>
              <a:rPr lang="en-US" altLang="zh-CN" sz="2800" b="1" u="sng" spc="50" dirty="0">
                <a:ln w="11430"/>
                <a:solidFill>
                  <a:srgbClr val="800080"/>
                </a:solidFill>
                <a:latin typeface="Times New Roman" panose="02020603050405020304" pitchFamily="18" charset="0"/>
                <a:cs typeface="Times New Roman" panose="02020603050405020304" pitchFamily="18" charset="0"/>
              </a:rPr>
              <a:t>holding</a:t>
            </a:r>
            <a:r>
              <a:rPr lang="en-US" altLang="zh-CN" sz="2800" b="1" spc="50" dirty="0">
                <a:ln w="11430"/>
                <a:solidFill>
                  <a:srgbClr val="800080"/>
                </a:solidFill>
                <a:latin typeface="Times New Roman" panose="02020603050405020304" pitchFamily="18" charset="0"/>
                <a:cs typeface="Times New Roman" panose="02020603050405020304" pitchFamily="18" charset="0"/>
              </a:rPr>
              <a:t> a food fair.</a:t>
            </a:r>
            <a:endParaRPr lang="zh-CN" altLang="zh-CN" sz="2800" b="1" spc="50" dirty="0">
              <a:ln w="11430"/>
              <a:solidFill>
                <a:srgbClr val="800080"/>
              </a:solidFill>
              <a:latin typeface="Times New Roman" panose="02020603050405020304" pitchFamily="18" charset="0"/>
              <a:cs typeface="Times New Roman" panose="02020603050405020304" pitchFamily="18" charset="0"/>
            </a:endParaRPr>
          </a:p>
        </p:txBody>
      </p:sp>
      <p:sp>
        <p:nvSpPr>
          <p:cNvPr id="15" name="矩形 14"/>
          <p:cNvSpPr/>
          <p:nvPr/>
        </p:nvSpPr>
        <p:spPr>
          <a:xfrm>
            <a:off x="1979613" y="2244725"/>
            <a:ext cx="5140325" cy="523875"/>
          </a:xfrm>
          <a:prstGeom prst="rect">
            <a:avLst/>
          </a:prstGeom>
        </p:spPr>
        <p:txBody>
          <a:bodyPr wrap="none">
            <a:spAutoFit/>
          </a:bodyPr>
          <a:lstStyle/>
          <a:p>
            <a:pPr>
              <a:buFontTx/>
              <a:buNone/>
              <a:defRPr/>
            </a:pPr>
            <a:r>
              <a:rPr lang="en-US" altLang="zh-CN" sz="2800" b="1" spc="50" dirty="0">
                <a:ln w="11430"/>
                <a:solidFill>
                  <a:srgbClr val="FF0000"/>
                </a:solidFill>
                <a:latin typeface="Times New Roman" panose="02020603050405020304" pitchFamily="18" charset="0"/>
                <a:cs typeface="Times New Roman" panose="02020603050405020304" pitchFamily="18" charset="0"/>
              </a:rPr>
              <a:t>“be thinking about </a:t>
            </a:r>
            <a:r>
              <a:rPr lang="en-US" altLang="zh-CN" sz="2800" b="1" u="sng" spc="50" dirty="0">
                <a:ln w="11430"/>
                <a:solidFill>
                  <a:srgbClr val="FF0000"/>
                </a:solidFill>
                <a:latin typeface="Times New Roman" panose="02020603050405020304" pitchFamily="18" charset="0"/>
                <a:cs typeface="Times New Roman" panose="02020603050405020304" pitchFamily="18" charset="0"/>
              </a:rPr>
              <a:t>doing</a:t>
            </a:r>
            <a:r>
              <a:rPr lang="en-US" altLang="zh-CN" sz="2800" b="1" spc="50" dirty="0">
                <a:ln w="11430"/>
                <a:solidFill>
                  <a:srgbClr val="FF0000"/>
                </a:solidFill>
                <a:latin typeface="Times New Roman" panose="02020603050405020304" pitchFamily="18" charset="0"/>
                <a:cs typeface="Times New Roman" panose="02020603050405020304" pitchFamily="18" charset="0"/>
              </a:rPr>
              <a:t> </a:t>
            </a:r>
            <a:r>
              <a:rPr lang="en-US" altLang="zh-CN" sz="2800" b="1" spc="50" dirty="0" err="1">
                <a:ln w="11430"/>
                <a:solidFill>
                  <a:srgbClr val="FF0000"/>
                </a:solidFill>
                <a:latin typeface="Times New Roman" panose="02020603050405020304" pitchFamily="18" charset="0"/>
                <a:cs typeface="Times New Roman" panose="02020603050405020304" pitchFamily="18" charset="0"/>
              </a:rPr>
              <a:t>sth</a:t>
            </a:r>
            <a:r>
              <a:rPr lang="en-US" altLang="zh-CN" sz="2800" b="1" spc="50" dirty="0">
                <a:ln w="11430"/>
                <a:solidFill>
                  <a:srgbClr val="FF0000"/>
                </a:solidFill>
                <a:latin typeface="Times New Roman" panose="02020603050405020304" pitchFamily="18" charset="0"/>
                <a:cs typeface="Times New Roman" panose="02020603050405020304" pitchFamily="18" charset="0"/>
              </a:rPr>
              <a:t>”. </a:t>
            </a:r>
            <a:endParaRPr lang="zh-CN" altLang="en-US" sz="2800" dirty="0">
              <a:latin typeface="Times New Roman" panose="02020603050405020304" pitchFamily="18" charset="0"/>
              <a:cs typeface="Times New Roman" panose="02020603050405020304" pitchFamily="18" charset="0"/>
            </a:endParaRPr>
          </a:p>
        </p:txBody>
      </p:sp>
      <p:sp>
        <p:nvSpPr>
          <p:cNvPr id="2" name="TextBox 1"/>
          <p:cNvSpPr txBox="1">
            <a:spLocks noChangeArrowheads="1"/>
          </p:cNvSpPr>
          <p:nvPr/>
        </p:nvSpPr>
        <p:spPr bwMode="auto">
          <a:xfrm>
            <a:off x="827088" y="1465263"/>
            <a:ext cx="7569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Char char="Ø"/>
            </a:pPr>
            <a:r>
              <a:rPr lang="en-US" altLang="zh-CN" sz="2800" b="1">
                <a:latin typeface="Times New Roman" panose="02020603050405020304" pitchFamily="18" charset="0"/>
              </a:rPr>
              <a:t> When we are not sure about our plan, we use</a:t>
            </a:r>
            <a:endParaRPr lang="zh-CN" altLang="en-US" sz="2800" b="1">
              <a:latin typeface="Times New Roman" panose="02020603050405020304" pitchFamily="18" charset="0"/>
              <a:cs typeface="Times New Roman" panose="02020603050405020304" pitchFamily="18" charset="0"/>
            </a:endParaRPr>
          </a:p>
        </p:txBody>
      </p:sp>
      <p:pic>
        <p:nvPicPr>
          <p:cNvPr id="19" name="Picture 2"/>
          <p:cNvPicPr>
            <a:picLocks noChangeAspect="1" noChangeArrowheads="1"/>
          </p:cNvPicPr>
          <p:nvPr/>
        </p:nvPicPr>
        <p:blipFill rotWithShape="1">
          <a:blip r:embed="rId1" cstate="print"/>
          <a:srcRect l="4345" r="5380"/>
          <a:stretch>
            <a:fillRect/>
          </a:stretch>
        </p:blipFill>
        <p:spPr bwMode="auto">
          <a:xfrm>
            <a:off x="6894116" y="4725144"/>
            <a:ext cx="1908219" cy="1714706"/>
          </a:xfrm>
          <a:prstGeom prst="snip2DiagRect">
            <a:avLst>
              <a:gd name="adj1" fmla="val 7618"/>
              <a:gd name="adj2" fmla="val 3124"/>
            </a:avLst>
          </a:prstGeom>
          <a:solidFill>
            <a:srgbClr val="FFFFFF">
              <a:shade val="85000"/>
            </a:srgbClr>
          </a:solidFill>
          <a:ln w="88900" cap="sq">
            <a:noFill/>
            <a:miter lim="800000"/>
            <a:headEnd/>
            <a:tailEnd/>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ChangeArrowheads="1"/>
          </p:cNvSpPr>
          <p:nvPr/>
        </p:nvSpPr>
        <p:spPr bwMode="auto">
          <a:xfrm>
            <a:off x="1866900" y="3462338"/>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endParaRPr lang="zh-CN" altLang="zh-CN"/>
          </a:p>
        </p:txBody>
      </p:sp>
      <p:sp>
        <p:nvSpPr>
          <p:cNvPr id="6" name="矩形 5"/>
          <p:cNvSpPr/>
          <p:nvPr/>
        </p:nvSpPr>
        <p:spPr>
          <a:xfrm>
            <a:off x="136525" y="620713"/>
            <a:ext cx="8899525" cy="954087"/>
          </a:xfrm>
          <a:prstGeom prst="rect">
            <a:avLst/>
          </a:prstGeom>
          <a:solidFill>
            <a:schemeClr val="lt1">
              <a:alpha val="49000"/>
            </a:schemeClr>
          </a:solidFill>
        </p:spPr>
        <p:style>
          <a:lnRef idx="2">
            <a:schemeClr val="accent2"/>
          </a:lnRef>
          <a:fillRef idx="1">
            <a:schemeClr val="lt1"/>
          </a:fillRef>
          <a:effectRef idx="0">
            <a:schemeClr val="accent2"/>
          </a:effectRef>
          <a:fontRef idx="minor">
            <a:schemeClr val="dk1"/>
          </a:fontRef>
        </p:style>
        <p:txBody>
          <a:bodyPr>
            <a:spAutoFit/>
          </a:bodyPr>
          <a:lstStyle/>
          <a:p>
            <a:pPr>
              <a:buFontTx/>
              <a:buNone/>
              <a:defRPr/>
            </a:pPr>
            <a:r>
              <a:rPr lang="en-US" altLang="zh-CN" sz="2800" dirty="0">
                <a:solidFill>
                  <a:schemeClr val="tx1"/>
                </a:solidFill>
                <a:latin typeface="Times New Roman" panose="02020603050405020304" pitchFamily="18" charset="0"/>
                <a:cs typeface="Times New Roman" panose="02020603050405020304" pitchFamily="18" charset="0"/>
              </a:rPr>
              <a:t>Read the following sentences and decide whether each sentence expresses certainty (Sure) or uncertainty (Not sure).</a:t>
            </a:r>
            <a:endParaRPr lang="zh-CN" altLang="en-US" sz="2800" dirty="0">
              <a:solidFill>
                <a:schemeClr val="tx1"/>
              </a:solidFill>
              <a:latin typeface="Times New Roman" panose="02020603050405020304" pitchFamily="18" charset="0"/>
              <a:cs typeface="Times New Roman" panose="02020603050405020304" pitchFamily="18" charset="0"/>
            </a:endParaRPr>
          </a:p>
        </p:txBody>
      </p:sp>
      <p:sp>
        <p:nvSpPr>
          <p:cNvPr id="2" name="矩形 1"/>
          <p:cNvSpPr/>
          <p:nvPr/>
        </p:nvSpPr>
        <p:spPr>
          <a:xfrm>
            <a:off x="250825" y="1587500"/>
            <a:ext cx="8642350" cy="4348163"/>
          </a:xfrm>
          <a:prstGeom prst="rect">
            <a:avLst/>
          </a:prstGeom>
        </p:spPr>
        <p:txBody>
          <a:bodyPr>
            <a:spAutoFit/>
          </a:bodyPr>
          <a:lstStyle/>
          <a:p>
            <a:pPr>
              <a:lnSpc>
                <a:spcPct val="120000"/>
              </a:lnSpc>
              <a:spcBef>
                <a:spcPts val="1800"/>
              </a:spcBef>
              <a:buFontTx/>
              <a:buNone/>
              <a:defRPr/>
            </a:pPr>
            <a:r>
              <a:rPr lang="en-US" altLang="zh-CN" sz="2800" dirty="0">
                <a:latin typeface="Times New Roman" panose="02020603050405020304" pitchFamily="18" charset="0"/>
                <a:ea typeface="+mn-ea"/>
                <a:cs typeface="Times New Roman" panose="02020603050405020304" pitchFamily="18" charset="0"/>
              </a:rPr>
              <a:t>She’s going to buy a new dress. </a:t>
            </a:r>
            <a:endParaRPr lang="en-US" altLang="zh-CN" sz="2800" dirty="0">
              <a:solidFill>
                <a:srgbClr val="FF0000"/>
              </a:solidFill>
              <a:latin typeface="Times New Roman" panose="02020603050405020304" pitchFamily="18" charset="0"/>
              <a:ea typeface="+mn-ea"/>
              <a:cs typeface="Times New Roman" panose="02020603050405020304" pitchFamily="18" charset="0"/>
            </a:endParaRPr>
          </a:p>
          <a:p>
            <a:pPr>
              <a:lnSpc>
                <a:spcPct val="120000"/>
              </a:lnSpc>
              <a:spcBef>
                <a:spcPts val="1800"/>
              </a:spcBef>
              <a:buFontTx/>
              <a:buNone/>
              <a:defRPr/>
            </a:pPr>
            <a:r>
              <a:rPr lang="en-US" altLang="zh-CN" sz="2800" dirty="0">
                <a:latin typeface="Times New Roman" panose="02020603050405020304" pitchFamily="18" charset="0"/>
                <a:ea typeface="+mn-ea"/>
                <a:cs typeface="Times New Roman" panose="02020603050405020304" pitchFamily="18" charset="0"/>
              </a:rPr>
              <a:t>I’m thinking about going to the cinema. </a:t>
            </a:r>
            <a:endParaRPr lang="en-US" altLang="zh-CN" sz="2800" dirty="0">
              <a:latin typeface="Times New Roman" panose="02020603050405020304" pitchFamily="18" charset="0"/>
              <a:ea typeface="+mn-ea"/>
              <a:cs typeface="Times New Roman" panose="02020603050405020304" pitchFamily="18" charset="0"/>
            </a:endParaRPr>
          </a:p>
          <a:p>
            <a:pPr>
              <a:lnSpc>
                <a:spcPct val="120000"/>
              </a:lnSpc>
              <a:spcBef>
                <a:spcPts val="1800"/>
              </a:spcBef>
              <a:buFontTx/>
              <a:buNone/>
              <a:defRPr/>
            </a:pPr>
            <a:r>
              <a:rPr lang="en-US" altLang="zh-CN" sz="2800" dirty="0">
                <a:latin typeface="Times New Roman" panose="02020603050405020304" pitchFamily="18" charset="0"/>
                <a:ea typeface="+mn-ea"/>
                <a:cs typeface="Times New Roman" panose="02020603050405020304" pitchFamily="18" charset="0"/>
              </a:rPr>
              <a:t>Mary’s thinking about learning to play the piano.                        </a:t>
            </a:r>
            <a:endParaRPr lang="en-US" altLang="zh-CN" sz="2800" dirty="0">
              <a:latin typeface="Times New Roman" panose="02020603050405020304" pitchFamily="18" charset="0"/>
              <a:ea typeface="+mn-ea"/>
              <a:cs typeface="Times New Roman" panose="02020603050405020304" pitchFamily="18" charset="0"/>
            </a:endParaRPr>
          </a:p>
          <a:p>
            <a:pPr>
              <a:lnSpc>
                <a:spcPct val="120000"/>
              </a:lnSpc>
              <a:spcBef>
                <a:spcPts val="1800"/>
              </a:spcBef>
              <a:buFontTx/>
              <a:buNone/>
              <a:defRPr/>
            </a:pPr>
            <a:r>
              <a:rPr lang="en-US" altLang="zh-CN" sz="2800" dirty="0">
                <a:latin typeface="Times New Roman" panose="02020603050405020304" pitchFamily="18" charset="0"/>
                <a:ea typeface="+mn-ea"/>
                <a:cs typeface="Times New Roman" panose="02020603050405020304" pitchFamily="18" charset="0"/>
              </a:rPr>
              <a:t>Cindy’s parents are planning to fly home next week. </a:t>
            </a:r>
            <a:endParaRPr lang="en-US" altLang="zh-CN" sz="2800" dirty="0">
              <a:latin typeface="Times New Roman" panose="02020603050405020304" pitchFamily="18" charset="0"/>
              <a:ea typeface="+mn-ea"/>
              <a:cs typeface="Times New Roman" panose="02020603050405020304" pitchFamily="18" charset="0"/>
            </a:endParaRPr>
          </a:p>
          <a:p>
            <a:pPr>
              <a:lnSpc>
                <a:spcPct val="120000"/>
              </a:lnSpc>
              <a:spcBef>
                <a:spcPts val="1800"/>
              </a:spcBef>
              <a:buFontTx/>
              <a:buNone/>
              <a:defRPr/>
            </a:pPr>
            <a:r>
              <a:rPr lang="en-US" altLang="zh-CN" sz="2800" dirty="0">
                <a:latin typeface="Times New Roman" panose="02020603050405020304" pitchFamily="18" charset="0"/>
                <a:ea typeface="+mn-ea"/>
                <a:cs typeface="Times New Roman" panose="02020603050405020304" pitchFamily="18" charset="0"/>
              </a:rPr>
              <a:t>We’re thinking about starting a music club. </a:t>
            </a:r>
            <a:endParaRPr lang="en-US" altLang="zh-CN" sz="2800" dirty="0">
              <a:latin typeface="Times New Roman" panose="02020603050405020304" pitchFamily="18" charset="0"/>
              <a:ea typeface="+mn-ea"/>
              <a:cs typeface="Times New Roman" panose="02020603050405020304" pitchFamily="18" charset="0"/>
            </a:endParaRPr>
          </a:p>
          <a:p>
            <a:pPr>
              <a:lnSpc>
                <a:spcPct val="120000"/>
              </a:lnSpc>
              <a:spcBef>
                <a:spcPts val="1800"/>
              </a:spcBef>
              <a:buFontTx/>
              <a:buNone/>
              <a:defRPr/>
            </a:pPr>
            <a:r>
              <a:rPr lang="en-US" altLang="zh-CN" sz="2800" dirty="0">
                <a:latin typeface="Times New Roman" panose="02020603050405020304" pitchFamily="18" charset="0"/>
                <a:ea typeface="+mn-ea"/>
                <a:cs typeface="Times New Roman" panose="02020603050405020304" pitchFamily="18" charset="0"/>
              </a:rPr>
              <a:t>I’m going to go to bed early tonight. </a:t>
            </a:r>
            <a:endParaRPr lang="zh-CN" altLang="zh-CN" sz="2800" dirty="0">
              <a:latin typeface="Times New Roman" panose="02020603050405020304" pitchFamily="18" charset="0"/>
              <a:ea typeface="+mn-ea"/>
              <a:cs typeface="Times New Roman" panose="02020603050405020304" pitchFamily="18" charset="0"/>
            </a:endParaRPr>
          </a:p>
        </p:txBody>
      </p:sp>
      <p:sp>
        <p:nvSpPr>
          <p:cNvPr id="3" name="矩形 2"/>
          <p:cNvSpPr/>
          <p:nvPr/>
        </p:nvSpPr>
        <p:spPr bwMode="auto">
          <a:xfrm>
            <a:off x="5124450" y="1612900"/>
            <a:ext cx="1522413" cy="511175"/>
          </a:xfrm>
          <a:prstGeom prst="rect">
            <a:avLst/>
          </a:prstGeom>
          <a:ln>
            <a:noFill/>
          </a:ln>
        </p:spPr>
        <p:style>
          <a:lnRef idx="2">
            <a:schemeClr val="accent2"/>
          </a:lnRef>
          <a:fillRef idx="1">
            <a:schemeClr val="lt1"/>
          </a:fillRef>
          <a:effectRef idx="0">
            <a:schemeClr val="accent2"/>
          </a:effectRef>
          <a:fontRef idx="minor">
            <a:schemeClr val="dk1"/>
          </a:fontRef>
        </p:style>
        <p:txBody>
          <a:bodyPr anchor="ctr">
            <a:spAutoFit/>
          </a:bodyPr>
          <a:lstStyle/>
          <a:p>
            <a:pPr algn="ctr">
              <a:lnSpc>
                <a:spcPct val="114000"/>
              </a:lnSpc>
              <a:buFontTx/>
              <a:buNone/>
              <a:defRPr/>
            </a:pPr>
            <a:r>
              <a:rPr lang="en-US" altLang="zh-CN" sz="2400" dirty="0">
                <a:solidFill>
                  <a:srgbClr val="FF0000"/>
                </a:solidFill>
                <a:latin typeface="Times New Roman" panose="02020603050405020304" pitchFamily="18" charset="0"/>
                <a:cs typeface="Times New Roman" panose="02020603050405020304" pitchFamily="18" charset="0"/>
              </a:rPr>
              <a:t>(Sure)</a:t>
            </a:r>
            <a:endParaRPr lang="zh-CN" altLang="en-US" sz="2400" b="1" dirty="0">
              <a:solidFill>
                <a:srgbClr val="C00000"/>
              </a:solidFill>
              <a:latin typeface="Trebuchet MS" panose="020B0603020202020204" pitchFamily="34" charset="0"/>
            </a:endParaRPr>
          </a:p>
        </p:txBody>
      </p:sp>
      <p:sp>
        <p:nvSpPr>
          <p:cNvPr id="12" name="矩形 11"/>
          <p:cNvSpPr/>
          <p:nvPr/>
        </p:nvSpPr>
        <p:spPr bwMode="auto">
          <a:xfrm>
            <a:off x="6046788" y="2357438"/>
            <a:ext cx="1549400" cy="512762"/>
          </a:xfrm>
          <a:prstGeom prst="rect">
            <a:avLst/>
          </a:prstGeom>
          <a:ln>
            <a:noFill/>
          </a:ln>
        </p:spPr>
        <p:style>
          <a:lnRef idx="2">
            <a:schemeClr val="accent2"/>
          </a:lnRef>
          <a:fillRef idx="1">
            <a:schemeClr val="lt1"/>
          </a:fillRef>
          <a:effectRef idx="0">
            <a:schemeClr val="accent2"/>
          </a:effectRef>
          <a:fontRef idx="minor">
            <a:schemeClr val="dk1"/>
          </a:fontRef>
        </p:style>
        <p:txBody>
          <a:bodyPr anchor="ctr">
            <a:spAutoFit/>
          </a:bodyPr>
          <a:lstStyle/>
          <a:p>
            <a:pPr algn="ctr">
              <a:lnSpc>
                <a:spcPct val="114000"/>
              </a:lnSpc>
              <a:buFontTx/>
              <a:buNone/>
              <a:defRPr/>
            </a:pPr>
            <a:r>
              <a:rPr lang="en-US" altLang="zh-CN" sz="2400" dirty="0">
                <a:solidFill>
                  <a:srgbClr val="FF0000"/>
                </a:solidFill>
                <a:latin typeface="Times New Roman" panose="02020603050405020304" pitchFamily="18" charset="0"/>
                <a:cs typeface="Times New Roman" panose="02020603050405020304" pitchFamily="18" charset="0"/>
              </a:rPr>
              <a:t>(Not sure)</a:t>
            </a:r>
            <a:endParaRPr lang="zh-CN" altLang="en-US" sz="2400" b="1" dirty="0">
              <a:solidFill>
                <a:srgbClr val="C00000"/>
              </a:solidFill>
              <a:latin typeface="Trebuchet MS" panose="020B0603020202020204" pitchFamily="34" charset="0"/>
            </a:endParaRPr>
          </a:p>
        </p:txBody>
      </p:sp>
      <p:sp>
        <p:nvSpPr>
          <p:cNvPr id="13" name="矩形 12"/>
          <p:cNvSpPr/>
          <p:nvPr/>
        </p:nvSpPr>
        <p:spPr bwMode="auto">
          <a:xfrm>
            <a:off x="7362825" y="3125788"/>
            <a:ext cx="1530350" cy="512762"/>
          </a:xfrm>
          <a:prstGeom prst="rect">
            <a:avLst/>
          </a:prstGeom>
          <a:ln>
            <a:noFill/>
          </a:ln>
        </p:spPr>
        <p:style>
          <a:lnRef idx="2">
            <a:schemeClr val="accent2"/>
          </a:lnRef>
          <a:fillRef idx="1">
            <a:schemeClr val="lt1"/>
          </a:fillRef>
          <a:effectRef idx="0">
            <a:schemeClr val="accent2"/>
          </a:effectRef>
          <a:fontRef idx="minor">
            <a:schemeClr val="dk1"/>
          </a:fontRef>
        </p:style>
        <p:txBody>
          <a:bodyPr anchor="ctr">
            <a:spAutoFit/>
          </a:bodyPr>
          <a:lstStyle/>
          <a:p>
            <a:pPr algn="ctr">
              <a:lnSpc>
                <a:spcPct val="114000"/>
              </a:lnSpc>
              <a:buFontTx/>
              <a:buNone/>
              <a:defRPr/>
            </a:pPr>
            <a:r>
              <a:rPr lang="en-US" altLang="zh-CN" sz="2400" dirty="0">
                <a:solidFill>
                  <a:srgbClr val="FF0000"/>
                </a:solidFill>
                <a:latin typeface="Times New Roman" panose="02020603050405020304" pitchFamily="18" charset="0"/>
                <a:cs typeface="Times New Roman" panose="02020603050405020304" pitchFamily="18" charset="0"/>
              </a:rPr>
              <a:t>(Not sure)</a:t>
            </a:r>
            <a:endParaRPr lang="zh-CN" altLang="en-US" sz="2400" b="1" dirty="0">
              <a:solidFill>
                <a:srgbClr val="C00000"/>
              </a:solidFill>
              <a:latin typeface="Trebuchet MS" panose="020B0603020202020204" pitchFamily="34" charset="0"/>
            </a:endParaRPr>
          </a:p>
        </p:txBody>
      </p:sp>
      <p:sp>
        <p:nvSpPr>
          <p:cNvPr id="14" name="矩形 13"/>
          <p:cNvSpPr/>
          <p:nvPr/>
        </p:nvSpPr>
        <p:spPr bwMode="auto">
          <a:xfrm>
            <a:off x="7888288" y="3844925"/>
            <a:ext cx="1004887" cy="512763"/>
          </a:xfrm>
          <a:prstGeom prst="rect">
            <a:avLst/>
          </a:prstGeom>
          <a:ln>
            <a:noFill/>
          </a:ln>
        </p:spPr>
        <p:style>
          <a:lnRef idx="2">
            <a:schemeClr val="accent2"/>
          </a:lnRef>
          <a:fillRef idx="1">
            <a:schemeClr val="lt1"/>
          </a:fillRef>
          <a:effectRef idx="0">
            <a:schemeClr val="accent2"/>
          </a:effectRef>
          <a:fontRef idx="minor">
            <a:schemeClr val="dk1"/>
          </a:fontRef>
        </p:style>
        <p:txBody>
          <a:bodyPr anchor="ctr">
            <a:spAutoFit/>
          </a:bodyPr>
          <a:lstStyle/>
          <a:p>
            <a:pPr algn="ctr">
              <a:lnSpc>
                <a:spcPct val="114000"/>
              </a:lnSpc>
              <a:buFontTx/>
              <a:buNone/>
              <a:defRPr/>
            </a:pPr>
            <a:r>
              <a:rPr lang="en-US" altLang="zh-CN" sz="2400" dirty="0">
                <a:solidFill>
                  <a:srgbClr val="FF0000"/>
                </a:solidFill>
                <a:latin typeface="Times New Roman" panose="02020603050405020304" pitchFamily="18" charset="0"/>
                <a:cs typeface="Times New Roman" panose="02020603050405020304" pitchFamily="18" charset="0"/>
              </a:rPr>
              <a:t>(Sure)</a:t>
            </a:r>
            <a:endParaRPr lang="zh-CN" altLang="en-US" sz="2400" b="1" dirty="0">
              <a:solidFill>
                <a:srgbClr val="C00000"/>
              </a:solidFill>
              <a:latin typeface="Trebuchet MS" panose="020B0603020202020204" pitchFamily="34" charset="0"/>
            </a:endParaRPr>
          </a:p>
        </p:txBody>
      </p:sp>
      <p:sp>
        <p:nvSpPr>
          <p:cNvPr id="15" name="矩形 14"/>
          <p:cNvSpPr/>
          <p:nvPr/>
        </p:nvSpPr>
        <p:spPr bwMode="auto">
          <a:xfrm>
            <a:off x="6646863" y="4565650"/>
            <a:ext cx="1592262" cy="511175"/>
          </a:xfrm>
          <a:prstGeom prst="rect">
            <a:avLst/>
          </a:prstGeom>
          <a:ln>
            <a:noFill/>
          </a:ln>
        </p:spPr>
        <p:style>
          <a:lnRef idx="2">
            <a:schemeClr val="accent2"/>
          </a:lnRef>
          <a:fillRef idx="1">
            <a:schemeClr val="lt1"/>
          </a:fillRef>
          <a:effectRef idx="0">
            <a:schemeClr val="accent2"/>
          </a:effectRef>
          <a:fontRef idx="minor">
            <a:schemeClr val="dk1"/>
          </a:fontRef>
        </p:style>
        <p:txBody>
          <a:bodyPr anchor="ctr">
            <a:spAutoFit/>
          </a:bodyPr>
          <a:lstStyle/>
          <a:p>
            <a:pPr algn="ctr">
              <a:lnSpc>
                <a:spcPct val="114000"/>
              </a:lnSpc>
              <a:buFontTx/>
              <a:buNone/>
              <a:defRPr/>
            </a:pPr>
            <a:r>
              <a:rPr lang="en-US" altLang="zh-CN" sz="2400" dirty="0">
                <a:solidFill>
                  <a:srgbClr val="FF0000"/>
                </a:solidFill>
                <a:latin typeface="Times New Roman" panose="02020603050405020304" pitchFamily="18" charset="0"/>
                <a:cs typeface="Times New Roman" panose="02020603050405020304" pitchFamily="18" charset="0"/>
              </a:rPr>
              <a:t>(Not sure)</a:t>
            </a:r>
            <a:endParaRPr lang="zh-CN" altLang="en-US" sz="2400" b="1" dirty="0">
              <a:solidFill>
                <a:srgbClr val="C00000"/>
              </a:solidFill>
              <a:latin typeface="Trebuchet MS" panose="020B0603020202020204" pitchFamily="34" charset="0"/>
            </a:endParaRPr>
          </a:p>
        </p:txBody>
      </p:sp>
      <p:sp>
        <p:nvSpPr>
          <p:cNvPr id="16" name="矩形 15"/>
          <p:cNvSpPr/>
          <p:nvPr/>
        </p:nvSpPr>
        <p:spPr bwMode="auto">
          <a:xfrm>
            <a:off x="5805488" y="5286375"/>
            <a:ext cx="1462087" cy="511175"/>
          </a:xfrm>
          <a:prstGeom prst="rect">
            <a:avLst/>
          </a:prstGeom>
          <a:ln>
            <a:noFill/>
          </a:ln>
        </p:spPr>
        <p:style>
          <a:lnRef idx="2">
            <a:schemeClr val="accent2"/>
          </a:lnRef>
          <a:fillRef idx="1">
            <a:schemeClr val="lt1"/>
          </a:fillRef>
          <a:effectRef idx="0">
            <a:schemeClr val="accent2"/>
          </a:effectRef>
          <a:fontRef idx="minor">
            <a:schemeClr val="dk1"/>
          </a:fontRef>
        </p:style>
        <p:txBody>
          <a:bodyPr anchor="ctr">
            <a:spAutoFit/>
          </a:bodyPr>
          <a:lstStyle/>
          <a:p>
            <a:pPr algn="ctr">
              <a:lnSpc>
                <a:spcPct val="114000"/>
              </a:lnSpc>
              <a:buFontTx/>
              <a:buNone/>
              <a:defRPr/>
            </a:pPr>
            <a:r>
              <a:rPr lang="en-US" altLang="zh-CN" sz="2400" dirty="0">
                <a:solidFill>
                  <a:srgbClr val="FF0000"/>
                </a:solidFill>
                <a:latin typeface="Times New Roman" panose="02020603050405020304" pitchFamily="18" charset="0"/>
                <a:cs typeface="Times New Roman" panose="02020603050405020304" pitchFamily="18" charset="0"/>
              </a:rPr>
              <a:t>(Sure)</a:t>
            </a:r>
            <a:endParaRPr lang="zh-CN" altLang="en-US" sz="2400" b="1" dirty="0">
              <a:solidFill>
                <a:srgbClr val="C00000"/>
              </a:solidFill>
              <a:latin typeface="Trebuchet MS" panose="020B0603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12" grpId="0" bldLvl="0" animBg="1"/>
      <p:bldP spid="13" grpId="0" bldLvl="0" animBg="1"/>
      <p:bldP spid="14" grpId="0" bldLvl="0" animBg="1"/>
      <p:bldP spid="15" grpId="0" bldLvl="0" animBg="1"/>
      <p:bldP spid="16"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1266" name="TextBox 4"/>
          <p:cNvSpPr txBox="1">
            <a:spLocks noChangeArrowheads="1"/>
          </p:cNvSpPr>
          <p:nvPr/>
        </p:nvSpPr>
        <p:spPr bwMode="auto">
          <a:xfrm>
            <a:off x="2017713" y="3414713"/>
            <a:ext cx="54022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latin typeface="Comic Sans MS" panose="030F0702030302020204" pitchFamily="66" charset="0"/>
                <a:ea typeface="微软雅黑" panose="020B0503020204020204" pitchFamily="34" charset="-122"/>
              </a:rPr>
              <a:t>Part III While-Learning</a:t>
            </a:r>
            <a:endParaRPr lang="zh-CN" altLang="en-US" sz="360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2" descr="W01Q0%HV2O`5W@N`~V73[_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84213" y="2276475"/>
            <a:ext cx="8135937" cy="374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 Box 8"/>
          <p:cNvSpPr txBox="1">
            <a:spLocks noChangeArrowheads="1"/>
          </p:cNvSpPr>
          <p:nvPr/>
        </p:nvSpPr>
        <p:spPr bwMode="auto">
          <a:xfrm>
            <a:off x="260350" y="1196975"/>
            <a:ext cx="8561388" cy="523875"/>
          </a:xfrm>
          <a:prstGeom prst="rect">
            <a:avLst/>
          </a:prstGeom>
          <a:noFill/>
          <a:ln w="9525">
            <a:noFill/>
            <a:miter lim="800000"/>
          </a:ln>
        </p:spPr>
        <p:txBody>
          <a:bodyPr>
            <a:spAutoFit/>
          </a:bodyPr>
          <a:lstStyle/>
          <a:p>
            <a:pPr>
              <a:buFontTx/>
              <a:buNone/>
              <a:defRPr/>
            </a:pPr>
            <a:r>
              <a:rPr lang="en-US" sz="2800" b="1">
                <a:effectLst>
                  <a:outerShdw blurRad="38100" dist="38100" dir="2700000" algn="tl">
                    <a:srgbClr val="C0C0C0"/>
                  </a:outerShdw>
                </a:effectLst>
                <a:latin typeface="Times New Roman" panose="02020603050405020304" pitchFamily="18" charset="0"/>
                <a:cs typeface="Times New Roman" panose="02020603050405020304" pitchFamily="18" charset="0"/>
              </a:rPr>
              <a:t>Talking about plans</a:t>
            </a:r>
            <a:endParaRPr lang="en-US" sz="2800" b="1">
              <a:effectLst>
                <a:outerShdw blurRad="38100" dist="38100" dir="2700000" algn="tl">
                  <a:srgbClr val="C0C0C0"/>
                </a:outerShdw>
              </a:effectLst>
              <a:latin typeface="Times New Roman" panose="02020603050405020304" pitchFamily="18" charset="0"/>
              <a:cs typeface="Times New Roman" panose="02020603050405020304" pitchFamily="18" charset="0"/>
            </a:endParaRPr>
          </a:p>
        </p:txBody>
      </p:sp>
      <p:sp>
        <p:nvSpPr>
          <p:cNvPr id="4100" name="Rectangle 2"/>
          <p:cNvSpPr txBox="1">
            <a:spLocks noChangeArrowheads="1"/>
          </p:cNvSpPr>
          <p:nvPr/>
        </p:nvSpPr>
        <p:spPr bwMode="auto">
          <a:xfrm>
            <a:off x="2771775" y="620713"/>
            <a:ext cx="3384550" cy="571500"/>
          </a:xfrm>
          <a:prstGeom prst="rect">
            <a:avLst/>
          </a:prstGeom>
          <a:noFill/>
          <a:ln w="9525">
            <a:noFill/>
            <a:miter lim="800000"/>
          </a:ln>
        </p:spPr>
        <p:txBody>
          <a:bodyPr anchor="ctr"/>
          <a:lstStyle/>
          <a:p>
            <a:pPr>
              <a:buFontTx/>
              <a:buNone/>
              <a:defRPr/>
            </a:pPr>
            <a:r>
              <a:rPr lang="en-US" sz="3200" b="1" dirty="0">
                <a:solidFill>
                  <a:srgbClr val="7030A0"/>
                </a:solidFill>
                <a:effectLst>
                  <a:outerShdw blurRad="38100" dist="38100" dir="2700000" algn="tl">
                    <a:srgbClr val="C0C0C0"/>
                  </a:outerShdw>
                </a:effectLst>
                <a:latin typeface="Comic Sans MS" panose="030F0702030302020204" pitchFamily="66" charset="0"/>
              </a:rPr>
              <a:t>A   Talk time</a:t>
            </a:r>
            <a:endParaRPr lang="en-US" sz="3200" b="1" dirty="0">
              <a:solidFill>
                <a:srgbClr val="7030A0"/>
              </a:solidFill>
              <a:effectLst>
                <a:outerShdw blurRad="38100" dist="38100" dir="2700000" algn="tl">
                  <a:srgbClr val="C0C0C0"/>
                </a:outerShdw>
              </a:effectLst>
              <a:latin typeface="Comic Sans MS" panose="030F0702030302020204" pitchFamily="66" charset="0"/>
            </a:endParaRPr>
          </a:p>
        </p:txBody>
      </p:sp>
      <p:pic>
        <p:nvPicPr>
          <p:cNvPr id="5" name="8BU1 speaking talk time1.wav">
            <a:hlinkClick r:id="" action="ppaction://media"/>
          </p:cNvPr>
          <p:cNvPicPr>
            <a:picLocks noRot="1" noChangeAspect="1" noChangeArrowheads="1"/>
          </p:cNvPicPr>
          <p:nvPr>
            <a:wavAudioFile r:embed="rId2" name="8BU1 speaking talk time1.wav"/>
          </p:nvPr>
        </p:nvPicPr>
        <p:blipFill>
          <a:blip r:embed="rId3">
            <a:extLst>
              <a:ext uri="{28A0092B-C50C-407E-A947-70E740481C1C}">
                <a14:useLocalDpi xmlns:a14="http://schemas.microsoft.com/office/drawing/2010/main" val="0"/>
              </a:ext>
            </a:extLst>
          </a:blip>
          <a:srcRect/>
          <a:stretch>
            <a:fillRect/>
          </a:stretch>
        </p:blipFill>
        <p:spPr bwMode="auto">
          <a:xfrm>
            <a:off x="3563938" y="1233488"/>
            <a:ext cx="53975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circle(in)">
                                      <p:cBhvr>
                                        <p:cTn id="7" dur="2000"/>
                                        <p:tgtEl>
                                          <p:spTgt spid="4099"/>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100"/>
                                        </p:tgtEl>
                                        <p:attrNameLst>
                                          <p:attrName>style.visibility</p:attrName>
                                        </p:attrNameLst>
                                      </p:cBhvr>
                                      <p:to>
                                        <p:strVal val="visible"/>
                                      </p:to>
                                    </p:set>
                                    <p:animEffect transition="in" filter="fade">
                                      <p:cBhvr>
                                        <p:cTn id="10" dur="1000"/>
                                        <p:tgtEl>
                                          <p:spTgt spid="4100"/>
                                        </p:tgtEl>
                                      </p:cBhvr>
                                    </p:animEffect>
                                    <p:anim calcmode="lin" valueType="num">
                                      <p:cBhvr>
                                        <p:cTn id="11" dur="1000" fill="hold"/>
                                        <p:tgtEl>
                                          <p:spTgt spid="4100"/>
                                        </p:tgtEl>
                                        <p:attrNameLst>
                                          <p:attrName>ppt_x</p:attrName>
                                        </p:attrNameLst>
                                      </p:cBhvr>
                                      <p:tavLst>
                                        <p:tav tm="0">
                                          <p:val>
                                            <p:strVal val="#ppt_x"/>
                                          </p:val>
                                        </p:tav>
                                        <p:tav tm="100000">
                                          <p:val>
                                            <p:strVal val="#ppt_x"/>
                                          </p:val>
                                        </p:tav>
                                      </p:tavLst>
                                    </p:anim>
                                    <p:anim calcmode="lin" valueType="num">
                                      <p:cBhvr>
                                        <p:cTn id="12"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1" presetClass="mediacall" presetSubtype="0" fill="hold" nodeType="clickEffect">
                                  <p:stCondLst>
                                    <p:cond delay="0"/>
                                  </p:stCondLst>
                                  <p:childTnLst>
                                    <p:cmd type="call" cmd="playFrom(0.0)">
                                      <p:cBhvr>
                                        <p:cTn id="17" dur="13234" fill="hold"/>
                                        <p:tgtEl>
                                          <p:spTgt spid="5"/>
                                        </p:tgtEl>
                                      </p:cBhvr>
                                    </p:cmd>
                                  </p:childTnLst>
                                </p:cTn>
                              </p:par>
                            </p:childTnLst>
                          </p:cTn>
                        </p:par>
                      </p:childTnLst>
                    </p:cTn>
                  </p:par>
                </p:childTnLst>
              </p:cTn>
              <p:nextCondLst>
                <p:cond evt="onClick" delay="0">
                  <p:tgtEl>
                    <p:spTgt spid="5"/>
                  </p:tgtEl>
                </p:cond>
              </p:nextCondLst>
            </p:seq>
            <p:audio>
              <p:cMediaNode>
                <p:cTn id="18"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bldLst>
      <p:bldP spid="4099" grpId="0"/>
      <p:bldP spid="410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3"/>
          <p:cNvSpPr txBox="1">
            <a:spLocks noChangeArrowheads="1"/>
          </p:cNvSpPr>
          <p:nvPr/>
        </p:nvSpPr>
        <p:spPr bwMode="auto">
          <a:xfrm>
            <a:off x="446088" y="692150"/>
            <a:ext cx="8229600"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i="1">
                <a:latin typeface="Times New Roman" panose="02020603050405020304" pitchFamily="18" charset="0"/>
              </a:rPr>
              <a:t>In pairs, make conversations like the example below. </a:t>
            </a:r>
            <a:endParaRPr lang="en-US" altLang="zh-CN" sz="2800" b="1" i="1">
              <a:latin typeface="Times New Roman" panose="02020603050405020304" pitchFamily="18" charset="0"/>
            </a:endParaRPr>
          </a:p>
          <a:p>
            <a:pPr>
              <a:spcBef>
                <a:spcPct val="50000"/>
              </a:spcBef>
            </a:pPr>
            <a:r>
              <a:rPr lang="en-US" altLang="zh-CN" sz="2800" b="1" i="1">
                <a:latin typeface="Times New Roman" panose="02020603050405020304" pitchFamily="18" charset="0"/>
              </a:rPr>
              <a:t>Change roles and do it again when you have finished.</a:t>
            </a:r>
            <a:endParaRPr lang="zh-CN" altLang="en-US" sz="2800" b="1">
              <a:latin typeface="Times New Roman" panose="02020603050405020304" pitchFamily="18" charset="0"/>
              <a:cs typeface="Times New Roman" panose="02020603050405020304" pitchFamily="18" charset="0"/>
            </a:endParaRPr>
          </a:p>
        </p:txBody>
      </p:sp>
      <p:sp>
        <p:nvSpPr>
          <p:cNvPr id="13314" name="Text Box 4"/>
          <p:cNvSpPr txBox="1">
            <a:spLocks noChangeArrowheads="1"/>
          </p:cNvSpPr>
          <p:nvPr/>
        </p:nvSpPr>
        <p:spPr bwMode="auto">
          <a:xfrm>
            <a:off x="34925" y="1928813"/>
            <a:ext cx="9144000" cy="394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15000"/>
              </a:lnSpc>
              <a:spcBef>
                <a:spcPct val="15000"/>
              </a:spcBef>
            </a:pPr>
            <a:r>
              <a:rPr lang="en-GB" altLang="en-US" sz="2800">
                <a:latin typeface="Times New Roman" panose="02020603050405020304" pitchFamily="18" charset="0"/>
              </a:rPr>
              <a:t>S1:  </a:t>
            </a:r>
            <a:r>
              <a:rPr lang="en-GB" altLang="en-US" sz="2800">
                <a:solidFill>
                  <a:srgbClr val="FF0000"/>
                </a:solidFill>
                <a:latin typeface="Times New Roman" panose="02020603050405020304" pitchFamily="18" charset="0"/>
              </a:rPr>
              <a:t>What are you going to do on Saturday?</a:t>
            </a:r>
            <a:endParaRPr lang="en-GB" altLang="en-US" sz="2800">
              <a:solidFill>
                <a:srgbClr val="FF0000"/>
              </a:solidFill>
              <a:latin typeface="Times New Roman" panose="02020603050405020304" pitchFamily="18" charset="0"/>
            </a:endParaRPr>
          </a:p>
          <a:p>
            <a:pPr>
              <a:lnSpc>
                <a:spcPct val="115000"/>
              </a:lnSpc>
              <a:spcBef>
                <a:spcPct val="15000"/>
              </a:spcBef>
            </a:pPr>
            <a:r>
              <a:rPr lang="en-GB" altLang="en-US" sz="2800">
                <a:latin typeface="Times New Roman" panose="02020603050405020304" pitchFamily="18" charset="0"/>
              </a:rPr>
              <a:t>S2: </a:t>
            </a:r>
            <a:r>
              <a:rPr lang="en-GB" altLang="en-US" sz="2800">
                <a:solidFill>
                  <a:srgbClr val="FF0000"/>
                </a:solidFill>
                <a:latin typeface="Times New Roman" panose="02020603050405020304" pitchFamily="18" charset="0"/>
              </a:rPr>
              <a:t>(sure) I’m going to do some voluntary work.</a:t>
            </a:r>
            <a:endParaRPr lang="en-GB" altLang="en-US" sz="2800">
              <a:solidFill>
                <a:srgbClr val="FF0000"/>
              </a:solidFill>
              <a:latin typeface="Times New Roman" panose="02020603050405020304" pitchFamily="18" charset="0"/>
            </a:endParaRPr>
          </a:p>
          <a:p>
            <a:pPr>
              <a:lnSpc>
                <a:spcPct val="115000"/>
              </a:lnSpc>
              <a:spcBef>
                <a:spcPct val="15000"/>
              </a:spcBef>
            </a:pPr>
            <a:r>
              <a:rPr lang="en-GB" altLang="en-US" sz="2800">
                <a:solidFill>
                  <a:srgbClr val="FF0000"/>
                </a:solidFill>
                <a:latin typeface="Times New Roman" panose="02020603050405020304" pitchFamily="18" charset="0"/>
              </a:rPr>
              <a:t>       (not sure) I’m thinking about doing some voluntary work.</a:t>
            </a:r>
            <a:endParaRPr lang="en-GB" altLang="en-US" sz="2800">
              <a:solidFill>
                <a:srgbClr val="FF0000"/>
              </a:solidFill>
              <a:latin typeface="Times New Roman" panose="02020603050405020304" pitchFamily="18" charset="0"/>
            </a:endParaRPr>
          </a:p>
          <a:p>
            <a:pPr>
              <a:lnSpc>
                <a:spcPct val="115000"/>
              </a:lnSpc>
              <a:spcBef>
                <a:spcPct val="15000"/>
              </a:spcBef>
            </a:pPr>
            <a:endParaRPr lang="en-GB" altLang="en-US" sz="2800">
              <a:solidFill>
                <a:srgbClr val="FF0000"/>
              </a:solidFill>
              <a:latin typeface="Times New Roman" panose="02020603050405020304" pitchFamily="18" charset="0"/>
            </a:endParaRPr>
          </a:p>
          <a:p>
            <a:pPr>
              <a:lnSpc>
                <a:spcPct val="115000"/>
              </a:lnSpc>
              <a:spcBef>
                <a:spcPct val="15000"/>
              </a:spcBef>
              <a:buFont typeface="Arial" panose="020B0604020202020204" pitchFamily="34" charset="0"/>
              <a:buAutoNum type="arabicPlain"/>
            </a:pPr>
            <a:r>
              <a:rPr lang="zh-CN" altLang="en-US" sz="2800">
                <a:latin typeface="Times New Roman" panose="02020603050405020304" pitchFamily="18" charset="0"/>
              </a:rPr>
              <a:t> </a:t>
            </a:r>
            <a:r>
              <a:rPr lang="en-GB" altLang="en-US" sz="2800">
                <a:latin typeface="Times New Roman" panose="02020603050405020304" pitchFamily="18" charset="0"/>
              </a:rPr>
              <a:t>S1: Sunday?                S2</a:t>
            </a:r>
            <a:r>
              <a:rPr lang="en-GB" altLang="en-US" sz="2800">
                <a:latin typeface="Times New Roman" panose="02020603050405020304" pitchFamily="18" charset="0"/>
                <a:sym typeface="Wingdings" panose="05000000000000000000" pitchFamily="2" charset="2"/>
              </a:rPr>
              <a:t>: (not sure) visit children in hospital</a:t>
            </a:r>
            <a:endParaRPr lang="en-GB" altLang="en-US" sz="2800">
              <a:latin typeface="Times New Roman" panose="02020603050405020304" pitchFamily="18" charset="0"/>
              <a:sym typeface="Wingdings" panose="05000000000000000000" pitchFamily="2" charset="2"/>
            </a:endParaRPr>
          </a:p>
          <a:p>
            <a:pPr>
              <a:lnSpc>
                <a:spcPct val="115000"/>
              </a:lnSpc>
              <a:spcBef>
                <a:spcPct val="15000"/>
              </a:spcBef>
              <a:buFont typeface="Arial" panose="020B0604020202020204" pitchFamily="34" charset="0"/>
              <a:buAutoNum type="arabicPlain"/>
            </a:pPr>
            <a:r>
              <a:rPr lang="zh-CN" altLang="en-US" sz="2800">
                <a:latin typeface="Times New Roman" panose="02020603050405020304" pitchFamily="18" charset="0"/>
                <a:sym typeface="Wingdings" panose="05000000000000000000" pitchFamily="2" charset="2"/>
              </a:rPr>
              <a:t> </a:t>
            </a:r>
            <a:r>
              <a:rPr lang="en-GB" altLang="en-US" sz="2800">
                <a:latin typeface="Times New Roman" panose="02020603050405020304" pitchFamily="18" charset="0"/>
                <a:sym typeface="Wingdings" panose="05000000000000000000" pitchFamily="2" charset="2"/>
              </a:rPr>
              <a:t>S1: next Saturday?      S2: (not sure) visit my grandparents.</a:t>
            </a:r>
            <a:endParaRPr lang="en-GB" altLang="en-US" sz="2800">
              <a:latin typeface="Times New Roman" panose="02020603050405020304" pitchFamily="18" charset="0"/>
              <a:sym typeface="Wingdings" panose="05000000000000000000" pitchFamily="2" charset="2"/>
            </a:endParaRPr>
          </a:p>
          <a:p>
            <a:pPr>
              <a:lnSpc>
                <a:spcPct val="115000"/>
              </a:lnSpc>
              <a:spcBef>
                <a:spcPct val="15000"/>
              </a:spcBef>
              <a:buFont typeface="Arial" panose="020B0604020202020204" pitchFamily="34" charset="0"/>
              <a:buAutoNum type="arabicPlain"/>
            </a:pPr>
            <a:r>
              <a:rPr lang="zh-CN" altLang="en-US" sz="2800">
                <a:latin typeface="Times New Roman" panose="02020603050405020304" pitchFamily="18" charset="0"/>
                <a:sym typeface="Wingdings" panose="05000000000000000000" pitchFamily="2" charset="2"/>
              </a:rPr>
              <a:t> </a:t>
            </a:r>
            <a:r>
              <a:rPr lang="en-GB" altLang="en-US" sz="2800">
                <a:latin typeface="Times New Roman" panose="02020603050405020304" pitchFamily="18" charset="0"/>
                <a:sym typeface="Wingdings" panose="05000000000000000000" pitchFamily="2" charset="2"/>
              </a:rPr>
              <a:t>S1: this evening?         S2: (sure)_____________________   </a:t>
            </a:r>
            <a:endParaRPr lang="en-GB" altLang="en-US" sz="2800">
              <a:latin typeface="Times New Roman" panose="02020603050405020304" pitchFamily="18" charset="0"/>
              <a:cs typeface="Times New Roman" panose="02020603050405020304" pitchFamily="18" charset="0"/>
            </a:endParaRPr>
          </a:p>
        </p:txBody>
      </p:sp>
      <p:pic>
        <p:nvPicPr>
          <p:cNvPr id="4" name="8BU1 speaking talk time2.wav">
            <a:hlinkClick r:id="" action="ppaction://media"/>
          </p:cNvPr>
          <p:cNvPicPr>
            <a:picLocks noRot="1" noChangeAspect="1" noChangeArrowheads="1"/>
          </p:cNvPicPr>
          <p:nvPr>
            <a:wavAudioFile r:embed="rId1" name="8BU1 speaking talk time2.wav"/>
          </p:nvPr>
        </p:nvPicPr>
        <p:blipFill>
          <a:blip r:embed="rId2">
            <a:extLst>
              <a:ext uri="{28A0092B-C50C-407E-A947-70E740481C1C}">
                <a14:useLocalDpi xmlns:a14="http://schemas.microsoft.com/office/drawing/2010/main" val="0"/>
              </a:ext>
            </a:extLst>
          </a:blip>
          <a:srcRect/>
          <a:stretch>
            <a:fillRect/>
          </a:stretch>
        </p:blipFill>
        <p:spPr bwMode="auto">
          <a:xfrm>
            <a:off x="8459788" y="1341438"/>
            <a:ext cx="541337"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752"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3"/>
          <p:cNvSpPr>
            <a:spLocks noGrp="1" noChangeArrowheads="1"/>
          </p:cNvSpPr>
          <p:nvPr>
            <p:ph idx="1"/>
          </p:nvPr>
        </p:nvSpPr>
        <p:spPr>
          <a:xfrm>
            <a:off x="457200" y="1019175"/>
            <a:ext cx="8218488" cy="5073650"/>
          </a:xfrm>
        </p:spPr>
        <p:txBody>
          <a:bodyPr/>
          <a:lstStyle/>
          <a:p>
            <a:pPr>
              <a:buFont typeface="Arial" panose="020B0604020202020204" pitchFamily="34" charset="0"/>
              <a:buNone/>
            </a:pPr>
            <a:r>
              <a:rPr lang="en-US" altLang="zh-CN" sz="2800">
                <a:latin typeface="Times New Roman" panose="02020603050405020304" pitchFamily="18" charset="0"/>
              </a:rPr>
              <a:t>1. S1: What are you going to do on Sunday?</a:t>
            </a:r>
            <a:endParaRPr lang="en-US" altLang="zh-CN" sz="2800">
              <a:latin typeface="Times New Roman" panose="02020603050405020304" pitchFamily="18" charset="0"/>
            </a:endParaRPr>
          </a:p>
          <a:p>
            <a:pPr>
              <a:buFont typeface="Arial" panose="020B0604020202020204" pitchFamily="34" charset="0"/>
              <a:buNone/>
            </a:pPr>
            <a:r>
              <a:rPr lang="en-US" altLang="zh-CN" sz="2800">
                <a:latin typeface="Times New Roman" panose="02020603050405020304" pitchFamily="18" charset="0"/>
              </a:rPr>
              <a:t>    S2: (not sure) I’m thinking about visiting children in </a:t>
            </a:r>
            <a:endParaRPr lang="en-US" altLang="zh-CN" sz="2800">
              <a:latin typeface="Times New Roman" panose="02020603050405020304" pitchFamily="18" charset="0"/>
            </a:endParaRPr>
          </a:p>
          <a:p>
            <a:pPr>
              <a:buFont typeface="Arial" panose="020B0604020202020204" pitchFamily="34" charset="0"/>
              <a:buNone/>
            </a:pPr>
            <a:r>
              <a:rPr lang="en-US" altLang="zh-CN" sz="2800">
                <a:latin typeface="Times New Roman" panose="02020603050405020304" pitchFamily="18" charset="0"/>
              </a:rPr>
              <a:t>           hospital.</a:t>
            </a:r>
            <a:endParaRPr lang="en-US" altLang="zh-CN" sz="2800">
              <a:latin typeface="Times New Roman" panose="02020603050405020304" pitchFamily="18" charset="0"/>
            </a:endParaRPr>
          </a:p>
          <a:p>
            <a:pPr>
              <a:buFont typeface="Arial" panose="020B0604020202020204" pitchFamily="34" charset="0"/>
              <a:buNone/>
            </a:pPr>
            <a:r>
              <a:rPr lang="en-US" altLang="zh-CN" sz="2800">
                <a:latin typeface="Times New Roman" panose="02020603050405020304" pitchFamily="18" charset="0"/>
              </a:rPr>
              <a:t>2. S1: What are you going to do next  Saturday?</a:t>
            </a:r>
            <a:endParaRPr lang="en-US" altLang="zh-CN" sz="2800">
              <a:latin typeface="Times New Roman" panose="02020603050405020304" pitchFamily="18" charset="0"/>
            </a:endParaRPr>
          </a:p>
          <a:p>
            <a:pPr>
              <a:buFont typeface="Arial" panose="020B0604020202020204" pitchFamily="34" charset="0"/>
              <a:buNone/>
            </a:pPr>
            <a:r>
              <a:rPr lang="en-US" altLang="zh-CN" sz="2800">
                <a:latin typeface="Times New Roman" panose="02020603050405020304" pitchFamily="18" charset="0"/>
              </a:rPr>
              <a:t>    S2: (not sure) I’m thinking about visiting my </a:t>
            </a:r>
            <a:endParaRPr lang="en-US" altLang="zh-CN" sz="2800">
              <a:latin typeface="Times New Roman" panose="02020603050405020304" pitchFamily="18" charset="0"/>
            </a:endParaRPr>
          </a:p>
          <a:p>
            <a:pPr>
              <a:buFont typeface="Arial" panose="020B0604020202020204" pitchFamily="34" charset="0"/>
              <a:buNone/>
            </a:pPr>
            <a:r>
              <a:rPr lang="en-US" altLang="zh-CN" sz="2800">
                <a:latin typeface="Times New Roman" panose="02020603050405020304" pitchFamily="18" charset="0"/>
              </a:rPr>
              <a:t>           grandparents.</a:t>
            </a:r>
            <a:endParaRPr lang="en-US" altLang="zh-CN" sz="2800">
              <a:latin typeface="Times New Roman" panose="02020603050405020304" pitchFamily="18" charset="0"/>
            </a:endParaRPr>
          </a:p>
          <a:p>
            <a:pPr>
              <a:buFont typeface="Arial" panose="020B0604020202020204" pitchFamily="34" charset="0"/>
              <a:buNone/>
            </a:pPr>
            <a:r>
              <a:rPr lang="en-US" altLang="zh-CN" sz="2800">
                <a:latin typeface="Times New Roman" panose="02020603050405020304" pitchFamily="18" charset="0"/>
              </a:rPr>
              <a:t>3. S1: What are you going to do this evening?</a:t>
            </a:r>
            <a:endParaRPr lang="en-US" altLang="zh-CN" sz="2800">
              <a:latin typeface="Times New Roman" panose="02020603050405020304" pitchFamily="18" charset="0"/>
            </a:endParaRPr>
          </a:p>
          <a:p>
            <a:pPr>
              <a:buFont typeface="Arial" panose="020B0604020202020204" pitchFamily="34" charset="0"/>
              <a:buNone/>
            </a:pPr>
            <a:r>
              <a:rPr lang="en-US" altLang="zh-CN" sz="2800">
                <a:latin typeface="Times New Roman" panose="02020603050405020304" pitchFamily="18" charset="0"/>
              </a:rPr>
              <a:t>    S2: (Possible answer) (Sure) I’m going/ planning to </a:t>
            </a:r>
            <a:endParaRPr lang="en-US" altLang="zh-CN" sz="2800">
              <a:latin typeface="Times New Roman" panose="02020603050405020304" pitchFamily="18" charset="0"/>
            </a:endParaRPr>
          </a:p>
          <a:p>
            <a:pPr>
              <a:buFont typeface="Arial" panose="020B0604020202020204" pitchFamily="34" charset="0"/>
              <a:buNone/>
            </a:pPr>
            <a:r>
              <a:rPr lang="en-US" altLang="zh-CN" sz="2800">
                <a:latin typeface="Times New Roman" panose="02020603050405020304" pitchFamily="18" charset="0"/>
              </a:rPr>
              <a:t>           do some shopping with my parents.</a:t>
            </a:r>
            <a:endParaRPr lang="en-US" altLang="zh-CN" sz="280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69875" y="857250"/>
            <a:ext cx="8529638" cy="1384300"/>
          </a:xfrm>
          <a:prstGeom prst="rect">
            <a:avLst/>
          </a:prstGeom>
          <a:solidFill>
            <a:schemeClr val="lt1">
              <a:alpha val="49000"/>
            </a:schemeClr>
          </a:solidFill>
        </p:spPr>
        <p:style>
          <a:lnRef idx="2">
            <a:schemeClr val="accent2"/>
          </a:lnRef>
          <a:fillRef idx="1">
            <a:schemeClr val="lt1"/>
          </a:fillRef>
          <a:effectRef idx="0">
            <a:schemeClr val="accent2"/>
          </a:effectRef>
          <a:fontRef idx="minor">
            <a:schemeClr val="dk1"/>
          </a:fontRef>
        </p:style>
        <p:txBody>
          <a:bodyPr>
            <a:spAutoFit/>
          </a:bodyPr>
          <a:lstStyle/>
          <a:p>
            <a:pPr>
              <a:buFontTx/>
              <a:buNone/>
              <a:defRPr/>
            </a:pPr>
            <a:r>
              <a:rPr lang="en-US" altLang="zh-CN" sz="2800" i="1" dirty="0">
                <a:solidFill>
                  <a:schemeClr val="tx1"/>
                </a:solidFill>
                <a:latin typeface="Times New Roman" panose="02020603050405020304" pitchFamily="18" charset="0"/>
                <a:cs typeface="Times New Roman" panose="02020603050405020304" pitchFamily="18" charset="0"/>
              </a:rPr>
              <a:t>Which voluntary activity are you going to take part in? In groups of four, take turns to interview each other. Use the ideas below or your own ideas. Follow the example. </a:t>
            </a:r>
            <a:endParaRPr lang="zh-CN" altLang="en-US" sz="2800" i="1" dirty="0">
              <a:solidFill>
                <a:schemeClr val="tx1"/>
              </a:solidFill>
              <a:latin typeface="Times New Roman" panose="02020603050405020304" pitchFamily="18" charset="0"/>
              <a:cs typeface="Times New Roman" panose="02020603050405020304" pitchFamily="18" charset="0"/>
            </a:endParaRPr>
          </a:p>
        </p:txBody>
      </p:sp>
      <p:sp>
        <p:nvSpPr>
          <p:cNvPr id="7" name="TextBox 6"/>
          <p:cNvSpPr txBox="1">
            <a:spLocks noChangeArrowheads="1"/>
          </p:cNvSpPr>
          <p:nvPr/>
        </p:nvSpPr>
        <p:spPr bwMode="auto">
          <a:xfrm>
            <a:off x="2916238" y="115888"/>
            <a:ext cx="3076575" cy="585787"/>
          </a:xfrm>
          <a:prstGeom prst="rect">
            <a:avLst/>
          </a:prstGeom>
          <a:noFill/>
          <a:ln w="9525">
            <a:noFill/>
            <a:miter lim="800000"/>
          </a:ln>
        </p:spPr>
        <p:txBody>
          <a:bodyPr>
            <a:spAutoFit/>
          </a:bodyPr>
          <a:lstStyle/>
          <a:p>
            <a:pPr>
              <a:buFontTx/>
              <a:buNone/>
              <a:defRPr/>
            </a:pPr>
            <a:r>
              <a:rPr lang="en-US" sz="3200" b="1" dirty="0">
                <a:solidFill>
                  <a:srgbClr val="604A7B"/>
                </a:solidFill>
                <a:effectLst>
                  <a:outerShdw blurRad="38100" dist="38100" dir="2700000" algn="tl">
                    <a:srgbClr val="C0C0C0"/>
                  </a:outerShdw>
                </a:effectLst>
                <a:latin typeface="Comic Sans MS" panose="030F0702030302020204" pitchFamily="66" charset="0"/>
              </a:rPr>
              <a:t>Speak up </a:t>
            </a:r>
            <a:endParaRPr lang="en-US" sz="3200" b="1" dirty="0">
              <a:solidFill>
                <a:srgbClr val="604A7B"/>
              </a:solidFill>
              <a:effectLst>
                <a:outerShdw blurRad="38100" dist="38100" dir="2700000" algn="tl">
                  <a:srgbClr val="C0C0C0"/>
                </a:outerShdw>
              </a:effectLst>
              <a:latin typeface="Comic Sans MS" panose="030F0702030302020204" pitchFamily="66" charset="0"/>
            </a:endParaRPr>
          </a:p>
        </p:txBody>
      </p:sp>
      <p:pic>
        <p:nvPicPr>
          <p:cNvPr id="15363" name="Picture 7"/>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88913" y="2478088"/>
            <a:ext cx="8766175" cy="3903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8BU1 speak up.wav">
            <a:hlinkClick r:id="" action="ppaction://media"/>
          </p:cNvPr>
          <p:cNvPicPr>
            <a:picLocks noRot="1" noChangeAspect="1" noChangeArrowheads="1"/>
          </p:cNvPicPr>
          <p:nvPr>
            <a:wavAudioFile r:embed="rId2" name="8BU1 speak up.wav"/>
          </p:nvPr>
        </p:nvPicPr>
        <p:blipFill>
          <a:blip r:embed="rId3">
            <a:extLst>
              <a:ext uri="{28A0092B-C50C-407E-A947-70E740481C1C}">
                <a14:useLocalDpi xmlns:a14="http://schemas.microsoft.com/office/drawing/2010/main" val="0"/>
              </a:ext>
            </a:extLst>
          </a:blip>
          <a:srcRect/>
          <a:stretch>
            <a:fillRect/>
          </a:stretch>
        </p:blipFill>
        <p:spPr bwMode="auto">
          <a:xfrm>
            <a:off x="7740650" y="1700213"/>
            <a:ext cx="539750" cy="54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9022" fill="hold"/>
                                        <p:tgtEl>
                                          <p:spTgt spid="11"/>
                                        </p:tgtEl>
                                      </p:cBhvr>
                                    </p:cmd>
                                  </p:childTnLst>
                                </p:cTn>
                              </p:par>
                            </p:childTnLst>
                          </p:cTn>
                        </p:par>
                      </p:childTnLst>
                    </p:cTn>
                  </p:par>
                </p:childTnLst>
              </p:cTn>
              <p:nextCondLst>
                <p:cond evt="onClick" delay="0">
                  <p:tgtEl>
                    <p:spTgt spid="11"/>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1"/>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6386" name="TextBox 4"/>
          <p:cNvSpPr txBox="1">
            <a:spLocks noChangeArrowheads="1"/>
          </p:cNvSpPr>
          <p:nvPr/>
        </p:nvSpPr>
        <p:spPr bwMode="auto">
          <a:xfrm>
            <a:off x="2139950" y="3414713"/>
            <a:ext cx="50069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latin typeface="Comic Sans MS" panose="030F0702030302020204" pitchFamily="66" charset="0"/>
                <a:ea typeface="微软雅黑" panose="020B0503020204020204" pitchFamily="34" charset="-122"/>
              </a:rPr>
              <a:t>Part IV  Post-Learning</a:t>
            </a:r>
            <a:endParaRPr lang="zh-CN" altLang="en-US" sz="360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395288" y="1036638"/>
            <a:ext cx="5795962" cy="523875"/>
          </a:xfrm>
          <a:prstGeom prst="rect">
            <a:avLst/>
          </a:prstGeom>
          <a:solidFill>
            <a:schemeClr val="lt1">
              <a:alpha val="49000"/>
            </a:schemeClr>
          </a:solidFill>
        </p:spPr>
        <p:style>
          <a:lnRef idx="2">
            <a:schemeClr val="accent2"/>
          </a:lnRef>
          <a:fillRef idx="1">
            <a:schemeClr val="lt1"/>
          </a:fillRef>
          <a:effectRef idx="0">
            <a:schemeClr val="accent2"/>
          </a:effectRef>
          <a:fontRef idx="minor">
            <a:schemeClr val="dk1"/>
          </a:fontRef>
        </p:style>
        <p:txBody>
          <a:bodyPr>
            <a:spAutoFit/>
          </a:bodyPr>
          <a:lstStyle/>
          <a:p>
            <a:pPr>
              <a:buFontTx/>
              <a:buNone/>
              <a:defRPr/>
            </a:pPr>
            <a:r>
              <a:rPr lang="en-US" altLang="zh-CN" sz="2800" b="1" i="1" dirty="0">
                <a:solidFill>
                  <a:schemeClr val="tx1"/>
                </a:solidFill>
                <a:latin typeface="Times New Roman" panose="02020603050405020304" pitchFamily="18" charset="0"/>
                <a:cs typeface="Times New Roman" panose="02020603050405020304" pitchFamily="18" charset="0"/>
              </a:rPr>
              <a:t>Brainstorm more voluntary activities.</a:t>
            </a:r>
            <a:endParaRPr lang="zh-CN" altLang="en-US" sz="2800" b="1" i="1" dirty="0">
              <a:solidFill>
                <a:schemeClr val="tx1"/>
              </a:solidFill>
              <a:latin typeface="Times New Roman" panose="02020603050405020304" pitchFamily="18" charset="0"/>
              <a:cs typeface="Times New Roman" panose="02020603050405020304" pitchFamily="18" charset="0"/>
            </a:endParaRPr>
          </a:p>
        </p:txBody>
      </p:sp>
      <p:sp>
        <p:nvSpPr>
          <p:cNvPr id="29" name="Freeform 4"/>
          <p:cNvSpPr/>
          <p:nvPr/>
        </p:nvSpPr>
        <p:spPr bwMode="auto">
          <a:xfrm>
            <a:off x="3041650" y="2349500"/>
            <a:ext cx="3259138" cy="2374900"/>
          </a:xfrm>
          <a:custGeom>
            <a:avLst/>
            <a:gdLst>
              <a:gd name="T0" fmla="*/ 481 w 2487"/>
              <a:gd name="T1" fmla="*/ 426 h 2411"/>
              <a:gd name="T2" fmla="*/ 341 w 2487"/>
              <a:gd name="T3" fmla="*/ 574 h 2411"/>
              <a:gd name="T4" fmla="*/ 224 w 2487"/>
              <a:gd name="T5" fmla="*/ 731 h 2411"/>
              <a:gd name="T6" fmla="*/ 131 w 2487"/>
              <a:gd name="T7" fmla="*/ 898 h 2411"/>
              <a:gd name="T8" fmla="*/ 63 w 2487"/>
              <a:gd name="T9" fmla="*/ 1068 h 2411"/>
              <a:gd name="T10" fmla="*/ 18 w 2487"/>
              <a:gd name="T11" fmla="*/ 1243 h 2411"/>
              <a:gd name="T12" fmla="*/ 0 w 2487"/>
              <a:gd name="T13" fmla="*/ 1415 h 2411"/>
              <a:gd name="T14" fmla="*/ 7 w 2487"/>
              <a:gd name="T15" fmla="*/ 1583 h 2411"/>
              <a:gd name="T16" fmla="*/ 39 w 2487"/>
              <a:gd name="T17" fmla="*/ 1746 h 2411"/>
              <a:gd name="T18" fmla="*/ 100 w 2487"/>
              <a:gd name="T19" fmla="*/ 1900 h 2411"/>
              <a:gd name="T20" fmla="*/ 187 w 2487"/>
              <a:gd name="T21" fmla="*/ 2041 h 2411"/>
              <a:gd name="T22" fmla="*/ 259 w 2487"/>
              <a:gd name="T23" fmla="*/ 2124 h 2411"/>
              <a:gd name="T24" fmla="*/ 385 w 2487"/>
              <a:gd name="T25" fmla="*/ 2232 h 2411"/>
              <a:gd name="T26" fmla="*/ 528 w 2487"/>
              <a:gd name="T27" fmla="*/ 2315 h 2411"/>
              <a:gd name="T28" fmla="*/ 683 w 2487"/>
              <a:gd name="T29" fmla="*/ 2371 h 2411"/>
              <a:gd name="T30" fmla="*/ 850 w 2487"/>
              <a:gd name="T31" fmla="*/ 2404 h 2411"/>
              <a:gd name="T32" fmla="*/ 1024 w 2487"/>
              <a:gd name="T33" fmla="*/ 2409 h 2411"/>
              <a:gd name="T34" fmla="*/ 1202 w 2487"/>
              <a:gd name="T35" fmla="*/ 2393 h 2411"/>
              <a:gd name="T36" fmla="*/ 1381 w 2487"/>
              <a:gd name="T37" fmla="*/ 2350 h 2411"/>
              <a:gd name="T38" fmla="*/ 1559 w 2487"/>
              <a:gd name="T39" fmla="*/ 2283 h 2411"/>
              <a:gd name="T40" fmla="*/ 1733 w 2487"/>
              <a:gd name="T41" fmla="*/ 2191 h 2411"/>
              <a:gd name="T42" fmla="*/ 1900 w 2487"/>
              <a:gd name="T43" fmla="*/ 2074 h 2411"/>
              <a:gd name="T44" fmla="*/ 2006 w 2487"/>
              <a:gd name="T45" fmla="*/ 1983 h 2411"/>
              <a:gd name="T46" fmla="*/ 2145 w 2487"/>
              <a:gd name="T47" fmla="*/ 1837 h 2411"/>
              <a:gd name="T48" fmla="*/ 2261 w 2487"/>
              <a:gd name="T49" fmla="*/ 1678 h 2411"/>
              <a:gd name="T50" fmla="*/ 2354 w 2487"/>
              <a:gd name="T51" fmla="*/ 1513 h 2411"/>
              <a:gd name="T52" fmla="*/ 2422 w 2487"/>
              <a:gd name="T53" fmla="*/ 1341 h 2411"/>
              <a:gd name="T54" fmla="*/ 2467 w 2487"/>
              <a:gd name="T55" fmla="*/ 1168 h 2411"/>
              <a:gd name="T56" fmla="*/ 2485 w 2487"/>
              <a:gd name="T57" fmla="*/ 994 h 2411"/>
              <a:gd name="T58" fmla="*/ 2480 w 2487"/>
              <a:gd name="T59" fmla="*/ 826 h 2411"/>
              <a:gd name="T60" fmla="*/ 2447 w 2487"/>
              <a:gd name="T61" fmla="*/ 663 h 2411"/>
              <a:gd name="T62" fmla="*/ 2387 w 2487"/>
              <a:gd name="T63" fmla="*/ 511 h 2411"/>
              <a:gd name="T64" fmla="*/ 2300 w 2487"/>
              <a:gd name="T65" fmla="*/ 370 h 2411"/>
              <a:gd name="T66" fmla="*/ 2226 w 2487"/>
              <a:gd name="T67" fmla="*/ 285 h 2411"/>
              <a:gd name="T68" fmla="*/ 2100 w 2487"/>
              <a:gd name="T69" fmla="*/ 178 h 2411"/>
              <a:gd name="T70" fmla="*/ 1958 w 2487"/>
              <a:gd name="T71" fmla="*/ 96 h 2411"/>
              <a:gd name="T72" fmla="*/ 1802 w 2487"/>
              <a:gd name="T73" fmla="*/ 39 h 2411"/>
              <a:gd name="T74" fmla="*/ 1637 w 2487"/>
              <a:gd name="T75" fmla="*/ 7 h 2411"/>
              <a:gd name="T76" fmla="*/ 1463 w 2487"/>
              <a:gd name="T77" fmla="*/ 0 h 2411"/>
              <a:gd name="T78" fmla="*/ 1285 w 2487"/>
              <a:gd name="T79" fmla="*/ 18 h 2411"/>
              <a:gd name="T80" fmla="*/ 1106 w 2487"/>
              <a:gd name="T81" fmla="*/ 61 h 2411"/>
              <a:gd name="T82" fmla="*/ 928 w 2487"/>
              <a:gd name="T83" fmla="*/ 128 h 2411"/>
              <a:gd name="T84" fmla="*/ 754 w 2487"/>
              <a:gd name="T85" fmla="*/ 220 h 2411"/>
              <a:gd name="T86" fmla="*/ 587 w 2487"/>
              <a:gd name="T87" fmla="*/ 335 h 2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87" h="2411">
                <a:moveTo>
                  <a:pt x="533" y="379"/>
                </a:moveTo>
                <a:lnTo>
                  <a:pt x="533" y="379"/>
                </a:lnTo>
                <a:lnTo>
                  <a:pt x="481" y="426"/>
                </a:lnTo>
                <a:lnTo>
                  <a:pt x="431" y="474"/>
                </a:lnTo>
                <a:lnTo>
                  <a:pt x="385" y="522"/>
                </a:lnTo>
                <a:lnTo>
                  <a:pt x="341" y="574"/>
                </a:lnTo>
                <a:lnTo>
                  <a:pt x="300" y="626"/>
                </a:lnTo>
                <a:lnTo>
                  <a:pt x="261" y="678"/>
                </a:lnTo>
                <a:lnTo>
                  <a:pt x="224" y="731"/>
                </a:lnTo>
                <a:lnTo>
                  <a:pt x="190" y="787"/>
                </a:lnTo>
                <a:lnTo>
                  <a:pt x="161" y="842"/>
                </a:lnTo>
                <a:lnTo>
                  <a:pt x="131" y="898"/>
                </a:lnTo>
                <a:lnTo>
                  <a:pt x="105" y="955"/>
                </a:lnTo>
                <a:lnTo>
                  <a:pt x="83" y="1011"/>
                </a:lnTo>
                <a:lnTo>
                  <a:pt x="63" y="1068"/>
                </a:lnTo>
                <a:lnTo>
                  <a:pt x="46" y="1128"/>
                </a:lnTo>
                <a:lnTo>
                  <a:pt x="31" y="1185"/>
                </a:lnTo>
                <a:lnTo>
                  <a:pt x="18" y="1243"/>
                </a:lnTo>
                <a:lnTo>
                  <a:pt x="9" y="1300"/>
                </a:lnTo>
                <a:lnTo>
                  <a:pt x="3" y="1357"/>
                </a:lnTo>
                <a:lnTo>
                  <a:pt x="0" y="1415"/>
                </a:lnTo>
                <a:lnTo>
                  <a:pt x="0" y="1472"/>
                </a:lnTo>
                <a:lnTo>
                  <a:pt x="2" y="1528"/>
                </a:lnTo>
                <a:lnTo>
                  <a:pt x="7" y="1583"/>
                </a:lnTo>
                <a:lnTo>
                  <a:pt x="15" y="1639"/>
                </a:lnTo>
                <a:lnTo>
                  <a:pt x="26" y="1693"/>
                </a:lnTo>
                <a:lnTo>
                  <a:pt x="39" y="1746"/>
                </a:lnTo>
                <a:lnTo>
                  <a:pt x="57" y="1798"/>
                </a:lnTo>
                <a:lnTo>
                  <a:pt x="76" y="1850"/>
                </a:lnTo>
                <a:lnTo>
                  <a:pt x="100" y="1900"/>
                </a:lnTo>
                <a:lnTo>
                  <a:pt x="126" y="1948"/>
                </a:lnTo>
                <a:lnTo>
                  <a:pt x="155" y="1995"/>
                </a:lnTo>
                <a:lnTo>
                  <a:pt x="187" y="2041"/>
                </a:lnTo>
                <a:lnTo>
                  <a:pt x="222" y="2083"/>
                </a:lnTo>
                <a:lnTo>
                  <a:pt x="222" y="2083"/>
                </a:lnTo>
                <a:lnTo>
                  <a:pt x="259" y="2124"/>
                </a:lnTo>
                <a:lnTo>
                  <a:pt x="300" y="2163"/>
                </a:lnTo>
                <a:lnTo>
                  <a:pt x="342" y="2200"/>
                </a:lnTo>
                <a:lnTo>
                  <a:pt x="385" y="2232"/>
                </a:lnTo>
                <a:lnTo>
                  <a:pt x="431" y="2263"/>
                </a:lnTo>
                <a:lnTo>
                  <a:pt x="479" y="2289"/>
                </a:lnTo>
                <a:lnTo>
                  <a:pt x="528" y="2315"/>
                </a:lnTo>
                <a:lnTo>
                  <a:pt x="578" y="2335"/>
                </a:lnTo>
                <a:lnTo>
                  <a:pt x="629" y="2356"/>
                </a:lnTo>
                <a:lnTo>
                  <a:pt x="683" y="2371"/>
                </a:lnTo>
                <a:lnTo>
                  <a:pt x="739" y="2385"/>
                </a:lnTo>
                <a:lnTo>
                  <a:pt x="792" y="2395"/>
                </a:lnTo>
                <a:lnTo>
                  <a:pt x="850" y="2404"/>
                </a:lnTo>
                <a:lnTo>
                  <a:pt x="907" y="2408"/>
                </a:lnTo>
                <a:lnTo>
                  <a:pt x="965" y="2411"/>
                </a:lnTo>
                <a:lnTo>
                  <a:pt x="1024" y="2409"/>
                </a:lnTo>
                <a:lnTo>
                  <a:pt x="1081" y="2408"/>
                </a:lnTo>
                <a:lnTo>
                  <a:pt x="1141" y="2400"/>
                </a:lnTo>
                <a:lnTo>
                  <a:pt x="1202" y="2393"/>
                </a:lnTo>
                <a:lnTo>
                  <a:pt x="1261" y="2382"/>
                </a:lnTo>
                <a:lnTo>
                  <a:pt x="1320" y="2367"/>
                </a:lnTo>
                <a:lnTo>
                  <a:pt x="1381" y="2350"/>
                </a:lnTo>
                <a:lnTo>
                  <a:pt x="1441" y="2330"/>
                </a:lnTo>
                <a:lnTo>
                  <a:pt x="1500" y="2308"/>
                </a:lnTo>
                <a:lnTo>
                  <a:pt x="1559" y="2283"/>
                </a:lnTo>
                <a:lnTo>
                  <a:pt x="1617" y="2254"/>
                </a:lnTo>
                <a:lnTo>
                  <a:pt x="1676" y="2224"/>
                </a:lnTo>
                <a:lnTo>
                  <a:pt x="1733" y="2191"/>
                </a:lnTo>
                <a:lnTo>
                  <a:pt x="1789" y="2156"/>
                </a:lnTo>
                <a:lnTo>
                  <a:pt x="1845" y="2117"/>
                </a:lnTo>
                <a:lnTo>
                  <a:pt x="1900" y="2074"/>
                </a:lnTo>
                <a:lnTo>
                  <a:pt x="1954" y="2030"/>
                </a:lnTo>
                <a:lnTo>
                  <a:pt x="1954" y="2030"/>
                </a:lnTo>
                <a:lnTo>
                  <a:pt x="2006" y="1983"/>
                </a:lnTo>
                <a:lnTo>
                  <a:pt x="2054" y="1937"/>
                </a:lnTo>
                <a:lnTo>
                  <a:pt x="2100" y="1887"/>
                </a:lnTo>
                <a:lnTo>
                  <a:pt x="2145" y="1837"/>
                </a:lnTo>
                <a:lnTo>
                  <a:pt x="2185" y="1785"/>
                </a:lnTo>
                <a:lnTo>
                  <a:pt x="2224" y="1732"/>
                </a:lnTo>
                <a:lnTo>
                  <a:pt x="2261" y="1678"/>
                </a:lnTo>
                <a:lnTo>
                  <a:pt x="2295" y="1624"/>
                </a:lnTo>
                <a:lnTo>
                  <a:pt x="2326" y="1569"/>
                </a:lnTo>
                <a:lnTo>
                  <a:pt x="2354" y="1513"/>
                </a:lnTo>
                <a:lnTo>
                  <a:pt x="2380" y="1456"/>
                </a:lnTo>
                <a:lnTo>
                  <a:pt x="2402" y="1398"/>
                </a:lnTo>
                <a:lnTo>
                  <a:pt x="2422" y="1341"/>
                </a:lnTo>
                <a:lnTo>
                  <a:pt x="2441" y="1283"/>
                </a:lnTo>
                <a:lnTo>
                  <a:pt x="2456" y="1226"/>
                </a:lnTo>
                <a:lnTo>
                  <a:pt x="2467" y="1168"/>
                </a:lnTo>
                <a:lnTo>
                  <a:pt x="2476" y="1109"/>
                </a:lnTo>
                <a:lnTo>
                  <a:pt x="2484" y="1052"/>
                </a:lnTo>
                <a:lnTo>
                  <a:pt x="2485" y="994"/>
                </a:lnTo>
                <a:lnTo>
                  <a:pt x="2487" y="939"/>
                </a:lnTo>
                <a:lnTo>
                  <a:pt x="2485" y="881"/>
                </a:lnTo>
                <a:lnTo>
                  <a:pt x="2480" y="826"/>
                </a:lnTo>
                <a:lnTo>
                  <a:pt x="2471" y="770"/>
                </a:lnTo>
                <a:lnTo>
                  <a:pt x="2460" y="717"/>
                </a:lnTo>
                <a:lnTo>
                  <a:pt x="2447" y="663"/>
                </a:lnTo>
                <a:lnTo>
                  <a:pt x="2430" y="611"/>
                </a:lnTo>
                <a:lnTo>
                  <a:pt x="2410" y="561"/>
                </a:lnTo>
                <a:lnTo>
                  <a:pt x="2387" y="511"/>
                </a:lnTo>
                <a:lnTo>
                  <a:pt x="2361" y="463"/>
                </a:lnTo>
                <a:lnTo>
                  <a:pt x="2332" y="415"/>
                </a:lnTo>
                <a:lnTo>
                  <a:pt x="2300" y="370"/>
                </a:lnTo>
                <a:lnTo>
                  <a:pt x="2265" y="326"/>
                </a:lnTo>
                <a:lnTo>
                  <a:pt x="2265" y="326"/>
                </a:lnTo>
                <a:lnTo>
                  <a:pt x="2226" y="285"/>
                </a:lnTo>
                <a:lnTo>
                  <a:pt x="2185" y="246"/>
                </a:lnTo>
                <a:lnTo>
                  <a:pt x="2145" y="211"/>
                </a:lnTo>
                <a:lnTo>
                  <a:pt x="2100" y="178"/>
                </a:lnTo>
                <a:lnTo>
                  <a:pt x="2054" y="148"/>
                </a:lnTo>
                <a:lnTo>
                  <a:pt x="2008" y="120"/>
                </a:lnTo>
                <a:lnTo>
                  <a:pt x="1958" y="96"/>
                </a:lnTo>
                <a:lnTo>
                  <a:pt x="1908" y="74"/>
                </a:lnTo>
                <a:lnTo>
                  <a:pt x="1856" y="55"/>
                </a:lnTo>
                <a:lnTo>
                  <a:pt x="1802" y="39"/>
                </a:lnTo>
                <a:lnTo>
                  <a:pt x="1748" y="26"/>
                </a:lnTo>
                <a:lnTo>
                  <a:pt x="1693" y="15"/>
                </a:lnTo>
                <a:lnTo>
                  <a:pt x="1637" y="7"/>
                </a:lnTo>
                <a:lnTo>
                  <a:pt x="1580" y="2"/>
                </a:lnTo>
                <a:lnTo>
                  <a:pt x="1520" y="0"/>
                </a:lnTo>
                <a:lnTo>
                  <a:pt x="1463" y="0"/>
                </a:lnTo>
                <a:lnTo>
                  <a:pt x="1404" y="3"/>
                </a:lnTo>
                <a:lnTo>
                  <a:pt x="1344" y="9"/>
                </a:lnTo>
                <a:lnTo>
                  <a:pt x="1285" y="18"/>
                </a:lnTo>
                <a:lnTo>
                  <a:pt x="1224" y="29"/>
                </a:lnTo>
                <a:lnTo>
                  <a:pt x="1165" y="44"/>
                </a:lnTo>
                <a:lnTo>
                  <a:pt x="1106" y="61"/>
                </a:lnTo>
                <a:lnTo>
                  <a:pt x="1046" y="79"/>
                </a:lnTo>
                <a:lnTo>
                  <a:pt x="985" y="102"/>
                </a:lnTo>
                <a:lnTo>
                  <a:pt x="928" y="128"/>
                </a:lnTo>
                <a:lnTo>
                  <a:pt x="868" y="155"/>
                </a:lnTo>
                <a:lnTo>
                  <a:pt x="811" y="187"/>
                </a:lnTo>
                <a:lnTo>
                  <a:pt x="754" y="220"/>
                </a:lnTo>
                <a:lnTo>
                  <a:pt x="696" y="255"/>
                </a:lnTo>
                <a:lnTo>
                  <a:pt x="641" y="294"/>
                </a:lnTo>
                <a:lnTo>
                  <a:pt x="587" y="335"/>
                </a:lnTo>
                <a:lnTo>
                  <a:pt x="533" y="379"/>
                </a:lnTo>
                <a:lnTo>
                  <a:pt x="533" y="379"/>
                </a:lnTo>
                <a:close/>
              </a:path>
            </a:pathLst>
          </a:custGeom>
          <a:solidFill>
            <a:srgbClr val="FFFFFF"/>
          </a:solidFill>
          <a:ln>
            <a:noFill/>
          </a:ln>
        </p:spPr>
        <p:txBody>
          <a:bodyPr/>
          <a:lstStyle/>
          <a:p>
            <a:pPr fontAlgn="auto">
              <a:spcBef>
                <a:spcPts val="0"/>
              </a:spcBef>
              <a:spcAft>
                <a:spcPts val="0"/>
              </a:spcAft>
              <a:buFontTx/>
              <a:buNone/>
              <a:defRPr/>
            </a:pPr>
            <a:endParaRPr lang="zh-CN" altLang="en-US" sz="2400" kern="0">
              <a:solidFill>
                <a:srgbClr val="333333"/>
              </a:solidFill>
            </a:endParaRPr>
          </a:p>
        </p:txBody>
      </p:sp>
      <p:sp>
        <p:nvSpPr>
          <p:cNvPr id="30" name="Oval 5"/>
          <p:cNvSpPr>
            <a:spLocks noChangeArrowheads="1"/>
          </p:cNvSpPr>
          <p:nvPr/>
        </p:nvSpPr>
        <p:spPr bwMode="auto">
          <a:xfrm>
            <a:off x="1187450" y="4756150"/>
            <a:ext cx="5510213" cy="630238"/>
          </a:xfrm>
          <a:prstGeom prst="ellipse">
            <a:avLst/>
          </a:prstGeom>
          <a:gradFill rotWithShape="1">
            <a:gsLst>
              <a:gs pos="0">
                <a:srgbClr val="333333">
                  <a:alpha val="82001"/>
                </a:srgbClr>
              </a:gs>
              <a:gs pos="100000">
                <a:srgbClr val="333333">
                  <a:gamma/>
                  <a:shade val="46275"/>
                  <a:invGamma/>
                  <a:alpha val="0"/>
                </a:srgbClr>
              </a:gs>
            </a:gsLst>
            <a:path path="shape">
              <a:fillToRect l="50000" t="50000" r="50000" b="50000"/>
            </a:path>
          </a:gradFill>
          <a:ln>
            <a:noFill/>
          </a:ln>
          <a:effectLst/>
        </p:spPr>
        <p:txBody>
          <a:bodyPr wrap="none" anchor="ctr"/>
          <a:lstStyle/>
          <a:p>
            <a:pPr fontAlgn="auto">
              <a:spcBef>
                <a:spcPts val="0"/>
              </a:spcBef>
              <a:spcAft>
                <a:spcPts val="0"/>
              </a:spcAft>
              <a:buFontTx/>
              <a:buNone/>
              <a:defRPr/>
            </a:pPr>
            <a:endParaRPr lang="zh-CN" altLang="en-US" sz="2400" kern="0">
              <a:solidFill>
                <a:srgbClr val="333333"/>
              </a:solidFill>
            </a:endParaRPr>
          </a:p>
        </p:txBody>
      </p:sp>
      <p:sp>
        <p:nvSpPr>
          <p:cNvPr id="31" name="Freeform 6"/>
          <p:cNvSpPr>
            <a:spLocks noEditPoints="1"/>
          </p:cNvSpPr>
          <p:nvPr/>
        </p:nvSpPr>
        <p:spPr bwMode="auto">
          <a:xfrm>
            <a:off x="2162175" y="2397125"/>
            <a:ext cx="4710113" cy="2646363"/>
          </a:xfrm>
          <a:custGeom>
            <a:avLst/>
            <a:gdLst>
              <a:gd name="T0" fmla="*/ 2746 w 2892"/>
              <a:gd name="T1" fmla="*/ 538 h 2802"/>
              <a:gd name="T2" fmla="*/ 2862 w 2892"/>
              <a:gd name="T3" fmla="*/ 834 h 2802"/>
              <a:gd name="T4" fmla="*/ 2892 w 2892"/>
              <a:gd name="T5" fmla="*/ 1158 h 2802"/>
              <a:gd name="T6" fmla="*/ 2838 w 2892"/>
              <a:gd name="T7" fmla="*/ 1492 h 2802"/>
              <a:gd name="T8" fmla="*/ 2706 w 2892"/>
              <a:gd name="T9" fmla="*/ 1824 h 2802"/>
              <a:gd name="T10" fmla="*/ 2494 w 2892"/>
              <a:gd name="T11" fmla="*/ 2136 h 2802"/>
              <a:gd name="T12" fmla="*/ 2272 w 2892"/>
              <a:gd name="T13" fmla="*/ 2362 h 2802"/>
              <a:gd name="T14" fmla="*/ 1950 w 2892"/>
              <a:gd name="T15" fmla="*/ 2586 h 2802"/>
              <a:gd name="T16" fmla="*/ 1606 w 2892"/>
              <a:gd name="T17" fmla="*/ 2732 h 2802"/>
              <a:gd name="T18" fmla="*/ 1260 w 2892"/>
              <a:gd name="T19" fmla="*/ 2798 h 2802"/>
              <a:gd name="T20" fmla="*/ 924 w 2892"/>
              <a:gd name="T21" fmla="*/ 2784 h 2802"/>
              <a:gd name="T22" fmla="*/ 616 w 2892"/>
              <a:gd name="T23" fmla="*/ 2690 h 2802"/>
              <a:gd name="T24" fmla="*/ 350 w 2892"/>
              <a:gd name="T25" fmla="*/ 2516 h 2802"/>
              <a:gd name="T26" fmla="*/ 182 w 2892"/>
              <a:gd name="T27" fmla="*/ 2320 h 2802"/>
              <a:gd name="T28" fmla="*/ 48 w 2892"/>
              <a:gd name="T29" fmla="*/ 2030 h 2802"/>
              <a:gd name="T30" fmla="*/ 0 w 2892"/>
              <a:gd name="T31" fmla="*/ 1712 h 2802"/>
              <a:gd name="T32" fmla="*/ 38 w 2892"/>
              <a:gd name="T33" fmla="*/ 1378 h 2802"/>
              <a:gd name="T34" fmla="*/ 154 w 2892"/>
              <a:gd name="T35" fmla="*/ 1044 h 2802"/>
              <a:gd name="T36" fmla="*/ 350 w 2892"/>
              <a:gd name="T37" fmla="*/ 728 h 2802"/>
              <a:gd name="T38" fmla="*/ 620 w 2892"/>
              <a:gd name="T39" fmla="*/ 442 h 2802"/>
              <a:gd name="T40" fmla="*/ 876 w 2892"/>
              <a:gd name="T41" fmla="*/ 256 h 2802"/>
              <a:gd name="T42" fmla="*/ 1216 w 2892"/>
              <a:gd name="T43" fmla="*/ 94 h 2802"/>
              <a:gd name="T44" fmla="*/ 1564 w 2892"/>
              <a:gd name="T45" fmla="*/ 12 h 2802"/>
              <a:gd name="T46" fmla="*/ 1904 w 2892"/>
              <a:gd name="T47" fmla="*/ 8 h 2802"/>
              <a:gd name="T48" fmla="*/ 2218 w 2892"/>
              <a:gd name="T49" fmla="*/ 86 h 2802"/>
              <a:gd name="T50" fmla="*/ 2494 w 2892"/>
              <a:gd name="T51" fmla="*/ 246 h 2802"/>
              <a:gd name="T52" fmla="*/ 680 w 2892"/>
              <a:gd name="T53" fmla="*/ 510 h 2802"/>
              <a:gd name="T54" fmla="*/ 472 w 2892"/>
              <a:gd name="T55" fmla="*/ 720 h 2802"/>
              <a:gd name="T56" fmla="*/ 278 w 2892"/>
              <a:gd name="T57" fmla="*/ 1010 h 2802"/>
              <a:gd name="T58" fmla="*/ 154 w 2892"/>
              <a:gd name="T59" fmla="*/ 1318 h 2802"/>
              <a:gd name="T60" fmla="*/ 104 w 2892"/>
              <a:gd name="T61" fmla="*/ 1628 h 2802"/>
              <a:gd name="T62" fmla="*/ 132 w 2892"/>
              <a:gd name="T63" fmla="*/ 1928 h 2802"/>
              <a:gd name="T64" fmla="*/ 240 w 2892"/>
              <a:gd name="T65" fmla="*/ 2204 h 2802"/>
              <a:gd name="T66" fmla="*/ 384 w 2892"/>
              <a:gd name="T67" fmla="*/ 2394 h 2802"/>
              <a:gd name="T68" fmla="*/ 622 w 2892"/>
              <a:gd name="T69" fmla="*/ 2572 h 2802"/>
              <a:gd name="T70" fmla="*/ 902 w 2892"/>
              <a:gd name="T71" fmla="*/ 2676 h 2802"/>
              <a:gd name="T72" fmla="*/ 1210 w 2892"/>
              <a:gd name="T73" fmla="*/ 2702 h 2802"/>
              <a:gd name="T74" fmla="*/ 1530 w 2892"/>
              <a:gd name="T75" fmla="*/ 2656 h 2802"/>
              <a:gd name="T76" fmla="*/ 1850 w 2892"/>
              <a:gd name="T77" fmla="*/ 2534 h 2802"/>
              <a:gd name="T78" fmla="*/ 2156 w 2892"/>
              <a:gd name="T79" fmla="*/ 2340 h 2802"/>
              <a:gd name="T80" fmla="*/ 2372 w 2892"/>
              <a:gd name="T81" fmla="*/ 2138 h 2802"/>
              <a:gd name="T82" fmla="*/ 2582 w 2892"/>
              <a:gd name="T83" fmla="*/ 1854 h 2802"/>
              <a:gd name="T84" fmla="*/ 2720 w 2892"/>
              <a:gd name="T85" fmla="*/ 1548 h 2802"/>
              <a:gd name="T86" fmla="*/ 2786 w 2892"/>
              <a:gd name="T87" fmla="*/ 1236 h 2802"/>
              <a:gd name="T88" fmla="*/ 2772 w 2892"/>
              <a:gd name="T89" fmla="*/ 932 h 2802"/>
              <a:gd name="T90" fmla="*/ 2682 w 2892"/>
              <a:gd name="T91" fmla="*/ 652 h 2802"/>
              <a:gd name="T92" fmla="*/ 2550 w 2892"/>
              <a:gd name="T93" fmla="*/ 452 h 2802"/>
              <a:gd name="T94" fmla="*/ 2322 w 2892"/>
              <a:gd name="T95" fmla="*/ 260 h 2802"/>
              <a:gd name="T96" fmla="*/ 2050 w 2892"/>
              <a:gd name="T97" fmla="*/ 142 h 2802"/>
              <a:gd name="T98" fmla="*/ 1746 w 2892"/>
              <a:gd name="T99" fmla="*/ 100 h 2802"/>
              <a:gd name="T100" fmla="*/ 1426 w 2892"/>
              <a:gd name="T101" fmla="*/ 132 h 2802"/>
              <a:gd name="T102" fmla="*/ 1106 w 2892"/>
              <a:gd name="T103" fmla="*/ 238 h 2802"/>
              <a:gd name="T104" fmla="*/ 796 w 2892"/>
              <a:gd name="T105" fmla="*/ 418 h 28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92" h="2802">
                <a:moveTo>
                  <a:pt x="2634" y="380"/>
                </a:moveTo>
                <a:lnTo>
                  <a:pt x="2634" y="380"/>
                </a:lnTo>
                <a:lnTo>
                  <a:pt x="2674" y="430"/>
                </a:lnTo>
                <a:lnTo>
                  <a:pt x="2712" y="484"/>
                </a:lnTo>
                <a:lnTo>
                  <a:pt x="2746" y="538"/>
                </a:lnTo>
                <a:lnTo>
                  <a:pt x="2776" y="594"/>
                </a:lnTo>
                <a:lnTo>
                  <a:pt x="2802" y="652"/>
                </a:lnTo>
                <a:lnTo>
                  <a:pt x="2826" y="712"/>
                </a:lnTo>
                <a:lnTo>
                  <a:pt x="2846" y="772"/>
                </a:lnTo>
                <a:lnTo>
                  <a:pt x="2862" y="834"/>
                </a:lnTo>
                <a:lnTo>
                  <a:pt x="2874" y="896"/>
                </a:lnTo>
                <a:lnTo>
                  <a:pt x="2884" y="960"/>
                </a:lnTo>
                <a:lnTo>
                  <a:pt x="2890" y="1026"/>
                </a:lnTo>
                <a:lnTo>
                  <a:pt x="2892" y="1092"/>
                </a:lnTo>
                <a:lnTo>
                  <a:pt x="2892" y="1158"/>
                </a:lnTo>
                <a:lnTo>
                  <a:pt x="2888" y="1224"/>
                </a:lnTo>
                <a:lnTo>
                  <a:pt x="2880" y="1290"/>
                </a:lnTo>
                <a:lnTo>
                  <a:pt x="2870" y="1358"/>
                </a:lnTo>
                <a:lnTo>
                  <a:pt x="2856" y="1426"/>
                </a:lnTo>
                <a:lnTo>
                  <a:pt x="2838" y="1492"/>
                </a:lnTo>
                <a:lnTo>
                  <a:pt x="2818" y="1560"/>
                </a:lnTo>
                <a:lnTo>
                  <a:pt x="2794" y="1626"/>
                </a:lnTo>
                <a:lnTo>
                  <a:pt x="2768" y="1692"/>
                </a:lnTo>
                <a:lnTo>
                  <a:pt x="2738" y="1758"/>
                </a:lnTo>
                <a:lnTo>
                  <a:pt x="2706" y="1824"/>
                </a:lnTo>
                <a:lnTo>
                  <a:pt x="2670" y="1888"/>
                </a:lnTo>
                <a:lnTo>
                  <a:pt x="2630" y="1952"/>
                </a:lnTo>
                <a:lnTo>
                  <a:pt x="2588" y="2014"/>
                </a:lnTo>
                <a:lnTo>
                  <a:pt x="2542" y="2076"/>
                </a:lnTo>
                <a:lnTo>
                  <a:pt x="2494" y="2136"/>
                </a:lnTo>
                <a:lnTo>
                  <a:pt x="2444" y="2194"/>
                </a:lnTo>
                <a:lnTo>
                  <a:pt x="2390" y="2252"/>
                </a:lnTo>
                <a:lnTo>
                  <a:pt x="2332" y="2308"/>
                </a:lnTo>
                <a:lnTo>
                  <a:pt x="2272" y="2362"/>
                </a:lnTo>
                <a:lnTo>
                  <a:pt x="2272" y="2362"/>
                </a:lnTo>
                <a:lnTo>
                  <a:pt x="2210" y="2412"/>
                </a:lnTo>
                <a:lnTo>
                  <a:pt x="2146" y="2460"/>
                </a:lnTo>
                <a:lnTo>
                  <a:pt x="2082" y="2506"/>
                </a:lnTo>
                <a:lnTo>
                  <a:pt x="2016" y="2548"/>
                </a:lnTo>
                <a:lnTo>
                  <a:pt x="1950" y="2586"/>
                </a:lnTo>
                <a:lnTo>
                  <a:pt x="1882" y="2622"/>
                </a:lnTo>
                <a:lnTo>
                  <a:pt x="1814" y="2654"/>
                </a:lnTo>
                <a:lnTo>
                  <a:pt x="1746" y="2684"/>
                </a:lnTo>
                <a:lnTo>
                  <a:pt x="1676" y="2710"/>
                </a:lnTo>
                <a:lnTo>
                  <a:pt x="1606" y="2732"/>
                </a:lnTo>
                <a:lnTo>
                  <a:pt x="1536" y="2752"/>
                </a:lnTo>
                <a:lnTo>
                  <a:pt x="1468" y="2768"/>
                </a:lnTo>
                <a:lnTo>
                  <a:pt x="1398" y="2782"/>
                </a:lnTo>
                <a:lnTo>
                  <a:pt x="1328" y="2792"/>
                </a:lnTo>
                <a:lnTo>
                  <a:pt x="1260" y="2798"/>
                </a:lnTo>
                <a:lnTo>
                  <a:pt x="1190" y="2802"/>
                </a:lnTo>
                <a:lnTo>
                  <a:pt x="1122" y="2802"/>
                </a:lnTo>
                <a:lnTo>
                  <a:pt x="1056" y="2800"/>
                </a:lnTo>
                <a:lnTo>
                  <a:pt x="990" y="2794"/>
                </a:lnTo>
                <a:lnTo>
                  <a:pt x="924" y="2784"/>
                </a:lnTo>
                <a:lnTo>
                  <a:pt x="860" y="2772"/>
                </a:lnTo>
                <a:lnTo>
                  <a:pt x="796" y="2756"/>
                </a:lnTo>
                <a:lnTo>
                  <a:pt x="734" y="2738"/>
                </a:lnTo>
                <a:lnTo>
                  <a:pt x="674" y="2716"/>
                </a:lnTo>
                <a:lnTo>
                  <a:pt x="616" y="2690"/>
                </a:lnTo>
                <a:lnTo>
                  <a:pt x="558" y="2662"/>
                </a:lnTo>
                <a:lnTo>
                  <a:pt x="504" y="2630"/>
                </a:lnTo>
                <a:lnTo>
                  <a:pt x="450" y="2596"/>
                </a:lnTo>
                <a:lnTo>
                  <a:pt x="398" y="2558"/>
                </a:lnTo>
                <a:lnTo>
                  <a:pt x="350" y="2516"/>
                </a:lnTo>
                <a:lnTo>
                  <a:pt x="304" y="2470"/>
                </a:lnTo>
                <a:lnTo>
                  <a:pt x="260" y="2422"/>
                </a:lnTo>
                <a:lnTo>
                  <a:pt x="260" y="2422"/>
                </a:lnTo>
                <a:lnTo>
                  <a:pt x="218" y="2372"/>
                </a:lnTo>
                <a:lnTo>
                  <a:pt x="182" y="2320"/>
                </a:lnTo>
                <a:lnTo>
                  <a:pt x="148" y="2264"/>
                </a:lnTo>
                <a:lnTo>
                  <a:pt x="118" y="2208"/>
                </a:lnTo>
                <a:lnTo>
                  <a:pt x="90" y="2150"/>
                </a:lnTo>
                <a:lnTo>
                  <a:pt x="68" y="2092"/>
                </a:lnTo>
                <a:lnTo>
                  <a:pt x="48" y="2030"/>
                </a:lnTo>
                <a:lnTo>
                  <a:pt x="32" y="1970"/>
                </a:lnTo>
                <a:lnTo>
                  <a:pt x="18" y="1906"/>
                </a:lnTo>
                <a:lnTo>
                  <a:pt x="10" y="1842"/>
                </a:lnTo>
                <a:lnTo>
                  <a:pt x="4" y="1778"/>
                </a:lnTo>
                <a:lnTo>
                  <a:pt x="0" y="1712"/>
                </a:lnTo>
                <a:lnTo>
                  <a:pt x="2" y="1646"/>
                </a:lnTo>
                <a:lnTo>
                  <a:pt x="6" y="1580"/>
                </a:lnTo>
                <a:lnTo>
                  <a:pt x="12" y="1512"/>
                </a:lnTo>
                <a:lnTo>
                  <a:pt x="24" y="1446"/>
                </a:lnTo>
                <a:lnTo>
                  <a:pt x="38" y="1378"/>
                </a:lnTo>
                <a:lnTo>
                  <a:pt x="54" y="1310"/>
                </a:lnTo>
                <a:lnTo>
                  <a:pt x="74" y="1244"/>
                </a:lnTo>
                <a:lnTo>
                  <a:pt x="98" y="1176"/>
                </a:lnTo>
                <a:lnTo>
                  <a:pt x="124" y="1110"/>
                </a:lnTo>
                <a:lnTo>
                  <a:pt x="154" y="1044"/>
                </a:lnTo>
                <a:lnTo>
                  <a:pt x="188" y="980"/>
                </a:lnTo>
                <a:lnTo>
                  <a:pt x="224" y="914"/>
                </a:lnTo>
                <a:lnTo>
                  <a:pt x="262" y="852"/>
                </a:lnTo>
                <a:lnTo>
                  <a:pt x="304" y="788"/>
                </a:lnTo>
                <a:lnTo>
                  <a:pt x="350" y="728"/>
                </a:lnTo>
                <a:lnTo>
                  <a:pt x="398" y="668"/>
                </a:lnTo>
                <a:lnTo>
                  <a:pt x="450" y="608"/>
                </a:lnTo>
                <a:lnTo>
                  <a:pt x="504" y="552"/>
                </a:lnTo>
                <a:lnTo>
                  <a:pt x="560" y="496"/>
                </a:lnTo>
                <a:lnTo>
                  <a:pt x="620" y="442"/>
                </a:lnTo>
                <a:lnTo>
                  <a:pt x="620" y="442"/>
                </a:lnTo>
                <a:lnTo>
                  <a:pt x="682" y="390"/>
                </a:lnTo>
                <a:lnTo>
                  <a:pt x="746" y="342"/>
                </a:lnTo>
                <a:lnTo>
                  <a:pt x="812" y="298"/>
                </a:lnTo>
                <a:lnTo>
                  <a:pt x="876" y="256"/>
                </a:lnTo>
                <a:lnTo>
                  <a:pt x="944" y="216"/>
                </a:lnTo>
                <a:lnTo>
                  <a:pt x="1010" y="182"/>
                </a:lnTo>
                <a:lnTo>
                  <a:pt x="1080" y="148"/>
                </a:lnTo>
                <a:lnTo>
                  <a:pt x="1148" y="120"/>
                </a:lnTo>
                <a:lnTo>
                  <a:pt x="1216" y="94"/>
                </a:lnTo>
                <a:lnTo>
                  <a:pt x="1286" y="70"/>
                </a:lnTo>
                <a:lnTo>
                  <a:pt x="1356" y="52"/>
                </a:lnTo>
                <a:lnTo>
                  <a:pt x="1426" y="34"/>
                </a:lnTo>
                <a:lnTo>
                  <a:pt x="1496" y="22"/>
                </a:lnTo>
                <a:lnTo>
                  <a:pt x="1564" y="12"/>
                </a:lnTo>
                <a:lnTo>
                  <a:pt x="1634" y="4"/>
                </a:lnTo>
                <a:lnTo>
                  <a:pt x="1702" y="0"/>
                </a:lnTo>
                <a:lnTo>
                  <a:pt x="1770" y="0"/>
                </a:lnTo>
                <a:lnTo>
                  <a:pt x="1838" y="4"/>
                </a:lnTo>
                <a:lnTo>
                  <a:pt x="1904" y="8"/>
                </a:lnTo>
                <a:lnTo>
                  <a:pt x="1970" y="18"/>
                </a:lnTo>
                <a:lnTo>
                  <a:pt x="2034" y="30"/>
                </a:lnTo>
                <a:lnTo>
                  <a:pt x="2096" y="46"/>
                </a:lnTo>
                <a:lnTo>
                  <a:pt x="2158" y="64"/>
                </a:lnTo>
                <a:lnTo>
                  <a:pt x="2218" y="86"/>
                </a:lnTo>
                <a:lnTo>
                  <a:pt x="2278" y="112"/>
                </a:lnTo>
                <a:lnTo>
                  <a:pt x="2334" y="140"/>
                </a:lnTo>
                <a:lnTo>
                  <a:pt x="2390" y="172"/>
                </a:lnTo>
                <a:lnTo>
                  <a:pt x="2442" y="208"/>
                </a:lnTo>
                <a:lnTo>
                  <a:pt x="2494" y="246"/>
                </a:lnTo>
                <a:lnTo>
                  <a:pt x="2542" y="288"/>
                </a:lnTo>
                <a:lnTo>
                  <a:pt x="2590" y="332"/>
                </a:lnTo>
                <a:lnTo>
                  <a:pt x="2634" y="380"/>
                </a:lnTo>
                <a:lnTo>
                  <a:pt x="2634" y="380"/>
                </a:lnTo>
                <a:close/>
                <a:moveTo>
                  <a:pt x="680" y="510"/>
                </a:moveTo>
                <a:lnTo>
                  <a:pt x="680" y="510"/>
                </a:lnTo>
                <a:lnTo>
                  <a:pt x="624" y="560"/>
                </a:lnTo>
                <a:lnTo>
                  <a:pt x="570" y="612"/>
                </a:lnTo>
                <a:lnTo>
                  <a:pt x="520" y="664"/>
                </a:lnTo>
                <a:lnTo>
                  <a:pt x="472" y="720"/>
                </a:lnTo>
                <a:lnTo>
                  <a:pt x="428" y="776"/>
                </a:lnTo>
                <a:lnTo>
                  <a:pt x="386" y="832"/>
                </a:lnTo>
                <a:lnTo>
                  <a:pt x="346" y="890"/>
                </a:lnTo>
                <a:lnTo>
                  <a:pt x="310" y="950"/>
                </a:lnTo>
                <a:lnTo>
                  <a:pt x="278" y="1010"/>
                </a:lnTo>
                <a:lnTo>
                  <a:pt x="246" y="1070"/>
                </a:lnTo>
                <a:lnTo>
                  <a:pt x="218" y="1132"/>
                </a:lnTo>
                <a:lnTo>
                  <a:pt x="194" y="1192"/>
                </a:lnTo>
                <a:lnTo>
                  <a:pt x="172" y="1254"/>
                </a:lnTo>
                <a:lnTo>
                  <a:pt x="154" y="1318"/>
                </a:lnTo>
                <a:lnTo>
                  <a:pt x="138" y="1380"/>
                </a:lnTo>
                <a:lnTo>
                  <a:pt x="124" y="1442"/>
                </a:lnTo>
                <a:lnTo>
                  <a:pt x="114" y="1504"/>
                </a:lnTo>
                <a:lnTo>
                  <a:pt x="108" y="1566"/>
                </a:lnTo>
                <a:lnTo>
                  <a:pt x="104" y="1628"/>
                </a:lnTo>
                <a:lnTo>
                  <a:pt x="104" y="1690"/>
                </a:lnTo>
                <a:lnTo>
                  <a:pt x="106" y="1750"/>
                </a:lnTo>
                <a:lnTo>
                  <a:pt x="112" y="1810"/>
                </a:lnTo>
                <a:lnTo>
                  <a:pt x="120" y="1870"/>
                </a:lnTo>
                <a:lnTo>
                  <a:pt x="132" y="1928"/>
                </a:lnTo>
                <a:lnTo>
                  <a:pt x="146" y="1986"/>
                </a:lnTo>
                <a:lnTo>
                  <a:pt x="166" y="2042"/>
                </a:lnTo>
                <a:lnTo>
                  <a:pt x="186" y="2098"/>
                </a:lnTo>
                <a:lnTo>
                  <a:pt x="212" y="2152"/>
                </a:lnTo>
                <a:lnTo>
                  <a:pt x="240" y="2204"/>
                </a:lnTo>
                <a:lnTo>
                  <a:pt x="272" y="2254"/>
                </a:lnTo>
                <a:lnTo>
                  <a:pt x="306" y="2304"/>
                </a:lnTo>
                <a:lnTo>
                  <a:pt x="344" y="2350"/>
                </a:lnTo>
                <a:lnTo>
                  <a:pt x="344" y="2350"/>
                </a:lnTo>
                <a:lnTo>
                  <a:pt x="384" y="2394"/>
                </a:lnTo>
                <a:lnTo>
                  <a:pt x="428" y="2436"/>
                </a:lnTo>
                <a:lnTo>
                  <a:pt x="474" y="2476"/>
                </a:lnTo>
                <a:lnTo>
                  <a:pt x="520" y="2510"/>
                </a:lnTo>
                <a:lnTo>
                  <a:pt x="570" y="2544"/>
                </a:lnTo>
                <a:lnTo>
                  <a:pt x="622" y="2572"/>
                </a:lnTo>
                <a:lnTo>
                  <a:pt x="674" y="2600"/>
                </a:lnTo>
                <a:lnTo>
                  <a:pt x="728" y="2622"/>
                </a:lnTo>
                <a:lnTo>
                  <a:pt x="784" y="2644"/>
                </a:lnTo>
                <a:lnTo>
                  <a:pt x="842" y="2660"/>
                </a:lnTo>
                <a:lnTo>
                  <a:pt x="902" y="2676"/>
                </a:lnTo>
                <a:lnTo>
                  <a:pt x="960" y="2686"/>
                </a:lnTo>
                <a:lnTo>
                  <a:pt x="1022" y="2696"/>
                </a:lnTo>
                <a:lnTo>
                  <a:pt x="1084" y="2700"/>
                </a:lnTo>
                <a:lnTo>
                  <a:pt x="1146" y="2704"/>
                </a:lnTo>
                <a:lnTo>
                  <a:pt x="1210" y="2702"/>
                </a:lnTo>
                <a:lnTo>
                  <a:pt x="1272" y="2700"/>
                </a:lnTo>
                <a:lnTo>
                  <a:pt x="1336" y="2692"/>
                </a:lnTo>
                <a:lnTo>
                  <a:pt x="1402" y="2684"/>
                </a:lnTo>
                <a:lnTo>
                  <a:pt x="1466" y="2672"/>
                </a:lnTo>
                <a:lnTo>
                  <a:pt x="1530" y="2656"/>
                </a:lnTo>
                <a:lnTo>
                  <a:pt x="1596" y="2638"/>
                </a:lnTo>
                <a:lnTo>
                  <a:pt x="1660" y="2616"/>
                </a:lnTo>
                <a:lnTo>
                  <a:pt x="1724" y="2592"/>
                </a:lnTo>
                <a:lnTo>
                  <a:pt x="1788" y="2566"/>
                </a:lnTo>
                <a:lnTo>
                  <a:pt x="1850" y="2534"/>
                </a:lnTo>
                <a:lnTo>
                  <a:pt x="1914" y="2502"/>
                </a:lnTo>
                <a:lnTo>
                  <a:pt x="1976" y="2466"/>
                </a:lnTo>
                <a:lnTo>
                  <a:pt x="2036" y="2428"/>
                </a:lnTo>
                <a:lnTo>
                  <a:pt x="2096" y="2386"/>
                </a:lnTo>
                <a:lnTo>
                  <a:pt x="2156" y="2340"/>
                </a:lnTo>
                <a:lnTo>
                  <a:pt x="2214" y="2292"/>
                </a:lnTo>
                <a:lnTo>
                  <a:pt x="2214" y="2292"/>
                </a:lnTo>
                <a:lnTo>
                  <a:pt x="2270" y="2242"/>
                </a:lnTo>
                <a:lnTo>
                  <a:pt x="2322" y="2192"/>
                </a:lnTo>
                <a:lnTo>
                  <a:pt x="2372" y="2138"/>
                </a:lnTo>
                <a:lnTo>
                  <a:pt x="2420" y="2084"/>
                </a:lnTo>
                <a:lnTo>
                  <a:pt x="2464" y="2028"/>
                </a:lnTo>
                <a:lnTo>
                  <a:pt x="2506" y="1970"/>
                </a:lnTo>
                <a:lnTo>
                  <a:pt x="2546" y="1912"/>
                </a:lnTo>
                <a:lnTo>
                  <a:pt x="2582" y="1854"/>
                </a:lnTo>
                <a:lnTo>
                  <a:pt x="2616" y="1794"/>
                </a:lnTo>
                <a:lnTo>
                  <a:pt x="2646" y="1734"/>
                </a:lnTo>
                <a:lnTo>
                  <a:pt x="2674" y="1672"/>
                </a:lnTo>
                <a:lnTo>
                  <a:pt x="2698" y="1610"/>
                </a:lnTo>
                <a:lnTo>
                  <a:pt x="2720" y="1548"/>
                </a:lnTo>
                <a:lnTo>
                  <a:pt x="2740" y="1486"/>
                </a:lnTo>
                <a:lnTo>
                  <a:pt x="2756" y="1424"/>
                </a:lnTo>
                <a:lnTo>
                  <a:pt x="2768" y="1362"/>
                </a:lnTo>
                <a:lnTo>
                  <a:pt x="2778" y="1298"/>
                </a:lnTo>
                <a:lnTo>
                  <a:pt x="2786" y="1236"/>
                </a:lnTo>
                <a:lnTo>
                  <a:pt x="2788" y="1174"/>
                </a:lnTo>
                <a:lnTo>
                  <a:pt x="2790" y="1114"/>
                </a:lnTo>
                <a:lnTo>
                  <a:pt x="2788" y="1052"/>
                </a:lnTo>
                <a:lnTo>
                  <a:pt x="2782" y="992"/>
                </a:lnTo>
                <a:lnTo>
                  <a:pt x="2772" y="932"/>
                </a:lnTo>
                <a:lnTo>
                  <a:pt x="2760" y="874"/>
                </a:lnTo>
                <a:lnTo>
                  <a:pt x="2746" y="816"/>
                </a:lnTo>
                <a:lnTo>
                  <a:pt x="2728" y="760"/>
                </a:lnTo>
                <a:lnTo>
                  <a:pt x="2706" y="706"/>
                </a:lnTo>
                <a:lnTo>
                  <a:pt x="2682" y="652"/>
                </a:lnTo>
                <a:lnTo>
                  <a:pt x="2654" y="600"/>
                </a:lnTo>
                <a:lnTo>
                  <a:pt x="2622" y="548"/>
                </a:lnTo>
                <a:lnTo>
                  <a:pt x="2588" y="500"/>
                </a:lnTo>
                <a:lnTo>
                  <a:pt x="2550" y="452"/>
                </a:lnTo>
                <a:lnTo>
                  <a:pt x="2550" y="452"/>
                </a:lnTo>
                <a:lnTo>
                  <a:pt x="2508" y="408"/>
                </a:lnTo>
                <a:lnTo>
                  <a:pt x="2464" y="366"/>
                </a:lnTo>
                <a:lnTo>
                  <a:pt x="2420" y="328"/>
                </a:lnTo>
                <a:lnTo>
                  <a:pt x="2372" y="292"/>
                </a:lnTo>
                <a:lnTo>
                  <a:pt x="2322" y="260"/>
                </a:lnTo>
                <a:lnTo>
                  <a:pt x="2272" y="230"/>
                </a:lnTo>
                <a:lnTo>
                  <a:pt x="2218" y="204"/>
                </a:lnTo>
                <a:lnTo>
                  <a:pt x="2164" y="180"/>
                </a:lnTo>
                <a:lnTo>
                  <a:pt x="2108" y="160"/>
                </a:lnTo>
                <a:lnTo>
                  <a:pt x="2050" y="142"/>
                </a:lnTo>
                <a:lnTo>
                  <a:pt x="1992" y="128"/>
                </a:lnTo>
                <a:lnTo>
                  <a:pt x="1932" y="116"/>
                </a:lnTo>
                <a:lnTo>
                  <a:pt x="1872" y="108"/>
                </a:lnTo>
                <a:lnTo>
                  <a:pt x="1810" y="102"/>
                </a:lnTo>
                <a:lnTo>
                  <a:pt x="1746" y="100"/>
                </a:lnTo>
                <a:lnTo>
                  <a:pt x="1684" y="100"/>
                </a:lnTo>
                <a:lnTo>
                  <a:pt x="1620" y="104"/>
                </a:lnTo>
                <a:lnTo>
                  <a:pt x="1556" y="110"/>
                </a:lnTo>
                <a:lnTo>
                  <a:pt x="1492" y="120"/>
                </a:lnTo>
                <a:lnTo>
                  <a:pt x="1426" y="132"/>
                </a:lnTo>
                <a:lnTo>
                  <a:pt x="1362" y="148"/>
                </a:lnTo>
                <a:lnTo>
                  <a:pt x="1298" y="166"/>
                </a:lnTo>
                <a:lnTo>
                  <a:pt x="1234" y="186"/>
                </a:lnTo>
                <a:lnTo>
                  <a:pt x="1168" y="210"/>
                </a:lnTo>
                <a:lnTo>
                  <a:pt x="1106" y="238"/>
                </a:lnTo>
                <a:lnTo>
                  <a:pt x="1042" y="268"/>
                </a:lnTo>
                <a:lnTo>
                  <a:pt x="980" y="302"/>
                </a:lnTo>
                <a:lnTo>
                  <a:pt x="918" y="338"/>
                </a:lnTo>
                <a:lnTo>
                  <a:pt x="856" y="376"/>
                </a:lnTo>
                <a:lnTo>
                  <a:pt x="796" y="418"/>
                </a:lnTo>
                <a:lnTo>
                  <a:pt x="738" y="462"/>
                </a:lnTo>
                <a:lnTo>
                  <a:pt x="680" y="510"/>
                </a:lnTo>
                <a:lnTo>
                  <a:pt x="680" y="510"/>
                </a:lnTo>
                <a:close/>
              </a:path>
            </a:pathLst>
          </a:custGeom>
          <a:gradFill rotWithShape="1">
            <a:gsLst>
              <a:gs pos="0">
                <a:srgbClr val="FF9900"/>
              </a:gs>
              <a:gs pos="100000">
                <a:srgbClr val="FFFFFF"/>
              </a:gs>
            </a:gsLst>
            <a:lin ang="5400000" scaled="1"/>
          </a:gradFill>
          <a:ln w="12700">
            <a:solidFill>
              <a:srgbClr val="CC0000"/>
            </a:solidFill>
            <a:prstDash val="solid"/>
            <a:round/>
          </a:ln>
          <a:effectLst/>
        </p:spPr>
        <p:txBody>
          <a:bodyPr/>
          <a:lstStyle/>
          <a:p>
            <a:pPr fontAlgn="auto">
              <a:spcBef>
                <a:spcPts val="0"/>
              </a:spcBef>
              <a:spcAft>
                <a:spcPts val="0"/>
              </a:spcAft>
              <a:buFontTx/>
              <a:buNone/>
              <a:defRPr/>
            </a:pPr>
            <a:endParaRPr lang="zh-CN" altLang="en-US" sz="2400" kern="0">
              <a:solidFill>
                <a:srgbClr val="333333"/>
              </a:solidFill>
            </a:endParaRPr>
          </a:p>
        </p:txBody>
      </p:sp>
      <p:sp>
        <p:nvSpPr>
          <p:cNvPr id="32" name="矩形 31"/>
          <p:cNvSpPr/>
          <p:nvPr/>
        </p:nvSpPr>
        <p:spPr>
          <a:xfrm>
            <a:off x="2752725" y="2859088"/>
            <a:ext cx="3836988" cy="2032000"/>
          </a:xfrm>
          <a:prstGeom prst="rect">
            <a:avLst/>
          </a:prstGeom>
          <a:noFill/>
          <a:ln>
            <a:noFill/>
          </a:ln>
        </p:spPr>
        <p:txBody>
          <a:bodyPr>
            <a:spAutoFit/>
          </a:bodyPr>
          <a:lstStyle/>
          <a:p>
            <a:pPr>
              <a:lnSpc>
                <a:spcPct val="150000"/>
              </a:lnSpc>
              <a:spcBef>
                <a:spcPts val="1800"/>
              </a:spcBef>
              <a:buFontTx/>
              <a:buNone/>
              <a:defRPr/>
            </a:pPr>
            <a:r>
              <a:rPr lang="en-US" altLang="zh-CN" sz="2800" b="1" dirty="0">
                <a:latin typeface="Times New Roman" panose="02020603050405020304" pitchFamily="18" charset="0"/>
                <a:ea typeface="+mn-ea"/>
                <a:cs typeface="Times New Roman" panose="02020603050405020304" pitchFamily="18" charset="0"/>
              </a:rPr>
              <a:t>What kind of voluntary activity are you going to take part in?</a:t>
            </a:r>
            <a:endParaRPr lang="zh-CN" altLang="zh-CN" sz="2800" b="1" dirty="0">
              <a:latin typeface="Times New Roman" panose="02020603050405020304" pitchFamily="18" charset="0"/>
              <a:ea typeface="+mn-ea"/>
              <a:cs typeface="Times New Roman" panose="02020603050405020304" pitchFamily="18" charset="0"/>
            </a:endParaRPr>
          </a:p>
        </p:txBody>
      </p:sp>
      <p:pic>
        <p:nvPicPr>
          <p:cNvPr id="35" name="Picture 2"/>
          <p:cNvPicPr>
            <a:picLocks noChangeAspect="1" noChangeArrowheads="1"/>
          </p:cNvPicPr>
          <p:nvPr/>
        </p:nvPicPr>
        <p:blipFill rotWithShape="1">
          <a:blip r:embed="rId1" cstate="print"/>
          <a:srcRect l="9106" t="27627"/>
          <a:stretch>
            <a:fillRect/>
          </a:stretch>
        </p:blipFill>
        <p:spPr bwMode="auto">
          <a:xfrm>
            <a:off x="6719570" y="4460240"/>
            <a:ext cx="1931670" cy="2218690"/>
          </a:xfrm>
          <a:prstGeom prst="ellipse">
            <a:avLst/>
          </a:prstGeom>
          <a:ln>
            <a:noFill/>
          </a:ln>
          <a:effectLst>
            <a:softEdge rad="11250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34"/>
          <p:cNvPicPr>
            <a:picLocks noChangeAspect="1"/>
          </p:cNvPicPr>
          <p:nvPr/>
        </p:nvPicPr>
        <p:blipFill rotWithShape="1">
          <a:blip r:embed="rId1" cstate="print"/>
          <a:srcRect l="-1872" t="41495"/>
          <a:stretch>
            <a:fillRect/>
          </a:stretch>
        </p:blipFill>
        <p:spPr bwMode="auto">
          <a:xfrm>
            <a:off x="608069" y="2298093"/>
            <a:ext cx="8023091" cy="4104453"/>
          </a:xfrm>
          <a:prstGeom prst="roundRect">
            <a:avLst/>
          </a:prstGeom>
          <a:noFill/>
          <a:ln>
            <a:noFill/>
          </a:ln>
        </p:spPr>
      </p:pic>
      <p:pic>
        <p:nvPicPr>
          <p:cNvPr id="10" name="图片 34"/>
          <p:cNvPicPr>
            <a:picLocks noChangeAspect="1"/>
          </p:cNvPicPr>
          <p:nvPr/>
        </p:nvPicPr>
        <p:blipFill>
          <a:blip r:embed="rId1" cstate="print"/>
          <a:srcRect/>
          <a:stretch>
            <a:fillRect/>
          </a:stretch>
        </p:blipFill>
        <p:spPr bwMode="auto">
          <a:xfrm>
            <a:off x="755576" y="1295474"/>
            <a:ext cx="7875587" cy="1341435"/>
          </a:xfrm>
          <a:prstGeom prst="roundRect">
            <a:avLst/>
          </a:prstGeom>
          <a:noFill/>
          <a:ln>
            <a:noFill/>
          </a:ln>
        </p:spPr>
      </p:pic>
      <p:sp>
        <p:nvSpPr>
          <p:cNvPr id="11" name="矩形 21"/>
          <p:cNvSpPr/>
          <p:nvPr/>
        </p:nvSpPr>
        <p:spPr bwMode="auto">
          <a:xfrm>
            <a:off x="3463925" y="1293813"/>
            <a:ext cx="1828800" cy="646112"/>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spAutoFit/>
          </a:bodyPr>
          <a:lstStyle/>
          <a:p>
            <a:pPr>
              <a:lnSpc>
                <a:spcPct val="114000"/>
              </a:lnSpc>
              <a:buFontTx/>
              <a:buNone/>
              <a:defRPr/>
            </a:pPr>
            <a:r>
              <a:rPr lang="en-US" altLang="zh-CN" sz="2800" b="1" dirty="0">
                <a:ln w="17780" cmpd="sng">
                  <a:noFill/>
                  <a:prstDash val="solid"/>
                  <a:miter lim="800000"/>
                </a:ln>
                <a:solidFill>
                  <a:schemeClr val="bg1"/>
                </a:solidFill>
                <a:effectLst>
                  <a:outerShdw blurRad="50800" algn="tl" rotWithShape="0">
                    <a:srgbClr val="000000"/>
                  </a:outerShdw>
                </a:effectLst>
                <a:latin typeface="Times New Roman" panose="02020603050405020304" pitchFamily="18" charset="0"/>
                <a:cs typeface="Times New Roman" panose="02020603050405020304" pitchFamily="18" charset="0"/>
              </a:rPr>
              <a:t>A report</a:t>
            </a:r>
            <a:endParaRPr lang="zh-CN" altLang="en-US" sz="2800" b="1" dirty="0">
              <a:ln w="17780" cmpd="sng">
                <a:noFill/>
                <a:prstDash val="solid"/>
                <a:miter lim="800000"/>
              </a:ln>
              <a:solidFill>
                <a:schemeClr val="bg1"/>
              </a:solidFill>
              <a:effectLst>
                <a:outerShdw blurRad="50800" algn="tl" rotWithShape="0">
                  <a:srgbClr val="000000"/>
                </a:outerShdw>
              </a:effectLst>
              <a:latin typeface="Times New Roman" panose="02020603050405020304" pitchFamily="18" charset="0"/>
              <a:cs typeface="Times New Roman" panose="02020603050405020304" pitchFamily="18" charset="0"/>
            </a:endParaRPr>
          </a:p>
        </p:txBody>
      </p:sp>
      <p:sp>
        <p:nvSpPr>
          <p:cNvPr id="19" name="矩形 18"/>
          <p:cNvSpPr/>
          <p:nvPr/>
        </p:nvSpPr>
        <p:spPr>
          <a:xfrm>
            <a:off x="250825" y="1989138"/>
            <a:ext cx="8397875" cy="4400550"/>
          </a:xfrm>
          <a:prstGeom prst="rect">
            <a:avLst/>
          </a:prstGeom>
        </p:spPr>
        <p:txBody>
          <a:bodyPr>
            <a:spAutoFit/>
          </a:bodyPr>
          <a:lstStyle/>
          <a:p>
            <a:pPr>
              <a:lnSpc>
                <a:spcPct val="125000"/>
              </a:lnSpc>
              <a:buFontTx/>
              <a:buNone/>
              <a:defRPr/>
            </a:pPr>
            <a:r>
              <a:rPr lang="en-US" altLang="zh-CN" sz="2800" b="1" dirty="0">
                <a:latin typeface="Times New Roman" panose="02020603050405020304" pitchFamily="18" charset="0"/>
                <a:ea typeface="+mn-ea"/>
                <a:cs typeface="Times New Roman" panose="02020603050405020304" pitchFamily="18" charset="0"/>
              </a:rPr>
              <a:t>I interviewed three of my classmates. _______ would like to ___________________________ because he/she thinks that ____________________________________. </a:t>
            </a:r>
            <a:endParaRPr lang="en-US" altLang="zh-CN" sz="2800" b="1" dirty="0">
              <a:latin typeface="Times New Roman" panose="02020603050405020304" pitchFamily="18" charset="0"/>
              <a:ea typeface="+mn-ea"/>
              <a:cs typeface="Times New Roman" panose="02020603050405020304" pitchFamily="18" charset="0"/>
            </a:endParaRPr>
          </a:p>
          <a:p>
            <a:pPr>
              <a:lnSpc>
                <a:spcPct val="125000"/>
              </a:lnSpc>
              <a:buFontTx/>
              <a:buNone/>
              <a:defRPr/>
            </a:pPr>
            <a:r>
              <a:rPr lang="en-US" altLang="zh-CN" sz="2800" b="1" dirty="0">
                <a:latin typeface="Times New Roman" panose="02020603050405020304" pitchFamily="18" charset="0"/>
                <a:ea typeface="+mn-ea"/>
                <a:cs typeface="Times New Roman" panose="02020603050405020304" pitchFamily="18" charset="0"/>
              </a:rPr>
              <a:t>_______ chooses to _____________________________ because ______________________________________. _______ wants to ______________________________</a:t>
            </a:r>
            <a:endParaRPr lang="en-US" altLang="zh-CN" sz="2800" b="1" dirty="0">
              <a:latin typeface="Times New Roman" panose="02020603050405020304" pitchFamily="18" charset="0"/>
              <a:ea typeface="+mn-ea"/>
              <a:cs typeface="Times New Roman" panose="02020603050405020304" pitchFamily="18" charset="0"/>
            </a:endParaRPr>
          </a:p>
          <a:p>
            <a:pPr>
              <a:lnSpc>
                <a:spcPct val="125000"/>
              </a:lnSpc>
              <a:buFontTx/>
              <a:buNone/>
              <a:defRPr/>
            </a:pPr>
            <a:r>
              <a:rPr lang="en-US" altLang="zh-CN" sz="2800" b="1" dirty="0">
                <a:latin typeface="Times New Roman" panose="02020603050405020304" pitchFamily="18" charset="0"/>
                <a:ea typeface="+mn-ea"/>
                <a:cs typeface="Times New Roman" panose="02020603050405020304" pitchFamily="18" charset="0"/>
              </a:rPr>
              <a:t>___________________________. </a:t>
            </a:r>
            <a:r>
              <a:rPr lang="en-US" altLang="zh-CN" sz="2800" b="1" dirty="0" err="1">
                <a:latin typeface="Times New Roman" panose="02020603050405020304" pitchFamily="18" charset="0"/>
                <a:ea typeface="+mn-ea"/>
                <a:cs typeface="Times New Roman" panose="02020603050405020304" pitchFamily="18" charset="0"/>
              </a:rPr>
              <a:t>He/She</a:t>
            </a:r>
            <a:r>
              <a:rPr lang="en-US" altLang="zh-CN" sz="2800" b="1" dirty="0">
                <a:latin typeface="Times New Roman" panose="02020603050405020304" pitchFamily="18" charset="0"/>
                <a:ea typeface="+mn-ea"/>
                <a:cs typeface="Times New Roman" panose="02020603050405020304" pitchFamily="18" charset="0"/>
              </a:rPr>
              <a:t> believes that _____________________________________________. </a:t>
            </a:r>
            <a:endParaRPr lang="en-US" altLang="zh-CN" sz="2800" b="1" dirty="0">
              <a:latin typeface="Times New Roman" panose="02020603050405020304" pitchFamily="18" charset="0"/>
              <a:ea typeface="+mn-ea"/>
              <a:cs typeface="Times New Roman" panose="02020603050405020304" pitchFamily="18" charset="0"/>
            </a:endParaRPr>
          </a:p>
        </p:txBody>
      </p:sp>
      <p:sp>
        <p:nvSpPr>
          <p:cNvPr id="8" name="矩形 7"/>
          <p:cNvSpPr/>
          <p:nvPr/>
        </p:nvSpPr>
        <p:spPr>
          <a:xfrm>
            <a:off x="138113" y="765175"/>
            <a:ext cx="8682037" cy="522288"/>
          </a:xfrm>
          <a:prstGeom prst="rect">
            <a:avLst/>
          </a:prstGeom>
          <a:solidFill>
            <a:schemeClr val="lt1">
              <a:alpha val="49000"/>
            </a:schemeClr>
          </a:solidFill>
        </p:spPr>
        <p:style>
          <a:lnRef idx="2">
            <a:schemeClr val="accent2"/>
          </a:lnRef>
          <a:fillRef idx="1">
            <a:schemeClr val="lt1"/>
          </a:fillRef>
          <a:effectRef idx="0">
            <a:schemeClr val="accent2"/>
          </a:effectRef>
          <a:fontRef idx="minor">
            <a:schemeClr val="dk1"/>
          </a:fontRef>
        </p:style>
        <p:txBody>
          <a:bodyPr>
            <a:spAutoFit/>
          </a:bodyPr>
          <a:lstStyle/>
          <a:p>
            <a:pPr>
              <a:buFontTx/>
              <a:buNone/>
              <a:defRPr/>
            </a:pPr>
            <a:r>
              <a:rPr lang="en-US" altLang="zh-CN" sz="2800" b="1" dirty="0">
                <a:solidFill>
                  <a:schemeClr val="tx1"/>
                </a:solidFill>
                <a:latin typeface="Times New Roman" panose="02020603050405020304" pitchFamily="18" charset="0"/>
                <a:cs typeface="Times New Roman" panose="02020603050405020304" pitchFamily="18" charset="0"/>
              </a:rPr>
              <a:t>Write a report using information from your interviews.</a:t>
            </a:r>
            <a:endParaRPr lang="zh-CN" altLang="en-US" sz="28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1+#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9458" name="TextBox 4"/>
          <p:cNvSpPr txBox="1">
            <a:spLocks noChangeArrowheads="1"/>
          </p:cNvSpPr>
          <p:nvPr/>
        </p:nvSpPr>
        <p:spPr bwMode="auto">
          <a:xfrm>
            <a:off x="2732088" y="3414713"/>
            <a:ext cx="32797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latin typeface="Comic Sans MS" panose="030F0702030302020204" pitchFamily="66" charset="0"/>
                <a:ea typeface="微软雅黑" panose="020B0503020204020204" pitchFamily="34" charset="-122"/>
              </a:rPr>
              <a:t>Part V  Review</a:t>
            </a:r>
            <a:endParaRPr lang="zh-CN" altLang="en-US" sz="360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p:nvPr>
        </p:nvSpPr>
        <p:spPr>
          <a:xfrm>
            <a:off x="2124075" y="188913"/>
            <a:ext cx="5761038" cy="561975"/>
          </a:xfrm>
        </p:spPr>
        <p:txBody>
          <a:bodyPr/>
          <a:lstStyle/>
          <a:p>
            <a:r>
              <a:rPr lang="zh-CN" altLang="en-US" sz="2400" b="1">
                <a:solidFill>
                  <a:schemeClr val="tx1"/>
                </a:solidFill>
                <a:latin typeface="Times New Roman" panose="02020603050405020304" pitchFamily="18" charset="0"/>
              </a:rPr>
              <a:t>从方框中选择正确的选项补全对话。</a:t>
            </a:r>
            <a:endParaRPr lang="zh-CN" altLang="en-US" sz="2400" b="1">
              <a:solidFill>
                <a:schemeClr val="tx1"/>
              </a:solidFill>
              <a:latin typeface="Times New Roman" panose="02020603050405020304" pitchFamily="18" charset="0"/>
              <a:cs typeface="Times New Roman" panose="02020603050405020304" pitchFamily="18" charset="0"/>
            </a:endParaRPr>
          </a:p>
        </p:txBody>
      </p:sp>
      <p:sp>
        <p:nvSpPr>
          <p:cNvPr id="20482" name="Rectangle 3"/>
          <p:cNvSpPr>
            <a:spLocks noGrp="1" noChangeArrowheads="1"/>
          </p:cNvSpPr>
          <p:nvPr>
            <p:ph idx="1"/>
          </p:nvPr>
        </p:nvSpPr>
        <p:spPr>
          <a:xfrm>
            <a:off x="2122488" y="838200"/>
            <a:ext cx="5978525" cy="1511300"/>
          </a:xfrm>
          <a:ln w="28575">
            <a:solidFill>
              <a:schemeClr val="hlink"/>
            </a:solidFill>
            <a:miter lim="800000"/>
          </a:ln>
        </p:spPr>
        <p:txBody>
          <a:bodyPr/>
          <a:lstStyle/>
          <a:p>
            <a:pPr>
              <a:lnSpc>
                <a:spcPct val="85000"/>
              </a:lnSpc>
              <a:spcBef>
                <a:spcPct val="0"/>
              </a:spcBef>
              <a:buFont typeface="Arial" panose="020B0604020202020204" pitchFamily="34" charset="0"/>
              <a:buNone/>
            </a:pPr>
            <a:r>
              <a:rPr lang="en-US" altLang="zh-CN" sz="2200">
                <a:latin typeface="Times New Roman" panose="02020603050405020304" pitchFamily="18" charset="0"/>
              </a:rPr>
              <a:t>A. Great!</a:t>
            </a:r>
            <a:endParaRPr lang="en-US" altLang="zh-CN" sz="2200">
              <a:latin typeface="Times New Roman" panose="02020603050405020304" pitchFamily="18" charset="0"/>
            </a:endParaRPr>
          </a:p>
          <a:p>
            <a:pPr>
              <a:lnSpc>
                <a:spcPct val="85000"/>
              </a:lnSpc>
              <a:spcBef>
                <a:spcPct val="0"/>
              </a:spcBef>
              <a:buFont typeface="Arial" panose="020B0604020202020204" pitchFamily="34" charset="0"/>
              <a:buNone/>
            </a:pPr>
            <a:r>
              <a:rPr lang="en-US" altLang="zh-CN" sz="2200">
                <a:latin typeface="Times New Roman" panose="02020603050405020304" pitchFamily="18" charset="0"/>
              </a:rPr>
              <a:t>B. Can I join you?</a:t>
            </a:r>
            <a:endParaRPr lang="en-US" altLang="zh-CN" sz="2200">
              <a:latin typeface="Times New Roman" panose="02020603050405020304" pitchFamily="18" charset="0"/>
            </a:endParaRPr>
          </a:p>
          <a:p>
            <a:pPr>
              <a:lnSpc>
                <a:spcPct val="85000"/>
              </a:lnSpc>
              <a:spcBef>
                <a:spcPct val="0"/>
              </a:spcBef>
              <a:buFont typeface="Arial" panose="020B0604020202020204" pitchFamily="34" charset="0"/>
              <a:buNone/>
            </a:pPr>
            <a:r>
              <a:rPr lang="en-US" altLang="zh-CN" sz="2200">
                <a:latin typeface="Times New Roman" panose="02020603050405020304" pitchFamily="18" charset="0"/>
              </a:rPr>
              <a:t>C. Which voluntary work are you planning to do?</a:t>
            </a:r>
            <a:endParaRPr lang="en-US" altLang="zh-CN" sz="2200">
              <a:latin typeface="Times New Roman" panose="02020603050405020304" pitchFamily="18" charset="0"/>
            </a:endParaRPr>
          </a:p>
          <a:p>
            <a:pPr>
              <a:lnSpc>
                <a:spcPct val="85000"/>
              </a:lnSpc>
              <a:spcBef>
                <a:spcPct val="0"/>
              </a:spcBef>
              <a:buFont typeface="Arial" panose="020B0604020202020204" pitchFamily="34" charset="0"/>
              <a:buNone/>
            </a:pPr>
            <a:r>
              <a:rPr lang="en-US" altLang="zh-CN" sz="2200">
                <a:latin typeface="Times New Roman" panose="02020603050405020304" pitchFamily="18" charset="0"/>
              </a:rPr>
              <a:t>D. What are you going to do this Saturday?</a:t>
            </a:r>
            <a:endParaRPr lang="en-US" altLang="zh-CN" sz="2200">
              <a:latin typeface="Times New Roman" panose="02020603050405020304" pitchFamily="18" charset="0"/>
            </a:endParaRPr>
          </a:p>
          <a:p>
            <a:pPr>
              <a:lnSpc>
                <a:spcPct val="85000"/>
              </a:lnSpc>
              <a:spcBef>
                <a:spcPct val="0"/>
              </a:spcBef>
              <a:buFont typeface="Arial" panose="020B0604020202020204" pitchFamily="34" charset="0"/>
              <a:buNone/>
            </a:pPr>
            <a:r>
              <a:rPr lang="en-US" altLang="zh-CN" sz="2200">
                <a:latin typeface="Times New Roman" panose="02020603050405020304" pitchFamily="18" charset="0"/>
              </a:rPr>
              <a:t>E. How are you going to make friends with them?</a:t>
            </a:r>
            <a:endParaRPr lang="zh-CN" altLang="en-US" sz="2200">
              <a:latin typeface="Times New Roman" panose="02020603050405020304" pitchFamily="18" charset="0"/>
              <a:cs typeface="Times New Roman" panose="02020603050405020304" pitchFamily="18" charset="0"/>
            </a:endParaRPr>
          </a:p>
        </p:txBody>
      </p:sp>
      <p:sp>
        <p:nvSpPr>
          <p:cNvPr id="20483" name="Rectangle 4"/>
          <p:cNvSpPr>
            <a:spLocks noChangeArrowheads="1"/>
          </p:cNvSpPr>
          <p:nvPr/>
        </p:nvSpPr>
        <p:spPr bwMode="auto">
          <a:xfrm>
            <a:off x="504825" y="2017713"/>
            <a:ext cx="8135938" cy="471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05000"/>
              </a:lnSpc>
            </a:pPr>
            <a:r>
              <a:rPr lang="en-US" altLang="zh-CN" sz="2200">
                <a:latin typeface="Times New Roman" panose="02020603050405020304" pitchFamily="18" charset="0"/>
              </a:rPr>
              <a:t>A: (1)____</a:t>
            </a:r>
            <a:endParaRPr lang="en-US" altLang="zh-CN" sz="2200">
              <a:latin typeface="Times New Roman" panose="02020603050405020304" pitchFamily="18" charset="0"/>
            </a:endParaRPr>
          </a:p>
          <a:p>
            <a:pPr>
              <a:lnSpc>
                <a:spcPct val="105000"/>
              </a:lnSpc>
            </a:pPr>
            <a:r>
              <a:rPr lang="en-US" altLang="zh-CN" sz="2200">
                <a:latin typeface="Times New Roman" panose="02020603050405020304" pitchFamily="18" charset="0"/>
              </a:rPr>
              <a:t>B: We are going to the </a:t>
            </a:r>
            <a:r>
              <a:rPr lang="en-US" altLang="zh-CN" sz="2200" i="1">
                <a:latin typeface="Times New Roman" panose="02020603050405020304" pitchFamily="18" charset="0"/>
              </a:rPr>
              <a:t>orphanage</a:t>
            </a:r>
            <a:r>
              <a:rPr lang="en-US" altLang="zh-CN" sz="2200">
                <a:latin typeface="Times New Roman" panose="02020603050405020304" pitchFamily="18" charset="0"/>
              </a:rPr>
              <a:t>(</a:t>
            </a:r>
            <a:r>
              <a:rPr lang="zh-CN" altLang="en-US" sz="2200">
                <a:latin typeface="Times New Roman" panose="02020603050405020304" pitchFamily="18" charset="0"/>
              </a:rPr>
              <a:t>孤儿院</a:t>
            </a:r>
            <a:r>
              <a:rPr lang="en-US" altLang="zh-CN" sz="2200">
                <a:latin typeface="Times New Roman" panose="02020603050405020304" pitchFamily="18" charset="0"/>
              </a:rPr>
              <a:t>) to do some voluntary </a:t>
            </a:r>
            <a:endParaRPr lang="en-US" altLang="zh-CN" sz="2200">
              <a:latin typeface="Times New Roman" panose="02020603050405020304" pitchFamily="18" charset="0"/>
            </a:endParaRPr>
          </a:p>
          <a:p>
            <a:pPr>
              <a:lnSpc>
                <a:spcPct val="105000"/>
              </a:lnSpc>
            </a:pPr>
            <a:r>
              <a:rPr lang="en-US" altLang="zh-CN" sz="2200">
                <a:latin typeface="Times New Roman" panose="02020603050405020304" pitchFamily="18" charset="0"/>
              </a:rPr>
              <a:t>    work.</a:t>
            </a:r>
            <a:endParaRPr lang="en-US" altLang="zh-CN" sz="2200">
              <a:latin typeface="Times New Roman" panose="02020603050405020304" pitchFamily="18" charset="0"/>
            </a:endParaRPr>
          </a:p>
          <a:p>
            <a:pPr>
              <a:lnSpc>
                <a:spcPct val="105000"/>
              </a:lnSpc>
            </a:pPr>
            <a:r>
              <a:rPr lang="en-US" altLang="zh-CN" sz="2200">
                <a:latin typeface="Times New Roman" panose="02020603050405020304" pitchFamily="18" charset="0"/>
              </a:rPr>
              <a:t>A: (2)____ </a:t>
            </a:r>
            <a:endParaRPr lang="en-US" altLang="zh-CN" sz="2200">
              <a:latin typeface="Times New Roman" panose="02020603050405020304" pitchFamily="18" charset="0"/>
            </a:endParaRPr>
          </a:p>
          <a:p>
            <a:pPr>
              <a:lnSpc>
                <a:spcPct val="105000"/>
              </a:lnSpc>
            </a:pPr>
            <a:r>
              <a:rPr lang="en-US" altLang="zh-CN" sz="2200">
                <a:latin typeface="Times New Roman" panose="02020603050405020304" pitchFamily="18" charset="0"/>
              </a:rPr>
              <a:t>B: Play games with them, teach them to tell stories, and help </a:t>
            </a:r>
            <a:endParaRPr lang="en-US" altLang="zh-CN" sz="2200">
              <a:latin typeface="Times New Roman" panose="02020603050405020304" pitchFamily="18" charset="0"/>
            </a:endParaRPr>
          </a:p>
          <a:p>
            <a:pPr>
              <a:lnSpc>
                <a:spcPct val="105000"/>
              </a:lnSpc>
            </a:pPr>
            <a:r>
              <a:rPr lang="en-US" altLang="zh-CN" sz="2200">
                <a:latin typeface="Times New Roman" panose="02020603050405020304" pitchFamily="18" charset="0"/>
              </a:rPr>
              <a:t>    them express their feelings.</a:t>
            </a:r>
            <a:endParaRPr lang="en-US" altLang="zh-CN" sz="2200">
              <a:latin typeface="Times New Roman" panose="02020603050405020304" pitchFamily="18" charset="0"/>
            </a:endParaRPr>
          </a:p>
          <a:p>
            <a:pPr>
              <a:lnSpc>
                <a:spcPct val="105000"/>
              </a:lnSpc>
            </a:pPr>
            <a:r>
              <a:rPr lang="en-US" altLang="zh-CN" sz="2200">
                <a:latin typeface="Times New Roman" panose="02020603050405020304" pitchFamily="18" charset="0"/>
              </a:rPr>
              <a:t>A: (3)____ The work is meaningful, isn’t it?</a:t>
            </a:r>
            <a:endParaRPr lang="en-US" altLang="zh-CN" sz="2200">
              <a:latin typeface="Times New Roman" panose="02020603050405020304" pitchFamily="18" charset="0"/>
            </a:endParaRPr>
          </a:p>
          <a:p>
            <a:pPr>
              <a:lnSpc>
                <a:spcPct val="105000"/>
              </a:lnSpc>
            </a:pPr>
            <a:r>
              <a:rPr lang="en-US" altLang="zh-CN" sz="2200">
                <a:latin typeface="Times New Roman" panose="02020603050405020304" pitchFamily="18" charset="0"/>
              </a:rPr>
              <a:t>B: Yes. The children have no parents. They need love.</a:t>
            </a:r>
            <a:endParaRPr lang="en-US" altLang="zh-CN" sz="2200">
              <a:latin typeface="Times New Roman" panose="02020603050405020304" pitchFamily="18" charset="0"/>
            </a:endParaRPr>
          </a:p>
          <a:p>
            <a:pPr>
              <a:lnSpc>
                <a:spcPct val="105000"/>
              </a:lnSpc>
            </a:pPr>
            <a:r>
              <a:rPr lang="en-US" altLang="zh-CN" sz="2200">
                <a:latin typeface="Times New Roman" panose="02020603050405020304" pitchFamily="18" charset="0"/>
              </a:rPr>
              <a:t>A: Well. (4)____</a:t>
            </a:r>
            <a:endParaRPr lang="en-US" altLang="zh-CN" sz="2200">
              <a:latin typeface="Times New Roman" panose="02020603050405020304" pitchFamily="18" charset="0"/>
            </a:endParaRPr>
          </a:p>
          <a:p>
            <a:pPr>
              <a:lnSpc>
                <a:spcPct val="105000"/>
              </a:lnSpc>
            </a:pPr>
            <a:r>
              <a:rPr lang="en-US" altLang="zh-CN" sz="2200">
                <a:latin typeface="Times New Roman" panose="02020603050405020304" pitchFamily="18" charset="0"/>
              </a:rPr>
              <a:t>B: We are going to play with them and send them presents.  </a:t>
            </a:r>
            <a:endParaRPr lang="en-US" altLang="zh-CN" sz="2200">
              <a:latin typeface="Times New Roman" panose="02020603050405020304" pitchFamily="18" charset="0"/>
            </a:endParaRPr>
          </a:p>
          <a:p>
            <a:pPr>
              <a:lnSpc>
                <a:spcPct val="105000"/>
              </a:lnSpc>
            </a:pPr>
            <a:r>
              <a:rPr lang="en-US" altLang="zh-CN" sz="2200">
                <a:latin typeface="Times New Roman" panose="02020603050405020304" pitchFamily="18" charset="0"/>
              </a:rPr>
              <a:t>    We’ll go to see them at weekends.</a:t>
            </a:r>
            <a:endParaRPr lang="en-US" altLang="zh-CN" sz="2200">
              <a:latin typeface="Times New Roman" panose="02020603050405020304" pitchFamily="18" charset="0"/>
            </a:endParaRPr>
          </a:p>
          <a:p>
            <a:pPr>
              <a:lnSpc>
                <a:spcPct val="105000"/>
              </a:lnSpc>
            </a:pPr>
            <a:r>
              <a:rPr lang="en-US" altLang="zh-CN" sz="2200">
                <a:latin typeface="Times New Roman" panose="02020603050405020304" pitchFamily="18" charset="0"/>
              </a:rPr>
              <a:t>A: Very good! (5)____</a:t>
            </a:r>
            <a:endParaRPr lang="en-US" altLang="zh-CN" sz="2200">
              <a:latin typeface="Times New Roman" panose="02020603050405020304" pitchFamily="18" charset="0"/>
            </a:endParaRPr>
          </a:p>
          <a:p>
            <a:pPr>
              <a:lnSpc>
                <a:spcPct val="105000"/>
              </a:lnSpc>
            </a:pPr>
            <a:r>
              <a:rPr lang="en-US" altLang="zh-CN" sz="2200">
                <a:latin typeface="Times New Roman" panose="02020603050405020304" pitchFamily="18" charset="0"/>
              </a:rPr>
              <a:t>B: Sure!</a:t>
            </a:r>
            <a:endParaRPr lang="zh-CN" altLang="en-US" sz="2200">
              <a:latin typeface="Times New Roman" panose="02020603050405020304" pitchFamily="18" charset="0"/>
              <a:cs typeface="Times New Roman" panose="02020603050405020304" pitchFamily="18" charset="0"/>
            </a:endParaRPr>
          </a:p>
        </p:txBody>
      </p:sp>
      <p:sp>
        <p:nvSpPr>
          <p:cNvPr id="7173" name="Rectangle 5"/>
          <p:cNvSpPr>
            <a:spLocks noChangeArrowheads="1"/>
          </p:cNvSpPr>
          <p:nvPr/>
        </p:nvSpPr>
        <p:spPr bwMode="auto">
          <a:xfrm>
            <a:off x="1403350" y="2017713"/>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rPr>
              <a:t>D</a:t>
            </a:r>
            <a:endParaRPr lang="zh-CN" altLang="en-US" sz="2400">
              <a:solidFill>
                <a:srgbClr val="FF0000"/>
              </a:solidFill>
              <a:latin typeface="Times New Roman" panose="02020603050405020304" pitchFamily="18" charset="0"/>
              <a:cs typeface="Times New Roman" panose="02020603050405020304" pitchFamily="18" charset="0"/>
            </a:endParaRPr>
          </a:p>
        </p:txBody>
      </p:sp>
      <p:sp>
        <p:nvSpPr>
          <p:cNvPr id="7174" name="Rectangle 6"/>
          <p:cNvSpPr>
            <a:spLocks noChangeArrowheads="1"/>
          </p:cNvSpPr>
          <p:nvPr/>
        </p:nvSpPr>
        <p:spPr bwMode="auto">
          <a:xfrm>
            <a:off x="1403350" y="3043238"/>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rPr>
              <a:t>C</a:t>
            </a:r>
            <a:endParaRPr lang="zh-CN" altLang="en-US" sz="2400">
              <a:solidFill>
                <a:srgbClr val="FF0000"/>
              </a:solidFill>
              <a:latin typeface="Times New Roman" panose="02020603050405020304" pitchFamily="18" charset="0"/>
              <a:cs typeface="Times New Roman" panose="02020603050405020304" pitchFamily="18" charset="0"/>
            </a:endParaRPr>
          </a:p>
        </p:txBody>
      </p:sp>
      <p:sp>
        <p:nvSpPr>
          <p:cNvPr id="7175" name="Rectangle 7"/>
          <p:cNvSpPr>
            <a:spLocks noChangeArrowheads="1"/>
          </p:cNvSpPr>
          <p:nvPr/>
        </p:nvSpPr>
        <p:spPr bwMode="auto">
          <a:xfrm>
            <a:off x="1314450" y="4143375"/>
            <a:ext cx="4079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rPr>
              <a:t>A</a:t>
            </a:r>
            <a:endParaRPr lang="zh-CN" altLang="en-US" sz="2400">
              <a:solidFill>
                <a:srgbClr val="FF0000"/>
              </a:solidFill>
              <a:latin typeface="Times New Roman" panose="02020603050405020304" pitchFamily="18" charset="0"/>
              <a:cs typeface="Times New Roman" panose="02020603050405020304" pitchFamily="18" charset="0"/>
            </a:endParaRPr>
          </a:p>
        </p:txBody>
      </p:sp>
      <p:sp>
        <p:nvSpPr>
          <p:cNvPr id="7176" name="Rectangle 8"/>
          <p:cNvSpPr>
            <a:spLocks noChangeArrowheads="1"/>
          </p:cNvSpPr>
          <p:nvPr/>
        </p:nvSpPr>
        <p:spPr bwMode="auto">
          <a:xfrm>
            <a:off x="2033588" y="4775200"/>
            <a:ext cx="3714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rPr>
              <a:t>E</a:t>
            </a:r>
            <a:endParaRPr lang="zh-CN" altLang="en-US" sz="2400">
              <a:solidFill>
                <a:srgbClr val="FF0000"/>
              </a:solidFill>
              <a:latin typeface="Times New Roman" panose="02020603050405020304" pitchFamily="18" charset="0"/>
              <a:cs typeface="Times New Roman" panose="02020603050405020304" pitchFamily="18" charset="0"/>
            </a:endParaRPr>
          </a:p>
        </p:txBody>
      </p:sp>
      <p:sp>
        <p:nvSpPr>
          <p:cNvPr id="7177" name="Rectangle 9"/>
          <p:cNvSpPr>
            <a:spLocks noChangeArrowheads="1"/>
          </p:cNvSpPr>
          <p:nvPr/>
        </p:nvSpPr>
        <p:spPr bwMode="auto">
          <a:xfrm>
            <a:off x="2755900" y="5819775"/>
            <a:ext cx="38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rPr>
              <a:t>B</a:t>
            </a:r>
            <a:endParaRPr lang="zh-CN" altLang="en-US" sz="240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3"/>
                                        </p:tgtEl>
                                        <p:attrNameLst>
                                          <p:attrName>style.visibility</p:attrName>
                                        </p:attrNameLst>
                                      </p:cBhvr>
                                      <p:to>
                                        <p:strVal val="visible"/>
                                      </p:to>
                                    </p:set>
                                    <p:anim calcmode="lin" valueType="num">
                                      <p:cBhvr additive="base">
                                        <p:cTn id="7" dur="500" fill="hold"/>
                                        <p:tgtEl>
                                          <p:spTgt spid="7173"/>
                                        </p:tgtEl>
                                        <p:attrNameLst>
                                          <p:attrName>ppt_x</p:attrName>
                                        </p:attrNameLst>
                                      </p:cBhvr>
                                      <p:tavLst>
                                        <p:tav tm="0">
                                          <p:val>
                                            <p:strVal val="#ppt_x"/>
                                          </p:val>
                                        </p:tav>
                                        <p:tav tm="100000">
                                          <p:val>
                                            <p:strVal val="#ppt_x"/>
                                          </p:val>
                                        </p:tav>
                                      </p:tavLst>
                                    </p:anim>
                                    <p:anim calcmode="lin" valueType="num">
                                      <p:cBhvr additive="base">
                                        <p:cTn id="8"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174"/>
                                        </p:tgtEl>
                                        <p:attrNameLst>
                                          <p:attrName>style.visibility</p:attrName>
                                        </p:attrNameLst>
                                      </p:cBhvr>
                                      <p:to>
                                        <p:strVal val="visible"/>
                                      </p:to>
                                    </p:set>
                                    <p:anim calcmode="lin" valueType="num">
                                      <p:cBhvr additive="base">
                                        <p:cTn id="13" dur="500" fill="hold"/>
                                        <p:tgtEl>
                                          <p:spTgt spid="7174"/>
                                        </p:tgtEl>
                                        <p:attrNameLst>
                                          <p:attrName>ppt_x</p:attrName>
                                        </p:attrNameLst>
                                      </p:cBhvr>
                                      <p:tavLst>
                                        <p:tav tm="0">
                                          <p:val>
                                            <p:strVal val="#ppt_x"/>
                                          </p:val>
                                        </p:tav>
                                        <p:tav tm="100000">
                                          <p:val>
                                            <p:strVal val="#ppt_x"/>
                                          </p:val>
                                        </p:tav>
                                      </p:tavLst>
                                    </p:anim>
                                    <p:anim calcmode="lin" valueType="num">
                                      <p:cBhvr additive="base">
                                        <p:cTn id="14"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175"/>
                                        </p:tgtEl>
                                        <p:attrNameLst>
                                          <p:attrName>style.visibility</p:attrName>
                                        </p:attrNameLst>
                                      </p:cBhvr>
                                      <p:to>
                                        <p:strVal val="visible"/>
                                      </p:to>
                                    </p:set>
                                    <p:anim calcmode="lin" valueType="num">
                                      <p:cBhvr additive="base">
                                        <p:cTn id="19" dur="500" fill="hold"/>
                                        <p:tgtEl>
                                          <p:spTgt spid="7175"/>
                                        </p:tgtEl>
                                        <p:attrNameLst>
                                          <p:attrName>ppt_x</p:attrName>
                                        </p:attrNameLst>
                                      </p:cBhvr>
                                      <p:tavLst>
                                        <p:tav tm="0">
                                          <p:val>
                                            <p:strVal val="#ppt_x"/>
                                          </p:val>
                                        </p:tav>
                                        <p:tav tm="100000">
                                          <p:val>
                                            <p:strVal val="#ppt_x"/>
                                          </p:val>
                                        </p:tav>
                                      </p:tavLst>
                                    </p:anim>
                                    <p:anim calcmode="lin" valueType="num">
                                      <p:cBhvr additive="base">
                                        <p:cTn id="20" dur="500" fill="hold"/>
                                        <p:tgtEl>
                                          <p:spTgt spid="717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176"/>
                                        </p:tgtEl>
                                        <p:attrNameLst>
                                          <p:attrName>style.visibility</p:attrName>
                                        </p:attrNameLst>
                                      </p:cBhvr>
                                      <p:to>
                                        <p:strVal val="visible"/>
                                      </p:to>
                                    </p:set>
                                    <p:anim calcmode="lin" valueType="num">
                                      <p:cBhvr additive="base">
                                        <p:cTn id="25" dur="500" fill="hold"/>
                                        <p:tgtEl>
                                          <p:spTgt spid="7176"/>
                                        </p:tgtEl>
                                        <p:attrNameLst>
                                          <p:attrName>ppt_x</p:attrName>
                                        </p:attrNameLst>
                                      </p:cBhvr>
                                      <p:tavLst>
                                        <p:tav tm="0">
                                          <p:val>
                                            <p:strVal val="#ppt_x"/>
                                          </p:val>
                                        </p:tav>
                                        <p:tav tm="100000">
                                          <p:val>
                                            <p:strVal val="#ppt_x"/>
                                          </p:val>
                                        </p:tav>
                                      </p:tavLst>
                                    </p:anim>
                                    <p:anim calcmode="lin" valueType="num">
                                      <p:cBhvr additive="base">
                                        <p:cTn id="26" dur="500" fill="hold"/>
                                        <p:tgtEl>
                                          <p:spTgt spid="717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177"/>
                                        </p:tgtEl>
                                        <p:attrNameLst>
                                          <p:attrName>style.visibility</p:attrName>
                                        </p:attrNameLst>
                                      </p:cBhvr>
                                      <p:to>
                                        <p:strVal val="visible"/>
                                      </p:to>
                                    </p:set>
                                    <p:anim calcmode="lin" valueType="num">
                                      <p:cBhvr additive="base">
                                        <p:cTn id="31" dur="500" fill="hold"/>
                                        <p:tgtEl>
                                          <p:spTgt spid="7177"/>
                                        </p:tgtEl>
                                        <p:attrNameLst>
                                          <p:attrName>ppt_x</p:attrName>
                                        </p:attrNameLst>
                                      </p:cBhvr>
                                      <p:tavLst>
                                        <p:tav tm="0">
                                          <p:val>
                                            <p:strVal val="#ppt_x"/>
                                          </p:val>
                                        </p:tav>
                                        <p:tav tm="100000">
                                          <p:val>
                                            <p:strVal val="#ppt_x"/>
                                          </p:val>
                                        </p:tav>
                                      </p:tavLst>
                                    </p:anim>
                                    <p:anim calcmode="lin" valueType="num">
                                      <p:cBhvr additive="base">
                                        <p:cTn id="32" dur="500" fill="hold"/>
                                        <p:tgtEl>
                                          <p:spTgt spid="71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p:bldP spid="7174" grpId="0"/>
      <p:bldP spid="7175" grpId="0"/>
      <p:bldP spid="7176" grpId="0"/>
      <p:bldP spid="717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rot="10800000">
            <a:off x="1457550" y="3212971"/>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21506" name="TextBox 4"/>
          <p:cNvSpPr txBox="1">
            <a:spLocks noChangeArrowheads="1"/>
          </p:cNvSpPr>
          <p:nvPr/>
        </p:nvSpPr>
        <p:spPr bwMode="auto">
          <a:xfrm>
            <a:off x="3000375" y="3414713"/>
            <a:ext cx="28765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latin typeface="Comic Sans MS" panose="030F0702030302020204" pitchFamily="66" charset="0"/>
                <a:ea typeface="微软雅黑" panose="020B0503020204020204" pitchFamily="34" charset="-122"/>
              </a:rPr>
              <a:t>Thank    you!</a:t>
            </a:r>
            <a:endParaRPr lang="zh-CN" altLang="en-US" sz="360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heme/theme1.xml><?xml version="1.0" encoding="utf-8"?>
<a:theme xmlns:a="http://schemas.openxmlformats.org/drawingml/2006/main" name="U1 Reading">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7_流畅">
      <a:majorFont>
        <a:latin typeface="Calibri"/>
        <a:ea typeface="宋体"/>
        <a:cs typeface=""/>
      </a:majorFont>
      <a:minorFont>
        <a:latin typeface="Constanti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U1 Reading</Template>
  <TotalTime>0</TotalTime>
  <Words>3312</Words>
  <Application>WPS 演示</Application>
  <PresentationFormat>全屏显示(4:3)</PresentationFormat>
  <Paragraphs>162</Paragraphs>
  <Slides>19</Slides>
  <Notes>0</Notes>
  <HiddenSlides>0</HiddenSlides>
  <MMClips>3</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19</vt:i4>
      </vt:variant>
    </vt:vector>
  </HeadingPairs>
  <TitlesOfParts>
    <vt:vector size="35" baseType="lpstr">
      <vt:lpstr>Arial</vt:lpstr>
      <vt:lpstr>宋体</vt:lpstr>
      <vt:lpstr>Wingdings</vt:lpstr>
      <vt:lpstr>Comic Sans MS</vt:lpstr>
      <vt:lpstr>Calibri</vt:lpstr>
      <vt:lpstr>Wingdings 2</vt:lpstr>
      <vt:lpstr>Wingdings</vt:lpstr>
      <vt:lpstr>Times New Roman</vt:lpstr>
      <vt:lpstr>微软雅黑</vt:lpstr>
      <vt:lpstr>Bodoni MT Black</vt:lpstr>
      <vt:lpstr>Segoe Print</vt:lpstr>
      <vt:lpstr>Times New Roman</vt:lpstr>
      <vt:lpstr>Trebuchet MS</vt:lpstr>
      <vt:lpstr>Constantia</vt:lpstr>
      <vt:lpstr>Arial Unicode MS</vt:lpstr>
      <vt:lpstr>U1 Reading</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从方框中选择正确的选项补全对话。</vt:lpstr>
      <vt:lpstr>PowerPoint 演示文稿</vt:lpstr>
    </vt:vector>
  </TitlesOfParts>
  <Company>http://www.windows89.com</Company>
  <LinksUpToDate>false</LinksUpToDate>
  <SharedDoc>false</SharedDoc>
  <HyperlinksChanged>false</HyperlinksChanged>
  <AppVersion>14.0000</AppVersion>
  <Manager>英语周报</Manager>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英语周报</dc:creator>
  <cp:lastModifiedBy>1</cp:lastModifiedBy>
  <cp:revision>21</cp:revision>
  <dcterms:created xsi:type="dcterms:W3CDTF">2016-12-06T06:05:00Z</dcterms:created>
  <dcterms:modified xsi:type="dcterms:W3CDTF">2021-12-29T07:05:41Z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2052-11.1.0.11194</vt:lpwstr>
  </property>
  <property fmtid="{D5CDD505-2E9C-101B-9397-08002B2CF9AE}" pid="3" name="ICV">
    <vt:lpwstr>A17E3CEC8FBE4D888AA50E9E3EF5D95A</vt:lpwstr>
  </property>
</Properties>
</file>