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335" r:id="rId3"/>
    <p:sldId id="422" r:id="rId4"/>
    <p:sldId id="423" r:id="rId5"/>
    <p:sldId id="484" r:id="rId6"/>
    <p:sldId id="256" r:id="rId7"/>
    <p:sldId id="303" r:id="rId8"/>
    <p:sldId id="369" r:id="rId9"/>
    <p:sldId id="379" r:id="rId11"/>
    <p:sldId id="380" r:id="rId12"/>
    <p:sldId id="381" r:id="rId13"/>
    <p:sldId id="371" r:id="rId14"/>
    <p:sldId id="459" r:id="rId15"/>
    <p:sldId id="372" r:id="rId16"/>
    <p:sldId id="458" r:id="rId17"/>
    <p:sldId id="373" r:id="rId18"/>
    <p:sldId id="374" r:id="rId19"/>
    <p:sldId id="424" r:id="rId20"/>
    <p:sldId id="425" r:id="rId21"/>
    <p:sldId id="382" r:id="rId22"/>
    <p:sldId id="383" r:id="rId23"/>
    <p:sldId id="384" r:id="rId24"/>
    <p:sldId id="275" r:id="rId25"/>
    <p:sldId id="298" r:id="rId26"/>
    <p:sldId id="300" r:id="rId27"/>
    <p:sldId id="283" r:id="rId28"/>
    <p:sldId id="262" r:id="rId29"/>
    <p:sldId id="276" r:id="rId30"/>
    <p:sldId id="263" r:id="rId31"/>
    <p:sldId id="257" r:id="rId32"/>
    <p:sldId id="294" r:id="rId33"/>
    <p:sldId id="286" r:id="rId34"/>
    <p:sldId id="287" r:id="rId35"/>
    <p:sldId id="258" r:id="rId36"/>
    <p:sldId id="279" r:id="rId37"/>
    <p:sldId id="291" r:id="rId38"/>
    <p:sldId id="278" r:id="rId3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0BAF"/>
    <a:srgbClr val="FF33CC"/>
    <a:srgbClr val="6600FF"/>
    <a:srgbClr val="000000"/>
    <a:srgbClr val="FF0000"/>
    <a:srgbClr val="C5C5C5"/>
    <a:srgbClr val="FF00FF"/>
    <a:srgbClr val="336600"/>
    <a:srgbClr val="008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177"/>
    <p:restoredTop sz="94660"/>
  </p:normalViewPr>
  <p:slideViewPr>
    <p:cSldViewPr showGuides="1">
      <p:cViewPr varScale="1">
        <p:scale>
          <a:sx n="91" d="100"/>
          <a:sy n="91" d="100"/>
        </p:scale>
        <p:origin x="-1080" y="-90"/>
      </p:cViewPr>
      <p:guideLst>
        <p:guide orient="horz" pos="2106"/>
        <p:guide pos="293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234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1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1.vml.rels><?xml version="1.0" encoding="UTF-8" standalone="yes"?>
<Relationships xmlns="http://schemas.openxmlformats.org/package/2006/relationships"><Relationship Id="rId5" Type="http://schemas.openxmlformats.org/officeDocument/2006/relationships/image" Target="../media/image31.wmf"/><Relationship Id="rId4" Type="http://schemas.openxmlformats.org/officeDocument/2006/relationships/image" Target="../media/image30.wmf"/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02" name="页眉占位符 5120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altLang="en-US" sz="1200" b="0" strike="noStrike" noProof="1" dirty="0"/>
          </a:p>
        </p:txBody>
      </p:sp>
      <p:sp>
        <p:nvSpPr>
          <p:cNvPr id="51203" name="日期占位符 5120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b="0" strike="noStrike" noProof="1" dirty="0"/>
          </a:p>
        </p:txBody>
      </p:sp>
      <p:sp>
        <p:nvSpPr>
          <p:cNvPr id="3076" name="幻灯片图像占位符 51203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077" name="文本占位符 5120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1206" name="页脚占位符 5120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altLang="en-US" sz="1200" b="0" strike="noStrike" noProof="1" dirty="0"/>
          </a:p>
        </p:txBody>
      </p:sp>
      <p:sp>
        <p:nvSpPr>
          <p:cNvPr id="51207" name="灯片编号占位符 5120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altLang="en-US" sz="1200" b="0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b="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indent="0"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1126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126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indent="0"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1638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638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indent="0"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18436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8437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indent="0"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20484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0485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indent="0"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22532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2533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indent="0"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24580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4581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indent="0"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2662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662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indent="0"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28676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8677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0770" name="标题 160769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160771" name="副标题 160770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160772" name="日期占位符 160771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 b="0"/>
            </a:lvl1pPr>
          </a:lstStyle>
          <a:p>
            <a:pPr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60773" name="页脚占位符 16077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 b="0"/>
            </a:lvl1pPr>
          </a:lstStyle>
          <a:p>
            <a:pPr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60774" name="灯片编号占位符 16077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 b="0"/>
            </a:lvl1pPr>
          </a:lstStyle>
          <a:p>
            <a:pPr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609600"/>
            <a:ext cx="8540750" cy="54895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59745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59746"/>
          <p:cNvSpPr>
            <a:spLocks noGrp="1" noRot="1"/>
          </p:cNvSpPr>
          <p:nvPr>
            <p:ph type="body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9748" name="日期占位符 159747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59749" name="页脚占位符 15974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59750" name="灯片编号占位符 15974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wmf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image" Target="../media/image10.wmf"/><Relationship Id="rId7" Type="http://schemas.openxmlformats.org/officeDocument/2006/relationships/image" Target="../media/image13.wmf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11.wmf"/><Relationship Id="rId2" Type="http://schemas.openxmlformats.org/officeDocument/2006/relationships/oleObject" Target="../embeddings/oleObject5.bin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4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1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0.wmf"/><Relationship Id="rId3" Type="http://schemas.openxmlformats.org/officeDocument/2006/relationships/image" Target="../media/image14.wmf"/><Relationship Id="rId2" Type="http://schemas.openxmlformats.org/officeDocument/2006/relationships/oleObject" Target="../embeddings/oleObject9.bin"/><Relationship Id="rId1" Type="http://schemas.openxmlformats.org/officeDocument/2006/relationships/oleObject" Target="../embeddings/oleObject8.bin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4.x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2.bin"/><Relationship Id="rId3" Type="http://schemas.openxmlformats.org/officeDocument/2006/relationships/image" Target="../media/image10.wmf"/><Relationship Id="rId2" Type="http://schemas.openxmlformats.org/officeDocument/2006/relationships/image" Target="../media/image16.wmf"/><Relationship Id="rId1" Type="http://schemas.openxmlformats.org/officeDocument/2006/relationships/oleObject" Target="../embeddings/oleObject11.bin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wmf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3.bin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6.vml"/><Relationship Id="rId8" Type="http://schemas.openxmlformats.org/officeDocument/2006/relationships/slideLayout" Target="../slideLayouts/slideLayout4.xml"/><Relationship Id="rId7" Type="http://schemas.openxmlformats.org/officeDocument/2006/relationships/image" Target="../media/image20.wmf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5.bin"/><Relationship Id="rId3" Type="http://schemas.openxmlformats.org/officeDocument/2006/relationships/image" Target="../media/image10.wmf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4.bin"/></Relationships>
</file>

<file path=ppt/slides/_rels/slide3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14.x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8.bin"/><Relationship Id="rId3" Type="http://schemas.openxmlformats.org/officeDocument/2006/relationships/image" Target="../media/image10.wmf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7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image" Target="../media/image24.wmf"/><Relationship Id="rId7" Type="http://schemas.openxmlformats.org/officeDocument/2006/relationships/oleObject" Target="../embeddings/oleObject22.bin"/><Relationship Id="rId6" Type="http://schemas.openxmlformats.org/officeDocument/2006/relationships/image" Target="../media/image10.wmf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1.bin"/><Relationship Id="rId3" Type="http://schemas.openxmlformats.org/officeDocument/2006/relationships/image" Target="../media/image22.wmf"/><Relationship Id="rId2" Type="http://schemas.openxmlformats.org/officeDocument/2006/relationships/oleObject" Target="../embeddings/oleObject20.bin"/><Relationship Id="rId10" Type="http://schemas.openxmlformats.org/officeDocument/2006/relationships/vmlDrawing" Target="../drawings/vmlDrawing8.vml"/><Relationship Id="rId1" Type="http://schemas.openxmlformats.org/officeDocument/2006/relationships/oleObject" Target="../embeddings/oleObject19.bin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6.wmf"/><Relationship Id="rId7" Type="http://schemas.openxmlformats.org/officeDocument/2006/relationships/oleObject" Target="../embeddings/oleObject26.bin"/><Relationship Id="rId6" Type="http://schemas.openxmlformats.org/officeDocument/2006/relationships/image" Target="../media/image10.wmf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5.bin"/><Relationship Id="rId3" Type="http://schemas.openxmlformats.org/officeDocument/2006/relationships/image" Target="../media/image18.wmf"/><Relationship Id="rId2" Type="http://schemas.openxmlformats.org/officeDocument/2006/relationships/oleObject" Target="../embeddings/oleObject24.bin"/><Relationship Id="rId10" Type="http://schemas.openxmlformats.org/officeDocument/2006/relationships/vmlDrawing" Target="../drawings/vmlDrawing9.vml"/><Relationship Id="rId1" Type="http://schemas.openxmlformats.org/officeDocument/2006/relationships/oleObject" Target="../embeddings/oleObject23.bin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0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wmf"/><Relationship Id="rId2" Type="http://schemas.openxmlformats.org/officeDocument/2006/relationships/image" Target="../media/image18.wmf"/><Relationship Id="rId1" Type="http://schemas.openxmlformats.org/officeDocument/2006/relationships/oleObject" Target="../embeddings/oleObject27.bin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wmf"/><Relationship Id="rId8" Type="http://schemas.openxmlformats.org/officeDocument/2006/relationships/oleObject" Target="../embeddings/oleObject31.bin"/><Relationship Id="rId7" Type="http://schemas.openxmlformats.org/officeDocument/2006/relationships/image" Target="../media/image29.wmf"/><Relationship Id="rId6" Type="http://schemas.openxmlformats.org/officeDocument/2006/relationships/oleObject" Target="../embeddings/oleObject30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9.bin"/><Relationship Id="rId3" Type="http://schemas.openxmlformats.org/officeDocument/2006/relationships/image" Target="../media/image27.wmf"/><Relationship Id="rId2" Type="http://schemas.openxmlformats.org/officeDocument/2006/relationships/oleObject" Target="../embeddings/oleObject28.bin"/><Relationship Id="rId13" Type="http://schemas.openxmlformats.org/officeDocument/2006/relationships/vmlDrawing" Target="../drawings/vmlDrawing11.vml"/><Relationship Id="rId12" Type="http://schemas.openxmlformats.org/officeDocument/2006/relationships/slideLayout" Target="../slideLayouts/slideLayout15.xml"/><Relationship Id="rId11" Type="http://schemas.openxmlformats.org/officeDocument/2006/relationships/image" Target="../media/image31.wmf"/><Relationship Id="rId10" Type="http://schemas.openxmlformats.org/officeDocument/2006/relationships/oleObject" Target="../embeddings/oleObject32.bin"/><Relationship Id="rId1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7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4098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099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00" name="Group 7"/>
          <p:cNvGrpSpPr/>
          <p:nvPr/>
        </p:nvGrpSpPr>
        <p:grpSpPr>
          <a:xfrm>
            <a:off x="252413" y="6310313"/>
            <a:ext cx="8567737" cy="152400"/>
            <a:chOff x="0" y="0"/>
            <a:chExt cx="13494" cy="180"/>
          </a:xfrm>
        </p:grpSpPr>
        <p:sp>
          <p:nvSpPr>
            <p:cNvPr id="4101" name="矩形 35"/>
            <p:cNvSpPr/>
            <p:nvPr/>
          </p:nvSpPr>
          <p:spPr>
            <a:xfrm>
              <a:off x="794" y="0"/>
              <a:ext cx="12700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02" name="分段箭头1 464"/>
            <p:cNvSpPr/>
            <p:nvPr/>
          </p:nvSpPr>
          <p:spPr>
            <a:xfrm rot="10800000">
              <a:off x="0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4103" name="图片 5" descr="女教师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0975" y="1762125"/>
            <a:ext cx="2470150" cy="4548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19275" name="Text Box 16"/>
          <p:cNvSpPr txBox="1"/>
          <p:nvPr/>
        </p:nvSpPr>
        <p:spPr>
          <a:xfrm>
            <a:off x="2454275" y="936625"/>
            <a:ext cx="6457950" cy="6032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4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D60093"/>
                </a:solidFill>
                <a:latin typeface="Times New Roman" panose="02020603050405020304" pitchFamily="18" charset="0"/>
                <a:ea typeface="微软雅黑" panose="020B0503020204020204" charset="-122"/>
                <a:sym typeface="宋体" panose="02010600030101010101" pitchFamily="2" charset="-122"/>
              </a:rPr>
              <a:t>平面直角坐标系中的面积问题</a:t>
            </a:r>
            <a:endParaRPr lang="zh-CN" altLang="en-US" sz="3600" dirty="0">
              <a:solidFill>
                <a:srgbClr val="D60093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pic>
        <p:nvPicPr>
          <p:cNvPr id="4106" name="内容占位符 13313" descr="N_183"/>
          <p:cNvPicPr>
            <a:picLocks noChangeAspect="1"/>
          </p:cNvPicPr>
          <p:nvPr/>
        </p:nvPicPr>
        <p:blipFill>
          <a:blip r:embed="rId2">
            <a:clrChange>
              <a:clrFrom>
                <a:srgbClr val="FCFCFB"/>
              </a:clrFrom>
              <a:clrTo>
                <a:srgbClr val="FCFC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69850" y="87313"/>
            <a:ext cx="898525" cy="8493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107" name="组合 230412"/>
          <p:cNvGrpSpPr/>
          <p:nvPr/>
        </p:nvGrpSpPr>
        <p:grpSpPr>
          <a:xfrm>
            <a:off x="4146550" y="1762125"/>
            <a:ext cx="3938588" cy="3190875"/>
            <a:chOff x="2925" y="1616"/>
            <a:chExt cx="2403" cy="2395"/>
          </a:xfrm>
        </p:grpSpPr>
        <p:pic>
          <p:nvPicPr>
            <p:cNvPr id="4108" name="图片 230404" descr="58f4a0c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25" y="1616"/>
              <a:ext cx="2403" cy="239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9" name="直接连接符 230409"/>
            <p:cNvSpPr/>
            <p:nvPr/>
          </p:nvSpPr>
          <p:spPr>
            <a:xfrm>
              <a:off x="3787" y="2840"/>
              <a:ext cx="953" cy="333"/>
            </a:xfrm>
            <a:prstGeom prst="line">
              <a:avLst/>
            </a:prstGeom>
            <a:ln w="222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110" name="直接连接符 230410"/>
            <p:cNvSpPr/>
            <p:nvPr/>
          </p:nvSpPr>
          <p:spPr>
            <a:xfrm flipV="1">
              <a:off x="3787" y="2205"/>
              <a:ext cx="635" cy="635"/>
            </a:xfrm>
            <a:prstGeom prst="line">
              <a:avLst/>
            </a:prstGeom>
            <a:ln w="222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111" name="直接连接符 230411"/>
            <p:cNvSpPr/>
            <p:nvPr/>
          </p:nvSpPr>
          <p:spPr>
            <a:xfrm>
              <a:off x="4422" y="2205"/>
              <a:ext cx="318" cy="968"/>
            </a:xfrm>
            <a:prstGeom prst="line">
              <a:avLst/>
            </a:prstGeom>
            <a:ln w="222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19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9275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标题 226305"/>
          <p:cNvSpPr>
            <a:spLocks noGrp="1" noRot="1"/>
          </p:cNvSpPr>
          <p:nvPr>
            <p:ph type="title"/>
          </p:nvPr>
        </p:nvSpPr>
        <p:spPr>
          <a:xfrm>
            <a:off x="374650" y="971550"/>
            <a:ext cx="8467725" cy="781050"/>
          </a:xfrm>
          <a:ln/>
        </p:spPr>
        <p:txBody>
          <a:bodyPr anchor="ctr"/>
          <a:p>
            <a:pPr algn="l">
              <a:lnSpc>
                <a:spcPct val="135000"/>
              </a:lnSpc>
            </a:pPr>
            <a:br>
              <a:rPr lang="en-US" altLang="zh-CN" sz="3600" b="1" dirty="0">
                <a:solidFill>
                  <a:schemeClr val="tx1"/>
                </a:solidFill>
              </a:rPr>
            </a:br>
            <a:endParaRPr lang="en-US" altLang="zh-CN" sz="3600" b="1" dirty="0">
              <a:solidFill>
                <a:schemeClr val="tx1"/>
              </a:solidFill>
            </a:endParaRPr>
          </a:p>
        </p:txBody>
      </p:sp>
      <p:sp>
        <p:nvSpPr>
          <p:cNvPr id="7170" name="文本占位符 226306"/>
          <p:cNvSpPr>
            <a:spLocks noGrp="1" noRot="1"/>
          </p:cNvSpPr>
          <p:nvPr>
            <p:ph type="body" sz="half" idx="1"/>
          </p:nvPr>
        </p:nvSpPr>
        <p:spPr>
          <a:xfrm>
            <a:off x="184150" y="1077913"/>
            <a:ext cx="8455025" cy="3711575"/>
          </a:xfrm>
        </p:spPr>
        <p:txBody>
          <a:bodyPr anchor="t"/>
          <a:p>
            <a:pPr fontAlgn="base">
              <a:lnSpc>
                <a:spcPct val="120000"/>
              </a:lnSpc>
              <a:buNone/>
            </a:pPr>
            <a:r>
              <a:rPr lang="zh-CN" altLang="en-US" b="1" strike="noStrike" noProof="1" dirty="0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</a:rPr>
              <a:t>回顾</a:t>
            </a:r>
            <a:r>
              <a:rPr lang="zh-CN" altLang="en-US" b="1" strike="noStrike" noProof="1" dirty="0">
                <a:solidFill>
                  <a:srgbClr val="FFC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数轴上两点间的距离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en-US" altLang="zh-CN" strike="noStrike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____________</a:t>
            </a:r>
            <a:r>
              <a:rPr lang="zh-CN" altLang="en-US" b="1" u="sng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endParaRPr lang="zh-CN" altLang="en-US" b="1" u="sng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120000"/>
              </a:lnSpc>
              <a:buNone/>
            </a:pP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平行于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轴的直线上的两点间的距离是什么？</a:t>
            </a:r>
            <a:endParaRPr lang="zh-CN" altLang="en-US" b="1" strike="noStrike" noProof="1" dirty="0">
              <a:solidFill>
                <a:schemeClr val="accent4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120000"/>
              </a:lnSpc>
              <a:buNone/>
            </a:pPr>
            <a:endParaRPr lang="en-US" altLang="zh-CN" b="1" strike="noStrike" noProof="1" dirty="0">
              <a:solidFill>
                <a:schemeClr val="accent4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120000"/>
              </a:lnSpc>
              <a:buNone/>
            </a:pP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平行于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y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轴的直线上的两点间的距离是什么？</a:t>
            </a:r>
            <a:endParaRPr lang="zh-CN" altLang="en-US" b="1" strike="noStrike" noProof="1" dirty="0">
              <a:solidFill>
                <a:schemeClr val="accent4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120000"/>
              </a:lnSpc>
              <a:buNone/>
            </a:pPr>
            <a:endParaRPr lang="en-US" altLang="zh-CN" b="1" strike="noStrike" noProof="1" dirty="0">
              <a:solidFill>
                <a:schemeClr val="accent4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120000"/>
              </a:lnSpc>
              <a:buNone/>
            </a:pP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(</a:t>
            </a:r>
            <a:r>
              <a:rPr 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x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y)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到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x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轴的距离是</a:t>
            </a:r>
            <a:r>
              <a:rPr lang="en-US" altLang="zh-CN" strike="noStrike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_____</a:t>
            </a:r>
            <a:endParaRPr lang="zh-CN" altLang="en-US" b="1" u="sng" strike="noStrike" noProof="1" dirty="0">
              <a:solidFill>
                <a:schemeClr val="accent4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fontAlgn="base">
              <a:lnSpc>
                <a:spcPct val="120000"/>
              </a:lnSpc>
              <a:buNone/>
            </a:pP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到</a:t>
            </a: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轴的距离是</a:t>
            </a:r>
            <a:r>
              <a:rPr lang="en-US" altLang="zh-CN" strike="noStrike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______</a:t>
            </a:r>
            <a:endParaRPr lang="en-US" altLang="zh-CN" strike="noStrike" noProof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fontAlgn="base">
              <a:lnSpc>
                <a:spcPct val="120000"/>
              </a:lnSpc>
              <a:buNone/>
            </a:pPr>
            <a:r>
              <a:rPr lang="en-US" altLang="zh-CN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4.</a:t>
            </a:r>
            <a:r>
              <a:rPr lang="zh-CN" altLang="en-US" b="1" strike="noStrike" noProof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常见几何图形的面积公式</a:t>
            </a:r>
            <a:endParaRPr lang="zh-CN" altLang="en-US" b="1" strike="noStrike" noProof="1" dirty="0">
              <a:solidFill>
                <a:schemeClr val="accent4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3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4650" y="155575"/>
            <a:ext cx="2946400" cy="922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ctr" fontAlgn="base"/>
            <a:r>
              <a:rPr lang="zh-CN" altLang="en-US" sz="5400" strike="noStrike" noProof="1">
                <a:solidFill>
                  <a:srgbClr val="F30BA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预备知识</a:t>
            </a:r>
            <a:endParaRPr lang="zh-CN" altLang="en-US" sz="5400" strike="noStrike" noProof="1">
              <a:solidFill>
                <a:srgbClr val="F30BA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21363" y="1069975"/>
            <a:ext cx="4040188" cy="582613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noProof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  <a:sym typeface="+mn-ea"/>
              </a:rPr>
              <a:t>|a-b|</a:t>
            </a:r>
            <a:r>
              <a:rPr lang="zh-CN" altLang="en-US" sz="3200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 </a:t>
            </a:r>
            <a:r>
              <a:rPr lang="zh-CN" altLang="en-US" sz="3200" noProof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或</a:t>
            </a:r>
            <a:r>
              <a:rPr lang="en-US" altLang="zh-CN" sz="3200" noProof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a-b(a</a:t>
            </a:r>
            <a:r>
              <a:rPr lang="en-US" altLang="zh-CN" sz="3200" noProof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  <a:sym typeface="+mn-ea"/>
              </a:rPr>
              <a:t>&gt;</a:t>
            </a:r>
            <a:r>
              <a:rPr lang="en-US" altLang="zh-CN" sz="3200" noProof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b)</a:t>
            </a:r>
            <a:endParaRPr lang="zh-CN" altLang="en-US" sz="3200" noProof="1"/>
          </a:p>
        </p:txBody>
      </p:sp>
      <p:sp>
        <p:nvSpPr>
          <p:cNvPr id="7174" name="文本框 7"/>
          <p:cNvSpPr txBox="1"/>
          <p:nvPr/>
        </p:nvSpPr>
        <p:spPr>
          <a:xfrm flipH="1">
            <a:off x="5591175" y="4532313"/>
            <a:ext cx="115570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宋体" panose="02010600030101010101" pitchFamily="2" charset="-122"/>
              </a:rPr>
              <a:t>|y|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5" name="文本框 8"/>
          <p:cNvSpPr txBox="1"/>
          <p:nvPr/>
        </p:nvSpPr>
        <p:spPr>
          <a:xfrm>
            <a:off x="5591175" y="5116513"/>
            <a:ext cx="893763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宋体" panose="02010600030101010101" pitchFamily="2" charset="-122"/>
              </a:rPr>
              <a:t>|x|</a:t>
            </a:r>
            <a:endParaRPr lang="zh-CN" altLang="en-US" sz="32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4825" y="2565400"/>
            <a:ext cx="5421313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若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A(a</a:t>
            </a:r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c)</a:t>
            </a:r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、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B(b</a:t>
            </a:r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c)</a:t>
            </a:r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，则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  <a:sym typeface="+mn-ea"/>
              </a:rPr>
              <a:t>AB=</a:t>
            </a:r>
            <a:endParaRPr lang="zh-CN" altLang="en-US" sz="2800" noProof="1" dirty="0">
              <a:solidFill>
                <a:schemeClr val="accent6"/>
              </a:solidFill>
              <a:latin typeface="Verdana" panose="020B060403050404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3250" y="3892550"/>
            <a:ext cx="5756275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若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A(a</a:t>
            </a:r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c)</a:t>
            </a:r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、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B(a</a:t>
            </a:r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b)</a:t>
            </a:r>
            <a:r>
              <a:rPr lang="zh-CN" altLang="en-US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，则</a:t>
            </a:r>
            <a:r>
              <a:rPr lang="en-US" altLang="zh-CN" sz="2800" noProof="1">
                <a:solidFill>
                  <a:schemeClr val="accent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  <a:sym typeface="+mn-ea"/>
              </a:rPr>
              <a:t>AB=</a:t>
            </a:r>
            <a:endParaRPr lang="en-US" altLang="zh-CN" sz="2800" noProof="1" dirty="0">
              <a:solidFill>
                <a:schemeClr val="accent6"/>
              </a:solidFill>
              <a:latin typeface="Arial" panose="020B0604020202020204" pitchFamily="34" charset="0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21363" y="2533650"/>
            <a:ext cx="28178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宋体" panose="02010600030101010101" pitchFamily="2" charset="-122"/>
              </a:rPr>
              <a:t>|a-b|</a:t>
            </a:r>
            <a:endParaRPr lang="zh-CN" altLang="en-US" sz="32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70600" y="3830638"/>
            <a:ext cx="2319338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宋体" panose="02010600030101010101" pitchFamily="2" charset="-122"/>
              </a:rPr>
              <a:t>|c-b|</a:t>
            </a:r>
            <a:endParaRPr lang="zh-CN" altLang="en-US" sz="32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7174" grpId="0"/>
      <p:bldP spid="7175" grpId="0"/>
      <p:bldP spid="6" grpId="0"/>
      <p:bldP spid="6" grpId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文本占位符 21506"/>
          <p:cNvSpPr>
            <a:spLocks noGrp="1" noRot="1"/>
          </p:cNvSpPr>
          <p:nvPr>
            <p:ph idx="1"/>
          </p:nvPr>
        </p:nvSpPr>
        <p:spPr>
          <a:xfrm>
            <a:off x="381000" y="381000"/>
            <a:ext cx="8534400" cy="6019800"/>
          </a:xfrm>
          <a:ln/>
        </p:spPr>
        <p:txBody>
          <a:bodyPr anchor="t"/>
          <a:p>
            <a:pPr>
              <a:buNone/>
            </a:pPr>
            <a:r>
              <a:rPr lang="zh-CN" altLang="en-US" sz="3600" b="1" dirty="0">
                <a:solidFill>
                  <a:srgbClr val="FF00FF"/>
                </a:solidFill>
                <a:latin typeface="宋体" panose="02010600030101010101" pitchFamily="2" charset="-122"/>
              </a:rPr>
              <a:t>自主学习</a:t>
            </a:r>
            <a:endParaRPr lang="zh-CN" altLang="en-US" sz="3600" b="1" dirty="0">
              <a:solidFill>
                <a:srgbClr val="FF00FF"/>
              </a:solidFill>
              <a:latin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）已知点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轴上，且到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轴的距离为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，则点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的坐标为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__________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）已知点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轴左侧，到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轴的距离为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，到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轴的距离为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，则点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的坐标为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___________________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）若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-1,0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4,0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），则线段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的长为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____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）若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0,5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0,3</a:t>
            </a:r>
            <a:r>
              <a:rPr lang="zh-CN" altLang="en-US" sz="2800" dirty="0">
                <a:ea typeface="黑体" panose="02010609060101010101" pitchFamily="2" charset="-122"/>
              </a:rPr>
              <a:t>），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则线段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的长为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_____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）若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-2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-5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-2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），则线段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的长为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_____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）若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3,2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），则线段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的长为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___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en-US" altLang="zh-CN"/>
          </a:p>
        </p:txBody>
      </p:sp>
      <p:sp>
        <p:nvSpPr>
          <p:cNvPr id="6146" name="文本框 21519"/>
          <p:cNvSpPr txBox="1"/>
          <p:nvPr/>
        </p:nvSpPr>
        <p:spPr>
          <a:xfrm>
            <a:off x="4953000" y="1905000"/>
            <a:ext cx="24384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21" name="文本框 21520"/>
          <p:cNvSpPr txBox="1"/>
          <p:nvPr/>
        </p:nvSpPr>
        <p:spPr>
          <a:xfrm>
            <a:off x="1895475" y="1382713"/>
            <a:ext cx="342900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(-2,0)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(2,0)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23" name="文本框 21522"/>
          <p:cNvSpPr txBox="1"/>
          <p:nvPr/>
        </p:nvSpPr>
        <p:spPr>
          <a:xfrm>
            <a:off x="5049838" y="2312988"/>
            <a:ext cx="441960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(-4,3)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(-4,-3)</a:t>
            </a:r>
            <a:r>
              <a:rPr lang="en-US" altLang="zh-CN" u="sng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u="sng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49" name="矩形 21523"/>
          <p:cNvSpPr/>
          <p:nvPr/>
        </p:nvSpPr>
        <p:spPr>
          <a:xfrm>
            <a:off x="2743200" y="5791200"/>
            <a:ext cx="184150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26" name="文本框 21525"/>
          <p:cNvSpPr txBox="1"/>
          <p:nvPr/>
        </p:nvSpPr>
        <p:spPr>
          <a:xfrm>
            <a:off x="8001000" y="2916238"/>
            <a:ext cx="304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27" name="文本框 21526"/>
          <p:cNvSpPr txBox="1"/>
          <p:nvPr/>
        </p:nvSpPr>
        <p:spPr>
          <a:xfrm>
            <a:off x="7924800" y="3435350"/>
            <a:ext cx="381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28" name="文本框 21527"/>
          <p:cNvSpPr txBox="1"/>
          <p:nvPr/>
        </p:nvSpPr>
        <p:spPr>
          <a:xfrm>
            <a:off x="1371600" y="4349750"/>
            <a:ext cx="381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29" name="文本框 21528"/>
          <p:cNvSpPr txBox="1"/>
          <p:nvPr/>
        </p:nvSpPr>
        <p:spPr>
          <a:xfrm>
            <a:off x="8153400" y="4868863"/>
            <a:ext cx="31750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1521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23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2152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2152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2152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2152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8575" y="-6350"/>
            <a:ext cx="9201150" cy="7497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 noRot="1"/>
          </p:cNvSpPr>
          <p:nvPr>
            <p:ph type="title"/>
          </p:nvPr>
        </p:nvSpPr>
        <p:spPr>
          <a:xfrm>
            <a:off x="317500" y="1220788"/>
            <a:ext cx="8683625" cy="1071562"/>
          </a:xfrm>
          <a:ln/>
        </p:spPr>
        <p:txBody>
          <a:bodyPr anchor="ctr"/>
          <a:p>
            <a:pPr algn="l"/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4000">
                <a:latin typeface="黑体" panose="02010609060101010101" pitchFamily="2" charset="-122"/>
                <a:ea typeface="黑体" panose="02010609060101010101" pitchFamily="2" charset="-122"/>
              </a:rPr>
              <a:t>会在坐标系中根据点的坐标求三角形、四边</a:t>
            </a: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形</a:t>
            </a:r>
            <a:r>
              <a:rPr lang="zh-CN" altLang="en-US" sz="4000">
                <a:latin typeface="黑体" panose="02010609060101010101" pitchFamily="2" charset="-122"/>
                <a:ea typeface="黑体" panose="02010609060101010101" pitchFamily="2" charset="-122"/>
              </a:rPr>
              <a:t>等图形的面积</a:t>
            </a:r>
            <a:endParaRPr lang="zh-CN" altLang="en-US" sz="4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465" y="107315"/>
            <a:ext cx="2645410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 fontAlgn="base"/>
            <a:r>
              <a:rPr lang="zh-CN" altLang="en-US" sz="4400" i="1" strike="noStrike" noProof="1">
                <a:solidFill>
                  <a:srgbClr val="F30BAF"/>
                </a:solidFill>
                <a:effectLst>
                  <a:glow rad="139700">
                    <a:srgbClr val="70AD47">
                      <a:alpha val="40000"/>
                      <a:satMod val="175000"/>
                    </a:srgbClr>
                  </a:glo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学习目标</a:t>
            </a:r>
            <a:endParaRPr lang="zh-CN" altLang="en-US" sz="4400" i="1" strike="noStrike" noProof="1">
              <a:solidFill>
                <a:srgbClr val="F30BAF"/>
              </a:solidFill>
              <a:effectLst>
                <a:glow rad="139700">
                  <a:srgbClr val="70AD47">
                    <a:alpha val="40000"/>
                    <a:satMod val="175000"/>
                  </a:srgbClr>
                </a:glo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7500" y="2636838"/>
            <a:ext cx="7045325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4000" b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懂得数形结合的应用</a:t>
            </a:r>
            <a:endParaRPr lang="zh-CN" altLang="en-US" sz="4000" b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7500" y="3775075"/>
            <a:ext cx="8394700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4000" b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熟练应用数学中的类比、转化思想</a:t>
            </a:r>
            <a:endParaRPr lang="zh-CN" altLang="en-US" sz="4000" b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图片 5" descr="20101220160542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7625" y="-247650"/>
            <a:ext cx="9431338" cy="8247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4" name="文本框 2174"/>
          <p:cNvSpPr txBox="1"/>
          <p:nvPr/>
        </p:nvSpPr>
        <p:spPr>
          <a:xfrm>
            <a:off x="938213" y="1114425"/>
            <a:ext cx="7904162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如下图， </a:t>
            </a:r>
            <a:r>
              <a:rPr lang="en-US" altLang="zh-CN" sz="44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44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AOB</a:t>
            </a:r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的面积是多少？</a:t>
            </a:r>
            <a:endParaRPr lang="zh-CN" altLang="en-US" sz="44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95" name="文本框 2137"/>
          <p:cNvSpPr txBox="1"/>
          <p:nvPr/>
        </p:nvSpPr>
        <p:spPr>
          <a:xfrm>
            <a:off x="1260475" y="211931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6" name="文本框 2139"/>
          <p:cNvSpPr txBox="1"/>
          <p:nvPr/>
        </p:nvSpPr>
        <p:spPr>
          <a:xfrm>
            <a:off x="777875" y="5321300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5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7" name="直接连接符 2134"/>
          <p:cNvSpPr/>
          <p:nvPr/>
        </p:nvSpPr>
        <p:spPr>
          <a:xfrm>
            <a:off x="177800" y="5321300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8198" name="直接连接符 2135"/>
          <p:cNvSpPr/>
          <p:nvPr/>
        </p:nvSpPr>
        <p:spPr>
          <a:xfrm flipV="1">
            <a:off x="1168400" y="2236788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8199" name="文本框 2136"/>
          <p:cNvSpPr txBox="1"/>
          <p:nvPr/>
        </p:nvSpPr>
        <p:spPr>
          <a:xfrm>
            <a:off x="4238625" y="5275263"/>
            <a:ext cx="330200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0" name="矩形 2180"/>
          <p:cNvSpPr/>
          <p:nvPr/>
        </p:nvSpPr>
        <p:spPr>
          <a:xfrm>
            <a:off x="2057400" y="5886450"/>
            <a:ext cx="13684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92" name="文本框 2191"/>
          <p:cNvSpPr txBox="1"/>
          <p:nvPr/>
        </p:nvSpPr>
        <p:spPr>
          <a:xfrm>
            <a:off x="3778250" y="4802188"/>
            <a:ext cx="360363" cy="473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b="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93" name="文本框 2192"/>
          <p:cNvSpPr txBox="1"/>
          <p:nvPr/>
        </p:nvSpPr>
        <p:spPr>
          <a:xfrm>
            <a:off x="773113" y="2760663"/>
            <a:ext cx="39528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b="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3" name="文本框 2194"/>
          <p:cNvSpPr txBox="1"/>
          <p:nvPr/>
        </p:nvSpPr>
        <p:spPr>
          <a:xfrm>
            <a:off x="773113" y="23145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4" name="文本框 2195"/>
          <p:cNvSpPr txBox="1"/>
          <p:nvPr/>
        </p:nvSpPr>
        <p:spPr>
          <a:xfrm>
            <a:off x="1574800" y="53213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00" name="矩形 2199"/>
          <p:cNvSpPr/>
          <p:nvPr/>
        </p:nvSpPr>
        <p:spPr>
          <a:xfrm>
            <a:off x="3998913" y="4802188"/>
            <a:ext cx="9175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(4,0)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08" name="直接连接符 2207"/>
          <p:cNvSpPr/>
          <p:nvPr/>
        </p:nvSpPr>
        <p:spPr>
          <a:xfrm>
            <a:off x="1168400" y="5321300"/>
            <a:ext cx="2808288" cy="0"/>
          </a:xfrm>
          <a:prstGeom prst="line">
            <a:avLst/>
          </a:prstGeom>
          <a:ln w="508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09" name="直接连接符 2208"/>
          <p:cNvSpPr/>
          <p:nvPr/>
        </p:nvSpPr>
        <p:spPr>
          <a:xfrm>
            <a:off x="1190625" y="3162300"/>
            <a:ext cx="2808288" cy="2159000"/>
          </a:xfrm>
          <a:prstGeom prst="line">
            <a:avLst/>
          </a:prstGeom>
          <a:ln w="5715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10" name="文本框 2209"/>
          <p:cNvSpPr txBox="1"/>
          <p:nvPr/>
        </p:nvSpPr>
        <p:spPr>
          <a:xfrm>
            <a:off x="1190625" y="2760663"/>
            <a:ext cx="8667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(0,3)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12" name="直接连接符 2211"/>
          <p:cNvSpPr/>
          <p:nvPr/>
        </p:nvSpPr>
        <p:spPr>
          <a:xfrm>
            <a:off x="1168400" y="3141663"/>
            <a:ext cx="0" cy="2159000"/>
          </a:xfrm>
          <a:prstGeom prst="line">
            <a:avLst/>
          </a:prstGeom>
          <a:ln w="5715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210" name="灯片编号占位符 1"/>
          <p:cNvSpPr/>
          <p:nvPr>
            <p:ph type="sldNum" sz="quarter" idx="4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11" name="直接连接符 220167"/>
          <p:cNvSpPr/>
          <p:nvPr/>
        </p:nvSpPr>
        <p:spPr>
          <a:xfrm flipV="1">
            <a:off x="5230813" y="23145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8212" name="直接连接符 220166"/>
          <p:cNvSpPr/>
          <p:nvPr/>
        </p:nvSpPr>
        <p:spPr>
          <a:xfrm>
            <a:off x="4643438" y="5300663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20172" name="直接连接符 220171"/>
          <p:cNvSpPr/>
          <p:nvPr/>
        </p:nvSpPr>
        <p:spPr>
          <a:xfrm rot="-120000" flipV="1">
            <a:off x="5229225" y="3270250"/>
            <a:ext cx="2162175" cy="19653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0171" name="直接连接符 220170"/>
          <p:cNvSpPr/>
          <p:nvPr/>
        </p:nvSpPr>
        <p:spPr>
          <a:xfrm rot="-60000">
            <a:off x="7378700" y="3238500"/>
            <a:ext cx="701675" cy="2052638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0179" name="直接连接符 220178"/>
          <p:cNvSpPr/>
          <p:nvPr/>
        </p:nvSpPr>
        <p:spPr>
          <a:xfrm>
            <a:off x="5230813" y="5275263"/>
            <a:ext cx="2808287" cy="0"/>
          </a:xfrm>
          <a:prstGeom prst="line">
            <a:avLst/>
          </a:prstGeom>
          <a:ln w="508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216" name="文本框 220174"/>
          <p:cNvSpPr txBox="1"/>
          <p:nvPr/>
        </p:nvSpPr>
        <p:spPr>
          <a:xfrm>
            <a:off x="4818063" y="2395538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0174" name="文本框 220173"/>
          <p:cNvSpPr txBox="1"/>
          <p:nvPr/>
        </p:nvSpPr>
        <p:spPr>
          <a:xfrm>
            <a:off x="7424738" y="2760663"/>
            <a:ext cx="39528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b="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723188" y="2760663"/>
            <a:ext cx="863600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(3,3)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228013" y="4802188"/>
            <a:ext cx="9175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(4,0)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0" name="文本框 220175"/>
          <p:cNvSpPr txBox="1"/>
          <p:nvPr/>
        </p:nvSpPr>
        <p:spPr>
          <a:xfrm>
            <a:off x="5668963" y="53213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1" name="文本框 2139"/>
          <p:cNvSpPr txBox="1"/>
          <p:nvPr/>
        </p:nvSpPr>
        <p:spPr>
          <a:xfrm>
            <a:off x="4818063" y="5245100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5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0180" name="直接连接符 220179"/>
          <p:cNvSpPr/>
          <p:nvPr/>
        </p:nvSpPr>
        <p:spPr>
          <a:xfrm>
            <a:off x="7359650" y="3282950"/>
            <a:ext cx="1588" cy="20161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5" name="文本框 4"/>
          <p:cNvSpPr txBox="1"/>
          <p:nvPr/>
        </p:nvSpPr>
        <p:spPr>
          <a:xfrm>
            <a:off x="8039100" y="4800600"/>
            <a:ext cx="360363" cy="473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b="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24" name="文本框 2137"/>
          <p:cNvSpPr txBox="1"/>
          <p:nvPr/>
        </p:nvSpPr>
        <p:spPr>
          <a:xfrm>
            <a:off x="5313363" y="2116138"/>
            <a:ext cx="801687" cy="4460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25" name="文本框 220168"/>
          <p:cNvSpPr txBox="1"/>
          <p:nvPr/>
        </p:nvSpPr>
        <p:spPr>
          <a:xfrm>
            <a:off x="8632825" y="5351463"/>
            <a:ext cx="330200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26" name="矩形 2180"/>
          <p:cNvSpPr/>
          <p:nvPr/>
        </p:nvSpPr>
        <p:spPr>
          <a:xfrm>
            <a:off x="6249988" y="5972175"/>
            <a:ext cx="1368425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7" name="矩形 69828"/>
          <p:cNvSpPr/>
          <p:nvPr/>
        </p:nvSpPr>
        <p:spPr>
          <a:xfrm>
            <a:off x="250825" y="260350"/>
            <a:ext cx="1008063" cy="5762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  <a:normAutofit/>
          </a:bodyPr>
          <a:p>
            <a:pPr algn="ctr"/>
            <a:r>
              <a:rPr lang="zh-CN" altLang="en-US" sz="3200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000082">
                        <a:alpha val="100000"/>
                      </a:srgbClr>
                    </a:gs>
                    <a:gs pos="30000">
                      <a:srgbClr val="66008F">
                        <a:alpha val="100000"/>
                      </a:srgbClr>
                    </a:gs>
                    <a:gs pos="64999">
                      <a:srgbClr val="BA0066">
                        <a:alpha val="100000"/>
                      </a:srgbClr>
                    </a:gs>
                    <a:gs pos="89999">
                      <a:srgbClr val="FF0000">
                        <a:alpha val="100000"/>
                      </a:srgbClr>
                    </a:gs>
                    <a:gs pos="100000">
                      <a:srgbClr val="FF8200">
                        <a:alpha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  <a:endParaRPr lang="zh-CN" altLang="en-US" sz="3200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000082">
                      <a:alpha val="100000"/>
                    </a:srgbClr>
                  </a:gs>
                  <a:gs pos="30000">
                    <a:srgbClr val="66008F">
                      <a:alpha val="100000"/>
                    </a:srgbClr>
                  </a:gs>
                  <a:gs pos="64999">
                    <a:srgbClr val="BA0066">
                      <a:alpha val="100000"/>
                    </a:srgbClr>
                  </a:gs>
                  <a:gs pos="89999">
                    <a:srgbClr val="FF0000">
                      <a:alpha val="100000"/>
                    </a:srgbClr>
                  </a:gs>
                  <a:gs pos="100000">
                    <a:srgbClr val="FF8200">
                      <a:alpha val="100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2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2" grpId="0"/>
      <p:bldP spid="2193" grpId="0"/>
      <p:bldP spid="2200" grpId="0"/>
      <p:bldP spid="2210" grpId="0"/>
      <p:bldP spid="220174" grpId="0"/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图片 1" descr="20101220160542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7625" y="-247650"/>
            <a:ext cx="9431338" cy="8247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8" name="标题 227329"/>
          <p:cNvSpPr>
            <a:spLocks noGrp="1" noRot="1"/>
          </p:cNvSpPr>
          <p:nvPr>
            <p:ph type="ctrTitle"/>
          </p:nvPr>
        </p:nvSpPr>
        <p:spPr>
          <a:xfrm>
            <a:off x="323850" y="2708275"/>
            <a:ext cx="8281988" cy="1512888"/>
          </a:xfrm>
          <a:ln/>
        </p:spPr>
        <p:txBody>
          <a:bodyPr anchor="ctr"/>
          <a:p>
            <a:pPr defTabSz="914400">
              <a:buNone/>
            </a:pPr>
            <a:br>
              <a:rPr lang="en-US" altLang="zh-CN" kern="1200" baseline="0" dirty="0">
                <a:latin typeface="+mj-lt"/>
                <a:ea typeface="+mj-ea"/>
                <a:cs typeface="+mj-cs"/>
              </a:rPr>
            </a:br>
            <a:r>
              <a:rPr lang="zh-CN" altLang="en-US" b="1" kern="1200" baseline="0" dirty="0">
                <a:latin typeface="+mj-lt"/>
                <a:ea typeface="+mj-ea"/>
                <a:cs typeface="+mj-cs"/>
              </a:rPr>
              <a:t>坐标         距离       三角形面积</a:t>
            </a:r>
            <a:endParaRPr lang="zh-CN" altLang="en-US" b="1" kern="1200" baseline="0" dirty="0">
              <a:latin typeface="+mj-lt"/>
              <a:ea typeface="+mj-ea"/>
              <a:cs typeface="+mj-cs"/>
            </a:endParaRPr>
          </a:p>
        </p:txBody>
      </p:sp>
      <p:sp>
        <p:nvSpPr>
          <p:cNvPr id="9219" name="右箭头 227330"/>
          <p:cNvSpPr/>
          <p:nvPr/>
        </p:nvSpPr>
        <p:spPr>
          <a:xfrm>
            <a:off x="2051050" y="3644900"/>
            <a:ext cx="1008063" cy="358775"/>
          </a:xfrm>
          <a:prstGeom prst="rightArrow">
            <a:avLst>
              <a:gd name="adj1" fmla="val 50000"/>
              <a:gd name="adj2" fmla="val 70165"/>
            </a:avLst>
          </a:prstGeom>
          <a:solidFill>
            <a:srgbClr val="F0471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220" name="右箭头 227331"/>
          <p:cNvSpPr/>
          <p:nvPr/>
        </p:nvSpPr>
        <p:spPr>
          <a:xfrm>
            <a:off x="4356100" y="3644900"/>
            <a:ext cx="1008063" cy="358775"/>
          </a:xfrm>
          <a:prstGeom prst="rightArrow">
            <a:avLst>
              <a:gd name="adj1" fmla="val 50000"/>
              <a:gd name="adj2" fmla="val 70165"/>
            </a:avLst>
          </a:prstGeom>
          <a:solidFill>
            <a:srgbClr val="F0471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221" name="矩形 227332"/>
          <p:cNvSpPr/>
          <p:nvPr/>
        </p:nvSpPr>
        <p:spPr>
          <a:xfrm>
            <a:off x="3995738" y="1700213"/>
            <a:ext cx="24193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44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线段长度</a:t>
            </a:r>
            <a:endParaRPr lang="zh-CN" altLang="en-US" sz="44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2" name="矩形 227333"/>
          <p:cNvSpPr/>
          <p:nvPr/>
        </p:nvSpPr>
        <p:spPr>
          <a:xfrm>
            <a:off x="971550" y="1773238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44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点</a:t>
            </a:r>
            <a:endParaRPr lang="zh-CN" altLang="en-US" sz="44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下箭头 227334"/>
          <p:cNvSpPr/>
          <p:nvPr/>
        </p:nvSpPr>
        <p:spPr>
          <a:xfrm>
            <a:off x="1187450" y="2565400"/>
            <a:ext cx="433388" cy="792163"/>
          </a:xfrm>
          <a:prstGeom prst="downArrow">
            <a:avLst>
              <a:gd name="adj1" fmla="val 50000"/>
              <a:gd name="adj2" fmla="val 45645"/>
            </a:avLst>
          </a:prstGeom>
          <a:solidFill>
            <a:srgbClr val="F0471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224" name="右箭头 227335"/>
          <p:cNvSpPr/>
          <p:nvPr/>
        </p:nvSpPr>
        <p:spPr>
          <a:xfrm rot="-3439136">
            <a:off x="3581400" y="2690813"/>
            <a:ext cx="900113" cy="503237"/>
          </a:xfrm>
          <a:prstGeom prst="rightArrow">
            <a:avLst>
              <a:gd name="adj1" fmla="val 50000"/>
              <a:gd name="adj2" fmla="val 44666"/>
            </a:avLst>
          </a:prstGeom>
          <a:solidFill>
            <a:srgbClr val="F0471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225" name="右箭头 227336"/>
          <p:cNvSpPr/>
          <p:nvPr/>
        </p:nvSpPr>
        <p:spPr>
          <a:xfrm rot="3017948">
            <a:off x="6173788" y="2619375"/>
            <a:ext cx="900112" cy="503238"/>
          </a:xfrm>
          <a:prstGeom prst="rightArrow">
            <a:avLst>
              <a:gd name="adj1" fmla="val 50000"/>
              <a:gd name="adj2" fmla="val 44666"/>
            </a:avLst>
          </a:prstGeom>
          <a:solidFill>
            <a:srgbClr val="F0471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55"/>
          <p:cNvGrpSpPr/>
          <p:nvPr/>
        </p:nvGrpSpPr>
        <p:grpSpPr>
          <a:xfrm>
            <a:off x="98425" y="2519363"/>
            <a:ext cx="5535613" cy="3963987"/>
            <a:chOff x="597815" y="813211"/>
            <a:chExt cx="7071398" cy="4815485"/>
          </a:xfrm>
        </p:grpSpPr>
        <p:grpSp>
          <p:nvGrpSpPr>
            <p:cNvPr id="10242" name="Group 2"/>
            <p:cNvGrpSpPr/>
            <p:nvPr/>
          </p:nvGrpSpPr>
          <p:grpSpPr>
            <a:xfrm>
              <a:off x="2133600" y="1905000"/>
              <a:ext cx="5008563" cy="3471863"/>
              <a:chOff x="1562" y="1985"/>
              <a:chExt cx="2619" cy="1806"/>
            </a:xfrm>
          </p:grpSpPr>
          <p:sp>
            <p:nvSpPr>
              <p:cNvPr id="10243" name="Rectangle 3"/>
              <p:cNvSpPr/>
              <p:nvPr/>
            </p:nvSpPr>
            <p:spPr>
              <a:xfrm>
                <a:off x="3943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44" name="Rectangle 4"/>
              <p:cNvSpPr/>
              <p:nvPr/>
            </p:nvSpPr>
            <p:spPr>
              <a:xfrm>
                <a:off x="3704" y="356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45" name="Rectangle 5"/>
              <p:cNvSpPr/>
              <p:nvPr/>
            </p:nvSpPr>
            <p:spPr>
              <a:xfrm>
                <a:off x="3467" y="3565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46" name="Rectangle 6"/>
              <p:cNvSpPr/>
              <p:nvPr/>
            </p:nvSpPr>
            <p:spPr>
              <a:xfrm>
                <a:off x="3229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47" name="Rectangle 7"/>
              <p:cNvSpPr/>
              <p:nvPr/>
            </p:nvSpPr>
            <p:spPr>
              <a:xfrm>
                <a:off x="2991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48" name="Rectangle 8"/>
              <p:cNvSpPr/>
              <p:nvPr/>
            </p:nvSpPr>
            <p:spPr>
              <a:xfrm>
                <a:off x="2752" y="356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49" name="Rectangle 9"/>
              <p:cNvSpPr/>
              <p:nvPr/>
            </p:nvSpPr>
            <p:spPr>
              <a:xfrm>
                <a:off x="2514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0" name="Rectangle 10"/>
              <p:cNvSpPr/>
              <p:nvPr/>
            </p:nvSpPr>
            <p:spPr>
              <a:xfrm>
                <a:off x="2276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1" name="Rectangle 11"/>
              <p:cNvSpPr/>
              <p:nvPr/>
            </p:nvSpPr>
            <p:spPr>
              <a:xfrm>
                <a:off x="2039" y="3565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2" name="Rectangle 12"/>
              <p:cNvSpPr/>
              <p:nvPr/>
            </p:nvSpPr>
            <p:spPr>
              <a:xfrm>
                <a:off x="1800" y="356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3" name="Rectangle 13"/>
              <p:cNvSpPr/>
              <p:nvPr/>
            </p:nvSpPr>
            <p:spPr>
              <a:xfrm>
                <a:off x="1562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4" name="Rectangle 14"/>
              <p:cNvSpPr/>
              <p:nvPr/>
            </p:nvSpPr>
            <p:spPr>
              <a:xfrm>
                <a:off x="3943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5" name="Rectangle 15"/>
              <p:cNvSpPr/>
              <p:nvPr/>
            </p:nvSpPr>
            <p:spPr>
              <a:xfrm>
                <a:off x="3704" y="3338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6" name="Rectangle 16"/>
              <p:cNvSpPr/>
              <p:nvPr/>
            </p:nvSpPr>
            <p:spPr>
              <a:xfrm>
                <a:off x="3467" y="3338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7" name="Rectangle 17"/>
              <p:cNvSpPr/>
              <p:nvPr/>
            </p:nvSpPr>
            <p:spPr>
              <a:xfrm>
                <a:off x="3229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8" name="Rectangle 18"/>
              <p:cNvSpPr/>
              <p:nvPr/>
            </p:nvSpPr>
            <p:spPr>
              <a:xfrm>
                <a:off x="2991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9" name="Rectangle 19"/>
              <p:cNvSpPr/>
              <p:nvPr/>
            </p:nvSpPr>
            <p:spPr>
              <a:xfrm>
                <a:off x="2752" y="3338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0" name="Rectangle 20"/>
              <p:cNvSpPr/>
              <p:nvPr/>
            </p:nvSpPr>
            <p:spPr>
              <a:xfrm>
                <a:off x="2514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1" name="Rectangle 21"/>
              <p:cNvSpPr/>
              <p:nvPr/>
            </p:nvSpPr>
            <p:spPr>
              <a:xfrm>
                <a:off x="2276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2" name="Rectangle 22"/>
              <p:cNvSpPr/>
              <p:nvPr/>
            </p:nvSpPr>
            <p:spPr>
              <a:xfrm>
                <a:off x="2039" y="3338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3" name="Rectangle 23"/>
              <p:cNvSpPr/>
              <p:nvPr/>
            </p:nvSpPr>
            <p:spPr>
              <a:xfrm>
                <a:off x="1800" y="3338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4" name="Rectangle 24"/>
              <p:cNvSpPr/>
              <p:nvPr/>
            </p:nvSpPr>
            <p:spPr>
              <a:xfrm>
                <a:off x="1562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5" name="Rectangle 25"/>
              <p:cNvSpPr/>
              <p:nvPr/>
            </p:nvSpPr>
            <p:spPr>
              <a:xfrm>
                <a:off x="3943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6" name="Rectangle 26"/>
              <p:cNvSpPr/>
              <p:nvPr/>
            </p:nvSpPr>
            <p:spPr>
              <a:xfrm>
                <a:off x="3704" y="3112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7" name="Rectangle 27"/>
              <p:cNvSpPr/>
              <p:nvPr/>
            </p:nvSpPr>
            <p:spPr>
              <a:xfrm>
                <a:off x="3467" y="3112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8" name="Rectangle 28"/>
              <p:cNvSpPr/>
              <p:nvPr/>
            </p:nvSpPr>
            <p:spPr>
              <a:xfrm>
                <a:off x="3229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9" name="Rectangle 29"/>
              <p:cNvSpPr/>
              <p:nvPr/>
            </p:nvSpPr>
            <p:spPr>
              <a:xfrm>
                <a:off x="2991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0" name="Rectangle 30"/>
              <p:cNvSpPr/>
              <p:nvPr/>
            </p:nvSpPr>
            <p:spPr>
              <a:xfrm>
                <a:off x="2752" y="3112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1" name="Rectangle 31"/>
              <p:cNvSpPr/>
              <p:nvPr/>
            </p:nvSpPr>
            <p:spPr>
              <a:xfrm>
                <a:off x="2514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2" name="Rectangle 32"/>
              <p:cNvSpPr/>
              <p:nvPr/>
            </p:nvSpPr>
            <p:spPr>
              <a:xfrm>
                <a:off x="2276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3" name="Rectangle 33"/>
              <p:cNvSpPr/>
              <p:nvPr/>
            </p:nvSpPr>
            <p:spPr>
              <a:xfrm>
                <a:off x="2039" y="3112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4" name="Rectangle 34"/>
              <p:cNvSpPr/>
              <p:nvPr/>
            </p:nvSpPr>
            <p:spPr>
              <a:xfrm>
                <a:off x="1800" y="3112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5" name="Rectangle 35"/>
              <p:cNvSpPr/>
              <p:nvPr/>
            </p:nvSpPr>
            <p:spPr>
              <a:xfrm>
                <a:off x="1562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6" name="Rectangle 36"/>
              <p:cNvSpPr/>
              <p:nvPr/>
            </p:nvSpPr>
            <p:spPr>
              <a:xfrm>
                <a:off x="3943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7" name="Rectangle 37"/>
              <p:cNvSpPr/>
              <p:nvPr/>
            </p:nvSpPr>
            <p:spPr>
              <a:xfrm>
                <a:off x="3704" y="2886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8" name="Rectangle 38"/>
              <p:cNvSpPr/>
              <p:nvPr/>
            </p:nvSpPr>
            <p:spPr>
              <a:xfrm>
                <a:off x="3467" y="2886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79" name="Rectangle 39"/>
              <p:cNvSpPr/>
              <p:nvPr/>
            </p:nvSpPr>
            <p:spPr>
              <a:xfrm>
                <a:off x="3229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0" name="Rectangle 40"/>
              <p:cNvSpPr/>
              <p:nvPr/>
            </p:nvSpPr>
            <p:spPr>
              <a:xfrm>
                <a:off x="2991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1" name="Rectangle 41"/>
              <p:cNvSpPr/>
              <p:nvPr/>
            </p:nvSpPr>
            <p:spPr>
              <a:xfrm>
                <a:off x="2752" y="2886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2" name="Rectangle 42"/>
              <p:cNvSpPr/>
              <p:nvPr/>
            </p:nvSpPr>
            <p:spPr>
              <a:xfrm>
                <a:off x="2514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3" name="Rectangle 43"/>
              <p:cNvSpPr/>
              <p:nvPr/>
            </p:nvSpPr>
            <p:spPr>
              <a:xfrm>
                <a:off x="2276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4" name="Rectangle 44"/>
              <p:cNvSpPr/>
              <p:nvPr/>
            </p:nvSpPr>
            <p:spPr>
              <a:xfrm>
                <a:off x="2039" y="2886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5" name="Rectangle 45"/>
              <p:cNvSpPr/>
              <p:nvPr/>
            </p:nvSpPr>
            <p:spPr>
              <a:xfrm>
                <a:off x="1800" y="2886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6" name="Rectangle 46"/>
              <p:cNvSpPr/>
              <p:nvPr/>
            </p:nvSpPr>
            <p:spPr>
              <a:xfrm>
                <a:off x="1562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7" name="Rectangle 47"/>
              <p:cNvSpPr/>
              <p:nvPr/>
            </p:nvSpPr>
            <p:spPr>
              <a:xfrm>
                <a:off x="3943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8" name="Rectangle 48"/>
              <p:cNvSpPr/>
              <p:nvPr/>
            </p:nvSpPr>
            <p:spPr>
              <a:xfrm>
                <a:off x="3704" y="2659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89" name="Rectangle 49"/>
              <p:cNvSpPr/>
              <p:nvPr/>
            </p:nvSpPr>
            <p:spPr>
              <a:xfrm>
                <a:off x="3467" y="2659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0" name="Rectangle 50"/>
              <p:cNvSpPr/>
              <p:nvPr/>
            </p:nvSpPr>
            <p:spPr>
              <a:xfrm>
                <a:off x="3229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1" name="Rectangle 51"/>
              <p:cNvSpPr/>
              <p:nvPr/>
            </p:nvSpPr>
            <p:spPr>
              <a:xfrm>
                <a:off x="2991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2" name="Rectangle 52"/>
              <p:cNvSpPr/>
              <p:nvPr/>
            </p:nvSpPr>
            <p:spPr>
              <a:xfrm>
                <a:off x="2752" y="2659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3" name="Rectangle 53"/>
              <p:cNvSpPr/>
              <p:nvPr/>
            </p:nvSpPr>
            <p:spPr>
              <a:xfrm>
                <a:off x="2514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4" name="Rectangle 54"/>
              <p:cNvSpPr/>
              <p:nvPr/>
            </p:nvSpPr>
            <p:spPr>
              <a:xfrm>
                <a:off x="2276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5" name="Rectangle 55"/>
              <p:cNvSpPr/>
              <p:nvPr/>
            </p:nvSpPr>
            <p:spPr>
              <a:xfrm>
                <a:off x="2039" y="2659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6" name="Rectangle 56"/>
              <p:cNvSpPr/>
              <p:nvPr/>
            </p:nvSpPr>
            <p:spPr>
              <a:xfrm>
                <a:off x="1800" y="2659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7" name="Rectangle 57"/>
              <p:cNvSpPr/>
              <p:nvPr/>
            </p:nvSpPr>
            <p:spPr>
              <a:xfrm>
                <a:off x="1562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8" name="Rectangle 58"/>
              <p:cNvSpPr/>
              <p:nvPr/>
            </p:nvSpPr>
            <p:spPr>
              <a:xfrm>
                <a:off x="3943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99" name="Rectangle 59"/>
              <p:cNvSpPr/>
              <p:nvPr/>
            </p:nvSpPr>
            <p:spPr>
              <a:xfrm>
                <a:off x="3704" y="2438"/>
                <a:ext cx="239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0" name="Rectangle 60"/>
              <p:cNvSpPr/>
              <p:nvPr/>
            </p:nvSpPr>
            <p:spPr>
              <a:xfrm>
                <a:off x="3467" y="2438"/>
                <a:ext cx="237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1" name="Rectangle 61"/>
              <p:cNvSpPr/>
              <p:nvPr/>
            </p:nvSpPr>
            <p:spPr>
              <a:xfrm>
                <a:off x="3229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2" name="Rectangle 62"/>
              <p:cNvSpPr/>
              <p:nvPr/>
            </p:nvSpPr>
            <p:spPr>
              <a:xfrm>
                <a:off x="2991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3" name="Rectangle 63"/>
              <p:cNvSpPr/>
              <p:nvPr/>
            </p:nvSpPr>
            <p:spPr>
              <a:xfrm>
                <a:off x="2752" y="2438"/>
                <a:ext cx="239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4" name="Rectangle 64"/>
              <p:cNvSpPr/>
              <p:nvPr/>
            </p:nvSpPr>
            <p:spPr>
              <a:xfrm>
                <a:off x="2514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5" name="Rectangle 65"/>
              <p:cNvSpPr/>
              <p:nvPr/>
            </p:nvSpPr>
            <p:spPr>
              <a:xfrm>
                <a:off x="2276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6" name="Rectangle 66"/>
              <p:cNvSpPr/>
              <p:nvPr/>
            </p:nvSpPr>
            <p:spPr>
              <a:xfrm>
                <a:off x="2039" y="2438"/>
                <a:ext cx="237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7" name="Rectangle 67"/>
              <p:cNvSpPr/>
              <p:nvPr/>
            </p:nvSpPr>
            <p:spPr>
              <a:xfrm>
                <a:off x="1800" y="2438"/>
                <a:ext cx="239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8" name="Rectangle 68"/>
              <p:cNvSpPr/>
              <p:nvPr/>
            </p:nvSpPr>
            <p:spPr>
              <a:xfrm>
                <a:off x="1562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09" name="Rectangle 69"/>
              <p:cNvSpPr/>
              <p:nvPr/>
            </p:nvSpPr>
            <p:spPr>
              <a:xfrm>
                <a:off x="3943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0" name="Rectangle 70"/>
              <p:cNvSpPr/>
              <p:nvPr/>
            </p:nvSpPr>
            <p:spPr>
              <a:xfrm>
                <a:off x="3704" y="2211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1" name="Rectangle 71"/>
              <p:cNvSpPr/>
              <p:nvPr/>
            </p:nvSpPr>
            <p:spPr>
              <a:xfrm>
                <a:off x="3467" y="2211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2" name="Rectangle 72"/>
              <p:cNvSpPr/>
              <p:nvPr/>
            </p:nvSpPr>
            <p:spPr>
              <a:xfrm>
                <a:off x="3229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3" name="Rectangle 73"/>
              <p:cNvSpPr/>
              <p:nvPr/>
            </p:nvSpPr>
            <p:spPr>
              <a:xfrm>
                <a:off x="2991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4" name="Rectangle 74"/>
              <p:cNvSpPr/>
              <p:nvPr/>
            </p:nvSpPr>
            <p:spPr>
              <a:xfrm>
                <a:off x="2752" y="2211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5" name="Rectangle 75"/>
              <p:cNvSpPr/>
              <p:nvPr/>
            </p:nvSpPr>
            <p:spPr>
              <a:xfrm>
                <a:off x="2514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6" name="Rectangle 76"/>
              <p:cNvSpPr/>
              <p:nvPr/>
            </p:nvSpPr>
            <p:spPr>
              <a:xfrm>
                <a:off x="2276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7" name="Rectangle 77"/>
              <p:cNvSpPr/>
              <p:nvPr/>
            </p:nvSpPr>
            <p:spPr>
              <a:xfrm>
                <a:off x="2039" y="2211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8" name="Rectangle 78"/>
              <p:cNvSpPr/>
              <p:nvPr/>
            </p:nvSpPr>
            <p:spPr>
              <a:xfrm>
                <a:off x="1800" y="2211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19" name="Rectangle 79"/>
              <p:cNvSpPr/>
              <p:nvPr/>
            </p:nvSpPr>
            <p:spPr>
              <a:xfrm>
                <a:off x="1562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0" name="Rectangle 80"/>
              <p:cNvSpPr/>
              <p:nvPr/>
            </p:nvSpPr>
            <p:spPr>
              <a:xfrm>
                <a:off x="3943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1" name="Rectangle 81"/>
              <p:cNvSpPr/>
              <p:nvPr/>
            </p:nvSpPr>
            <p:spPr>
              <a:xfrm>
                <a:off x="3704" y="198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2" name="Rectangle 82"/>
              <p:cNvSpPr/>
              <p:nvPr/>
            </p:nvSpPr>
            <p:spPr>
              <a:xfrm>
                <a:off x="3467" y="1985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3" name="Rectangle 83"/>
              <p:cNvSpPr/>
              <p:nvPr/>
            </p:nvSpPr>
            <p:spPr>
              <a:xfrm>
                <a:off x="3229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4" name="Rectangle 84"/>
              <p:cNvSpPr/>
              <p:nvPr/>
            </p:nvSpPr>
            <p:spPr>
              <a:xfrm>
                <a:off x="2991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5" name="Rectangle 85"/>
              <p:cNvSpPr/>
              <p:nvPr/>
            </p:nvSpPr>
            <p:spPr>
              <a:xfrm>
                <a:off x="2752" y="198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6" name="Rectangle 86"/>
              <p:cNvSpPr/>
              <p:nvPr/>
            </p:nvSpPr>
            <p:spPr>
              <a:xfrm>
                <a:off x="2514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7" name="Rectangle 87"/>
              <p:cNvSpPr/>
              <p:nvPr/>
            </p:nvSpPr>
            <p:spPr>
              <a:xfrm>
                <a:off x="2276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8" name="Rectangle 88"/>
              <p:cNvSpPr/>
              <p:nvPr/>
            </p:nvSpPr>
            <p:spPr>
              <a:xfrm>
                <a:off x="2039" y="1985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29" name="Rectangle 89"/>
              <p:cNvSpPr/>
              <p:nvPr/>
            </p:nvSpPr>
            <p:spPr>
              <a:xfrm>
                <a:off x="1800" y="198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30" name="Rectangle 90"/>
              <p:cNvSpPr/>
              <p:nvPr/>
            </p:nvSpPr>
            <p:spPr>
              <a:xfrm>
                <a:off x="1562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31" name="Line 91"/>
              <p:cNvSpPr/>
              <p:nvPr/>
            </p:nvSpPr>
            <p:spPr>
              <a:xfrm>
                <a:off x="1562" y="1985"/>
                <a:ext cx="2619" cy="0"/>
              </a:xfrm>
              <a:prstGeom prst="line">
                <a:avLst/>
              </a:prstGeom>
              <a:ln w="19050" cap="sq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32" name="Line 92"/>
              <p:cNvSpPr/>
              <p:nvPr/>
            </p:nvSpPr>
            <p:spPr>
              <a:xfrm>
                <a:off x="1562" y="2211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33" name="Line 93"/>
              <p:cNvSpPr/>
              <p:nvPr/>
            </p:nvSpPr>
            <p:spPr>
              <a:xfrm>
                <a:off x="1562" y="2438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34" name="Line 94"/>
              <p:cNvSpPr/>
              <p:nvPr/>
            </p:nvSpPr>
            <p:spPr>
              <a:xfrm>
                <a:off x="1562" y="2659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35" name="Line 95"/>
              <p:cNvSpPr/>
              <p:nvPr/>
            </p:nvSpPr>
            <p:spPr>
              <a:xfrm>
                <a:off x="1562" y="2886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36" name="Line 96"/>
              <p:cNvSpPr/>
              <p:nvPr/>
            </p:nvSpPr>
            <p:spPr>
              <a:xfrm>
                <a:off x="1562" y="3112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37" name="Line 97"/>
              <p:cNvSpPr/>
              <p:nvPr/>
            </p:nvSpPr>
            <p:spPr>
              <a:xfrm>
                <a:off x="1562" y="3338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38" name="Line 98"/>
              <p:cNvSpPr/>
              <p:nvPr/>
            </p:nvSpPr>
            <p:spPr>
              <a:xfrm>
                <a:off x="1562" y="3565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39" name="Line 99"/>
              <p:cNvSpPr/>
              <p:nvPr/>
            </p:nvSpPr>
            <p:spPr>
              <a:xfrm>
                <a:off x="1562" y="3791"/>
                <a:ext cx="2619" cy="0"/>
              </a:xfrm>
              <a:prstGeom prst="line">
                <a:avLst/>
              </a:prstGeom>
              <a:ln w="19050" cap="sq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0" name="Line 100"/>
              <p:cNvSpPr/>
              <p:nvPr/>
            </p:nvSpPr>
            <p:spPr>
              <a:xfrm>
                <a:off x="1562" y="1985"/>
                <a:ext cx="0" cy="1806"/>
              </a:xfrm>
              <a:prstGeom prst="line">
                <a:avLst/>
              </a:prstGeom>
              <a:ln w="19050" cap="sq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1" name="Line 101"/>
              <p:cNvSpPr/>
              <p:nvPr/>
            </p:nvSpPr>
            <p:spPr>
              <a:xfrm>
                <a:off x="1800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2" name="Line 102"/>
              <p:cNvSpPr/>
              <p:nvPr/>
            </p:nvSpPr>
            <p:spPr>
              <a:xfrm>
                <a:off x="2039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3" name="Line 103"/>
              <p:cNvSpPr/>
              <p:nvPr/>
            </p:nvSpPr>
            <p:spPr>
              <a:xfrm>
                <a:off x="2276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4" name="Line 104"/>
              <p:cNvSpPr/>
              <p:nvPr/>
            </p:nvSpPr>
            <p:spPr>
              <a:xfrm>
                <a:off x="2514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5" name="Line 105"/>
              <p:cNvSpPr/>
              <p:nvPr/>
            </p:nvSpPr>
            <p:spPr>
              <a:xfrm>
                <a:off x="2752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6" name="Line 106"/>
              <p:cNvSpPr/>
              <p:nvPr/>
            </p:nvSpPr>
            <p:spPr>
              <a:xfrm>
                <a:off x="2991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7" name="Line 107"/>
              <p:cNvSpPr/>
              <p:nvPr/>
            </p:nvSpPr>
            <p:spPr>
              <a:xfrm>
                <a:off x="3229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8" name="Line 108"/>
              <p:cNvSpPr/>
              <p:nvPr/>
            </p:nvSpPr>
            <p:spPr>
              <a:xfrm>
                <a:off x="3467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49" name="Line 109"/>
              <p:cNvSpPr/>
              <p:nvPr/>
            </p:nvSpPr>
            <p:spPr>
              <a:xfrm>
                <a:off x="3704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50" name="Line 110"/>
              <p:cNvSpPr/>
              <p:nvPr/>
            </p:nvSpPr>
            <p:spPr>
              <a:xfrm>
                <a:off x="3943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0351" name="Line 111"/>
              <p:cNvSpPr/>
              <p:nvPr/>
            </p:nvSpPr>
            <p:spPr>
              <a:xfrm>
                <a:off x="4181" y="1985"/>
                <a:ext cx="0" cy="1806"/>
              </a:xfrm>
              <a:prstGeom prst="line">
                <a:avLst/>
              </a:prstGeom>
              <a:ln w="19050" cap="sq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</p:grpSp>
        <p:sp>
          <p:nvSpPr>
            <p:cNvPr id="10352" name="Rectangle 112"/>
            <p:cNvSpPr/>
            <p:nvPr/>
          </p:nvSpPr>
          <p:spPr>
            <a:xfrm>
              <a:off x="4296762" y="1562379"/>
              <a:ext cx="336550" cy="1698625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4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3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2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1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53" name="Rectangle 114"/>
            <p:cNvSpPr/>
            <p:nvPr/>
          </p:nvSpPr>
          <p:spPr>
            <a:xfrm>
              <a:off x="4491444" y="3598885"/>
              <a:ext cx="2876550" cy="560835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1    2    3    4    5                 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54" name="Line 115"/>
            <p:cNvSpPr/>
            <p:nvPr/>
          </p:nvSpPr>
          <p:spPr>
            <a:xfrm>
              <a:off x="1981200" y="3657600"/>
              <a:ext cx="5688013" cy="0"/>
            </a:xfrm>
            <a:prstGeom prst="line">
              <a:avLst/>
            </a:prstGeom>
            <a:ln w="381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lg" len="lg"/>
            </a:ln>
          </p:spPr>
        </p:sp>
        <p:sp>
          <p:nvSpPr>
            <p:cNvPr id="10355" name="Rectangle 116"/>
            <p:cNvSpPr/>
            <p:nvPr/>
          </p:nvSpPr>
          <p:spPr>
            <a:xfrm>
              <a:off x="7315200" y="3505200"/>
              <a:ext cx="349250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>
                  <a:latin typeface="Times New Roman" panose="02020603050405020304" pitchFamily="18" charset="0"/>
                  <a:ea typeface="黑体" panose="02010609060101010101" pitchFamily="2" charset="-122"/>
                </a:rPr>
                <a:t>x</a:t>
              </a:r>
              <a:endParaRPr lang="en-US" altLang="zh-CN" sz="26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56" name="Line 117"/>
            <p:cNvSpPr/>
            <p:nvPr/>
          </p:nvSpPr>
          <p:spPr>
            <a:xfrm rot="5400000" flipH="1">
              <a:off x="2171692" y="3162291"/>
              <a:ext cx="4495799" cy="0"/>
            </a:xfrm>
            <a:prstGeom prst="line">
              <a:avLst/>
            </a:prstGeom>
            <a:ln w="381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lg" len="lg"/>
            </a:ln>
          </p:spPr>
        </p:sp>
        <p:sp>
          <p:nvSpPr>
            <p:cNvPr id="10357" name="Rectangle 118"/>
            <p:cNvSpPr/>
            <p:nvPr/>
          </p:nvSpPr>
          <p:spPr>
            <a:xfrm>
              <a:off x="3999664" y="813211"/>
              <a:ext cx="330200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>
                  <a:latin typeface="Times New Roman" panose="02020603050405020304" pitchFamily="18" charset="0"/>
                  <a:ea typeface="黑体" panose="02010609060101010101" pitchFamily="2" charset="-122"/>
                </a:rPr>
                <a:t>y</a:t>
              </a:r>
              <a:endParaRPr lang="en-US" altLang="zh-CN" sz="26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58" name="Oval 120"/>
            <p:cNvSpPr/>
            <p:nvPr/>
          </p:nvSpPr>
          <p:spPr>
            <a:xfrm>
              <a:off x="5715000" y="3581400"/>
              <a:ext cx="73025" cy="73025"/>
            </a:xfrm>
            <a:prstGeom prst="ellipse">
              <a:avLst/>
            </a:prstGeom>
            <a:solidFill>
              <a:srgbClr val="FF0000"/>
            </a:solidFill>
            <a:ln w="22225">
              <a:noFill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59" name="Oval 121"/>
            <p:cNvSpPr/>
            <p:nvPr/>
          </p:nvSpPr>
          <p:spPr>
            <a:xfrm>
              <a:off x="3429000" y="3581400"/>
              <a:ext cx="73025" cy="73025"/>
            </a:xfrm>
            <a:prstGeom prst="ellipse">
              <a:avLst/>
            </a:prstGeom>
            <a:solidFill>
              <a:srgbClr val="FF0000"/>
            </a:solidFill>
            <a:ln w="22225">
              <a:noFill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60" name="Rectangle 125"/>
            <p:cNvSpPr/>
            <p:nvPr/>
          </p:nvSpPr>
          <p:spPr>
            <a:xfrm>
              <a:off x="3810059" y="3784021"/>
              <a:ext cx="720725" cy="1844675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1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2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3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4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61" name="Rectangle 127"/>
            <p:cNvSpPr/>
            <p:nvPr/>
          </p:nvSpPr>
          <p:spPr>
            <a:xfrm>
              <a:off x="5715000" y="3124200"/>
              <a:ext cx="487363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>
                  <a:latin typeface="Times New Roman" panose="02020603050405020304" pitchFamily="18" charset="0"/>
                  <a:ea typeface="黑体" panose="02010609060101010101" pitchFamily="2" charset="-122"/>
                </a:rPr>
                <a:t>C </a:t>
              </a:r>
              <a:endParaRPr lang="en-US" altLang="zh-CN" sz="26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62" name="Oval 128"/>
            <p:cNvSpPr/>
            <p:nvPr/>
          </p:nvSpPr>
          <p:spPr>
            <a:xfrm>
              <a:off x="4419600" y="2743200"/>
              <a:ext cx="73025" cy="73025"/>
            </a:xfrm>
            <a:prstGeom prst="ellipse">
              <a:avLst/>
            </a:prstGeom>
            <a:solidFill>
              <a:srgbClr val="FF0000"/>
            </a:solidFill>
            <a:ln w="22225">
              <a:noFill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63" name="Rectangle 129"/>
            <p:cNvSpPr/>
            <p:nvPr/>
          </p:nvSpPr>
          <p:spPr>
            <a:xfrm>
              <a:off x="4343400" y="3657600"/>
              <a:ext cx="504825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>
                  <a:latin typeface="Times New Roman" panose="02020603050405020304" pitchFamily="18" charset="0"/>
                  <a:ea typeface="黑体" panose="02010609060101010101" pitchFamily="2" charset="-122"/>
                </a:rPr>
                <a:t>O </a:t>
              </a:r>
              <a:endParaRPr lang="en-US" altLang="zh-CN" sz="26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64" name="Rectangle 131"/>
            <p:cNvSpPr/>
            <p:nvPr/>
          </p:nvSpPr>
          <p:spPr>
            <a:xfrm>
              <a:off x="3048000" y="3200400"/>
              <a:ext cx="404813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endParaRPr lang="en-US" altLang="zh-CN" sz="26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65" name="Rectangle 132"/>
            <p:cNvSpPr/>
            <p:nvPr/>
          </p:nvSpPr>
          <p:spPr>
            <a:xfrm>
              <a:off x="3962400" y="2514600"/>
              <a:ext cx="404813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endParaRPr lang="en-US" altLang="zh-CN" sz="26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366" name="Rectangle 135"/>
            <p:cNvSpPr/>
            <p:nvPr/>
          </p:nvSpPr>
          <p:spPr>
            <a:xfrm>
              <a:off x="1279200" y="3598884"/>
              <a:ext cx="2393951" cy="457201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5  </a:t>
              </a: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4   </a:t>
              </a: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3  </a:t>
              </a: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2  </a:t>
              </a: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-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1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pSp>
          <p:nvGrpSpPr>
            <p:cNvPr id="10367" name="Group 127"/>
            <p:cNvGrpSpPr/>
            <p:nvPr/>
          </p:nvGrpSpPr>
          <p:grpSpPr>
            <a:xfrm>
              <a:off x="3962400" y="2514600"/>
              <a:ext cx="530225" cy="488950"/>
              <a:chOff x="2496" y="1584"/>
              <a:chExt cx="334" cy="308"/>
            </a:xfrm>
          </p:grpSpPr>
          <p:sp>
            <p:nvSpPr>
              <p:cNvPr id="10368" name="Oval 128"/>
              <p:cNvSpPr/>
              <p:nvPr/>
            </p:nvSpPr>
            <p:spPr>
              <a:xfrm>
                <a:off x="2784" y="1728"/>
                <a:ext cx="46" cy="46"/>
              </a:xfrm>
              <a:prstGeom prst="ellipse">
                <a:avLst/>
              </a:prstGeom>
              <a:solidFill>
                <a:srgbClr val="FF0000"/>
              </a:solidFill>
              <a:ln w="22225">
                <a:noFill/>
              </a:ln>
            </p:spPr>
            <p:txBody>
              <a:bodyPr wrap="none" anchor="ctr"/>
              <a:p>
                <a:pPr>
                  <a:buFont typeface="Arial" panose="020B0604020202020204" pitchFamily="34" charset="0"/>
                  <a:buNone/>
                </a:pPr>
                <a:endParaRPr lang="zh-CN" altLang="zh-CN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369" name="Rectangle 132"/>
              <p:cNvSpPr/>
              <p:nvPr/>
            </p:nvSpPr>
            <p:spPr>
              <a:xfrm>
                <a:off x="2496" y="1584"/>
                <a:ext cx="255" cy="308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wrap="none"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sz="26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A</a:t>
                </a:r>
                <a:endParaRPr lang="en-US" altLang="zh-CN" sz="2600" i="1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10370" name="Line 131"/>
            <p:cNvSpPr/>
            <p:nvPr/>
          </p:nvSpPr>
          <p:spPr>
            <a:xfrm flipH="1">
              <a:off x="3429000" y="2743200"/>
              <a:ext cx="990600" cy="91440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371" name="Line 132"/>
            <p:cNvSpPr/>
            <p:nvPr/>
          </p:nvSpPr>
          <p:spPr>
            <a:xfrm>
              <a:off x="3505200" y="3657600"/>
              <a:ext cx="228600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372" name="Line 133"/>
            <p:cNvSpPr/>
            <p:nvPr/>
          </p:nvSpPr>
          <p:spPr>
            <a:xfrm>
              <a:off x="4419600" y="2743200"/>
              <a:ext cx="1371600" cy="91440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373" name="Line 134"/>
            <p:cNvSpPr/>
            <p:nvPr/>
          </p:nvSpPr>
          <p:spPr>
            <a:xfrm>
              <a:off x="3505200" y="3657600"/>
              <a:ext cx="2286000" cy="0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</p:spPr>
        </p:sp>
        <p:sp>
          <p:nvSpPr>
            <p:cNvPr id="10374" name="Line 135"/>
            <p:cNvSpPr/>
            <p:nvPr/>
          </p:nvSpPr>
          <p:spPr>
            <a:xfrm>
              <a:off x="4419600" y="2743200"/>
              <a:ext cx="0" cy="914400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</p:spPr>
        </p:sp>
        <p:grpSp>
          <p:nvGrpSpPr>
            <p:cNvPr id="10375" name="Group 11"/>
            <p:cNvGrpSpPr/>
            <p:nvPr/>
          </p:nvGrpSpPr>
          <p:grpSpPr>
            <a:xfrm>
              <a:off x="597815" y="1237597"/>
              <a:ext cx="223806" cy="291905"/>
              <a:chOff x="348" y="329"/>
              <a:chExt cx="349" cy="340"/>
            </a:xfrm>
          </p:grpSpPr>
          <p:sp>
            <p:nvSpPr>
              <p:cNvPr id="10376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77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10378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10379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80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81" name="Group 11"/>
          <p:cNvGrpSpPr/>
          <p:nvPr/>
        </p:nvGrpSpPr>
        <p:grpSpPr>
          <a:xfrm>
            <a:off x="598488" y="1238250"/>
            <a:ext cx="223837" cy="290513"/>
            <a:chOff x="348" y="329"/>
            <a:chExt cx="349" cy="340"/>
          </a:xfrm>
        </p:grpSpPr>
        <p:sp>
          <p:nvSpPr>
            <p:cNvPr id="10382" name="MH_Other_9"/>
            <p:cNvSpPr>
              <a:spLocks noEditPoints="1"/>
            </p:cNvSpPr>
            <p:nvPr/>
          </p:nvSpPr>
          <p:spPr>
            <a:xfrm>
              <a:off x="348" y="329"/>
              <a:ext cx="349" cy="340"/>
            </a:xfrm>
            <a:custGeom>
              <a:avLst/>
              <a:gdLst/>
              <a:ahLst/>
              <a:cxnLst>
                <a:cxn ang="0">
                  <a:pos x="105" y="95"/>
                </a:cxn>
                <a:cxn ang="0">
                  <a:pos x="76" y="66"/>
                </a:cxn>
                <a:cxn ang="0">
                  <a:pos x="83" y="42"/>
                </a:cxn>
                <a:cxn ang="0">
                  <a:pos x="42" y="0"/>
                </a:cxn>
                <a:cxn ang="0">
                  <a:pos x="0" y="42"/>
                </a:cxn>
                <a:cxn ang="0">
                  <a:pos x="42" y="83"/>
                </a:cxn>
                <a:cxn ang="0">
                  <a:pos x="66" y="76"/>
                </a:cxn>
                <a:cxn ang="0">
                  <a:pos x="95" y="105"/>
                </a:cxn>
                <a:cxn ang="0">
                  <a:pos x="100" y="107"/>
                </a:cxn>
                <a:cxn ang="0">
                  <a:pos x="105" y="105"/>
                </a:cxn>
                <a:cxn ang="0">
                  <a:pos x="105" y="95"/>
                </a:cxn>
                <a:cxn ang="0">
                  <a:pos x="7" y="42"/>
                </a:cxn>
                <a:cxn ang="0">
                  <a:pos x="42" y="7"/>
                </a:cxn>
                <a:cxn ang="0">
                  <a:pos x="76" y="42"/>
                </a:cxn>
                <a:cxn ang="0">
                  <a:pos x="42" y="76"/>
                </a:cxn>
                <a:cxn ang="0">
                  <a:pos x="7" y="42"/>
                </a:cxn>
              </a:cxnLst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83" name="MH_Other_10"/>
            <p:cNvSpPr/>
            <p:nvPr/>
          </p:nvSpPr>
          <p:spPr>
            <a:xfrm>
              <a:off x="428" y="404"/>
              <a:ext cx="140" cy="140"/>
            </a:xfrm>
            <a:custGeom>
              <a:avLst/>
              <a:gdLst/>
              <a:ahLst/>
              <a:cxnLst>
                <a:cxn ang="0">
                  <a:pos x="39" y="18"/>
                </a:cxn>
                <a:cxn ang="0">
                  <a:pos x="25" y="18"/>
                </a:cxn>
                <a:cxn ang="0">
                  <a:pos x="25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8" y="18"/>
                </a:cxn>
                <a:cxn ang="0">
                  <a:pos x="3" y="18"/>
                </a:cxn>
                <a:cxn ang="0">
                  <a:pos x="0" y="22"/>
                </a:cxn>
                <a:cxn ang="0">
                  <a:pos x="3" y="26"/>
                </a:cxn>
                <a:cxn ang="0">
                  <a:pos x="18" y="26"/>
                </a:cxn>
                <a:cxn ang="0">
                  <a:pos x="18" y="40"/>
                </a:cxn>
                <a:cxn ang="0">
                  <a:pos x="21" y="44"/>
                </a:cxn>
                <a:cxn ang="0">
                  <a:pos x="25" y="40"/>
                </a:cxn>
                <a:cxn ang="0">
                  <a:pos x="25" y="26"/>
                </a:cxn>
                <a:cxn ang="0">
                  <a:pos x="39" y="26"/>
                </a:cxn>
                <a:cxn ang="0">
                  <a:pos x="43" y="22"/>
                </a:cxn>
                <a:cxn ang="0">
                  <a:pos x="39" y="18"/>
                </a:cxn>
              </a:cxnLst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9" name="Group 10"/>
          <p:cNvGrpSpPr/>
          <p:nvPr/>
        </p:nvGrpSpPr>
        <p:grpSpPr>
          <a:xfrm>
            <a:off x="123825" y="563563"/>
            <a:ext cx="2074863" cy="857250"/>
            <a:chOff x="0" y="0"/>
            <a:chExt cx="3236" cy="998"/>
          </a:xfrm>
        </p:grpSpPr>
        <p:grpSp>
          <p:nvGrpSpPr>
            <p:cNvPr id="10385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10386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10387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388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89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0390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典例精讲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sp>
        <p:nvSpPr>
          <p:cNvPr id="1420444" name="TextBox 173"/>
          <p:cNvSpPr txBox="1"/>
          <p:nvPr/>
        </p:nvSpPr>
        <p:spPr>
          <a:xfrm>
            <a:off x="889000" y="2171700"/>
            <a:ext cx="50292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例：如图，求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的面积。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45" name="云形标注 174"/>
          <p:cNvSpPr/>
          <p:nvPr/>
        </p:nvSpPr>
        <p:spPr>
          <a:xfrm>
            <a:off x="5791200" y="914400"/>
            <a:ext cx="2673350" cy="1457325"/>
          </a:xfrm>
          <a:prstGeom prst="cloudCallout">
            <a:avLst>
              <a:gd name="adj1" fmla="val -20833"/>
              <a:gd name="adj2" fmla="val 62500"/>
            </a:avLst>
          </a:prstGeom>
          <a:noFill/>
          <a:ln w="9525">
            <a:noFill/>
          </a:ln>
        </p:spPr>
        <p:txBody>
          <a:bodyPr anchor="t"/>
          <a:p>
            <a:pPr>
              <a:buFont typeface="Arial" panose="020B0604020202020204" pitchFamily="34" charset="0"/>
              <a:buNone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直接利用面积公式求面积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46" name="TextBox 158"/>
          <p:cNvSpPr txBox="1"/>
          <p:nvPr/>
        </p:nvSpPr>
        <p:spPr>
          <a:xfrm>
            <a:off x="5257800" y="2819400"/>
            <a:ext cx="3886200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解：由图知：</a:t>
            </a: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A(0,2),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B(-2,0),C(3,0)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47" name="TextBox 159"/>
          <p:cNvSpPr txBox="1"/>
          <p:nvPr/>
        </p:nvSpPr>
        <p:spPr>
          <a:xfrm>
            <a:off x="5867400" y="3657600"/>
            <a:ext cx="2362200" cy="369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可得：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BC=5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AO=2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48" name="矩形 161"/>
          <p:cNvSpPr/>
          <p:nvPr/>
        </p:nvSpPr>
        <p:spPr>
          <a:xfrm>
            <a:off x="5918200" y="4267200"/>
            <a:ext cx="231140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则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△ABC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的面积为：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" name="组合 166"/>
          <p:cNvGrpSpPr/>
          <p:nvPr/>
        </p:nvGrpSpPr>
        <p:grpSpPr>
          <a:xfrm>
            <a:off x="6019800" y="4724400"/>
            <a:ext cx="457200" cy="750888"/>
            <a:chOff x="5943600" y="4724400"/>
            <a:chExt cx="457200" cy="750332"/>
          </a:xfrm>
        </p:grpSpPr>
        <p:sp>
          <p:nvSpPr>
            <p:cNvPr id="10397" name="矩形 163"/>
            <p:cNvSpPr/>
            <p:nvPr/>
          </p:nvSpPr>
          <p:spPr>
            <a:xfrm>
              <a:off x="5943600" y="4876800"/>
              <a:ext cx="346248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—</a:t>
              </a:r>
              <a:endPara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98" name="TextBox 164"/>
            <p:cNvSpPr txBox="1"/>
            <p:nvPr/>
          </p:nvSpPr>
          <p:spPr>
            <a:xfrm>
              <a:off x="6019800" y="4724400"/>
              <a:ext cx="381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99" name="TextBox 165"/>
            <p:cNvSpPr txBox="1"/>
            <p:nvPr/>
          </p:nvSpPr>
          <p:spPr>
            <a:xfrm>
              <a:off x="6019800" y="5105400"/>
              <a:ext cx="127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20453" name="TextBox 167"/>
          <p:cNvSpPr txBox="1"/>
          <p:nvPr/>
        </p:nvSpPr>
        <p:spPr>
          <a:xfrm>
            <a:off x="6324600" y="4876800"/>
            <a:ext cx="609600" cy="381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BC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54" name="矩形 168"/>
          <p:cNvSpPr/>
          <p:nvPr/>
        </p:nvSpPr>
        <p:spPr>
          <a:xfrm>
            <a:off x="6727825" y="4800600"/>
            <a:ext cx="739775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·</a:t>
            </a:r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55" name="TextBox 169"/>
          <p:cNvSpPr txBox="1"/>
          <p:nvPr/>
        </p:nvSpPr>
        <p:spPr>
          <a:xfrm>
            <a:off x="6934200" y="4876800"/>
            <a:ext cx="685800" cy="369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AO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56" name="TextBox 167"/>
          <p:cNvSpPr txBox="1"/>
          <p:nvPr/>
        </p:nvSpPr>
        <p:spPr>
          <a:xfrm>
            <a:off x="5638800" y="5562600"/>
            <a:ext cx="381000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" name="组合 166"/>
          <p:cNvGrpSpPr/>
          <p:nvPr/>
        </p:nvGrpSpPr>
        <p:grpSpPr>
          <a:xfrm>
            <a:off x="6019800" y="5421313"/>
            <a:ext cx="457200" cy="750887"/>
            <a:chOff x="5943600" y="4724400"/>
            <a:chExt cx="457200" cy="750332"/>
          </a:xfrm>
        </p:grpSpPr>
        <p:sp>
          <p:nvSpPr>
            <p:cNvPr id="10405" name="矩形 163"/>
            <p:cNvSpPr/>
            <p:nvPr/>
          </p:nvSpPr>
          <p:spPr>
            <a:xfrm>
              <a:off x="5943600" y="4876800"/>
              <a:ext cx="346248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—</a:t>
              </a:r>
              <a:endPara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406" name="TextBox 164"/>
            <p:cNvSpPr txBox="1"/>
            <p:nvPr/>
          </p:nvSpPr>
          <p:spPr>
            <a:xfrm>
              <a:off x="6019800" y="4724400"/>
              <a:ext cx="381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407" name="TextBox 165"/>
            <p:cNvSpPr txBox="1"/>
            <p:nvPr/>
          </p:nvSpPr>
          <p:spPr>
            <a:xfrm>
              <a:off x="6019800" y="5105400"/>
              <a:ext cx="127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20461" name="矩形 172"/>
          <p:cNvSpPr/>
          <p:nvPr/>
        </p:nvSpPr>
        <p:spPr>
          <a:xfrm>
            <a:off x="6289675" y="5573713"/>
            <a:ext cx="1057275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×5 ×2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62" name="TextBox 173"/>
          <p:cNvSpPr txBox="1"/>
          <p:nvPr/>
        </p:nvSpPr>
        <p:spPr>
          <a:xfrm>
            <a:off x="7315200" y="5562600"/>
            <a:ext cx="685800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=5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0463" name="圆角矩形 17"/>
          <p:cNvSpPr/>
          <p:nvPr/>
        </p:nvSpPr>
        <p:spPr>
          <a:xfrm>
            <a:off x="828675" y="1528763"/>
            <a:ext cx="5537200" cy="671512"/>
          </a:xfrm>
          <a:prstGeom prst="roundRect">
            <a:avLst>
              <a:gd name="adj" fmla="val 16667"/>
            </a:avLst>
          </a:prstGeom>
          <a:noFill/>
          <a:ln w="25400">
            <a:noFill/>
          </a:ln>
        </p:spPr>
        <p:txBody>
          <a:bodyPr anchor="t"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一：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直接利用面积公式求图形的面积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20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4204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4204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4204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204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2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20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14204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14204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14204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420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420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420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420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1420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0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1420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0444" grpId="0"/>
      <p:bldP spid="1420445" grpId="0"/>
      <p:bldP spid="1420446" grpId="0"/>
      <p:bldP spid="1420447" grpId="0"/>
      <p:bldP spid="1420448" grpId="0"/>
      <p:bldP spid="1420453" grpId="0"/>
      <p:bldP spid="1420454" grpId="0"/>
      <p:bldP spid="1420455" grpId="0"/>
      <p:bldP spid="1420456" grpId="0"/>
      <p:bldP spid="1420461" grpId="0"/>
      <p:bldP spid="1420462" grpId="0"/>
      <p:bldP spid="1420463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矩形 230408"/>
          <p:cNvSpPr/>
          <p:nvPr/>
        </p:nvSpPr>
        <p:spPr>
          <a:xfrm>
            <a:off x="179388" y="1052513"/>
            <a:ext cx="8216900" cy="17399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1 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三角形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的三个顶点的坐标分别是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A(4,0),B(-2,0),C(2,4),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求三角形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的面积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2290" name="组合 230412"/>
          <p:cNvGrpSpPr/>
          <p:nvPr/>
        </p:nvGrpSpPr>
        <p:grpSpPr>
          <a:xfrm>
            <a:off x="4189413" y="2306638"/>
            <a:ext cx="4486275" cy="4060825"/>
            <a:chOff x="2925" y="1616"/>
            <a:chExt cx="2403" cy="2395"/>
          </a:xfrm>
        </p:grpSpPr>
        <p:pic>
          <p:nvPicPr>
            <p:cNvPr id="12291" name="图片 230404" descr="58f4a0c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925" y="1616"/>
              <a:ext cx="2403" cy="239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2" name="文本框 230405"/>
            <p:cNvSpPr txBox="1"/>
            <p:nvPr/>
          </p:nvSpPr>
          <p:spPr>
            <a:xfrm>
              <a:off x="4740" y="2659"/>
              <a:ext cx="214" cy="2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en-US" altLang="zh-CN" b="0">
                  <a:solidFill>
                    <a:srgbClr val="FF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A</a:t>
              </a:r>
              <a:endParaRPr lang="en-US" altLang="zh-CN" b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3" name="矩形 230406"/>
            <p:cNvSpPr/>
            <p:nvPr/>
          </p:nvSpPr>
          <p:spPr>
            <a:xfrm>
              <a:off x="4378" y="2044"/>
              <a:ext cx="217" cy="2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en-US" altLang="zh-CN" b="0">
                  <a:solidFill>
                    <a:srgbClr val="FF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C</a:t>
              </a:r>
              <a:endParaRPr lang="en-US" altLang="zh-CN" b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4" name="矩形 230407"/>
            <p:cNvSpPr/>
            <p:nvPr/>
          </p:nvSpPr>
          <p:spPr>
            <a:xfrm>
              <a:off x="3560" y="2659"/>
              <a:ext cx="214" cy="2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en-US" altLang="zh-CN" b="0">
                  <a:solidFill>
                    <a:srgbClr val="FF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B</a:t>
              </a:r>
              <a:endParaRPr lang="en-US" altLang="zh-CN" b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5" name="直接连接符 230409"/>
            <p:cNvSpPr/>
            <p:nvPr/>
          </p:nvSpPr>
          <p:spPr>
            <a:xfrm>
              <a:off x="3787" y="2840"/>
              <a:ext cx="953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6" name="直接连接符 230410"/>
            <p:cNvSpPr/>
            <p:nvPr/>
          </p:nvSpPr>
          <p:spPr>
            <a:xfrm flipV="1">
              <a:off x="3787" y="2205"/>
              <a:ext cx="635" cy="635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7" name="直接连接符 230411"/>
            <p:cNvSpPr/>
            <p:nvPr/>
          </p:nvSpPr>
          <p:spPr>
            <a:xfrm>
              <a:off x="4422" y="2205"/>
              <a:ext cx="318" cy="635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2298" name="文本框 230413"/>
          <p:cNvSpPr txBox="1"/>
          <p:nvPr/>
        </p:nvSpPr>
        <p:spPr>
          <a:xfrm>
            <a:off x="179388" y="404813"/>
            <a:ext cx="4495800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三角形的一边在坐标轴上</a:t>
            </a:r>
            <a:endParaRPr lang="zh-CN" altLang="en-US" sz="2800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299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6948488" y="3284538"/>
            <a:ext cx="0" cy="1081088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6910388" y="4516438"/>
            <a:ext cx="3841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b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D</a:t>
            </a:r>
            <a:endParaRPr lang="en-US" altLang="zh-CN" b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231427"/>
          <p:cNvSpPr/>
          <p:nvPr/>
        </p:nvSpPr>
        <p:spPr>
          <a:xfrm>
            <a:off x="395288" y="419100"/>
            <a:ext cx="485457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28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三角形的一边与坐标轴平行</a:t>
            </a:r>
            <a:endParaRPr lang="zh-CN" altLang="en-US" sz="2800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3314" name="矩形 231428"/>
          <p:cNvSpPr/>
          <p:nvPr/>
        </p:nvSpPr>
        <p:spPr>
          <a:xfrm>
            <a:off x="0" y="981075"/>
            <a:ext cx="7991475" cy="17399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2  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三角形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三个顶点的坐标分别为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），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），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-1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），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求三角形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的面积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3315" name="组合 231437"/>
          <p:cNvGrpSpPr/>
          <p:nvPr/>
        </p:nvGrpSpPr>
        <p:grpSpPr>
          <a:xfrm>
            <a:off x="4643438" y="2565400"/>
            <a:ext cx="3814762" cy="3802063"/>
            <a:chOff x="2925" y="1616"/>
            <a:chExt cx="2403" cy="2395"/>
          </a:xfrm>
        </p:grpSpPr>
        <p:pic>
          <p:nvPicPr>
            <p:cNvPr id="13316" name="图片 231430" descr="58f4a0c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925" y="1616"/>
              <a:ext cx="2403" cy="239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17" name="文本框 231431"/>
            <p:cNvSpPr txBox="1"/>
            <p:nvPr/>
          </p:nvSpPr>
          <p:spPr>
            <a:xfrm>
              <a:off x="4694" y="2608"/>
              <a:ext cx="21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0">
                  <a:latin typeface="Verdana" panose="020B0604030504040204" pitchFamily="34" charset="0"/>
                  <a:ea typeface="宋体" panose="02010600030101010101" pitchFamily="2" charset="-122"/>
                </a:rPr>
                <a:t>A</a:t>
              </a:r>
              <a:endParaRPr lang="en-US" altLang="zh-CN" b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18" name="矩形 231432"/>
            <p:cNvSpPr/>
            <p:nvPr/>
          </p:nvSpPr>
          <p:spPr>
            <a:xfrm>
              <a:off x="3696" y="2432"/>
              <a:ext cx="217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0">
                  <a:latin typeface="Verdana" panose="020B0604030504040204" pitchFamily="34" charset="0"/>
                  <a:ea typeface="宋体" panose="02010600030101010101" pitchFamily="2" charset="-122"/>
                </a:rPr>
                <a:t>C</a:t>
              </a:r>
              <a:endParaRPr lang="en-US" altLang="zh-CN" b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19" name="矩形 231433"/>
            <p:cNvSpPr/>
            <p:nvPr/>
          </p:nvSpPr>
          <p:spPr>
            <a:xfrm>
              <a:off x="4694" y="1933"/>
              <a:ext cx="21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0">
                  <a:latin typeface="Verdana" panose="020B0604030504040204" pitchFamily="34" charset="0"/>
                  <a:ea typeface="宋体" panose="02010600030101010101" pitchFamily="2" charset="-122"/>
                </a:rPr>
                <a:t>B</a:t>
              </a:r>
              <a:endParaRPr lang="en-US" altLang="zh-CN" b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320" name="直接连接符 231434"/>
          <p:cNvSpPr/>
          <p:nvPr/>
        </p:nvSpPr>
        <p:spPr>
          <a:xfrm flipV="1">
            <a:off x="7524750" y="3284538"/>
            <a:ext cx="0" cy="1008062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21" name="直接连接符 231435"/>
          <p:cNvSpPr/>
          <p:nvPr/>
        </p:nvSpPr>
        <p:spPr>
          <a:xfrm flipV="1">
            <a:off x="6227763" y="3324225"/>
            <a:ext cx="1296987" cy="7207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22" name="直接连接符 231436"/>
          <p:cNvSpPr/>
          <p:nvPr/>
        </p:nvSpPr>
        <p:spPr>
          <a:xfrm>
            <a:off x="6211888" y="4044950"/>
            <a:ext cx="1312862" cy="2476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23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  <p:cxnSp>
        <p:nvCxnSpPr>
          <p:cNvPr id="2" name="直接连接符 1"/>
          <p:cNvCxnSpPr>
            <a:stCxn id="13322" idx="0"/>
          </p:cNvCxnSpPr>
          <p:nvPr/>
        </p:nvCxnSpPr>
        <p:spPr>
          <a:xfrm flipV="1">
            <a:off x="6211888" y="4005263"/>
            <a:ext cx="1312863" cy="39688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7524750" y="3841750"/>
            <a:ext cx="5048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b="0">
                <a:latin typeface="Verdana" panose="020B0604030504040204" pitchFamily="34" charset="0"/>
                <a:ea typeface="宋体" panose="02010600030101010101" pitchFamily="2" charset="-122"/>
              </a:rPr>
              <a:t>D</a:t>
            </a:r>
            <a:endParaRPr lang="en-US" altLang="zh-CN" b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文本框 25605"/>
          <p:cNvSpPr txBox="1"/>
          <p:nvPr/>
        </p:nvSpPr>
        <p:spPr>
          <a:xfrm>
            <a:off x="323850" y="755650"/>
            <a:ext cx="8640763" cy="15208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3 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(-1,-2),</a:t>
            </a: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(6,2),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(1,3),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求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的面积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6386" name="组合 25672"/>
          <p:cNvGrpSpPr/>
          <p:nvPr/>
        </p:nvGrpSpPr>
        <p:grpSpPr>
          <a:xfrm>
            <a:off x="2411413" y="2278063"/>
            <a:ext cx="5780087" cy="4111625"/>
            <a:chOff x="897" y="1474"/>
            <a:chExt cx="3641" cy="2590"/>
          </a:xfrm>
        </p:grpSpPr>
        <p:sp>
          <p:nvSpPr>
            <p:cNvPr id="14339" name="直接连接符 25607"/>
            <p:cNvSpPr/>
            <p:nvPr/>
          </p:nvSpPr>
          <p:spPr>
            <a:xfrm flipV="1">
              <a:off x="1886" y="1599"/>
              <a:ext cx="0" cy="2465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4340" name="文本框 25628"/>
            <p:cNvSpPr txBox="1"/>
            <p:nvPr/>
          </p:nvSpPr>
          <p:spPr>
            <a:xfrm>
              <a:off x="1901" y="1474"/>
              <a:ext cx="26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41" name="文本框 25624"/>
            <p:cNvSpPr txBox="1"/>
            <p:nvPr/>
          </p:nvSpPr>
          <p:spPr>
            <a:xfrm>
              <a:off x="1625" y="3752"/>
              <a:ext cx="2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rPr>
                <a:t>-3</a:t>
              </a:r>
              <a:endParaRPr lang="en-US" altLang="zh-CN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4342" name="组合 25670"/>
            <p:cNvGrpSpPr/>
            <p:nvPr/>
          </p:nvGrpSpPr>
          <p:grpSpPr>
            <a:xfrm>
              <a:off x="897" y="1694"/>
              <a:ext cx="3641" cy="2201"/>
              <a:chOff x="897" y="1695"/>
              <a:chExt cx="3641" cy="2201"/>
            </a:xfrm>
          </p:grpSpPr>
          <p:sp>
            <p:nvSpPr>
              <p:cNvPr id="14343" name="文本框 25660"/>
              <p:cNvSpPr txBox="1"/>
              <p:nvPr/>
            </p:nvSpPr>
            <p:spPr>
              <a:xfrm>
                <a:off x="1651" y="1695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6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4" name="文本框 25606"/>
              <p:cNvSpPr txBox="1"/>
              <p:nvPr/>
            </p:nvSpPr>
            <p:spPr>
              <a:xfrm>
                <a:off x="4241" y="3158"/>
                <a:ext cx="297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sz="32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5" name="文本框 25608"/>
              <p:cNvSpPr txBox="1"/>
              <p:nvPr/>
            </p:nvSpPr>
            <p:spPr>
              <a:xfrm>
                <a:off x="1650" y="2384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6" name="文本框 25609"/>
              <p:cNvSpPr txBox="1"/>
              <p:nvPr/>
            </p:nvSpPr>
            <p:spPr>
              <a:xfrm>
                <a:off x="1646" y="2845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7" name="文本框 25610"/>
              <p:cNvSpPr txBox="1"/>
              <p:nvPr/>
            </p:nvSpPr>
            <p:spPr>
              <a:xfrm>
                <a:off x="1651" y="216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8" name="文本框 25611"/>
              <p:cNvSpPr txBox="1"/>
              <p:nvPr/>
            </p:nvSpPr>
            <p:spPr>
              <a:xfrm>
                <a:off x="1636" y="2616"/>
                <a:ext cx="298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9" name="文本框 25612"/>
              <p:cNvSpPr txBox="1"/>
              <p:nvPr/>
            </p:nvSpPr>
            <p:spPr>
              <a:xfrm>
                <a:off x="1646" y="1933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4350" name="组合 25613"/>
              <p:cNvGrpSpPr/>
              <p:nvPr/>
            </p:nvGrpSpPr>
            <p:grpSpPr>
              <a:xfrm rot="-5362763">
                <a:off x="1799" y="1896"/>
                <a:ext cx="237" cy="114"/>
                <a:chOff x="2144" y="3981"/>
                <a:chExt cx="210" cy="117"/>
              </a:xfrm>
            </p:grpSpPr>
            <p:sp>
              <p:nvSpPr>
                <p:cNvPr id="14351" name="直接连接符 25614"/>
                <p:cNvSpPr/>
                <p:nvPr/>
              </p:nvSpPr>
              <p:spPr>
                <a:xfrm>
                  <a:off x="2144" y="3981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52" name="直接连接符 25615"/>
                <p:cNvSpPr/>
                <p:nvPr/>
              </p:nvSpPr>
              <p:spPr>
                <a:xfrm>
                  <a:off x="2354" y="4002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4353" name="组合 25616"/>
              <p:cNvGrpSpPr/>
              <p:nvPr/>
            </p:nvGrpSpPr>
            <p:grpSpPr>
              <a:xfrm rot="-5362763">
                <a:off x="1795" y="2361"/>
                <a:ext cx="223" cy="99"/>
                <a:chOff x="2151" y="3962"/>
                <a:chExt cx="198" cy="102"/>
              </a:xfrm>
            </p:grpSpPr>
            <p:sp>
              <p:nvSpPr>
                <p:cNvPr id="14354" name="直接连接符 25617"/>
                <p:cNvSpPr/>
                <p:nvPr/>
              </p:nvSpPr>
              <p:spPr>
                <a:xfrm>
                  <a:off x="2151" y="396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55" name="直接连接符 25618"/>
                <p:cNvSpPr/>
                <p:nvPr/>
              </p:nvSpPr>
              <p:spPr>
                <a:xfrm>
                  <a:off x="2349" y="3962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4356" name="组合 25619"/>
              <p:cNvGrpSpPr/>
              <p:nvPr/>
            </p:nvGrpSpPr>
            <p:grpSpPr>
              <a:xfrm rot="-5362763">
                <a:off x="1777" y="2810"/>
                <a:ext cx="233" cy="114"/>
                <a:chOff x="2147" y="3957"/>
                <a:chExt cx="207" cy="117"/>
              </a:xfrm>
            </p:grpSpPr>
            <p:sp>
              <p:nvSpPr>
                <p:cNvPr id="14357" name="直接连接符 25620"/>
                <p:cNvSpPr/>
                <p:nvPr/>
              </p:nvSpPr>
              <p:spPr>
                <a:xfrm>
                  <a:off x="2147" y="3957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58" name="直接连接符 25621"/>
                <p:cNvSpPr/>
                <p:nvPr/>
              </p:nvSpPr>
              <p:spPr>
                <a:xfrm>
                  <a:off x="2354" y="397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4359" name="文本框 25622"/>
              <p:cNvSpPr txBox="1"/>
              <p:nvPr/>
            </p:nvSpPr>
            <p:spPr>
              <a:xfrm>
                <a:off x="1610" y="3531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60" name="文本框 25623"/>
              <p:cNvSpPr txBox="1"/>
              <p:nvPr/>
            </p:nvSpPr>
            <p:spPr>
              <a:xfrm>
                <a:off x="1591" y="3281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4361" name="组合 25625"/>
              <p:cNvGrpSpPr/>
              <p:nvPr/>
            </p:nvGrpSpPr>
            <p:grpSpPr>
              <a:xfrm rot="-5362763">
                <a:off x="1797" y="3729"/>
                <a:ext cx="226" cy="106"/>
                <a:chOff x="2155" y="3973"/>
                <a:chExt cx="200" cy="109"/>
              </a:xfrm>
            </p:grpSpPr>
            <p:sp>
              <p:nvSpPr>
                <p:cNvPr id="14362" name="直接连接符 25626"/>
                <p:cNvSpPr/>
                <p:nvPr/>
              </p:nvSpPr>
              <p:spPr>
                <a:xfrm>
                  <a:off x="2155" y="3986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63" name="直接连接符 25627"/>
                <p:cNvSpPr/>
                <p:nvPr/>
              </p:nvSpPr>
              <p:spPr>
                <a:xfrm>
                  <a:off x="2355" y="3973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4364" name="文本框 25629"/>
              <p:cNvSpPr txBox="1"/>
              <p:nvPr/>
            </p:nvSpPr>
            <p:spPr>
              <a:xfrm>
                <a:off x="1564" y="3163"/>
                <a:ext cx="26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sz="24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65" name="直接连接符 25630"/>
              <p:cNvSpPr/>
              <p:nvPr/>
            </p:nvSpPr>
            <p:spPr>
              <a:xfrm>
                <a:off x="1065" y="3204"/>
                <a:ext cx="3175" cy="7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grpSp>
            <p:nvGrpSpPr>
              <p:cNvPr id="14366" name="组合 25631"/>
              <p:cNvGrpSpPr/>
              <p:nvPr/>
            </p:nvGrpSpPr>
            <p:grpSpPr>
              <a:xfrm>
                <a:off x="2359" y="3117"/>
                <a:ext cx="266" cy="83"/>
                <a:chOff x="2160" y="3888"/>
                <a:chExt cx="192" cy="96"/>
              </a:xfrm>
            </p:grpSpPr>
            <p:sp>
              <p:nvSpPr>
                <p:cNvPr id="14367" name="直接连接符 25632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68" name="直接连接符 25633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4369" name="组合 25634"/>
              <p:cNvGrpSpPr/>
              <p:nvPr/>
            </p:nvGrpSpPr>
            <p:grpSpPr>
              <a:xfrm>
                <a:off x="2890" y="3117"/>
                <a:ext cx="266" cy="83"/>
                <a:chOff x="2160" y="3888"/>
                <a:chExt cx="192" cy="96"/>
              </a:xfrm>
            </p:grpSpPr>
            <p:sp>
              <p:nvSpPr>
                <p:cNvPr id="14370" name="直接连接符 25635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71" name="直接连接符 25636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4372" name="组合 25637"/>
              <p:cNvGrpSpPr/>
              <p:nvPr/>
            </p:nvGrpSpPr>
            <p:grpSpPr>
              <a:xfrm>
                <a:off x="3422" y="3117"/>
                <a:ext cx="265" cy="83"/>
                <a:chOff x="2160" y="3888"/>
                <a:chExt cx="192" cy="96"/>
              </a:xfrm>
            </p:grpSpPr>
            <p:sp>
              <p:nvSpPr>
                <p:cNvPr id="14373" name="直接连接符 25638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74" name="直接连接符 25639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4375" name="文本框 25640"/>
              <p:cNvSpPr txBox="1"/>
              <p:nvPr/>
            </p:nvSpPr>
            <p:spPr>
              <a:xfrm>
                <a:off x="1957" y="3195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76" name="文本框 25641"/>
              <p:cNvSpPr txBox="1"/>
              <p:nvPr/>
            </p:nvSpPr>
            <p:spPr>
              <a:xfrm>
                <a:off x="2286" y="3166"/>
                <a:ext cx="193" cy="5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 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77" name="文本框 25642"/>
              <p:cNvSpPr txBox="1"/>
              <p:nvPr/>
            </p:nvSpPr>
            <p:spPr>
              <a:xfrm>
                <a:off x="2530" y="3166"/>
                <a:ext cx="26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3 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78" name="文本框 25643"/>
              <p:cNvSpPr txBox="1"/>
              <p:nvPr/>
            </p:nvSpPr>
            <p:spPr>
              <a:xfrm>
                <a:off x="2798" y="3166"/>
                <a:ext cx="13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79" name="文本框 25644"/>
              <p:cNvSpPr txBox="1"/>
              <p:nvPr/>
            </p:nvSpPr>
            <p:spPr>
              <a:xfrm>
                <a:off x="3091" y="3166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4380" name="组合 25645"/>
              <p:cNvGrpSpPr/>
              <p:nvPr/>
            </p:nvGrpSpPr>
            <p:grpSpPr>
              <a:xfrm>
                <a:off x="1264" y="3117"/>
                <a:ext cx="266" cy="83"/>
                <a:chOff x="2160" y="3888"/>
                <a:chExt cx="192" cy="96"/>
              </a:xfrm>
            </p:grpSpPr>
            <p:sp>
              <p:nvSpPr>
                <p:cNvPr id="14381" name="直接连接符 25646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82" name="直接连接符 25647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4383" name="组合 25648"/>
              <p:cNvGrpSpPr/>
              <p:nvPr/>
            </p:nvGrpSpPr>
            <p:grpSpPr>
              <a:xfrm>
                <a:off x="1795" y="3117"/>
                <a:ext cx="265" cy="83"/>
                <a:chOff x="2160" y="3888"/>
                <a:chExt cx="192" cy="96"/>
              </a:xfrm>
            </p:grpSpPr>
            <p:sp>
              <p:nvSpPr>
                <p:cNvPr id="14384" name="直接连接符 25649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85" name="直接连接符 25650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4386" name="文本框 25651"/>
              <p:cNvSpPr txBox="1"/>
              <p:nvPr/>
            </p:nvSpPr>
            <p:spPr>
              <a:xfrm>
                <a:off x="1147" y="3166"/>
                <a:ext cx="36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87" name="文本框 25652"/>
              <p:cNvSpPr txBox="1"/>
              <p:nvPr/>
            </p:nvSpPr>
            <p:spPr>
              <a:xfrm>
                <a:off x="1391" y="3166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88" name="文本框 25653"/>
              <p:cNvSpPr txBox="1"/>
              <p:nvPr/>
            </p:nvSpPr>
            <p:spPr>
              <a:xfrm>
                <a:off x="3308" y="3171"/>
                <a:ext cx="227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50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en-US" altLang="zh-CN" sz="25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4389" name="组合 25654"/>
              <p:cNvGrpSpPr/>
              <p:nvPr/>
            </p:nvGrpSpPr>
            <p:grpSpPr>
              <a:xfrm rot="-5362763">
                <a:off x="1753" y="3230"/>
                <a:ext cx="214" cy="165"/>
                <a:chOff x="2162" y="3888"/>
                <a:chExt cx="190" cy="189"/>
              </a:xfrm>
            </p:grpSpPr>
            <p:sp>
              <p:nvSpPr>
                <p:cNvPr id="14390" name="直接连接符 25655"/>
                <p:cNvSpPr/>
                <p:nvPr/>
              </p:nvSpPr>
              <p:spPr>
                <a:xfrm>
                  <a:off x="2162" y="3981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4391" name="直接连接符 25656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4392" name="文本框 25657"/>
              <p:cNvSpPr txBox="1"/>
              <p:nvPr/>
            </p:nvSpPr>
            <p:spPr>
              <a:xfrm>
                <a:off x="3589" y="3166"/>
                <a:ext cx="216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500">
                    <a:latin typeface="Times New Roman" panose="02020603050405020304" pitchFamily="18" charset="0"/>
                    <a:ea typeface="宋体" panose="02010600030101010101" pitchFamily="2" charset="-122"/>
                  </a:rPr>
                  <a:t>7</a:t>
                </a:r>
                <a:endParaRPr lang="en-US" altLang="zh-CN" sz="25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93" name="直接连接符 25658"/>
              <p:cNvSpPr/>
              <p:nvPr/>
            </p:nvSpPr>
            <p:spPr>
              <a:xfrm>
                <a:off x="3959" y="3117"/>
                <a:ext cx="0" cy="83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94" name="文本框 25659"/>
              <p:cNvSpPr txBox="1"/>
              <p:nvPr/>
            </p:nvSpPr>
            <p:spPr>
              <a:xfrm>
                <a:off x="3874" y="3166"/>
                <a:ext cx="216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500">
                    <a:latin typeface="Times New Roman" panose="02020603050405020304" pitchFamily="18" charset="0"/>
                    <a:ea typeface="宋体" panose="02010600030101010101" pitchFamily="2" charset="-122"/>
                  </a:rPr>
                  <a:t>8</a:t>
                </a:r>
                <a:endParaRPr lang="en-US" altLang="zh-CN" sz="25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95" name="直接连接符 25661"/>
              <p:cNvSpPr/>
              <p:nvPr/>
            </p:nvSpPr>
            <p:spPr>
              <a:xfrm flipV="1">
                <a:off x="1519" y="2754"/>
                <a:ext cx="1905" cy="908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96" name="直接连接符 25662"/>
              <p:cNvSpPr/>
              <p:nvPr/>
            </p:nvSpPr>
            <p:spPr>
              <a:xfrm flipV="1">
                <a:off x="1554" y="2501"/>
                <a:ext cx="544" cy="1134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97" name="直接连接符 25663"/>
              <p:cNvSpPr/>
              <p:nvPr/>
            </p:nvSpPr>
            <p:spPr>
              <a:xfrm>
                <a:off x="2063" y="2528"/>
                <a:ext cx="1361" cy="226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98" name="文本框 25664"/>
              <p:cNvSpPr txBox="1"/>
              <p:nvPr/>
            </p:nvSpPr>
            <p:spPr>
              <a:xfrm>
                <a:off x="897" y="3569"/>
                <a:ext cx="657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(-1,-2)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99" name="文本框 25665"/>
              <p:cNvSpPr txBox="1"/>
              <p:nvPr/>
            </p:nvSpPr>
            <p:spPr>
              <a:xfrm>
                <a:off x="3456" y="2616"/>
                <a:ext cx="55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(6,2)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400" name="文本框 25666"/>
              <p:cNvSpPr txBox="1"/>
              <p:nvPr/>
            </p:nvSpPr>
            <p:spPr>
              <a:xfrm>
                <a:off x="2154" y="2251"/>
                <a:ext cx="55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(1,3)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6449" name="矩形 25671"/>
          <p:cNvSpPr/>
          <p:nvPr/>
        </p:nvSpPr>
        <p:spPr>
          <a:xfrm>
            <a:off x="631825" y="333375"/>
            <a:ext cx="55689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三角形的三边都不与坐标轴平行</a:t>
            </a:r>
            <a:endParaRPr lang="zh-CN" altLang="en-US" sz="2800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4402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2232" y="-222250"/>
            <a:ext cx="1304925" cy="14452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bliqueBottomLeft"/>
              <a:lightRig rig="threePt" dir="t"/>
            </a:scene3d>
            <a:sp3d extrusionH="387350">
              <a:extrusionClr>
                <a:srgbClr val="175BCB"/>
              </a:extrusionClr>
            </a:sp3d>
          </a:bodyPr>
          <a:p>
            <a:pPr algn="ctr" fontAlgn="base"/>
            <a:r>
              <a:rPr lang="zh-CN" altLang="en-US" sz="8800" strike="noStrike" noProof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？</a:t>
            </a:r>
            <a:endParaRPr lang="zh-CN" altLang="en-US" sz="8800" strike="noStrike" noProof="1" dirty="0">
              <a:solidFill>
                <a:srgbClr val="FF0000"/>
              </a:solidFill>
              <a:effectLst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49" grpId="0"/>
      <p:bldP spid="16385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grpSp>
        <p:nvGrpSpPr>
          <p:cNvPr id="15361" name="Group 2"/>
          <p:cNvGrpSpPr/>
          <p:nvPr/>
        </p:nvGrpSpPr>
        <p:grpSpPr>
          <a:xfrm>
            <a:off x="814388" y="349250"/>
            <a:ext cx="7989887" cy="152400"/>
            <a:chOff x="0" y="0"/>
            <a:chExt cx="12583" cy="180"/>
          </a:xfrm>
        </p:grpSpPr>
        <p:sp>
          <p:nvSpPr>
            <p:cNvPr id="15362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63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64" name="Group 11"/>
          <p:cNvGrpSpPr/>
          <p:nvPr/>
        </p:nvGrpSpPr>
        <p:grpSpPr>
          <a:xfrm>
            <a:off x="598488" y="1238250"/>
            <a:ext cx="223837" cy="290513"/>
            <a:chOff x="348" y="329"/>
            <a:chExt cx="349" cy="340"/>
          </a:xfrm>
        </p:grpSpPr>
        <p:sp>
          <p:nvSpPr>
            <p:cNvPr id="15365" name="MH_Other_9"/>
            <p:cNvSpPr>
              <a:spLocks noEditPoints="1"/>
            </p:cNvSpPr>
            <p:nvPr/>
          </p:nvSpPr>
          <p:spPr>
            <a:xfrm>
              <a:off x="348" y="329"/>
              <a:ext cx="349" cy="340"/>
            </a:xfrm>
            <a:custGeom>
              <a:avLst/>
              <a:gdLst/>
              <a:ahLst/>
              <a:cxnLst>
                <a:cxn ang="0">
                  <a:pos x="105" y="95"/>
                </a:cxn>
                <a:cxn ang="0">
                  <a:pos x="76" y="66"/>
                </a:cxn>
                <a:cxn ang="0">
                  <a:pos x="83" y="42"/>
                </a:cxn>
                <a:cxn ang="0">
                  <a:pos x="42" y="0"/>
                </a:cxn>
                <a:cxn ang="0">
                  <a:pos x="0" y="42"/>
                </a:cxn>
                <a:cxn ang="0">
                  <a:pos x="42" y="83"/>
                </a:cxn>
                <a:cxn ang="0">
                  <a:pos x="66" y="76"/>
                </a:cxn>
                <a:cxn ang="0">
                  <a:pos x="95" y="105"/>
                </a:cxn>
                <a:cxn ang="0">
                  <a:pos x="100" y="107"/>
                </a:cxn>
                <a:cxn ang="0">
                  <a:pos x="105" y="105"/>
                </a:cxn>
                <a:cxn ang="0">
                  <a:pos x="105" y="95"/>
                </a:cxn>
                <a:cxn ang="0">
                  <a:pos x="7" y="42"/>
                </a:cxn>
                <a:cxn ang="0">
                  <a:pos x="42" y="7"/>
                </a:cxn>
                <a:cxn ang="0">
                  <a:pos x="76" y="42"/>
                </a:cxn>
                <a:cxn ang="0">
                  <a:pos x="42" y="76"/>
                </a:cxn>
                <a:cxn ang="0">
                  <a:pos x="7" y="42"/>
                </a:cxn>
              </a:cxnLst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6" name="MH_Other_10"/>
            <p:cNvSpPr/>
            <p:nvPr/>
          </p:nvSpPr>
          <p:spPr>
            <a:xfrm>
              <a:off x="428" y="404"/>
              <a:ext cx="140" cy="140"/>
            </a:xfrm>
            <a:custGeom>
              <a:avLst/>
              <a:gdLst/>
              <a:ahLst/>
              <a:cxnLst>
                <a:cxn ang="0">
                  <a:pos x="39" y="18"/>
                </a:cxn>
                <a:cxn ang="0">
                  <a:pos x="25" y="18"/>
                </a:cxn>
                <a:cxn ang="0">
                  <a:pos x="25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8" y="18"/>
                </a:cxn>
                <a:cxn ang="0">
                  <a:pos x="3" y="18"/>
                </a:cxn>
                <a:cxn ang="0">
                  <a:pos x="0" y="22"/>
                </a:cxn>
                <a:cxn ang="0">
                  <a:pos x="3" y="26"/>
                </a:cxn>
                <a:cxn ang="0">
                  <a:pos x="18" y="26"/>
                </a:cxn>
                <a:cxn ang="0">
                  <a:pos x="18" y="40"/>
                </a:cxn>
                <a:cxn ang="0">
                  <a:pos x="21" y="44"/>
                </a:cxn>
                <a:cxn ang="0">
                  <a:pos x="25" y="40"/>
                </a:cxn>
                <a:cxn ang="0">
                  <a:pos x="25" y="26"/>
                </a:cxn>
                <a:cxn ang="0">
                  <a:pos x="39" y="26"/>
                </a:cxn>
                <a:cxn ang="0">
                  <a:pos x="43" y="22"/>
                </a:cxn>
                <a:cxn ang="0">
                  <a:pos x="39" y="18"/>
                </a:cxn>
              </a:cxnLst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" name="Group 10"/>
          <p:cNvGrpSpPr/>
          <p:nvPr/>
        </p:nvGrpSpPr>
        <p:grpSpPr>
          <a:xfrm>
            <a:off x="295275" y="444500"/>
            <a:ext cx="2074863" cy="857250"/>
            <a:chOff x="0" y="0"/>
            <a:chExt cx="3236" cy="998"/>
          </a:xfrm>
        </p:grpSpPr>
        <p:grpSp>
          <p:nvGrpSpPr>
            <p:cNvPr id="15368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15369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15370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5371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72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5373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典例精讲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sp>
        <p:nvSpPr>
          <p:cNvPr id="1423514" name="圆角矩形 18"/>
          <p:cNvSpPr/>
          <p:nvPr/>
        </p:nvSpPr>
        <p:spPr>
          <a:xfrm>
            <a:off x="806450" y="1203325"/>
            <a:ext cx="5616575" cy="527050"/>
          </a:xfrm>
          <a:prstGeom prst="roundRect">
            <a:avLst>
              <a:gd name="adj" fmla="val 16667"/>
            </a:avLst>
          </a:prstGeom>
          <a:noFill/>
          <a:ln w="25400">
            <a:noFill/>
          </a:ln>
        </p:spPr>
        <p:txBody>
          <a:bodyPr anchor="t"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二：利用割补法求图形的面积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385" name="文本框 25605"/>
          <p:cNvSpPr txBox="1"/>
          <p:nvPr/>
        </p:nvSpPr>
        <p:spPr>
          <a:xfrm>
            <a:off x="569913" y="1730375"/>
            <a:ext cx="8640762" cy="1371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3 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3200" i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200" i="1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(-1,-2),</a:t>
            </a:r>
            <a:r>
              <a:rPr lang="en-US" altLang="zh-CN" sz="3200" i="1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(6,2),</a:t>
            </a:r>
            <a:r>
              <a:rPr lang="en-US" altLang="zh-CN" sz="3200" i="1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(1,3),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求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3200" i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的面积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6386" name="组合 25672"/>
          <p:cNvGrpSpPr/>
          <p:nvPr/>
        </p:nvGrpSpPr>
        <p:grpSpPr>
          <a:xfrm>
            <a:off x="3032125" y="2298700"/>
            <a:ext cx="5780088" cy="4111625"/>
            <a:chOff x="897" y="1474"/>
            <a:chExt cx="3641" cy="2590"/>
          </a:xfrm>
        </p:grpSpPr>
        <p:sp>
          <p:nvSpPr>
            <p:cNvPr id="15377" name="直接连接符 25607"/>
            <p:cNvSpPr/>
            <p:nvPr/>
          </p:nvSpPr>
          <p:spPr>
            <a:xfrm flipV="1">
              <a:off x="1886" y="1599"/>
              <a:ext cx="0" cy="2465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5378" name="文本框 25628"/>
            <p:cNvSpPr txBox="1"/>
            <p:nvPr/>
          </p:nvSpPr>
          <p:spPr>
            <a:xfrm>
              <a:off x="1901" y="1474"/>
              <a:ext cx="26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9" name="文本框 25624"/>
            <p:cNvSpPr txBox="1"/>
            <p:nvPr/>
          </p:nvSpPr>
          <p:spPr>
            <a:xfrm>
              <a:off x="1625" y="3752"/>
              <a:ext cx="2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rPr>
                <a:t>-3</a:t>
              </a:r>
              <a:endParaRPr lang="en-US" altLang="zh-CN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5380" name="组合 25670"/>
            <p:cNvGrpSpPr/>
            <p:nvPr/>
          </p:nvGrpSpPr>
          <p:grpSpPr>
            <a:xfrm>
              <a:off x="897" y="1694"/>
              <a:ext cx="3641" cy="2201"/>
              <a:chOff x="897" y="1695"/>
              <a:chExt cx="3641" cy="2201"/>
            </a:xfrm>
          </p:grpSpPr>
          <p:sp>
            <p:nvSpPr>
              <p:cNvPr id="15381" name="文本框 25660"/>
              <p:cNvSpPr txBox="1"/>
              <p:nvPr/>
            </p:nvSpPr>
            <p:spPr>
              <a:xfrm>
                <a:off x="1651" y="1695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6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82" name="文本框 25606"/>
              <p:cNvSpPr txBox="1"/>
              <p:nvPr/>
            </p:nvSpPr>
            <p:spPr>
              <a:xfrm>
                <a:off x="4241" y="3158"/>
                <a:ext cx="297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sz="32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83" name="文本框 25608"/>
              <p:cNvSpPr txBox="1"/>
              <p:nvPr/>
            </p:nvSpPr>
            <p:spPr>
              <a:xfrm>
                <a:off x="1650" y="2384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84" name="文本框 25609"/>
              <p:cNvSpPr txBox="1"/>
              <p:nvPr/>
            </p:nvSpPr>
            <p:spPr>
              <a:xfrm>
                <a:off x="1646" y="2845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85" name="文本框 25610"/>
              <p:cNvSpPr txBox="1"/>
              <p:nvPr/>
            </p:nvSpPr>
            <p:spPr>
              <a:xfrm>
                <a:off x="1651" y="216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86" name="文本框 25611"/>
              <p:cNvSpPr txBox="1"/>
              <p:nvPr/>
            </p:nvSpPr>
            <p:spPr>
              <a:xfrm>
                <a:off x="1636" y="2616"/>
                <a:ext cx="298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87" name="文本框 25612"/>
              <p:cNvSpPr txBox="1"/>
              <p:nvPr/>
            </p:nvSpPr>
            <p:spPr>
              <a:xfrm>
                <a:off x="1646" y="1933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5388" name="组合 25613"/>
              <p:cNvGrpSpPr/>
              <p:nvPr/>
            </p:nvGrpSpPr>
            <p:grpSpPr>
              <a:xfrm rot="-5362763">
                <a:off x="1799" y="1896"/>
                <a:ext cx="237" cy="114"/>
                <a:chOff x="2144" y="3981"/>
                <a:chExt cx="210" cy="117"/>
              </a:xfrm>
            </p:grpSpPr>
            <p:sp>
              <p:nvSpPr>
                <p:cNvPr id="15389" name="直接连接符 25614"/>
                <p:cNvSpPr/>
                <p:nvPr/>
              </p:nvSpPr>
              <p:spPr>
                <a:xfrm>
                  <a:off x="2144" y="3981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390" name="直接连接符 25615"/>
                <p:cNvSpPr/>
                <p:nvPr/>
              </p:nvSpPr>
              <p:spPr>
                <a:xfrm>
                  <a:off x="2354" y="4002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5391" name="组合 25616"/>
              <p:cNvGrpSpPr/>
              <p:nvPr/>
            </p:nvGrpSpPr>
            <p:grpSpPr>
              <a:xfrm rot="-5362763">
                <a:off x="1795" y="2361"/>
                <a:ext cx="223" cy="99"/>
                <a:chOff x="2151" y="3962"/>
                <a:chExt cx="198" cy="102"/>
              </a:xfrm>
            </p:grpSpPr>
            <p:sp>
              <p:nvSpPr>
                <p:cNvPr id="15392" name="直接连接符 25617"/>
                <p:cNvSpPr/>
                <p:nvPr/>
              </p:nvSpPr>
              <p:spPr>
                <a:xfrm>
                  <a:off x="2151" y="396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393" name="直接连接符 25618"/>
                <p:cNvSpPr/>
                <p:nvPr/>
              </p:nvSpPr>
              <p:spPr>
                <a:xfrm>
                  <a:off x="2349" y="3962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5394" name="组合 25619"/>
              <p:cNvGrpSpPr/>
              <p:nvPr/>
            </p:nvGrpSpPr>
            <p:grpSpPr>
              <a:xfrm rot="-5362763">
                <a:off x="1777" y="2810"/>
                <a:ext cx="233" cy="114"/>
                <a:chOff x="2147" y="3957"/>
                <a:chExt cx="207" cy="117"/>
              </a:xfrm>
            </p:grpSpPr>
            <p:sp>
              <p:nvSpPr>
                <p:cNvPr id="15395" name="直接连接符 25620"/>
                <p:cNvSpPr/>
                <p:nvPr/>
              </p:nvSpPr>
              <p:spPr>
                <a:xfrm>
                  <a:off x="2147" y="3957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396" name="直接连接符 25621"/>
                <p:cNvSpPr/>
                <p:nvPr/>
              </p:nvSpPr>
              <p:spPr>
                <a:xfrm>
                  <a:off x="2354" y="397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5397" name="文本框 25622"/>
              <p:cNvSpPr txBox="1"/>
              <p:nvPr/>
            </p:nvSpPr>
            <p:spPr>
              <a:xfrm>
                <a:off x="1610" y="3531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98" name="文本框 25623"/>
              <p:cNvSpPr txBox="1"/>
              <p:nvPr/>
            </p:nvSpPr>
            <p:spPr>
              <a:xfrm>
                <a:off x="1591" y="3281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5399" name="组合 25625"/>
              <p:cNvGrpSpPr/>
              <p:nvPr/>
            </p:nvGrpSpPr>
            <p:grpSpPr>
              <a:xfrm rot="-5362763">
                <a:off x="1797" y="3729"/>
                <a:ext cx="226" cy="106"/>
                <a:chOff x="2155" y="3973"/>
                <a:chExt cx="200" cy="109"/>
              </a:xfrm>
            </p:grpSpPr>
            <p:sp>
              <p:nvSpPr>
                <p:cNvPr id="15400" name="直接连接符 25626"/>
                <p:cNvSpPr/>
                <p:nvPr/>
              </p:nvSpPr>
              <p:spPr>
                <a:xfrm>
                  <a:off x="2155" y="3986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401" name="直接连接符 25627"/>
                <p:cNvSpPr/>
                <p:nvPr/>
              </p:nvSpPr>
              <p:spPr>
                <a:xfrm>
                  <a:off x="2355" y="3973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5402" name="文本框 25629"/>
              <p:cNvSpPr txBox="1"/>
              <p:nvPr/>
            </p:nvSpPr>
            <p:spPr>
              <a:xfrm>
                <a:off x="1564" y="3163"/>
                <a:ext cx="26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sz="24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03" name="直接连接符 25630"/>
              <p:cNvSpPr/>
              <p:nvPr/>
            </p:nvSpPr>
            <p:spPr>
              <a:xfrm>
                <a:off x="1065" y="3204"/>
                <a:ext cx="3175" cy="7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grpSp>
            <p:nvGrpSpPr>
              <p:cNvPr id="15404" name="组合 25631"/>
              <p:cNvGrpSpPr/>
              <p:nvPr/>
            </p:nvGrpSpPr>
            <p:grpSpPr>
              <a:xfrm>
                <a:off x="2359" y="3117"/>
                <a:ext cx="266" cy="83"/>
                <a:chOff x="2160" y="3888"/>
                <a:chExt cx="192" cy="96"/>
              </a:xfrm>
            </p:grpSpPr>
            <p:sp>
              <p:nvSpPr>
                <p:cNvPr id="15405" name="直接连接符 25632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406" name="直接连接符 25633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5407" name="组合 25634"/>
              <p:cNvGrpSpPr/>
              <p:nvPr/>
            </p:nvGrpSpPr>
            <p:grpSpPr>
              <a:xfrm>
                <a:off x="2890" y="3117"/>
                <a:ext cx="266" cy="83"/>
                <a:chOff x="2160" y="3888"/>
                <a:chExt cx="192" cy="96"/>
              </a:xfrm>
            </p:grpSpPr>
            <p:sp>
              <p:nvSpPr>
                <p:cNvPr id="15408" name="直接连接符 25635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409" name="直接连接符 25636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5410" name="组合 25637"/>
              <p:cNvGrpSpPr/>
              <p:nvPr/>
            </p:nvGrpSpPr>
            <p:grpSpPr>
              <a:xfrm>
                <a:off x="3422" y="3117"/>
                <a:ext cx="265" cy="83"/>
                <a:chOff x="2160" y="3888"/>
                <a:chExt cx="192" cy="96"/>
              </a:xfrm>
            </p:grpSpPr>
            <p:sp>
              <p:nvSpPr>
                <p:cNvPr id="15411" name="直接连接符 25638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412" name="直接连接符 25639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5413" name="文本框 25640"/>
              <p:cNvSpPr txBox="1"/>
              <p:nvPr/>
            </p:nvSpPr>
            <p:spPr>
              <a:xfrm>
                <a:off x="1957" y="3195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14" name="文本框 25641"/>
              <p:cNvSpPr txBox="1"/>
              <p:nvPr/>
            </p:nvSpPr>
            <p:spPr>
              <a:xfrm>
                <a:off x="2286" y="3166"/>
                <a:ext cx="193" cy="5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 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15" name="文本框 25642"/>
              <p:cNvSpPr txBox="1"/>
              <p:nvPr/>
            </p:nvSpPr>
            <p:spPr>
              <a:xfrm>
                <a:off x="2530" y="3166"/>
                <a:ext cx="26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3 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16" name="文本框 25643"/>
              <p:cNvSpPr txBox="1"/>
              <p:nvPr/>
            </p:nvSpPr>
            <p:spPr>
              <a:xfrm>
                <a:off x="2798" y="3166"/>
                <a:ext cx="13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17" name="文本框 25644"/>
              <p:cNvSpPr txBox="1"/>
              <p:nvPr/>
            </p:nvSpPr>
            <p:spPr>
              <a:xfrm>
                <a:off x="3091" y="3166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5418" name="组合 25645"/>
              <p:cNvGrpSpPr/>
              <p:nvPr/>
            </p:nvGrpSpPr>
            <p:grpSpPr>
              <a:xfrm>
                <a:off x="1264" y="3117"/>
                <a:ext cx="266" cy="83"/>
                <a:chOff x="2160" y="3888"/>
                <a:chExt cx="192" cy="96"/>
              </a:xfrm>
            </p:grpSpPr>
            <p:sp>
              <p:nvSpPr>
                <p:cNvPr id="15419" name="直接连接符 25646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420" name="直接连接符 25647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5421" name="组合 25648"/>
              <p:cNvGrpSpPr/>
              <p:nvPr/>
            </p:nvGrpSpPr>
            <p:grpSpPr>
              <a:xfrm>
                <a:off x="1795" y="3117"/>
                <a:ext cx="265" cy="83"/>
                <a:chOff x="2160" y="3888"/>
                <a:chExt cx="192" cy="96"/>
              </a:xfrm>
            </p:grpSpPr>
            <p:sp>
              <p:nvSpPr>
                <p:cNvPr id="15422" name="直接连接符 25649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423" name="直接连接符 25650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5424" name="文本框 25651"/>
              <p:cNvSpPr txBox="1"/>
              <p:nvPr/>
            </p:nvSpPr>
            <p:spPr>
              <a:xfrm>
                <a:off x="1147" y="3166"/>
                <a:ext cx="36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25" name="文本框 25652"/>
              <p:cNvSpPr txBox="1"/>
              <p:nvPr/>
            </p:nvSpPr>
            <p:spPr>
              <a:xfrm>
                <a:off x="1391" y="3166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26" name="文本框 25653"/>
              <p:cNvSpPr txBox="1"/>
              <p:nvPr/>
            </p:nvSpPr>
            <p:spPr>
              <a:xfrm>
                <a:off x="3308" y="3171"/>
                <a:ext cx="227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50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en-US" altLang="zh-CN" sz="25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5427" name="组合 25654"/>
              <p:cNvGrpSpPr/>
              <p:nvPr/>
            </p:nvGrpSpPr>
            <p:grpSpPr>
              <a:xfrm rot="-5362763">
                <a:off x="1753" y="3230"/>
                <a:ext cx="214" cy="165"/>
                <a:chOff x="2162" y="3888"/>
                <a:chExt cx="190" cy="189"/>
              </a:xfrm>
            </p:grpSpPr>
            <p:sp>
              <p:nvSpPr>
                <p:cNvPr id="15428" name="直接连接符 25655"/>
                <p:cNvSpPr/>
                <p:nvPr/>
              </p:nvSpPr>
              <p:spPr>
                <a:xfrm>
                  <a:off x="2162" y="3981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429" name="直接连接符 25656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5430" name="文本框 25657"/>
              <p:cNvSpPr txBox="1"/>
              <p:nvPr/>
            </p:nvSpPr>
            <p:spPr>
              <a:xfrm>
                <a:off x="3589" y="3166"/>
                <a:ext cx="216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500">
                    <a:latin typeface="Times New Roman" panose="02020603050405020304" pitchFamily="18" charset="0"/>
                    <a:ea typeface="宋体" panose="02010600030101010101" pitchFamily="2" charset="-122"/>
                  </a:rPr>
                  <a:t>7</a:t>
                </a:r>
                <a:endParaRPr lang="en-US" altLang="zh-CN" sz="25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31" name="直接连接符 25658"/>
              <p:cNvSpPr/>
              <p:nvPr/>
            </p:nvSpPr>
            <p:spPr>
              <a:xfrm>
                <a:off x="3959" y="3117"/>
                <a:ext cx="0" cy="83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432" name="文本框 25659"/>
              <p:cNvSpPr txBox="1"/>
              <p:nvPr/>
            </p:nvSpPr>
            <p:spPr>
              <a:xfrm>
                <a:off x="3874" y="3166"/>
                <a:ext cx="216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500">
                    <a:latin typeface="Times New Roman" panose="02020603050405020304" pitchFamily="18" charset="0"/>
                    <a:ea typeface="宋体" panose="02010600030101010101" pitchFamily="2" charset="-122"/>
                  </a:rPr>
                  <a:t>8</a:t>
                </a:r>
                <a:endParaRPr lang="en-US" altLang="zh-CN" sz="25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33" name="直接连接符 25661"/>
              <p:cNvSpPr/>
              <p:nvPr/>
            </p:nvSpPr>
            <p:spPr>
              <a:xfrm flipV="1">
                <a:off x="1519" y="2754"/>
                <a:ext cx="1905" cy="908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434" name="直接连接符 25662"/>
              <p:cNvSpPr/>
              <p:nvPr/>
            </p:nvSpPr>
            <p:spPr>
              <a:xfrm flipV="1">
                <a:off x="1554" y="2501"/>
                <a:ext cx="544" cy="1134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435" name="直接连接符 25663"/>
              <p:cNvSpPr/>
              <p:nvPr/>
            </p:nvSpPr>
            <p:spPr>
              <a:xfrm>
                <a:off x="2063" y="2528"/>
                <a:ext cx="1361" cy="226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436" name="文本框 25664"/>
              <p:cNvSpPr txBox="1"/>
              <p:nvPr/>
            </p:nvSpPr>
            <p:spPr>
              <a:xfrm>
                <a:off x="897" y="3569"/>
                <a:ext cx="657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(-1,-2)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37" name="文本框 25665"/>
              <p:cNvSpPr txBox="1"/>
              <p:nvPr/>
            </p:nvSpPr>
            <p:spPr>
              <a:xfrm>
                <a:off x="3456" y="2616"/>
                <a:ext cx="55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(6,2)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38" name="文本框 25666"/>
              <p:cNvSpPr txBox="1"/>
              <p:nvPr/>
            </p:nvSpPr>
            <p:spPr>
              <a:xfrm>
                <a:off x="2154" y="2251"/>
                <a:ext cx="55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(1,3)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2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514" grpId="0" bldLvl="0"/>
      <p:bldP spid="163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48"/>
          <p:cNvGrpSpPr/>
          <p:nvPr/>
        </p:nvGrpSpPr>
        <p:grpSpPr>
          <a:xfrm>
            <a:off x="215900" y="2516188"/>
            <a:ext cx="4727575" cy="3978275"/>
            <a:chOff x="597815" y="684958"/>
            <a:chExt cx="7101560" cy="5274512"/>
          </a:xfrm>
        </p:grpSpPr>
        <p:grpSp>
          <p:nvGrpSpPr>
            <p:cNvPr id="17410" name="Group 2"/>
            <p:cNvGrpSpPr/>
            <p:nvPr/>
          </p:nvGrpSpPr>
          <p:grpSpPr>
            <a:xfrm>
              <a:off x="2133600" y="1905000"/>
              <a:ext cx="5008563" cy="3471863"/>
              <a:chOff x="1562" y="1985"/>
              <a:chExt cx="2619" cy="1806"/>
            </a:xfrm>
          </p:grpSpPr>
          <p:sp>
            <p:nvSpPr>
              <p:cNvPr id="17411" name="Rectangle 3"/>
              <p:cNvSpPr/>
              <p:nvPr/>
            </p:nvSpPr>
            <p:spPr>
              <a:xfrm>
                <a:off x="3943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2" name="Rectangle 4"/>
              <p:cNvSpPr/>
              <p:nvPr/>
            </p:nvSpPr>
            <p:spPr>
              <a:xfrm>
                <a:off x="3704" y="356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3" name="Rectangle 5"/>
              <p:cNvSpPr/>
              <p:nvPr/>
            </p:nvSpPr>
            <p:spPr>
              <a:xfrm>
                <a:off x="3467" y="3565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4" name="Rectangle 6"/>
              <p:cNvSpPr/>
              <p:nvPr/>
            </p:nvSpPr>
            <p:spPr>
              <a:xfrm>
                <a:off x="3229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5" name="Rectangle 7"/>
              <p:cNvSpPr/>
              <p:nvPr/>
            </p:nvSpPr>
            <p:spPr>
              <a:xfrm>
                <a:off x="2991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6" name="Rectangle 8"/>
              <p:cNvSpPr/>
              <p:nvPr/>
            </p:nvSpPr>
            <p:spPr>
              <a:xfrm>
                <a:off x="2752" y="356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7" name="Rectangle 9"/>
              <p:cNvSpPr/>
              <p:nvPr/>
            </p:nvSpPr>
            <p:spPr>
              <a:xfrm>
                <a:off x="2514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8" name="Rectangle 10"/>
              <p:cNvSpPr/>
              <p:nvPr/>
            </p:nvSpPr>
            <p:spPr>
              <a:xfrm>
                <a:off x="2276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9" name="Rectangle 11"/>
              <p:cNvSpPr/>
              <p:nvPr/>
            </p:nvSpPr>
            <p:spPr>
              <a:xfrm>
                <a:off x="2039" y="3565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0" name="Rectangle 12"/>
              <p:cNvSpPr/>
              <p:nvPr/>
            </p:nvSpPr>
            <p:spPr>
              <a:xfrm>
                <a:off x="1800" y="356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1" name="Rectangle 13"/>
              <p:cNvSpPr/>
              <p:nvPr/>
            </p:nvSpPr>
            <p:spPr>
              <a:xfrm>
                <a:off x="1562" y="356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2" name="Rectangle 14"/>
              <p:cNvSpPr/>
              <p:nvPr/>
            </p:nvSpPr>
            <p:spPr>
              <a:xfrm>
                <a:off x="3943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3" name="Rectangle 15"/>
              <p:cNvSpPr/>
              <p:nvPr/>
            </p:nvSpPr>
            <p:spPr>
              <a:xfrm>
                <a:off x="3704" y="3338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4" name="Rectangle 16"/>
              <p:cNvSpPr/>
              <p:nvPr/>
            </p:nvSpPr>
            <p:spPr>
              <a:xfrm>
                <a:off x="3467" y="3338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5" name="Rectangle 17"/>
              <p:cNvSpPr/>
              <p:nvPr/>
            </p:nvSpPr>
            <p:spPr>
              <a:xfrm>
                <a:off x="3229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6" name="Rectangle 18"/>
              <p:cNvSpPr/>
              <p:nvPr/>
            </p:nvSpPr>
            <p:spPr>
              <a:xfrm>
                <a:off x="2991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7" name="Rectangle 19"/>
              <p:cNvSpPr/>
              <p:nvPr/>
            </p:nvSpPr>
            <p:spPr>
              <a:xfrm>
                <a:off x="2752" y="3338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8" name="Rectangle 20"/>
              <p:cNvSpPr/>
              <p:nvPr/>
            </p:nvSpPr>
            <p:spPr>
              <a:xfrm>
                <a:off x="2514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9" name="Rectangle 21"/>
              <p:cNvSpPr/>
              <p:nvPr/>
            </p:nvSpPr>
            <p:spPr>
              <a:xfrm>
                <a:off x="2276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0" name="Rectangle 22"/>
              <p:cNvSpPr/>
              <p:nvPr/>
            </p:nvSpPr>
            <p:spPr>
              <a:xfrm>
                <a:off x="2039" y="3338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1" name="Rectangle 23"/>
              <p:cNvSpPr/>
              <p:nvPr/>
            </p:nvSpPr>
            <p:spPr>
              <a:xfrm>
                <a:off x="1800" y="3338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2" name="Rectangle 24"/>
              <p:cNvSpPr/>
              <p:nvPr/>
            </p:nvSpPr>
            <p:spPr>
              <a:xfrm>
                <a:off x="1562" y="3338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3" name="Rectangle 25"/>
              <p:cNvSpPr/>
              <p:nvPr/>
            </p:nvSpPr>
            <p:spPr>
              <a:xfrm>
                <a:off x="3943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4" name="Rectangle 26"/>
              <p:cNvSpPr/>
              <p:nvPr/>
            </p:nvSpPr>
            <p:spPr>
              <a:xfrm>
                <a:off x="3704" y="3112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5" name="Rectangle 27"/>
              <p:cNvSpPr/>
              <p:nvPr/>
            </p:nvSpPr>
            <p:spPr>
              <a:xfrm>
                <a:off x="3467" y="3112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6" name="Rectangle 28"/>
              <p:cNvSpPr/>
              <p:nvPr/>
            </p:nvSpPr>
            <p:spPr>
              <a:xfrm>
                <a:off x="3229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7" name="Rectangle 29"/>
              <p:cNvSpPr/>
              <p:nvPr/>
            </p:nvSpPr>
            <p:spPr>
              <a:xfrm>
                <a:off x="2991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8" name="Rectangle 30"/>
              <p:cNvSpPr/>
              <p:nvPr/>
            </p:nvSpPr>
            <p:spPr>
              <a:xfrm>
                <a:off x="2752" y="3112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39" name="Rectangle 31"/>
              <p:cNvSpPr/>
              <p:nvPr/>
            </p:nvSpPr>
            <p:spPr>
              <a:xfrm>
                <a:off x="2514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0" name="Rectangle 32"/>
              <p:cNvSpPr/>
              <p:nvPr/>
            </p:nvSpPr>
            <p:spPr>
              <a:xfrm>
                <a:off x="2276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1" name="Rectangle 33"/>
              <p:cNvSpPr/>
              <p:nvPr/>
            </p:nvSpPr>
            <p:spPr>
              <a:xfrm>
                <a:off x="2039" y="3112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2" name="Rectangle 34"/>
              <p:cNvSpPr/>
              <p:nvPr/>
            </p:nvSpPr>
            <p:spPr>
              <a:xfrm>
                <a:off x="1800" y="3112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3" name="Rectangle 35"/>
              <p:cNvSpPr/>
              <p:nvPr/>
            </p:nvSpPr>
            <p:spPr>
              <a:xfrm>
                <a:off x="1562" y="3112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4" name="Rectangle 36"/>
              <p:cNvSpPr/>
              <p:nvPr/>
            </p:nvSpPr>
            <p:spPr>
              <a:xfrm>
                <a:off x="3943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5" name="Rectangle 37"/>
              <p:cNvSpPr/>
              <p:nvPr/>
            </p:nvSpPr>
            <p:spPr>
              <a:xfrm>
                <a:off x="3704" y="2886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6" name="Rectangle 38"/>
              <p:cNvSpPr/>
              <p:nvPr/>
            </p:nvSpPr>
            <p:spPr>
              <a:xfrm>
                <a:off x="3467" y="2886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7" name="Rectangle 39"/>
              <p:cNvSpPr/>
              <p:nvPr/>
            </p:nvSpPr>
            <p:spPr>
              <a:xfrm>
                <a:off x="3229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8" name="Rectangle 40"/>
              <p:cNvSpPr/>
              <p:nvPr/>
            </p:nvSpPr>
            <p:spPr>
              <a:xfrm>
                <a:off x="2991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49" name="Rectangle 41"/>
              <p:cNvSpPr/>
              <p:nvPr/>
            </p:nvSpPr>
            <p:spPr>
              <a:xfrm>
                <a:off x="2752" y="2886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0" name="Rectangle 42"/>
              <p:cNvSpPr/>
              <p:nvPr/>
            </p:nvSpPr>
            <p:spPr>
              <a:xfrm>
                <a:off x="2514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1" name="Rectangle 43"/>
              <p:cNvSpPr/>
              <p:nvPr/>
            </p:nvSpPr>
            <p:spPr>
              <a:xfrm>
                <a:off x="2276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2" name="Rectangle 44"/>
              <p:cNvSpPr/>
              <p:nvPr/>
            </p:nvSpPr>
            <p:spPr>
              <a:xfrm>
                <a:off x="2039" y="2886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3" name="Rectangle 45"/>
              <p:cNvSpPr/>
              <p:nvPr/>
            </p:nvSpPr>
            <p:spPr>
              <a:xfrm>
                <a:off x="1800" y="2886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4" name="Rectangle 46"/>
              <p:cNvSpPr/>
              <p:nvPr/>
            </p:nvSpPr>
            <p:spPr>
              <a:xfrm>
                <a:off x="1562" y="2886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5" name="Rectangle 47"/>
              <p:cNvSpPr/>
              <p:nvPr/>
            </p:nvSpPr>
            <p:spPr>
              <a:xfrm>
                <a:off x="3943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6" name="Rectangle 48"/>
              <p:cNvSpPr/>
              <p:nvPr/>
            </p:nvSpPr>
            <p:spPr>
              <a:xfrm>
                <a:off x="3704" y="2659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7" name="Rectangle 49"/>
              <p:cNvSpPr/>
              <p:nvPr/>
            </p:nvSpPr>
            <p:spPr>
              <a:xfrm>
                <a:off x="3467" y="2659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8" name="Rectangle 50"/>
              <p:cNvSpPr/>
              <p:nvPr/>
            </p:nvSpPr>
            <p:spPr>
              <a:xfrm>
                <a:off x="3229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59" name="Rectangle 51"/>
              <p:cNvSpPr/>
              <p:nvPr/>
            </p:nvSpPr>
            <p:spPr>
              <a:xfrm>
                <a:off x="2991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0" name="Rectangle 52"/>
              <p:cNvSpPr/>
              <p:nvPr/>
            </p:nvSpPr>
            <p:spPr>
              <a:xfrm>
                <a:off x="2752" y="2659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1" name="Rectangle 53"/>
              <p:cNvSpPr/>
              <p:nvPr/>
            </p:nvSpPr>
            <p:spPr>
              <a:xfrm>
                <a:off x="2514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2" name="Rectangle 54"/>
              <p:cNvSpPr/>
              <p:nvPr/>
            </p:nvSpPr>
            <p:spPr>
              <a:xfrm>
                <a:off x="2276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3" name="Rectangle 55"/>
              <p:cNvSpPr/>
              <p:nvPr/>
            </p:nvSpPr>
            <p:spPr>
              <a:xfrm>
                <a:off x="2039" y="2659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4" name="Rectangle 56"/>
              <p:cNvSpPr/>
              <p:nvPr/>
            </p:nvSpPr>
            <p:spPr>
              <a:xfrm>
                <a:off x="1800" y="2659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5" name="Rectangle 57"/>
              <p:cNvSpPr/>
              <p:nvPr/>
            </p:nvSpPr>
            <p:spPr>
              <a:xfrm>
                <a:off x="1562" y="2659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6" name="Rectangle 58"/>
              <p:cNvSpPr/>
              <p:nvPr/>
            </p:nvSpPr>
            <p:spPr>
              <a:xfrm>
                <a:off x="3943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7" name="Rectangle 59"/>
              <p:cNvSpPr/>
              <p:nvPr/>
            </p:nvSpPr>
            <p:spPr>
              <a:xfrm>
                <a:off x="3704" y="2438"/>
                <a:ext cx="239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8" name="Rectangle 60"/>
              <p:cNvSpPr/>
              <p:nvPr/>
            </p:nvSpPr>
            <p:spPr>
              <a:xfrm>
                <a:off x="3467" y="2438"/>
                <a:ext cx="237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69" name="Rectangle 61"/>
              <p:cNvSpPr/>
              <p:nvPr/>
            </p:nvSpPr>
            <p:spPr>
              <a:xfrm>
                <a:off x="3229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0" name="Rectangle 62"/>
              <p:cNvSpPr/>
              <p:nvPr/>
            </p:nvSpPr>
            <p:spPr>
              <a:xfrm>
                <a:off x="2991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1" name="Rectangle 63"/>
              <p:cNvSpPr/>
              <p:nvPr/>
            </p:nvSpPr>
            <p:spPr>
              <a:xfrm>
                <a:off x="2752" y="2438"/>
                <a:ext cx="239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2" name="Rectangle 64"/>
              <p:cNvSpPr/>
              <p:nvPr/>
            </p:nvSpPr>
            <p:spPr>
              <a:xfrm>
                <a:off x="2514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3" name="Rectangle 65"/>
              <p:cNvSpPr/>
              <p:nvPr/>
            </p:nvSpPr>
            <p:spPr>
              <a:xfrm>
                <a:off x="2276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4" name="Rectangle 66"/>
              <p:cNvSpPr/>
              <p:nvPr/>
            </p:nvSpPr>
            <p:spPr>
              <a:xfrm>
                <a:off x="2039" y="2438"/>
                <a:ext cx="237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5" name="Rectangle 67"/>
              <p:cNvSpPr/>
              <p:nvPr/>
            </p:nvSpPr>
            <p:spPr>
              <a:xfrm>
                <a:off x="1800" y="2438"/>
                <a:ext cx="239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6" name="Rectangle 68"/>
              <p:cNvSpPr/>
              <p:nvPr/>
            </p:nvSpPr>
            <p:spPr>
              <a:xfrm>
                <a:off x="1562" y="2438"/>
                <a:ext cx="238" cy="221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7" name="Rectangle 69"/>
              <p:cNvSpPr/>
              <p:nvPr/>
            </p:nvSpPr>
            <p:spPr>
              <a:xfrm>
                <a:off x="3943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8" name="Rectangle 70"/>
              <p:cNvSpPr/>
              <p:nvPr/>
            </p:nvSpPr>
            <p:spPr>
              <a:xfrm>
                <a:off x="3704" y="2211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79" name="Rectangle 71"/>
              <p:cNvSpPr/>
              <p:nvPr/>
            </p:nvSpPr>
            <p:spPr>
              <a:xfrm>
                <a:off x="3467" y="2211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0" name="Rectangle 72"/>
              <p:cNvSpPr/>
              <p:nvPr/>
            </p:nvSpPr>
            <p:spPr>
              <a:xfrm>
                <a:off x="3229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1" name="Rectangle 73"/>
              <p:cNvSpPr/>
              <p:nvPr/>
            </p:nvSpPr>
            <p:spPr>
              <a:xfrm>
                <a:off x="2991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2" name="Rectangle 74"/>
              <p:cNvSpPr/>
              <p:nvPr/>
            </p:nvSpPr>
            <p:spPr>
              <a:xfrm>
                <a:off x="2752" y="2211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3" name="Rectangle 75"/>
              <p:cNvSpPr/>
              <p:nvPr/>
            </p:nvSpPr>
            <p:spPr>
              <a:xfrm>
                <a:off x="2514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4" name="Rectangle 76"/>
              <p:cNvSpPr/>
              <p:nvPr/>
            </p:nvSpPr>
            <p:spPr>
              <a:xfrm>
                <a:off x="2276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5" name="Rectangle 77"/>
              <p:cNvSpPr/>
              <p:nvPr/>
            </p:nvSpPr>
            <p:spPr>
              <a:xfrm>
                <a:off x="2039" y="2211"/>
                <a:ext cx="237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6" name="Rectangle 78"/>
              <p:cNvSpPr/>
              <p:nvPr/>
            </p:nvSpPr>
            <p:spPr>
              <a:xfrm>
                <a:off x="1800" y="2211"/>
                <a:ext cx="239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7" name="Rectangle 79"/>
              <p:cNvSpPr/>
              <p:nvPr/>
            </p:nvSpPr>
            <p:spPr>
              <a:xfrm>
                <a:off x="1562" y="2211"/>
                <a:ext cx="238" cy="227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8" name="Rectangle 80"/>
              <p:cNvSpPr/>
              <p:nvPr/>
            </p:nvSpPr>
            <p:spPr>
              <a:xfrm>
                <a:off x="3943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89" name="Rectangle 81"/>
              <p:cNvSpPr/>
              <p:nvPr/>
            </p:nvSpPr>
            <p:spPr>
              <a:xfrm>
                <a:off x="3704" y="198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0" name="Rectangle 82"/>
              <p:cNvSpPr/>
              <p:nvPr/>
            </p:nvSpPr>
            <p:spPr>
              <a:xfrm>
                <a:off x="3467" y="1985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1" name="Rectangle 83"/>
              <p:cNvSpPr/>
              <p:nvPr/>
            </p:nvSpPr>
            <p:spPr>
              <a:xfrm>
                <a:off x="3229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2" name="Rectangle 84"/>
              <p:cNvSpPr/>
              <p:nvPr/>
            </p:nvSpPr>
            <p:spPr>
              <a:xfrm>
                <a:off x="2991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3" name="Rectangle 85"/>
              <p:cNvSpPr/>
              <p:nvPr/>
            </p:nvSpPr>
            <p:spPr>
              <a:xfrm>
                <a:off x="2752" y="198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4" name="Rectangle 86"/>
              <p:cNvSpPr/>
              <p:nvPr/>
            </p:nvSpPr>
            <p:spPr>
              <a:xfrm>
                <a:off x="2514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5" name="Rectangle 87"/>
              <p:cNvSpPr/>
              <p:nvPr/>
            </p:nvSpPr>
            <p:spPr>
              <a:xfrm>
                <a:off x="2276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6" name="Rectangle 88"/>
              <p:cNvSpPr/>
              <p:nvPr/>
            </p:nvSpPr>
            <p:spPr>
              <a:xfrm>
                <a:off x="2039" y="1985"/>
                <a:ext cx="237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7" name="Rectangle 89"/>
              <p:cNvSpPr/>
              <p:nvPr/>
            </p:nvSpPr>
            <p:spPr>
              <a:xfrm>
                <a:off x="1800" y="1985"/>
                <a:ext cx="239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8" name="Rectangle 90"/>
              <p:cNvSpPr/>
              <p:nvPr/>
            </p:nvSpPr>
            <p:spPr>
              <a:xfrm>
                <a:off x="1562" y="1985"/>
                <a:ext cx="238" cy="226"/>
              </a:xfrm>
              <a:prstGeom prst="rect">
                <a:avLst/>
              </a:prstGeom>
              <a:solidFill>
                <a:srgbClr val="FFFFFF">
                  <a:alpha val="50194"/>
                </a:srgbClr>
              </a:solidFill>
              <a:ln w="22225">
                <a:noFill/>
              </a:ln>
            </p:spPr>
            <p:txBody>
              <a:bodyPr anchor="t"/>
              <a:p>
                <a:pPr>
                  <a:spcBef>
                    <a:spcPct val="20000"/>
                  </a:spcBef>
                  <a:buFont typeface="Arial" panose="020B0604020202020204" pitchFamily="34" charset="0"/>
                  <a:buNone/>
                </a:pPr>
                <a:endParaRPr lang="zh-CN" altLang="zh-CN" sz="1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99" name="Line 91"/>
              <p:cNvSpPr/>
              <p:nvPr/>
            </p:nvSpPr>
            <p:spPr>
              <a:xfrm>
                <a:off x="1562" y="1985"/>
                <a:ext cx="2619" cy="0"/>
              </a:xfrm>
              <a:prstGeom prst="line">
                <a:avLst/>
              </a:prstGeom>
              <a:ln w="19050" cap="sq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0" name="Line 92"/>
              <p:cNvSpPr/>
              <p:nvPr/>
            </p:nvSpPr>
            <p:spPr>
              <a:xfrm>
                <a:off x="1562" y="2211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1" name="Line 93"/>
              <p:cNvSpPr/>
              <p:nvPr/>
            </p:nvSpPr>
            <p:spPr>
              <a:xfrm>
                <a:off x="1562" y="2438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2" name="Line 94"/>
              <p:cNvSpPr/>
              <p:nvPr/>
            </p:nvSpPr>
            <p:spPr>
              <a:xfrm>
                <a:off x="1562" y="2659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3" name="Line 95"/>
              <p:cNvSpPr/>
              <p:nvPr/>
            </p:nvSpPr>
            <p:spPr>
              <a:xfrm>
                <a:off x="1562" y="2886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4" name="Line 96"/>
              <p:cNvSpPr/>
              <p:nvPr/>
            </p:nvSpPr>
            <p:spPr>
              <a:xfrm>
                <a:off x="1562" y="3112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5" name="Line 97"/>
              <p:cNvSpPr/>
              <p:nvPr/>
            </p:nvSpPr>
            <p:spPr>
              <a:xfrm>
                <a:off x="1562" y="3338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6" name="Line 98"/>
              <p:cNvSpPr/>
              <p:nvPr/>
            </p:nvSpPr>
            <p:spPr>
              <a:xfrm>
                <a:off x="1562" y="3565"/>
                <a:ext cx="2619" cy="0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7" name="Line 99"/>
              <p:cNvSpPr/>
              <p:nvPr/>
            </p:nvSpPr>
            <p:spPr>
              <a:xfrm>
                <a:off x="1562" y="3791"/>
                <a:ext cx="2619" cy="0"/>
              </a:xfrm>
              <a:prstGeom prst="line">
                <a:avLst/>
              </a:prstGeom>
              <a:ln w="19050" cap="sq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8" name="Line 100"/>
              <p:cNvSpPr/>
              <p:nvPr/>
            </p:nvSpPr>
            <p:spPr>
              <a:xfrm>
                <a:off x="1562" y="1985"/>
                <a:ext cx="0" cy="1806"/>
              </a:xfrm>
              <a:prstGeom prst="line">
                <a:avLst/>
              </a:prstGeom>
              <a:ln w="19050" cap="sq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09" name="Line 101"/>
              <p:cNvSpPr/>
              <p:nvPr/>
            </p:nvSpPr>
            <p:spPr>
              <a:xfrm>
                <a:off x="1800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0" name="Line 102"/>
              <p:cNvSpPr/>
              <p:nvPr/>
            </p:nvSpPr>
            <p:spPr>
              <a:xfrm>
                <a:off x="2039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1" name="Line 103"/>
              <p:cNvSpPr/>
              <p:nvPr/>
            </p:nvSpPr>
            <p:spPr>
              <a:xfrm>
                <a:off x="2276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2" name="Line 104"/>
              <p:cNvSpPr/>
              <p:nvPr/>
            </p:nvSpPr>
            <p:spPr>
              <a:xfrm>
                <a:off x="2514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3" name="Line 105"/>
              <p:cNvSpPr/>
              <p:nvPr/>
            </p:nvSpPr>
            <p:spPr>
              <a:xfrm>
                <a:off x="2752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4" name="Line 106"/>
              <p:cNvSpPr/>
              <p:nvPr/>
            </p:nvSpPr>
            <p:spPr>
              <a:xfrm>
                <a:off x="2991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5" name="Line 107"/>
              <p:cNvSpPr/>
              <p:nvPr/>
            </p:nvSpPr>
            <p:spPr>
              <a:xfrm>
                <a:off x="3229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6" name="Line 108"/>
              <p:cNvSpPr/>
              <p:nvPr/>
            </p:nvSpPr>
            <p:spPr>
              <a:xfrm>
                <a:off x="3467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7" name="Line 109"/>
              <p:cNvSpPr/>
              <p:nvPr/>
            </p:nvSpPr>
            <p:spPr>
              <a:xfrm>
                <a:off x="3704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8" name="Line 110"/>
              <p:cNvSpPr/>
              <p:nvPr/>
            </p:nvSpPr>
            <p:spPr>
              <a:xfrm>
                <a:off x="3943" y="1985"/>
                <a:ext cx="0" cy="1806"/>
              </a:xfrm>
              <a:prstGeom prst="line">
                <a:avLst/>
              </a:prstGeom>
              <a:ln w="1905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  <p:sp>
            <p:nvSpPr>
              <p:cNvPr id="17519" name="Line 111"/>
              <p:cNvSpPr/>
              <p:nvPr/>
            </p:nvSpPr>
            <p:spPr>
              <a:xfrm>
                <a:off x="4181" y="1985"/>
                <a:ext cx="0" cy="1806"/>
              </a:xfrm>
              <a:prstGeom prst="line">
                <a:avLst/>
              </a:prstGeom>
              <a:ln w="19050" cap="sq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lg" len="lg"/>
              </a:ln>
            </p:spPr>
          </p:sp>
        </p:grpSp>
        <p:sp>
          <p:nvSpPr>
            <p:cNvPr id="17520" name="Rectangle 112"/>
            <p:cNvSpPr/>
            <p:nvPr/>
          </p:nvSpPr>
          <p:spPr>
            <a:xfrm>
              <a:off x="4031746" y="1493897"/>
              <a:ext cx="343393" cy="2276609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4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3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2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1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21" name="Rectangle 114"/>
            <p:cNvSpPr/>
            <p:nvPr/>
          </p:nvSpPr>
          <p:spPr>
            <a:xfrm>
              <a:off x="4724400" y="3657600"/>
              <a:ext cx="2876550" cy="611992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1    2    3    4                     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22" name="Line 115"/>
            <p:cNvSpPr/>
            <p:nvPr/>
          </p:nvSpPr>
          <p:spPr>
            <a:xfrm>
              <a:off x="1981200" y="3657600"/>
              <a:ext cx="5688013" cy="0"/>
            </a:xfrm>
            <a:prstGeom prst="line">
              <a:avLst/>
            </a:prstGeom>
            <a:ln w="22225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lg" len="lg"/>
            </a:ln>
          </p:spPr>
        </p:sp>
        <p:sp>
          <p:nvSpPr>
            <p:cNvPr id="17523" name="Rectangle 116"/>
            <p:cNvSpPr/>
            <p:nvPr/>
          </p:nvSpPr>
          <p:spPr>
            <a:xfrm>
              <a:off x="7350125" y="3538538"/>
              <a:ext cx="349250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x</a:t>
              </a:r>
              <a:endPara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24" name="Line 117"/>
            <p:cNvSpPr/>
            <p:nvPr/>
          </p:nvSpPr>
          <p:spPr>
            <a:xfrm rot="5400000" flipH="1">
              <a:off x="1786723" y="3318660"/>
              <a:ext cx="5273675" cy="7938"/>
            </a:xfrm>
            <a:prstGeom prst="line">
              <a:avLst/>
            </a:prstGeom>
            <a:ln w="22225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lg" len="lg"/>
            </a:ln>
          </p:spPr>
        </p:sp>
        <p:sp>
          <p:nvSpPr>
            <p:cNvPr id="17525" name="Rectangle 118"/>
            <p:cNvSpPr/>
            <p:nvPr/>
          </p:nvSpPr>
          <p:spPr>
            <a:xfrm>
              <a:off x="4470526" y="684958"/>
              <a:ext cx="330200" cy="488951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y</a:t>
              </a:r>
              <a:endPara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26" name="Oval 120"/>
            <p:cNvSpPr/>
            <p:nvPr/>
          </p:nvSpPr>
          <p:spPr>
            <a:xfrm>
              <a:off x="6629400" y="3581400"/>
              <a:ext cx="73025" cy="73025"/>
            </a:xfrm>
            <a:prstGeom prst="ellipse">
              <a:avLst/>
            </a:prstGeom>
            <a:solidFill>
              <a:srgbClr val="FF0000"/>
            </a:solidFill>
            <a:ln w="22225">
              <a:noFill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527" name="Oval 121"/>
            <p:cNvSpPr/>
            <p:nvPr/>
          </p:nvSpPr>
          <p:spPr>
            <a:xfrm>
              <a:off x="6172200" y="2286000"/>
              <a:ext cx="73025" cy="73025"/>
            </a:xfrm>
            <a:prstGeom prst="ellipse">
              <a:avLst/>
            </a:prstGeom>
            <a:solidFill>
              <a:srgbClr val="FF0000"/>
            </a:solidFill>
            <a:ln w="22225">
              <a:noFill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528" name="Rectangle 125"/>
            <p:cNvSpPr/>
            <p:nvPr/>
          </p:nvSpPr>
          <p:spPr>
            <a:xfrm>
              <a:off x="4419600" y="3810001"/>
              <a:ext cx="720724" cy="653726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zh-CN" sz="2400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29" name="Rectangle 127"/>
            <p:cNvSpPr/>
            <p:nvPr/>
          </p:nvSpPr>
          <p:spPr>
            <a:xfrm>
              <a:off x="6705600" y="3200400"/>
              <a:ext cx="487363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C </a:t>
              </a:r>
              <a:endPara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30" name="Oval 128"/>
            <p:cNvSpPr/>
            <p:nvPr/>
          </p:nvSpPr>
          <p:spPr>
            <a:xfrm>
              <a:off x="4800600" y="2743200"/>
              <a:ext cx="73025" cy="73025"/>
            </a:xfrm>
            <a:prstGeom prst="ellipse">
              <a:avLst/>
            </a:prstGeom>
            <a:solidFill>
              <a:srgbClr val="FF0000"/>
            </a:solidFill>
            <a:ln w="22225">
              <a:noFill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531" name="Rectangle 129"/>
            <p:cNvSpPr/>
            <p:nvPr/>
          </p:nvSpPr>
          <p:spPr>
            <a:xfrm>
              <a:off x="3917282" y="3615153"/>
              <a:ext cx="504825" cy="488951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O </a:t>
              </a:r>
              <a:endPara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32" name="Rectangle 131"/>
            <p:cNvSpPr/>
            <p:nvPr/>
          </p:nvSpPr>
          <p:spPr>
            <a:xfrm>
              <a:off x="6324600" y="2057400"/>
              <a:ext cx="404813" cy="488950"/>
            </a:xfrm>
            <a:prstGeom prst="rect">
              <a:avLst/>
            </a:prstGeom>
            <a:noFill/>
            <a:ln w="222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endPara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33" name="Rectangle 132"/>
            <p:cNvSpPr/>
            <p:nvPr/>
          </p:nvSpPr>
          <p:spPr>
            <a:xfrm>
              <a:off x="4718532" y="2099970"/>
              <a:ext cx="404813" cy="488951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26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endPara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34" name="Rectangle 135"/>
            <p:cNvSpPr/>
            <p:nvPr/>
          </p:nvSpPr>
          <p:spPr>
            <a:xfrm>
              <a:off x="1905000" y="3657600"/>
              <a:ext cx="277495" cy="611992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endParaRPr lang="zh-CN" altLang="zh-CN" sz="2400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7535" name="Line 127"/>
            <p:cNvSpPr/>
            <p:nvPr/>
          </p:nvSpPr>
          <p:spPr>
            <a:xfrm flipH="1">
              <a:off x="4419600" y="2743200"/>
              <a:ext cx="457200" cy="91440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36" name="Line 128"/>
            <p:cNvSpPr/>
            <p:nvPr/>
          </p:nvSpPr>
          <p:spPr>
            <a:xfrm flipV="1">
              <a:off x="4876800" y="2362200"/>
              <a:ext cx="1371600" cy="38100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37" name="Line 129"/>
            <p:cNvSpPr/>
            <p:nvPr/>
          </p:nvSpPr>
          <p:spPr>
            <a:xfrm>
              <a:off x="6248400" y="2362200"/>
              <a:ext cx="457200" cy="129540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38" name="Line 130"/>
            <p:cNvSpPr/>
            <p:nvPr/>
          </p:nvSpPr>
          <p:spPr>
            <a:xfrm>
              <a:off x="4419600" y="3657600"/>
              <a:ext cx="228600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7539" name="Group 11"/>
            <p:cNvGrpSpPr/>
            <p:nvPr/>
          </p:nvGrpSpPr>
          <p:grpSpPr>
            <a:xfrm>
              <a:off x="597815" y="1237597"/>
              <a:ext cx="223806" cy="291905"/>
              <a:chOff x="348" y="329"/>
              <a:chExt cx="349" cy="340"/>
            </a:xfrm>
          </p:grpSpPr>
          <p:sp>
            <p:nvSpPr>
              <p:cNvPr id="17540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7541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17542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17543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44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545" name="Group 7"/>
          <p:cNvGrpSpPr/>
          <p:nvPr/>
        </p:nvGrpSpPr>
        <p:grpSpPr>
          <a:xfrm>
            <a:off x="252413" y="6310313"/>
            <a:ext cx="8567737" cy="152400"/>
            <a:chOff x="0" y="0"/>
            <a:chExt cx="13494" cy="180"/>
          </a:xfrm>
        </p:grpSpPr>
        <p:sp>
          <p:nvSpPr>
            <p:cNvPr id="17546" name="矩形 35"/>
            <p:cNvSpPr/>
            <p:nvPr/>
          </p:nvSpPr>
          <p:spPr>
            <a:xfrm>
              <a:off x="794" y="0"/>
              <a:ext cx="12700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47" name="分段箭头1 464"/>
            <p:cNvSpPr/>
            <p:nvPr/>
          </p:nvSpPr>
          <p:spPr>
            <a:xfrm rot="10800000">
              <a:off x="0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548" name="Group 11"/>
          <p:cNvGrpSpPr/>
          <p:nvPr/>
        </p:nvGrpSpPr>
        <p:grpSpPr>
          <a:xfrm>
            <a:off x="598488" y="1238250"/>
            <a:ext cx="223837" cy="290513"/>
            <a:chOff x="348" y="329"/>
            <a:chExt cx="349" cy="340"/>
          </a:xfrm>
        </p:grpSpPr>
        <p:sp>
          <p:nvSpPr>
            <p:cNvPr id="17549" name="MH_Other_9"/>
            <p:cNvSpPr>
              <a:spLocks noEditPoints="1"/>
            </p:cNvSpPr>
            <p:nvPr/>
          </p:nvSpPr>
          <p:spPr>
            <a:xfrm>
              <a:off x="348" y="329"/>
              <a:ext cx="349" cy="340"/>
            </a:xfrm>
            <a:custGeom>
              <a:avLst/>
              <a:gdLst/>
              <a:ahLst/>
              <a:cxnLst>
                <a:cxn ang="0">
                  <a:pos x="105" y="95"/>
                </a:cxn>
                <a:cxn ang="0">
                  <a:pos x="76" y="66"/>
                </a:cxn>
                <a:cxn ang="0">
                  <a:pos x="83" y="42"/>
                </a:cxn>
                <a:cxn ang="0">
                  <a:pos x="42" y="0"/>
                </a:cxn>
                <a:cxn ang="0">
                  <a:pos x="0" y="42"/>
                </a:cxn>
                <a:cxn ang="0">
                  <a:pos x="42" y="83"/>
                </a:cxn>
                <a:cxn ang="0">
                  <a:pos x="66" y="76"/>
                </a:cxn>
                <a:cxn ang="0">
                  <a:pos x="95" y="105"/>
                </a:cxn>
                <a:cxn ang="0">
                  <a:pos x="100" y="107"/>
                </a:cxn>
                <a:cxn ang="0">
                  <a:pos x="105" y="105"/>
                </a:cxn>
                <a:cxn ang="0">
                  <a:pos x="105" y="95"/>
                </a:cxn>
                <a:cxn ang="0">
                  <a:pos x="7" y="42"/>
                </a:cxn>
                <a:cxn ang="0">
                  <a:pos x="42" y="7"/>
                </a:cxn>
                <a:cxn ang="0">
                  <a:pos x="76" y="42"/>
                </a:cxn>
                <a:cxn ang="0">
                  <a:pos x="42" y="76"/>
                </a:cxn>
                <a:cxn ang="0">
                  <a:pos x="7" y="42"/>
                </a:cxn>
              </a:cxnLst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0" name="MH_Other_10"/>
            <p:cNvSpPr/>
            <p:nvPr/>
          </p:nvSpPr>
          <p:spPr>
            <a:xfrm>
              <a:off x="428" y="404"/>
              <a:ext cx="140" cy="140"/>
            </a:xfrm>
            <a:custGeom>
              <a:avLst/>
              <a:gdLst/>
              <a:ahLst/>
              <a:cxnLst>
                <a:cxn ang="0">
                  <a:pos x="39" y="18"/>
                </a:cxn>
                <a:cxn ang="0">
                  <a:pos x="25" y="18"/>
                </a:cxn>
                <a:cxn ang="0">
                  <a:pos x="25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8" y="18"/>
                </a:cxn>
                <a:cxn ang="0">
                  <a:pos x="3" y="18"/>
                </a:cxn>
                <a:cxn ang="0">
                  <a:pos x="0" y="22"/>
                </a:cxn>
                <a:cxn ang="0">
                  <a:pos x="3" y="26"/>
                </a:cxn>
                <a:cxn ang="0">
                  <a:pos x="18" y="26"/>
                </a:cxn>
                <a:cxn ang="0">
                  <a:pos x="18" y="40"/>
                </a:cxn>
                <a:cxn ang="0">
                  <a:pos x="21" y="44"/>
                </a:cxn>
                <a:cxn ang="0">
                  <a:pos x="25" y="40"/>
                </a:cxn>
                <a:cxn ang="0">
                  <a:pos x="25" y="26"/>
                </a:cxn>
                <a:cxn ang="0">
                  <a:pos x="39" y="26"/>
                </a:cxn>
                <a:cxn ang="0">
                  <a:pos x="43" y="22"/>
                </a:cxn>
                <a:cxn ang="0">
                  <a:pos x="39" y="18"/>
                </a:cxn>
              </a:cxnLst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" name="Group 10"/>
          <p:cNvGrpSpPr/>
          <p:nvPr/>
        </p:nvGrpSpPr>
        <p:grpSpPr>
          <a:xfrm>
            <a:off x="450850" y="487363"/>
            <a:ext cx="2074863" cy="857250"/>
            <a:chOff x="0" y="0"/>
            <a:chExt cx="3236" cy="998"/>
          </a:xfrm>
        </p:grpSpPr>
        <p:grpSp>
          <p:nvGrpSpPr>
            <p:cNvPr id="17552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17553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17554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7555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7556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7557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典例精讲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sp>
        <p:nvSpPr>
          <p:cNvPr id="1423512" name="TextBox 166"/>
          <p:cNvSpPr txBox="1"/>
          <p:nvPr/>
        </p:nvSpPr>
        <p:spPr>
          <a:xfrm>
            <a:off x="814388" y="2068513"/>
            <a:ext cx="632460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例：如图，求四边形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OABC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的面积。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3513" name="椭圆形标注 167"/>
          <p:cNvSpPr/>
          <p:nvPr/>
        </p:nvSpPr>
        <p:spPr>
          <a:xfrm>
            <a:off x="4648200" y="2590800"/>
            <a:ext cx="2808288" cy="1152525"/>
          </a:xfrm>
          <a:prstGeom prst="wedgeEllipseCallout">
            <a:avLst>
              <a:gd name="adj1" fmla="val -20833"/>
              <a:gd name="adj2" fmla="val 62500"/>
            </a:avLst>
          </a:prstGeom>
          <a:noFill/>
          <a:ln w="9525">
            <a:noFill/>
          </a:ln>
        </p:spPr>
        <p:txBody>
          <a:bodyPr anchor="t"/>
          <a:p>
            <a:pPr>
              <a:buFont typeface="Arial" panose="020B0604020202020204" pitchFamily="34" charset="0"/>
              <a:buNone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利用割补法求图形的面积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3514" name="圆角矩形 18"/>
          <p:cNvSpPr/>
          <p:nvPr/>
        </p:nvSpPr>
        <p:spPr>
          <a:xfrm>
            <a:off x="960438" y="1344613"/>
            <a:ext cx="5616575" cy="527050"/>
          </a:xfrm>
          <a:prstGeom prst="roundRect">
            <a:avLst>
              <a:gd name="adj" fmla="val 16667"/>
            </a:avLst>
          </a:prstGeom>
          <a:noFill/>
          <a:ln w="25400">
            <a:noFill/>
          </a:ln>
        </p:spPr>
        <p:txBody>
          <a:bodyPr anchor="t"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二：利用割补法求图形的面积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2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235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512" grpId="0"/>
      <p:bldP spid="1423513" grpId="0"/>
      <p:bldP spid="1423514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457" name="Group 2"/>
          <p:cNvGrpSpPr/>
          <p:nvPr/>
        </p:nvGrpSpPr>
        <p:grpSpPr>
          <a:xfrm>
            <a:off x="2143125" y="1938338"/>
            <a:ext cx="5008563" cy="3471862"/>
            <a:chOff x="1562" y="1985"/>
            <a:chExt cx="2619" cy="1806"/>
          </a:xfrm>
        </p:grpSpPr>
        <p:sp>
          <p:nvSpPr>
            <p:cNvPr id="19458" name="Rectangle 3"/>
            <p:cNvSpPr/>
            <p:nvPr/>
          </p:nvSpPr>
          <p:spPr>
            <a:xfrm>
              <a:off x="3943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59" name="Rectangle 4"/>
            <p:cNvSpPr/>
            <p:nvPr/>
          </p:nvSpPr>
          <p:spPr>
            <a:xfrm>
              <a:off x="3704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0" name="Rectangle 5"/>
            <p:cNvSpPr/>
            <p:nvPr/>
          </p:nvSpPr>
          <p:spPr>
            <a:xfrm>
              <a:off x="3467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1" name="Rectangle 6"/>
            <p:cNvSpPr/>
            <p:nvPr/>
          </p:nvSpPr>
          <p:spPr>
            <a:xfrm>
              <a:off x="3229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2" name="Rectangle 7"/>
            <p:cNvSpPr/>
            <p:nvPr/>
          </p:nvSpPr>
          <p:spPr>
            <a:xfrm>
              <a:off x="2991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3" name="Rectangle 8"/>
            <p:cNvSpPr/>
            <p:nvPr/>
          </p:nvSpPr>
          <p:spPr>
            <a:xfrm>
              <a:off x="2752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4" name="Rectangle 9"/>
            <p:cNvSpPr/>
            <p:nvPr/>
          </p:nvSpPr>
          <p:spPr>
            <a:xfrm>
              <a:off x="2514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5" name="Rectangle 10"/>
            <p:cNvSpPr/>
            <p:nvPr/>
          </p:nvSpPr>
          <p:spPr>
            <a:xfrm>
              <a:off x="2276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6" name="Rectangle 11"/>
            <p:cNvSpPr/>
            <p:nvPr/>
          </p:nvSpPr>
          <p:spPr>
            <a:xfrm>
              <a:off x="2039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7" name="Rectangle 12"/>
            <p:cNvSpPr/>
            <p:nvPr/>
          </p:nvSpPr>
          <p:spPr>
            <a:xfrm>
              <a:off x="1800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8" name="Rectangle 13"/>
            <p:cNvSpPr/>
            <p:nvPr/>
          </p:nvSpPr>
          <p:spPr>
            <a:xfrm>
              <a:off x="1562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9" name="Rectangle 14"/>
            <p:cNvSpPr/>
            <p:nvPr/>
          </p:nvSpPr>
          <p:spPr>
            <a:xfrm>
              <a:off x="3943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0" name="Rectangle 15"/>
            <p:cNvSpPr/>
            <p:nvPr/>
          </p:nvSpPr>
          <p:spPr>
            <a:xfrm>
              <a:off x="3704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1" name="Rectangle 16"/>
            <p:cNvSpPr/>
            <p:nvPr/>
          </p:nvSpPr>
          <p:spPr>
            <a:xfrm>
              <a:off x="3467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2" name="Rectangle 17"/>
            <p:cNvSpPr/>
            <p:nvPr/>
          </p:nvSpPr>
          <p:spPr>
            <a:xfrm>
              <a:off x="3229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3" name="Rectangle 18"/>
            <p:cNvSpPr/>
            <p:nvPr/>
          </p:nvSpPr>
          <p:spPr>
            <a:xfrm>
              <a:off x="2991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4" name="Rectangle 19"/>
            <p:cNvSpPr/>
            <p:nvPr/>
          </p:nvSpPr>
          <p:spPr>
            <a:xfrm>
              <a:off x="2752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5" name="Rectangle 20"/>
            <p:cNvSpPr/>
            <p:nvPr/>
          </p:nvSpPr>
          <p:spPr>
            <a:xfrm>
              <a:off x="2514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6" name="Rectangle 21"/>
            <p:cNvSpPr/>
            <p:nvPr/>
          </p:nvSpPr>
          <p:spPr>
            <a:xfrm>
              <a:off x="2276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7" name="Rectangle 22"/>
            <p:cNvSpPr/>
            <p:nvPr/>
          </p:nvSpPr>
          <p:spPr>
            <a:xfrm>
              <a:off x="2039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8" name="Rectangle 23"/>
            <p:cNvSpPr/>
            <p:nvPr/>
          </p:nvSpPr>
          <p:spPr>
            <a:xfrm>
              <a:off x="1800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9" name="Rectangle 24"/>
            <p:cNvSpPr/>
            <p:nvPr/>
          </p:nvSpPr>
          <p:spPr>
            <a:xfrm>
              <a:off x="1562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0" name="Rectangle 25"/>
            <p:cNvSpPr/>
            <p:nvPr/>
          </p:nvSpPr>
          <p:spPr>
            <a:xfrm>
              <a:off x="3943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1" name="Rectangle 26"/>
            <p:cNvSpPr/>
            <p:nvPr/>
          </p:nvSpPr>
          <p:spPr>
            <a:xfrm>
              <a:off x="3704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2" name="Rectangle 27"/>
            <p:cNvSpPr/>
            <p:nvPr/>
          </p:nvSpPr>
          <p:spPr>
            <a:xfrm>
              <a:off x="3467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3" name="Rectangle 28"/>
            <p:cNvSpPr/>
            <p:nvPr/>
          </p:nvSpPr>
          <p:spPr>
            <a:xfrm>
              <a:off x="3229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4" name="Rectangle 29"/>
            <p:cNvSpPr/>
            <p:nvPr/>
          </p:nvSpPr>
          <p:spPr>
            <a:xfrm>
              <a:off x="2991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5" name="Rectangle 30"/>
            <p:cNvSpPr/>
            <p:nvPr/>
          </p:nvSpPr>
          <p:spPr>
            <a:xfrm>
              <a:off x="2752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6" name="Rectangle 31"/>
            <p:cNvSpPr/>
            <p:nvPr/>
          </p:nvSpPr>
          <p:spPr>
            <a:xfrm>
              <a:off x="2514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7" name="Rectangle 32"/>
            <p:cNvSpPr/>
            <p:nvPr/>
          </p:nvSpPr>
          <p:spPr>
            <a:xfrm>
              <a:off x="2276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8" name="Rectangle 33"/>
            <p:cNvSpPr/>
            <p:nvPr/>
          </p:nvSpPr>
          <p:spPr>
            <a:xfrm>
              <a:off x="2039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9" name="Rectangle 34"/>
            <p:cNvSpPr/>
            <p:nvPr/>
          </p:nvSpPr>
          <p:spPr>
            <a:xfrm>
              <a:off x="1800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0" name="Rectangle 35"/>
            <p:cNvSpPr/>
            <p:nvPr/>
          </p:nvSpPr>
          <p:spPr>
            <a:xfrm>
              <a:off x="1562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1" name="Rectangle 36"/>
            <p:cNvSpPr/>
            <p:nvPr/>
          </p:nvSpPr>
          <p:spPr>
            <a:xfrm>
              <a:off x="3943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2" name="Rectangle 37"/>
            <p:cNvSpPr/>
            <p:nvPr/>
          </p:nvSpPr>
          <p:spPr>
            <a:xfrm>
              <a:off x="3704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3" name="Rectangle 38"/>
            <p:cNvSpPr/>
            <p:nvPr/>
          </p:nvSpPr>
          <p:spPr>
            <a:xfrm>
              <a:off x="3467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4" name="Rectangle 39"/>
            <p:cNvSpPr/>
            <p:nvPr/>
          </p:nvSpPr>
          <p:spPr>
            <a:xfrm>
              <a:off x="3229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5" name="Rectangle 40"/>
            <p:cNvSpPr/>
            <p:nvPr/>
          </p:nvSpPr>
          <p:spPr>
            <a:xfrm>
              <a:off x="2991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6" name="Rectangle 41"/>
            <p:cNvSpPr/>
            <p:nvPr/>
          </p:nvSpPr>
          <p:spPr>
            <a:xfrm>
              <a:off x="2752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7" name="Rectangle 42"/>
            <p:cNvSpPr/>
            <p:nvPr/>
          </p:nvSpPr>
          <p:spPr>
            <a:xfrm>
              <a:off x="2514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8" name="Rectangle 43"/>
            <p:cNvSpPr/>
            <p:nvPr/>
          </p:nvSpPr>
          <p:spPr>
            <a:xfrm>
              <a:off x="2276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99" name="Rectangle 44"/>
            <p:cNvSpPr/>
            <p:nvPr/>
          </p:nvSpPr>
          <p:spPr>
            <a:xfrm>
              <a:off x="2039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0" name="Rectangle 45"/>
            <p:cNvSpPr/>
            <p:nvPr/>
          </p:nvSpPr>
          <p:spPr>
            <a:xfrm>
              <a:off x="1800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1" name="Rectangle 46"/>
            <p:cNvSpPr/>
            <p:nvPr/>
          </p:nvSpPr>
          <p:spPr>
            <a:xfrm>
              <a:off x="1562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2" name="Rectangle 47"/>
            <p:cNvSpPr/>
            <p:nvPr/>
          </p:nvSpPr>
          <p:spPr>
            <a:xfrm>
              <a:off x="3943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3" name="Rectangle 48"/>
            <p:cNvSpPr/>
            <p:nvPr/>
          </p:nvSpPr>
          <p:spPr>
            <a:xfrm>
              <a:off x="3704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4" name="Rectangle 49"/>
            <p:cNvSpPr/>
            <p:nvPr/>
          </p:nvSpPr>
          <p:spPr>
            <a:xfrm>
              <a:off x="3467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5" name="Rectangle 50"/>
            <p:cNvSpPr/>
            <p:nvPr/>
          </p:nvSpPr>
          <p:spPr>
            <a:xfrm>
              <a:off x="3229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6" name="Rectangle 51"/>
            <p:cNvSpPr/>
            <p:nvPr/>
          </p:nvSpPr>
          <p:spPr>
            <a:xfrm>
              <a:off x="2991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7" name="Rectangle 52"/>
            <p:cNvSpPr/>
            <p:nvPr/>
          </p:nvSpPr>
          <p:spPr>
            <a:xfrm>
              <a:off x="2752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8" name="Rectangle 53"/>
            <p:cNvSpPr/>
            <p:nvPr/>
          </p:nvSpPr>
          <p:spPr>
            <a:xfrm>
              <a:off x="2514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9" name="Rectangle 54"/>
            <p:cNvSpPr/>
            <p:nvPr/>
          </p:nvSpPr>
          <p:spPr>
            <a:xfrm>
              <a:off x="2276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0" name="Rectangle 55"/>
            <p:cNvSpPr/>
            <p:nvPr/>
          </p:nvSpPr>
          <p:spPr>
            <a:xfrm>
              <a:off x="2039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1" name="Rectangle 56"/>
            <p:cNvSpPr/>
            <p:nvPr/>
          </p:nvSpPr>
          <p:spPr>
            <a:xfrm>
              <a:off x="1800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2" name="Rectangle 57"/>
            <p:cNvSpPr/>
            <p:nvPr/>
          </p:nvSpPr>
          <p:spPr>
            <a:xfrm>
              <a:off x="1562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3" name="Rectangle 58"/>
            <p:cNvSpPr/>
            <p:nvPr/>
          </p:nvSpPr>
          <p:spPr>
            <a:xfrm>
              <a:off x="3943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4" name="Rectangle 59"/>
            <p:cNvSpPr/>
            <p:nvPr/>
          </p:nvSpPr>
          <p:spPr>
            <a:xfrm>
              <a:off x="3704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5" name="Rectangle 60"/>
            <p:cNvSpPr/>
            <p:nvPr/>
          </p:nvSpPr>
          <p:spPr>
            <a:xfrm>
              <a:off x="3467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6" name="Rectangle 61"/>
            <p:cNvSpPr/>
            <p:nvPr/>
          </p:nvSpPr>
          <p:spPr>
            <a:xfrm>
              <a:off x="3229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7" name="Rectangle 62"/>
            <p:cNvSpPr/>
            <p:nvPr/>
          </p:nvSpPr>
          <p:spPr>
            <a:xfrm>
              <a:off x="2991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8" name="Rectangle 63"/>
            <p:cNvSpPr/>
            <p:nvPr/>
          </p:nvSpPr>
          <p:spPr>
            <a:xfrm>
              <a:off x="2752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19" name="Rectangle 64"/>
            <p:cNvSpPr/>
            <p:nvPr/>
          </p:nvSpPr>
          <p:spPr>
            <a:xfrm>
              <a:off x="2514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0" name="Rectangle 65"/>
            <p:cNvSpPr/>
            <p:nvPr/>
          </p:nvSpPr>
          <p:spPr>
            <a:xfrm>
              <a:off x="2276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1" name="Rectangle 66"/>
            <p:cNvSpPr/>
            <p:nvPr/>
          </p:nvSpPr>
          <p:spPr>
            <a:xfrm>
              <a:off x="2039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2" name="Rectangle 67"/>
            <p:cNvSpPr/>
            <p:nvPr/>
          </p:nvSpPr>
          <p:spPr>
            <a:xfrm>
              <a:off x="1800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3" name="Rectangle 68"/>
            <p:cNvSpPr/>
            <p:nvPr/>
          </p:nvSpPr>
          <p:spPr>
            <a:xfrm>
              <a:off x="1562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4" name="Rectangle 69"/>
            <p:cNvSpPr/>
            <p:nvPr/>
          </p:nvSpPr>
          <p:spPr>
            <a:xfrm>
              <a:off x="3943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5" name="Rectangle 70"/>
            <p:cNvSpPr/>
            <p:nvPr/>
          </p:nvSpPr>
          <p:spPr>
            <a:xfrm>
              <a:off x="3704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6" name="Rectangle 71"/>
            <p:cNvSpPr/>
            <p:nvPr/>
          </p:nvSpPr>
          <p:spPr>
            <a:xfrm>
              <a:off x="3467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7" name="Rectangle 72"/>
            <p:cNvSpPr/>
            <p:nvPr/>
          </p:nvSpPr>
          <p:spPr>
            <a:xfrm>
              <a:off x="3229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8" name="Rectangle 73"/>
            <p:cNvSpPr/>
            <p:nvPr/>
          </p:nvSpPr>
          <p:spPr>
            <a:xfrm>
              <a:off x="2991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29" name="Rectangle 74"/>
            <p:cNvSpPr/>
            <p:nvPr/>
          </p:nvSpPr>
          <p:spPr>
            <a:xfrm>
              <a:off x="2752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0" name="Rectangle 75"/>
            <p:cNvSpPr/>
            <p:nvPr/>
          </p:nvSpPr>
          <p:spPr>
            <a:xfrm>
              <a:off x="2514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1" name="Rectangle 76"/>
            <p:cNvSpPr/>
            <p:nvPr/>
          </p:nvSpPr>
          <p:spPr>
            <a:xfrm>
              <a:off x="2276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2" name="Rectangle 77"/>
            <p:cNvSpPr/>
            <p:nvPr/>
          </p:nvSpPr>
          <p:spPr>
            <a:xfrm>
              <a:off x="2039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3" name="Rectangle 78"/>
            <p:cNvSpPr/>
            <p:nvPr/>
          </p:nvSpPr>
          <p:spPr>
            <a:xfrm>
              <a:off x="1800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4" name="Rectangle 79"/>
            <p:cNvSpPr/>
            <p:nvPr/>
          </p:nvSpPr>
          <p:spPr>
            <a:xfrm>
              <a:off x="1562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5" name="Rectangle 80"/>
            <p:cNvSpPr/>
            <p:nvPr/>
          </p:nvSpPr>
          <p:spPr>
            <a:xfrm>
              <a:off x="3943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6" name="Rectangle 81"/>
            <p:cNvSpPr/>
            <p:nvPr/>
          </p:nvSpPr>
          <p:spPr>
            <a:xfrm>
              <a:off x="3704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7" name="Rectangle 82"/>
            <p:cNvSpPr/>
            <p:nvPr/>
          </p:nvSpPr>
          <p:spPr>
            <a:xfrm>
              <a:off x="3467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8" name="Rectangle 83"/>
            <p:cNvSpPr/>
            <p:nvPr/>
          </p:nvSpPr>
          <p:spPr>
            <a:xfrm>
              <a:off x="3229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39" name="Rectangle 84"/>
            <p:cNvSpPr/>
            <p:nvPr/>
          </p:nvSpPr>
          <p:spPr>
            <a:xfrm>
              <a:off x="2991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40" name="Rectangle 85"/>
            <p:cNvSpPr/>
            <p:nvPr/>
          </p:nvSpPr>
          <p:spPr>
            <a:xfrm>
              <a:off x="2752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41" name="Rectangle 86"/>
            <p:cNvSpPr/>
            <p:nvPr/>
          </p:nvSpPr>
          <p:spPr>
            <a:xfrm>
              <a:off x="2514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42" name="Rectangle 87"/>
            <p:cNvSpPr/>
            <p:nvPr/>
          </p:nvSpPr>
          <p:spPr>
            <a:xfrm>
              <a:off x="2276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43" name="Rectangle 88"/>
            <p:cNvSpPr/>
            <p:nvPr/>
          </p:nvSpPr>
          <p:spPr>
            <a:xfrm>
              <a:off x="2039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44" name="Rectangle 89"/>
            <p:cNvSpPr/>
            <p:nvPr/>
          </p:nvSpPr>
          <p:spPr>
            <a:xfrm>
              <a:off x="1800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45" name="Rectangle 90"/>
            <p:cNvSpPr/>
            <p:nvPr/>
          </p:nvSpPr>
          <p:spPr>
            <a:xfrm>
              <a:off x="1562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46" name="Line 91"/>
            <p:cNvSpPr/>
            <p:nvPr/>
          </p:nvSpPr>
          <p:spPr>
            <a:xfrm>
              <a:off x="1562" y="1985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47" name="Line 92"/>
            <p:cNvSpPr/>
            <p:nvPr/>
          </p:nvSpPr>
          <p:spPr>
            <a:xfrm>
              <a:off x="1562" y="2211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48" name="Line 93"/>
            <p:cNvSpPr/>
            <p:nvPr/>
          </p:nvSpPr>
          <p:spPr>
            <a:xfrm>
              <a:off x="1562" y="24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49" name="Line 94"/>
            <p:cNvSpPr/>
            <p:nvPr/>
          </p:nvSpPr>
          <p:spPr>
            <a:xfrm>
              <a:off x="1562" y="2659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0" name="Line 95"/>
            <p:cNvSpPr/>
            <p:nvPr/>
          </p:nvSpPr>
          <p:spPr>
            <a:xfrm>
              <a:off x="1562" y="2886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1" name="Line 96"/>
            <p:cNvSpPr/>
            <p:nvPr/>
          </p:nvSpPr>
          <p:spPr>
            <a:xfrm>
              <a:off x="1562" y="3112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2" name="Line 97"/>
            <p:cNvSpPr/>
            <p:nvPr/>
          </p:nvSpPr>
          <p:spPr>
            <a:xfrm>
              <a:off x="1562" y="33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3" name="Line 98"/>
            <p:cNvSpPr/>
            <p:nvPr/>
          </p:nvSpPr>
          <p:spPr>
            <a:xfrm>
              <a:off x="1562" y="3565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4" name="Line 99"/>
            <p:cNvSpPr/>
            <p:nvPr/>
          </p:nvSpPr>
          <p:spPr>
            <a:xfrm>
              <a:off x="1562" y="3791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5" name="Line 100"/>
            <p:cNvSpPr/>
            <p:nvPr/>
          </p:nvSpPr>
          <p:spPr>
            <a:xfrm>
              <a:off x="1562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6" name="Line 101"/>
            <p:cNvSpPr/>
            <p:nvPr/>
          </p:nvSpPr>
          <p:spPr>
            <a:xfrm>
              <a:off x="1800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7" name="Line 102"/>
            <p:cNvSpPr/>
            <p:nvPr/>
          </p:nvSpPr>
          <p:spPr>
            <a:xfrm>
              <a:off x="203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8" name="Line 103"/>
            <p:cNvSpPr/>
            <p:nvPr/>
          </p:nvSpPr>
          <p:spPr>
            <a:xfrm>
              <a:off x="2276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59" name="Line 104"/>
            <p:cNvSpPr/>
            <p:nvPr/>
          </p:nvSpPr>
          <p:spPr>
            <a:xfrm>
              <a:off x="251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60" name="Line 105"/>
            <p:cNvSpPr/>
            <p:nvPr/>
          </p:nvSpPr>
          <p:spPr>
            <a:xfrm>
              <a:off x="2752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61" name="Line 106"/>
            <p:cNvSpPr/>
            <p:nvPr/>
          </p:nvSpPr>
          <p:spPr>
            <a:xfrm>
              <a:off x="2991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62" name="Line 107"/>
            <p:cNvSpPr/>
            <p:nvPr/>
          </p:nvSpPr>
          <p:spPr>
            <a:xfrm>
              <a:off x="322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63" name="Line 108"/>
            <p:cNvSpPr/>
            <p:nvPr/>
          </p:nvSpPr>
          <p:spPr>
            <a:xfrm>
              <a:off x="3467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64" name="Line 109"/>
            <p:cNvSpPr/>
            <p:nvPr/>
          </p:nvSpPr>
          <p:spPr>
            <a:xfrm>
              <a:off x="370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65" name="Line 110"/>
            <p:cNvSpPr/>
            <p:nvPr/>
          </p:nvSpPr>
          <p:spPr>
            <a:xfrm>
              <a:off x="3943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19566" name="Line 111"/>
            <p:cNvSpPr/>
            <p:nvPr/>
          </p:nvSpPr>
          <p:spPr>
            <a:xfrm>
              <a:off x="4181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</p:grpSp>
      <p:sp>
        <p:nvSpPr>
          <p:cNvPr id="19567" name="Rectangle 112"/>
          <p:cNvSpPr/>
          <p:nvPr/>
        </p:nvSpPr>
        <p:spPr>
          <a:xfrm>
            <a:off x="4572000" y="1752600"/>
            <a:ext cx="336550" cy="1698625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68" name="Rectangle 114"/>
          <p:cNvSpPr/>
          <p:nvPr/>
        </p:nvSpPr>
        <p:spPr>
          <a:xfrm>
            <a:off x="4724400" y="3657600"/>
            <a:ext cx="2876550" cy="45720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1    2    3    4    5    6             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69" name="Line 115"/>
          <p:cNvSpPr/>
          <p:nvPr/>
        </p:nvSpPr>
        <p:spPr>
          <a:xfrm>
            <a:off x="1981200" y="3657600"/>
            <a:ext cx="5688013" cy="0"/>
          </a:xfrm>
          <a:prstGeom prst="line">
            <a:avLst/>
          </a:prstGeom>
          <a:ln w="22225" cap="flat" cmpd="sng">
            <a:solidFill>
              <a:srgbClr val="FF3399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19570" name="Rectangle 116"/>
          <p:cNvSpPr/>
          <p:nvPr/>
        </p:nvSpPr>
        <p:spPr>
          <a:xfrm>
            <a:off x="7315200" y="3505200"/>
            <a:ext cx="34925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71" name="Line 117"/>
          <p:cNvSpPr/>
          <p:nvPr/>
        </p:nvSpPr>
        <p:spPr>
          <a:xfrm rot="5400000" flipH="1">
            <a:off x="1785938" y="3316288"/>
            <a:ext cx="5273675" cy="9525"/>
          </a:xfrm>
          <a:prstGeom prst="line">
            <a:avLst/>
          </a:prstGeom>
          <a:ln w="22225" cap="flat" cmpd="sng">
            <a:solidFill>
              <a:srgbClr val="FF3399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19572" name="Rectangle 118"/>
          <p:cNvSpPr/>
          <p:nvPr/>
        </p:nvSpPr>
        <p:spPr>
          <a:xfrm>
            <a:off x="4089400" y="622300"/>
            <a:ext cx="33020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73" name="Oval 120"/>
          <p:cNvSpPr/>
          <p:nvPr/>
        </p:nvSpPr>
        <p:spPr>
          <a:xfrm>
            <a:off x="6629400" y="35814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574" name="Oval 121"/>
          <p:cNvSpPr/>
          <p:nvPr/>
        </p:nvSpPr>
        <p:spPr>
          <a:xfrm>
            <a:off x="6172200" y="22860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575" name="Rectangle 125"/>
          <p:cNvSpPr/>
          <p:nvPr/>
        </p:nvSpPr>
        <p:spPr>
          <a:xfrm>
            <a:off x="4419600" y="3810000"/>
            <a:ext cx="720725" cy="1844675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76" name="Rectangle 127"/>
          <p:cNvSpPr/>
          <p:nvPr/>
        </p:nvSpPr>
        <p:spPr>
          <a:xfrm>
            <a:off x="6705600" y="3200400"/>
            <a:ext cx="48736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C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77" name="Oval 128"/>
          <p:cNvSpPr/>
          <p:nvPr/>
        </p:nvSpPr>
        <p:spPr>
          <a:xfrm>
            <a:off x="4800600" y="27432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578" name="Rectangle 129"/>
          <p:cNvSpPr/>
          <p:nvPr/>
        </p:nvSpPr>
        <p:spPr>
          <a:xfrm>
            <a:off x="4343400" y="3657600"/>
            <a:ext cx="504825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O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79" name="Rectangle 131"/>
          <p:cNvSpPr/>
          <p:nvPr/>
        </p:nvSpPr>
        <p:spPr>
          <a:xfrm>
            <a:off x="6324600" y="20574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80" name="Rectangle 132"/>
          <p:cNvSpPr/>
          <p:nvPr/>
        </p:nvSpPr>
        <p:spPr>
          <a:xfrm>
            <a:off x="4800600" y="22098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81" name="Rectangle 135"/>
          <p:cNvSpPr/>
          <p:nvPr/>
        </p:nvSpPr>
        <p:spPr>
          <a:xfrm>
            <a:off x="1905000" y="3657600"/>
            <a:ext cx="2401888" cy="45720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5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 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582" name="Line 127"/>
          <p:cNvSpPr/>
          <p:nvPr/>
        </p:nvSpPr>
        <p:spPr>
          <a:xfrm flipH="1">
            <a:off x="4419600" y="2743200"/>
            <a:ext cx="457200" cy="914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583" name="Line 128"/>
          <p:cNvSpPr/>
          <p:nvPr/>
        </p:nvSpPr>
        <p:spPr>
          <a:xfrm flipV="1">
            <a:off x="4876800" y="2362200"/>
            <a:ext cx="1371600" cy="381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584" name="Line 129"/>
          <p:cNvSpPr/>
          <p:nvPr/>
        </p:nvSpPr>
        <p:spPr>
          <a:xfrm>
            <a:off x="6248400" y="2362200"/>
            <a:ext cx="457200" cy="1295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585" name="Line 130"/>
          <p:cNvSpPr/>
          <p:nvPr/>
        </p:nvSpPr>
        <p:spPr>
          <a:xfrm>
            <a:off x="4419600" y="3657600"/>
            <a:ext cx="2286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443" name="Line 131"/>
          <p:cNvSpPr/>
          <p:nvPr/>
        </p:nvSpPr>
        <p:spPr>
          <a:xfrm>
            <a:off x="4876800" y="2809875"/>
            <a:ext cx="0" cy="8604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3444" name="Line 132"/>
          <p:cNvSpPr/>
          <p:nvPr/>
        </p:nvSpPr>
        <p:spPr>
          <a:xfrm flipH="1">
            <a:off x="6238875" y="2359025"/>
            <a:ext cx="9525" cy="12985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425541" name="Text Box 134"/>
          <p:cNvSpPr txBox="1"/>
          <p:nvPr/>
        </p:nvSpPr>
        <p:spPr>
          <a:xfrm>
            <a:off x="7543800" y="24384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割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542" name="Rectangle 132"/>
          <p:cNvSpPr/>
          <p:nvPr/>
        </p:nvSpPr>
        <p:spPr>
          <a:xfrm>
            <a:off x="4876800" y="3276600"/>
            <a:ext cx="422275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25543" name="Rectangle 132"/>
          <p:cNvSpPr/>
          <p:nvPr/>
        </p:nvSpPr>
        <p:spPr>
          <a:xfrm>
            <a:off x="5791200" y="32766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E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9591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19592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93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594" name="Group 7"/>
          <p:cNvGrpSpPr/>
          <p:nvPr/>
        </p:nvGrpSpPr>
        <p:grpSpPr>
          <a:xfrm>
            <a:off x="252413" y="6310313"/>
            <a:ext cx="8567737" cy="152400"/>
            <a:chOff x="0" y="0"/>
            <a:chExt cx="13494" cy="180"/>
          </a:xfrm>
        </p:grpSpPr>
        <p:sp>
          <p:nvSpPr>
            <p:cNvPr id="19595" name="矩形 35"/>
            <p:cNvSpPr/>
            <p:nvPr/>
          </p:nvSpPr>
          <p:spPr>
            <a:xfrm>
              <a:off x="794" y="0"/>
              <a:ext cx="12700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96" name="分段箭头1 464"/>
            <p:cNvSpPr/>
            <p:nvPr/>
          </p:nvSpPr>
          <p:spPr>
            <a:xfrm rot="10800000">
              <a:off x="0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597" name="Group 11"/>
          <p:cNvGrpSpPr/>
          <p:nvPr/>
        </p:nvGrpSpPr>
        <p:grpSpPr>
          <a:xfrm>
            <a:off x="598488" y="1238250"/>
            <a:ext cx="223837" cy="290513"/>
            <a:chOff x="348" y="329"/>
            <a:chExt cx="349" cy="340"/>
          </a:xfrm>
        </p:grpSpPr>
        <p:sp>
          <p:nvSpPr>
            <p:cNvPr id="19598" name="MH_Other_9"/>
            <p:cNvSpPr>
              <a:spLocks noEditPoints="1"/>
            </p:cNvSpPr>
            <p:nvPr/>
          </p:nvSpPr>
          <p:spPr>
            <a:xfrm>
              <a:off x="348" y="329"/>
              <a:ext cx="349" cy="340"/>
            </a:xfrm>
            <a:custGeom>
              <a:avLst/>
              <a:gdLst/>
              <a:ahLst/>
              <a:cxnLst>
                <a:cxn ang="0">
                  <a:pos x="105" y="95"/>
                </a:cxn>
                <a:cxn ang="0">
                  <a:pos x="76" y="66"/>
                </a:cxn>
                <a:cxn ang="0">
                  <a:pos x="83" y="42"/>
                </a:cxn>
                <a:cxn ang="0">
                  <a:pos x="42" y="0"/>
                </a:cxn>
                <a:cxn ang="0">
                  <a:pos x="0" y="42"/>
                </a:cxn>
                <a:cxn ang="0">
                  <a:pos x="42" y="83"/>
                </a:cxn>
                <a:cxn ang="0">
                  <a:pos x="66" y="76"/>
                </a:cxn>
                <a:cxn ang="0">
                  <a:pos x="95" y="105"/>
                </a:cxn>
                <a:cxn ang="0">
                  <a:pos x="100" y="107"/>
                </a:cxn>
                <a:cxn ang="0">
                  <a:pos x="105" y="105"/>
                </a:cxn>
                <a:cxn ang="0">
                  <a:pos x="105" y="95"/>
                </a:cxn>
                <a:cxn ang="0">
                  <a:pos x="7" y="42"/>
                </a:cxn>
                <a:cxn ang="0">
                  <a:pos x="42" y="7"/>
                </a:cxn>
                <a:cxn ang="0">
                  <a:pos x="76" y="42"/>
                </a:cxn>
                <a:cxn ang="0">
                  <a:pos x="42" y="76"/>
                </a:cxn>
                <a:cxn ang="0">
                  <a:pos x="7" y="42"/>
                </a:cxn>
              </a:cxnLst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9" name="MH_Other_10"/>
            <p:cNvSpPr/>
            <p:nvPr/>
          </p:nvSpPr>
          <p:spPr>
            <a:xfrm>
              <a:off x="428" y="404"/>
              <a:ext cx="140" cy="140"/>
            </a:xfrm>
            <a:custGeom>
              <a:avLst/>
              <a:gdLst/>
              <a:ahLst/>
              <a:cxnLst>
                <a:cxn ang="0">
                  <a:pos x="39" y="18"/>
                </a:cxn>
                <a:cxn ang="0">
                  <a:pos x="25" y="18"/>
                </a:cxn>
                <a:cxn ang="0">
                  <a:pos x="25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8" y="18"/>
                </a:cxn>
                <a:cxn ang="0">
                  <a:pos x="3" y="18"/>
                </a:cxn>
                <a:cxn ang="0">
                  <a:pos x="0" y="22"/>
                </a:cxn>
                <a:cxn ang="0">
                  <a:pos x="3" y="26"/>
                </a:cxn>
                <a:cxn ang="0">
                  <a:pos x="18" y="26"/>
                </a:cxn>
                <a:cxn ang="0">
                  <a:pos x="18" y="40"/>
                </a:cxn>
                <a:cxn ang="0">
                  <a:pos x="21" y="44"/>
                </a:cxn>
                <a:cxn ang="0">
                  <a:pos x="25" y="40"/>
                </a:cxn>
                <a:cxn ang="0">
                  <a:pos x="25" y="26"/>
                </a:cxn>
                <a:cxn ang="0">
                  <a:pos x="39" y="26"/>
                </a:cxn>
                <a:cxn ang="0">
                  <a:pos x="43" y="22"/>
                </a:cxn>
                <a:cxn ang="0">
                  <a:pos x="39" y="18"/>
                </a:cxn>
              </a:cxnLst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600" name="Group 10"/>
          <p:cNvGrpSpPr/>
          <p:nvPr/>
        </p:nvGrpSpPr>
        <p:grpSpPr>
          <a:xfrm>
            <a:off x="374650" y="947738"/>
            <a:ext cx="2074863" cy="857250"/>
            <a:chOff x="0" y="0"/>
            <a:chExt cx="3236" cy="998"/>
          </a:xfrm>
        </p:grpSpPr>
        <p:grpSp>
          <p:nvGrpSpPr>
            <p:cNvPr id="19601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19602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19603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9604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9605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9606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典例精讲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grpSp>
        <p:nvGrpSpPr>
          <p:cNvPr id="16" name="组合 7"/>
          <p:cNvGrpSpPr/>
          <p:nvPr/>
        </p:nvGrpSpPr>
        <p:grpSpPr>
          <a:xfrm>
            <a:off x="461963" y="1804988"/>
            <a:ext cx="3502025" cy="1493837"/>
            <a:chOff x="712" y="3000"/>
            <a:chExt cx="5515" cy="2352"/>
          </a:xfrm>
        </p:grpSpPr>
        <p:sp>
          <p:nvSpPr>
            <p:cNvPr id="19608" name="文本框 1"/>
            <p:cNvSpPr txBox="1"/>
            <p:nvPr/>
          </p:nvSpPr>
          <p:spPr>
            <a:xfrm>
              <a:off x="712" y="3000"/>
              <a:ext cx="5515" cy="235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解：</a:t>
              </a:r>
              <a:r>
                <a:rPr lang="en-US" altLang="zh-CN" sz="32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S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四边形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OABC</a:t>
              </a:r>
              <a:endPara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=</a:t>
              </a:r>
              <a:r>
                <a:rPr lang="en-US" altLang="zh-CN" sz="28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S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OAD+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S</a:t>
              </a: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梯</a:t>
              </a:r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形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ADEB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+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32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S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BEC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" name="等腰三角形 4"/>
            <p:cNvSpPr/>
            <p:nvPr/>
          </p:nvSpPr>
          <p:spPr>
            <a:xfrm>
              <a:off x="1502" y="4105"/>
              <a:ext cx="285" cy="210"/>
            </a:xfrm>
            <a:prstGeom prst="triangl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等腰三角形 6"/>
            <p:cNvSpPr/>
            <p:nvPr/>
          </p:nvSpPr>
          <p:spPr>
            <a:xfrm>
              <a:off x="1502" y="4850"/>
              <a:ext cx="317" cy="217"/>
            </a:xfrm>
            <a:prstGeom prst="triangl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425565" name="文本框 8"/>
          <p:cNvSpPr txBox="1"/>
          <p:nvPr/>
        </p:nvSpPr>
        <p:spPr>
          <a:xfrm>
            <a:off x="374650" y="3260725"/>
            <a:ext cx="3497263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" name="组合 49"/>
          <p:cNvGrpSpPr/>
          <p:nvPr/>
        </p:nvGrpSpPr>
        <p:grpSpPr>
          <a:xfrm>
            <a:off x="573088" y="3041650"/>
            <a:ext cx="1943100" cy="750888"/>
            <a:chOff x="1022" y="4872"/>
            <a:chExt cx="3060" cy="1182"/>
          </a:xfrm>
        </p:grpSpPr>
        <p:grpSp>
          <p:nvGrpSpPr>
            <p:cNvPr id="19613" name="组合 166"/>
            <p:cNvGrpSpPr/>
            <p:nvPr/>
          </p:nvGrpSpPr>
          <p:grpSpPr>
            <a:xfrm>
              <a:off x="1022" y="4872"/>
              <a:ext cx="720" cy="1182"/>
              <a:chOff x="5943600" y="4724400"/>
              <a:chExt cx="457200" cy="750332"/>
            </a:xfrm>
          </p:grpSpPr>
          <p:sp>
            <p:nvSpPr>
              <p:cNvPr id="19614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15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16" name="TextBox 165"/>
              <p:cNvSpPr txBox="1"/>
              <p:nvPr/>
            </p:nvSpPr>
            <p:spPr>
              <a:xfrm>
                <a:off x="6019800" y="5105400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617" name="文本框 13"/>
            <p:cNvSpPr txBox="1"/>
            <p:nvPr/>
          </p:nvSpPr>
          <p:spPr>
            <a:xfrm>
              <a:off x="1404" y="5220"/>
              <a:ext cx="2678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×OD×AD+       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合 56"/>
          <p:cNvGrpSpPr/>
          <p:nvPr/>
        </p:nvGrpSpPr>
        <p:grpSpPr>
          <a:xfrm>
            <a:off x="374650" y="3711575"/>
            <a:ext cx="2182813" cy="750888"/>
            <a:chOff x="590" y="5846"/>
            <a:chExt cx="3438" cy="1182"/>
          </a:xfrm>
        </p:grpSpPr>
        <p:grpSp>
          <p:nvGrpSpPr>
            <p:cNvPr id="19619" name="组合 166"/>
            <p:cNvGrpSpPr/>
            <p:nvPr/>
          </p:nvGrpSpPr>
          <p:grpSpPr>
            <a:xfrm>
              <a:off x="923" y="5846"/>
              <a:ext cx="720" cy="1182"/>
              <a:chOff x="5943600" y="4724400"/>
              <a:chExt cx="457200" cy="750332"/>
            </a:xfrm>
          </p:grpSpPr>
          <p:sp>
            <p:nvSpPr>
              <p:cNvPr id="19620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21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22" name="TextBox 165"/>
              <p:cNvSpPr txBox="1"/>
              <p:nvPr/>
            </p:nvSpPr>
            <p:spPr>
              <a:xfrm>
                <a:off x="6019800" y="5105400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623" name="文本框 22"/>
            <p:cNvSpPr txBox="1"/>
            <p:nvPr/>
          </p:nvSpPr>
          <p:spPr>
            <a:xfrm>
              <a:off x="590" y="6092"/>
              <a:ext cx="3438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     ×EC×BE       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" name="组合 50"/>
          <p:cNvGrpSpPr/>
          <p:nvPr/>
        </p:nvGrpSpPr>
        <p:grpSpPr>
          <a:xfrm>
            <a:off x="2100263" y="3094038"/>
            <a:ext cx="2243137" cy="750887"/>
            <a:chOff x="3307" y="4872"/>
            <a:chExt cx="3534" cy="1182"/>
          </a:xfrm>
        </p:grpSpPr>
        <p:grpSp>
          <p:nvGrpSpPr>
            <p:cNvPr id="19625" name="组合 166"/>
            <p:cNvGrpSpPr/>
            <p:nvPr/>
          </p:nvGrpSpPr>
          <p:grpSpPr>
            <a:xfrm>
              <a:off x="3307" y="4872"/>
              <a:ext cx="720" cy="1182"/>
              <a:chOff x="5943600" y="4724400"/>
              <a:chExt cx="457200" cy="750332"/>
            </a:xfrm>
          </p:grpSpPr>
          <p:sp>
            <p:nvSpPr>
              <p:cNvPr id="19626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27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28" name="TextBox 165"/>
              <p:cNvSpPr txBox="1"/>
              <p:nvPr/>
            </p:nvSpPr>
            <p:spPr>
              <a:xfrm>
                <a:off x="6019800" y="5105400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629" name="文本框 23"/>
            <p:cNvSpPr txBox="1"/>
            <p:nvPr/>
          </p:nvSpPr>
          <p:spPr>
            <a:xfrm>
              <a:off x="3828" y="5131"/>
              <a:ext cx="3013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×(AD+BE)×DE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25584" name="文本框 24"/>
          <p:cNvSpPr txBox="1"/>
          <p:nvPr/>
        </p:nvSpPr>
        <p:spPr>
          <a:xfrm>
            <a:off x="333375" y="4432300"/>
            <a:ext cx="18002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3" name="组合 57"/>
          <p:cNvGrpSpPr/>
          <p:nvPr/>
        </p:nvGrpSpPr>
        <p:grpSpPr>
          <a:xfrm>
            <a:off x="646113" y="4335463"/>
            <a:ext cx="1122362" cy="674687"/>
            <a:chOff x="881" y="6781"/>
            <a:chExt cx="1769" cy="1062"/>
          </a:xfrm>
        </p:grpSpPr>
        <p:grpSp>
          <p:nvGrpSpPr>
            <p:cNvPr id="19632" name="组合 166"/>
            <p:cNvGrpSpPr/>
            <p:nvPr/>
          </p:nvGrpSpPr>
          <p:grpSpPr>
            <a:xfrm>
              <a:off x="881" y="6781"/>
              <a:ext cx="720" cy="1062"/>
              <a:chOff x="5943600" y="4724400"/>
              <a:chExt cx="457200" cy="674188"/>
            </a:xfrm>
          </p:grpSpPr>
          <p:sp>
            <p:nvSpPr>
              <p:cNvPr id="19633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34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35" name="TextBox 165"/>
              <p:cNvSpPr txBox="1"/>
              <p:nvPr/>
            </p:nvSpPr>
            <p:spPr>
              <a:xfrm>
                <a:off x="6019800" y="5029256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636" name="文本框 37"/>
            <p:cNvSpPr txBox="1"/>
            <p:nvPr/>
          </p:nvSpPr>
          <p:spPr>
            <a:xfrm>
              <a:off x="1332" y="6933"/>
              <a:ext cx="1318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×1×2+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6" name="组合 58"/>
          <p:cNvGrpSpPr/>
          <p:nvPr/>
        </p:nvGrpSpPr>
        <p:grpSpPr>
          <a:xfrm>
            <a:off x="1858963" y="4279900"/>
            <a:ext cx="1584325" cy="750888"/>
            <a:chOff x="2570" y="6620"/>
            <a:chExt cx="2496" cy="1182"/>
          </a:xfrm>
        </p:grpSpPr>
        <p:grpSp>
          <p:nvGrpSpPr>
            <p:cNvPr id="19638" name="组合 166"/>
            <p:cNvGrpSpPr/>
            <p:nvPr/>
          </p:nvGrpSpPr>
          <p:grpSpPr>
            <a:xfrm>
              <a:off x="2570" y="6620"/>
              <a:ext cx="720" cy="1182"/>
              <a:chOff x="5943600" y="4724400"/>
              <a:chExt cx="457200" cy="750332"/>
            </a:xfrm>
          </p:grpSpPr>
          <p:sp>
            <p:nvSpPr>
              <p:cNvPr id="19639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40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41" name="TextBox 165"/>
              <p:cNvSpPr txBox="1"/>
              <p:nvPr/>
            </p:nvSpPr>
            <p:spPr>
              <a:xfrm>
                <a:off x="6019800" y="5105400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642" name="文本框 38"/>
            <p:cNvSpPr txBox="1"/>
            <p:nvPr/>
          </p:nvSpPr>
          <p:spPr>
            <a:xfrm>
              <a:off x="3098" y="6877"/>
              <a:ext cx="1968" cy="576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×(2+3)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×3+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8" name="组合 59"/>
          <p:cNvGrpSpPr/>
          <p:nvPr/>
        </p:nvGrpSpPr>
        <p:grpSpPr>
          <a:xfrm>
            <a:off x="534988" y="4857750"/>
            <a:ext cx="1493837" cy="750888"/>
            <a:chOff x="822" y="7672"/>
            <a:chExt cx="2353" cy="1182"/>
          </a:xfrm>
        </p:grpSpPr>
        <p:grpSp>
          <p:nvGrpSpPr>
            <p:cNvPr id="19644" name="组合 166"/>
            <p:cNvGrpSpPr/>
            <p:nvPr/>
          </p:nvGrpSpPr>
          <p:grpSpPr>
            <a:xfrm>
              <a:off x="822" y="7672"/>
              <a:ext cx="720" cy="1182"/>
              <a:chOff x="5943600" y="4724400"/>
              <a:chExt cx="457200" cy="750332"/>
            </a:xfrm>
          </p:grpSpPr>
          <p:sp>
            <p:nvSpPr>
              <p:cNvPr id="19645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46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647" name="TextBox 165"/>
              <p:cNvSpPr txBox="1"/>
              <p:nvPr/>
            </p:nvSpPr>
            <p:spPr>
              <a:xfrm>
                <a:off x="6019800" y="5105400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648" name="文本框 39"/>
            <p:cNvSpPr txBox="1"/>
            <p:nvPr/>
          </p:nvSpPr>
          <p:spPr>
            <a:xfrm>
              <a:off x="1367" y="7918"/>
              <a:ext cx="1808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×1×3       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25603" name="文本框 40"/>
          <p:cNvSpPr txBox="1"/>
          <p:nvPr/>
        </p:nvSpPr>
        <p:spPr>
          <a:xfrm>
            <a:off x="392113" y="5592763"/>
            <a:ext cx="920750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=10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4" name="文本框 1"/>
          <p:cNvSpPr txBox="1"/>
          <p:nvPr/>
        </p:nvSpPr>
        <p:spPr>
          <a:xfrm>
            <a:off x="4559300" y="3425825"/>
            <a:ext cx="2413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5" name="文本框 3"/>
          <p:cNvSpPr txBox="1"/>
          <p:nvPr/>
        </p:nvSpPr>
        <p:spPr>
          <a:xfrm>
            <a:off x="4837113" y="3024188"/>
            <a:ext cx="241300" cy="395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6" name="文本框 9"/>
          <p:cNvSpPr txBox="1"/>
          <p:nvPr/>
        </p:nvSpPr>
        <p:spPr>
          <a:xfrm>
            <a:off x="5365750" y="3552825"/>
            <a:ext cx="2413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7" name="文本框 10"/>
          <p:cNvSpPr txBox="1"/>
          <p:nvPr/>
        </p:nvSpPr>
        <p:spPr>
          <a:xfrm>
            <a:off x="6348413" y="3552825"/>
            <a:ext cx="2413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8" name="文本框 11"/>
          <p:cNvSpPr txBox="1"/>
          <p:nvPr/>
        </p:nvSpPr>
        <p:spPr>
          <a:xfrm>
            <a:off x="5970588" y="2873375"/>
            <a:ext cx="241300" cy="395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2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2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2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2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425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4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5541" grpId="0"/>
      <p:bldP spid="1425542" grpId="0"/>
      <p:bldP spid="1425543" grpId="0"/>
      <p:bldP spid="1425565" grpId="0"/>
      <p:bldP spid="1425584" grpId="0"/>
      <p:bldP spid="1425603" grpId="0"/>
      <p:bldP spid="1425604" grpId="0"/>
      <p:bldP spid="1425605" grpId="0"/>
      <p:bldP spid="1425606" grpId="0"/>
      <p:bldP spid="1425607" grpId="0"/>
      <p:bldP spid="142560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5" name="Group 2"/>
          <p:cNvGrpSpPr/>
          <p:nvPr/>
        </p:nvGrpSpPr>
        <p:grpSpPr>
          <a:xfrm>
            <a:off x="2143125" y="1938338"/>
            <a:ext cx="5008563" cy="3471862"/>
            <a:chOff x="1562" y="1985"/>
            <a:chExt cx="2619" cy="1806"/>
          </a:xfrm>
        </p:grpSpPr>
        <p:sp>
          <p:nvSpPr>
            <p:cNvPr id="21506" name="Rectangle 3"/>
            <p:cNvSpPr/>
            <p:nvPr/>
          </p:nvSpPr>
          <p:spPr>
            <a:xfrm>
              <a:off x="3943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07" name="Rectangle 4"/>
            <p:cNvSpPr/>
            <p:nvPr/>
          </p:nvSpPr>
          <p:spPr>
            <a:xfrm>
              <a:off x="3704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08" name="Rectangle 5"/>
            <p:cNvSpPr/>
            <p:nvPr/>
          </p:nvSpPr>
          <p:spPr>
            <a:xfrm>
              <a:off x="3467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09" name="Rectangle 6"/>
            <p:cNvSpPr/>
            <p:nvPr/>
          </p:nvSpPr>
          <p:spPr>
            <a:xfrm>
              <a:off x="3229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0" name="Rectangle 7"/>
            <p:cNvSpPr/>
            <p:nvPr/>
          </p:nvSpPr>
          <p:spPr>
            <a:xfrm>
              <a:off x="2991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1" name="Rectangle 8"/>
            <p:cNvSpPr/>
            <p:nvPr/>
          </p:nvSpPr>
          <p:spPr>
            <a:xfrm>
              <a:off x="2752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2" name="Rectangle 9"/>
            <p:cNvSpPr/>
            <p:nvPr/>
          </p:nvSpPr>
          <p:spPr>
            <a:xfrm>
              <a:off x="2514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3" name="Rectangle 10"/>
            <p:cNvSpPr/>
            <p:nvPr/>
          </p:nvSpPr>
          <p:spPr>
            <a:xfrm>
              <a:off x="2276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4" name="Rectangle 11"/>
            <p:cNvSpPr/>
            <p:nvPr/>
          </p:nvSpPr>
          <p:spPr>
            <a:xfrm>
              <a:off x="2039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5" name="Rectangle 12"/>
            <p:cNvSpPr/>
            <p:nvPr/>
          </p:nvSpPr>
          <p:spPr>
            <a:xfrm>
              <a:off x="1800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6" name="Rectangle 13"/>
            <p:cNvSpPr/>
            <p:nvPr/>
          </p:nvSpPr>
          <p:spPr>
            <a:xfrm>
              <a:off x="1562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7" name="Rectangle 14"/>
            <p:cNvSpPr/>
            <p:nvPr/>
          </p:nvSpPr>
          <p:spPr>
            <a:xfrm>
              <a:off x="3943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8" name="Rectangle 15"/>
            <p:cNvSpPr/>
            <p:nvPr/>
          </p:nvSpPr>
          <p:spPr>
            <a:xfrm>
              <a:off x="3704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9" name="Rectangle 16"/>
            <p:cNvSpPr/>
            <p:nvPr/>
          </p:nvSpPr>
          <p:spPr>
            <a:xfrm>
              <a:off x="3467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0" name="Rectangle 17"/>
            <p:cNvSpPr/>
            <p:nvPr/>
          </p:nvSpPr>
          <p:spPr>
            <a:xfrm>
              <a:off x="3229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1" name="Rectangle 18"/>
            <p:cNvSpPr/>
            <p:nvPr/>
          </p:nvSpPr>
          <p:spPr>
            <a:xfrm>
              <a:off x="2991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2" name="Rectangle 19"/>
            <p:cNvSpPr/>
            <p:nvPr/>
          </p:nvSpPr>
          <p:spPr>
            <a:xfrm>
              <a:off x="2752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3" name="Rectangle 20"/>
            <p:cNvSpPr/>
            <p:nvPr/>
          </p:nvSpPr>
          <p:spPr>
            <a:xfrm>
              <a:off x="2514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4" name="Rectangle 21"/>
            <p:cNvSpPr/>
            <p:nvPr/>
          </p:nvSpPr>
          <p:spPr>
            <a:xfrm>
              <a:off x="2276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5" name="Rectangle 22"/>
            <p:cNvSpPr/>
            <p:nvPr/>
          </p:nvSpPr>
          <p:spPr>
            <a:xfrm>
              <a:off x="2039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6" name="Rectangle 23"/>
            <p:cNvSpPr/>
            <p:nvPr/>
          </p:nvSpPr>
          <p:spPr>
            <a:xfrm>
              <a:off x="1800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7" name="Rectangle 24"/>
            <p:cNvSpPr/>
            <p:nvPr/>
          </p:nvSpPr>
          <p:spPr>
            <a:xfrm>
              <a:off x="1562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8" name="Rectangle 25"/>
            <p:cNvSpPr/>
            <p:nvPr/>
          </p:nvSpPr>
          <p:spPr>
            <a:xfrm>
              <a:off x="3943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9" name="Rectangle 26"/>
            <p:cNvSpPr/>
            <p:nvPr/>
          </p:nvSpPr>
          <p:spPr>
            <a:xfrm>
              <a:off x="3704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0" name="Rectangle 27"/>
            <p:cNvSpPr/>
            <p:nvPr/>
          </p:nvSpPr>
          <p:spPr>
            <a:xfrm>
              <a:off x="3467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1" name="Rectangle 28"/>
            <p:cNvSpPr/>
            <p:nvPr/>
          </p:nvSpPr>
          <p:spPr>
            <a:xfrm>
              <a:off x="3229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2" name="Rectangle 29"/>
            <p:cNvSpPr/>
            <p:nvPr/>
          </p:nvSpPr>
          <p:spPr>
            <a:xfrm>
              <a:off x="2991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3" name="Rectangle 30"/>
            <p:cNvSpPr/>
            <p:nvPr/>
          </p:nvSpPr>
          <p:spPr>
            <a:xfrm>
              <a:off x="2752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4" name="Rectangle 31"/>
            <p:cNvSpPr/>
            <p:nvPr/>
          </p:nvSpPr>
          <p:spPr>
            <a:xfrm>
              <a:off x="2514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5" name="Rectangle 32"/>
            <p:cNvSpPr/>
            <p:nvPr/>
          </p:nvSpPr>
          <p:spPr>
            <a:xfrm>
              <a:off x="2276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6" name="Rectangle 33"/>
            <p:cNvSpPr/>
            <p:nvPr/>
          </p:nvSpPr>
          <p:spPr>
            <a:xfrm>
              <a:off x="2039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7" name="Rectangle 34"/>
            <p:cNvSpPr/>
            <p:nvPr/>
          </p:nvSpPr>
          <p:spPr>
            <a:xfrm>
              <a:off x="1800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8" name="Rectangle 35"/>
            <p:cNvSpPr/>
            <p:nvPr/>
          </p:nvSpPr>
          <p:spPr>
            <a:xfrm>
              <a:off x="1562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9" name="Rectangle 36"/>
            <p:cNvSpPr/>
            <p:nvPr/>
          </p:nvSpPr>
          <p:spPr>
            <a:xfrm>
              <a:off x="3943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0" name="Rectangle 37"/>
            <p:cNvSpPr/>
            <p:nvPr/>
          </p:nvSpPr>
          <p:spPr>
            <a:xfrm>
              <a:off x="3704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1" name="Rectangle 38"/>
            <p:cNvSpPr/>
            <p:nvPr/>
          </p:nvSpPr>
          <p:spPr>
            <a:xfrm>
              <a:off x="3467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2" name="Rectangle 39"/>
            <p:cNvSpPr/>
            <p:nvPr/>
          </p:nvSpPr>
          <p:spPr>
            <a:xfrm>
              <a:off x="3229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3" name="Rectangle 40"/>
            <p:cNvSpPr/>
            <p:nvPr/>
          </p:nvSpPr>
          <p:spPr>
            <a:xfrm>
              <a:off x="2991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4" name="Rectangle 41"/>
            <p:cNvSpPr/>
            <p:nvPr/>
          </p:nvSpPr>
          <p:spPr>
            <a:xfrm>
              <a:off x="2752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5" name="Rectangle 42"/>
            <p:cNvSpPr/>
            <p:nvPr/>
          </p:nvSpPr>
          <p:spPr>
            <a:xfrm>
              <a:off x="2514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6" name="Rectangle 43"/>
            <p:cNvSpPr/>
            <p:nvPr/>
          </p:nvSpPr>
          <p:spPr>
            <a:xfrm>
              <a:off x="2276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7" name="Rectangle 44"/>
            <p:cNvSpPr/>
            <p:nvPr/>
          </p:nvSpPr>
          <p:spPr>
            <a:xfrm>
              <a:off x="2039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8" name="Rectangle 45"/>
            <p:cNvSpPr/>
            <p:nvPr/>
          </p:nvSpPr>
          <p:spPr>
            <a:xfrm>
              <a:off x="1800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49" name="Rectangle 46"/>
            <p:cNvSpPr/>
            <p:nvPr/>
          </p:nvSpPr>
          <p:spPr>
            <a:xfrm>
              <a:off x="1562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0" name="Rectangle 47"/>
            <p:cNvSpPr/>
            <p:nvPr/>
          </p:nvSpPr>
          <p:spPr>
            <a:xfrm>
              <a:off x="3943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1" name="Rectangle 48"/>
            <p:cNvSpPr/>
            <p:nvPr/>
          </p:nvSpPr>
          <p:spPr>
            <a:xfrm>
              <a:off x="3704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2" name="Rectangle 49"/>
            <p:cNvSpPr/>
            <p:nvPr/>
          </p:nvSpPr>
          <p:spPr>
            <a:xfrm>
              <a:off x="3467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3" name="Rectangle 50"/>
            <p:cNvSpPr/>
            <p:nvPr/>
          </p:nvSpPr>
          <p:spPr>
            <a:xfrm>
              <a:off x="3229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4" name="Rectangle 51"/>
            <p:cNvSpPr/>
            <p:nvPr/>
          </p:nvSpPr>
          <p:spPr>
            <a:xfrm>
              <a:off x="2991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5" name="Rectangle 52"/>
            <p:cNvSpPr/>
            <p:nvPr/>
          </p:nvSpPr>
          <p:spPr>
            <a:xfrm>
              <a:off x="2752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6" name="Rectangle 53"/>
            <p:cNvSpPr/>
            <p:nvPr/>
          </p:nvSpPr>
          <p:spPr>
            <a:xfrm>
              <a:off x="2514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7" name="Rectangle 54"/>
            <p:cNvSpPr/>
            <p:nvPr/>
          </p:nvSpPr>
          <p:spPr>
            <a:xfrm>
              <a:off x="2276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8" name="Rectangle 55"/>
            <p:cNvSpPr/>
            <p:nvPr/>
          </p:nvSpPr>
          <p:spPr>
            <a:xfrm>
              <a:off x="2039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59" name="Rectangle 56"/>
            <p:cNvSpPr/>
            <p:nvPr/>
          </p:nvSpPr>
          <p:spPr>
            <a:xfrm>
              <a:off x="1800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0" name="Rectangle 57"/>
            <p:cNvSpPr/>
            <p:nvPr/>
          </p:nvSpPr>
          <p:spPr>
            <a:xfrm>
              <a:off x="1562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1" name="Rectangle 58"/>
            <p:cNvSpPr/>
            <p:nvPr/>
          </p:nvSpPr>
          <p:spPr>
            <a:xfrm>
              <a:off x="3943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2" name="Rectangle 59"/>
            <p:cNvSpPr/>
            <p:nvPr/>
          </p:nvSpPr>
          <p:spPr>
            <a:xfrm>
              <a:off x="3704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3" name="Rectangle 60"/>
            <p:cNvSpPr/>
            <p:nvPr/>
          </p:nvSpPr>
          <p:spPr>
            <a:xfrm>
              <a:off x="3467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4" name="Rectangle 61"/>
            <p:cNvSpPr/>
            <p:nvPr/>
          </p:nvSpPr>
          <p:spPr>
            <a:xfrm>
              <a:off x="3229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5" name="Rectangle 62"/>
            <p:cNvSpPr/>
            <p:nvPr/>
          </p:nvSpPr>
          <p:spPr>
            <a:xfrm>
              <a:off x="2991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6" name="Rectangle 63"/>
            <p:cNvSpPr/>
            <p:nvPr/>
          </p:nvSpPr>
          <p:spPr>
            <a:xfrm>
              <a:off x="2752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7" name="Rectangle 64"/>
            <p:cNvSpPr/>
            <p:nvPr/>
          </p:nvSpPr>
          <p:spPr>
            <a:xfrm>
              <a:off x="2514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8" name="Rectangle 65"/>
            <p:cNvSpPr/>
            <p:nvPr/>
          </p:nvSpPr>
          <p:spPr>
            <a:xfrm>
              <a:off x="2276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69" name="Rectangle 66"/>
            <p:cNvSpPr/>
            <p:nvPr/>
          </p:nvSpPr>
          <p:spPr>
            <a:xfrm>
              <a:off x="2039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0" name="Rectangle 67"/>
            <p:cNvSpPr/>
            <p:nvPr/>
          </p:nvSpPr>
          <p:spPr>
            <a:xfrm>
              <a:off x="1800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1" name="Rectangle 68"/>
            <p:cNvSpPr/>
            <p:nvPr/>
          </p:nvSpPr>
          <p:spPr>
            <a:xfrm>
              <a:off x="1562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2" name="Rectangle 69"/>
            <p:cNvSpPr/>
            <p:nvPr/>
          </p:nvSpPr>
          <p:spPr>
            <a:xfrm>
              <a:off x="3943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3" name="Rectangle 70"/>
            <p:cNvSpPr/>
            <p:nvPr/>
          </p:nvSpPr>
          <p:spPr>
            <a:xfrm>
              <a:off x="3704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4" name="Rectangle 71"/>
            <p:cNvSpPr/>
            <p:nvPr/>
          </p:nvSpPr>
          <p:spPr>
            <a:xfrm>
              <a:off x="3467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5" name="Rectangle 72"/>
            <p:cNvSpPr/>
            <p:nvPr/>
          </p:nvSpPr>
          <p:spPr>
            <a:xfrm>
              <a:off x="3229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6" name="Rectangle 73"/>
            <p:cNvSpPr/>
            <p:nvPr/>
          </p:nvSpPr>
          <p:spPr>
            <a:xfrm>
              <a:off x="2991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7" name="Rectangle 74"/>
            <p:cNvSpPr/>
            <p:nvPr/>
          </p:nvSpPr>
          <p:spPr>
            <a:xfrm>
              <a:off x="2752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8" name="Rectangle 75"/>
            <p:cNvSpPr/>
            <p:nvPr/>
          </p:nvSpPr>
          <p:spPr>
            <a:xfrm>
              <a:off x="2514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79" name="Rectangle 76"/>
            <p:cNvSpPr/>
            <p:nvPr/>
          </p:nvSpPr>
          <p:spPr>
            <a:xfrm>
              <a:off x="2276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0" name="Rectangle 77"/>
            <p:cNvSpPr/>
            <p:nvPr/>
          </p:nvSpPr>
          <p:spPr>
            <a:xfrm>
              <a:off x="2039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1" name="Rectangle 78"/>
            <p:cNvSpPr/>
            <p:nvPr/>
          </p:nvSpPr>
          <p:spPr>
            <a:xfrm>
              <a:off x="1800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2" name="Rectangle 79"/>
            <p:cNvSpPr/>
            <p:nvPr/>
          </p:nvSpPr>
          <p:spPr>
            <a:xfrm>
              <a:off x="1562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3" name="Rectangle 80"/>
            <p:cNvSpPr/>
            <p:nvPr/>
          </p:nvSpPr>
          <p:spPr>
            <a:xfrm>
              <a:off x="3943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4" name="Rectangle 81"/>
            <p:cNvSpPr/>
            <p:nvPr/>
          </p:nvSpPr>
          <p:spPr>
            <a:xfrm>
              <a:off x="3704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5" name="Rectangle 82"/>
            <p:cNvSpPr/>
            <p:nvPr/>
          </p:nvSpPr>
          <p:spPr>
            <a:xfrm>
              <a:off x="3467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6" name="Rectangle 83"/>
            <p:cNvSpPr/>
            <p:nvPr/>
          </p:nvSpPr>
          <p:spPr>
            <a:xfrm>
              <a:off x="3229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7" name="Rectangle 84"/>
            <p:cNvSpPr/>
            <p:nvPr/>
          </p:nvSpPr>
          <p:spPr>
            <a:xfrm>
              <a:off x="2991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8" name="Rectangle 85"/>
            <p:cNvSpPr/>
            <p:nvPr/>
          </p:nvSpPr>
          <p:spPr>
            <a:xfrm>
              <a:off x="2752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89" name="Rectangle 86"/>
            <p:cNvSpPr/>
            <p:nvPr/>
          </p:nvSpPr>
          <p:spPr>
            <a:xfrm>
              <a:off x="2514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90" name="Rectangle 87"/>
            <p:cNvSpPr/>
            <p:nvPr/>
          </p:nvSpPr>
          <p:spPr>
            <a:xfrm>
              <a:off x="2276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91" name="Rectangle 88"/>
            <p:cNvSpPr/>
            <p:nvPr/>
          </p:nvSpPr>
          <p:spPr>
            <a:xfrm>
              <a:off x="2039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92" name="Rectangle 89"/>
            <p:cNvSpPr/>
            <p:nvPr/>
          </p:nvSpPr>
          <p:spPr>
            <a:xfrm>
              <a:off x="1800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93" name="Rectangle 90"/>
            <p:cNvSpPr/>
            <p:nvPr/>
          </p:nvSpPr>
          <p:spPr>
            <a:xfrm>
              <a:off x="1562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94" name="Line 91"/>
            <p:cNvSpPr/>
            <p:nvPr/>
          </p:nvSpPr>
          <p:spPr>
            <a:xfrm>
              <a:off x="1562" y="1985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595" name="Line 92"/>
            <p:cNvSpPr/>
            <p:nvPr/>
          </p:nvSpPr>
          <p:spPr>
            <a:xfrm>
              <a:off x="1562" y="2211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596" name="Line 93"/>
            <p:cNvSpPr/>
            <p:nvPr/>
          </p:nvSpPr>
          <p:spPr>
            <a:xfrm>
              <a:off x="1562" y="24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597" name="Line 94"/>
            <p:cNvSpPr/>
            <p:nvPr/>
          </p:nvSpPr>
          <p:spPr>
            <a:xfrm>
              <a:off x="1562" y="2659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598" name="Line 95"/>
            <p:cNvSpPr/>
            <p:nvPr/>
          </p:nvSpPr>
          <p:spPr>
            <a:xfrm>
              <a:off x="1562" y="2886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599" name="Line 96"/>
            <p:cNvSpPr/>
            <p:nvPr/>
          </p:nvSpPr>
          <p:spPr>
            <a:xfrm>
              <a:off x="1562" y="3112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0" name="Line 97"/>
            <p:cNvSpPr/>
            <p:nvPr/>
          </p:nvSpPr>
          <p:spPr>
            <a:xfrm>
              <a:off x="1562" y="33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1" name="Line 98"/>
            <p:cNvSpPr/>
            <p:nvPr/>
          </p:nvSpPr>
          <p:spPr>
            <a:xfrm>
              <a:off x="1562" y="3565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2" name="Line 99"/>
            <p:cNvSpPr/>
            <p:nvPr/>
          </p:nvSpPr>
          <p:spPr>
            <a:xfrm>
              <a:off x="1562" y="3791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3" name="Line 100"/>
            <p:cNvSpPr/>
            <p:nvPr/>
          </p:nvSpPr>
          <p:spPr>
            <a:xfrm>
              <a:off x="1562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4" name="Line 101"/>
            <p:cNvSpPr/>
            <p:nvPr/>
          </p:nvSpPr>
          <p:spPr>
            <a:xfrm>
              <a:off x="1800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5" name="Line 102"/>
            <p:cNvSpPr/>
            <p:nvPr/>
          </p:nvSpPr>
          <p:spPr>
            <a:xfrm>
              <a:off x="203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6" name="Line 103"/>
            <p:cNvSpPr/>
            <p:nvPr/>
          </p:nvSpPr>
          <p:spPr>
            <a:xfrm>
              <a:off x="2276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7" name="Line 104"/>
            <p:cNvSpPr/>
            <p:nvPr/>
          </p:nvSpPr>
          <p:spPr>
            <a:xfrm>
              <a:off x="251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8" name="Line 105"/>
            <p:cNvSpPr/>
            <p:nvPr/>
          </p:nvSpPr>
          <p:spPr>
            <a:xfrm>
              <a:off x="2752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09" name="Line 106"/>
            <p:cNvSpPr/>
            <p:nvPr/>
          </p:nvSpPr>
          <p:spPr>
            <a:xfrm>
              <a:off x="2991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10" name="Line 107"/>
            <p:cNvSpPr/>
            <p:nvPr/>
          </p:nvSpPr>
          <p:spPr>
            <a:xfrm>
              <a:off x="322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11" name="Line 108"/>
            <p:cNvSpPr/>
            <p:nvPr/>
          </p:nvSpPr>
          <p:spPr>
            <a:xfrm>
              <a:off x="3467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12" name="Line 109"/>
            <p:cNvSpPr/>
            <p:nvPr/>
          </p:nvSpPr>
          <p:spPr>
            <a:xfrm>
              <a:off x="370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13" name="Line 110"/>
            <p:cNvSpPr/>
            <p:nvPr/>
          </p:nvSpPr>
          <p:spPr>
            <a:xfrm>
              <a:off x="3943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1614" name="Line 111"/>
            <p:cNvSpPr/>
            <p:nvPr/>
          </p:nvSpPr>
          <p:spPr>
            <a:xfrm>
              <a:off x="4181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</p:grpSp>
      <p:sp>
        <p:nvSpPr>
          <p:cNvPr id="21615" name="Rectangle 112"/>
          <p:cNvSpPr/>
          <p:nvPr/>
        </p:nvSpPr>
        <p:spPr>
          <a:xfrm>
            <a:off x="4572000" y="1752600"/>
            <a:ext cx="336550" cy="1698625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16" name="Rectangle 114"/>
          <p:cNvSpPr/>
          <p:nvPr/>
        </p:nvSpPr>
        <p:spPr>
          <a:xfrm>
            <a:off x="4724400" y="3657600"/>
            <a:ext cx="2876550" cy="45720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1    2    3    4    5    6             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17" name="Line 115"/>
          <p:cNvSpPr/>
          <p:nvPr/>
        </p:nvSpPr>
        <p:spPr>
          <a:xfrm>
            <a:off x="1981200" y="3657600"/>
            <a:ext cx="5688013" cy="0"/>
          </a:xfrm>
          <a:prstGeom prst="line">
            <a:avLst/>
          </a:prstGeom>
          <a:ln w="22225" cap="flat" cmpd="sng">
            <a:solidFill>
              <a:srgbClr val="FF3399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21618" name="Rectangle 116"/>
          <p:cNvSpPr/>
          <p:nvPr/>
        </p:nvSpPr>
        <p:spPr>
          <a:xfrm>
            <a:off x="7315200" y="3505200"/>
            <a:ext cx="34925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19" name="Line 117"/>
          <p:cNvSpPr/>
          <p:nvPr/>
        </p:nvSpPr>
        <p:spPr>
          <a:xfrm rot="5400000" flipH="1">
            <a:off x="1785938" y="3316288"/>
            <a:ext cx="5273675" cy="9525"/>
          </a:xfrm>
          <a:prstGeom prst="line">
            <a:avLst/>
          </a:prstGeom>
          <a:ln w="22225" cap="flat" cmpd="sng">
            <a:solidFill>
              <a:srgbClr val="FF3399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21620" name="Rectangle 118"/>
          <p:cNvSpPr/>
          <p:nvPr/>
        </p:nvSpPr>
        <p:spPr>
          <a:xfrm>
            <a:off x="4089400" y="622300"/>
            <a:ext cx="33020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21" name="Oval 120"/>
          <p:cNvSpPr/>
          <p:nvPr/>
        </p:nvSpPr>
        <p:spPr>
          <a:xfrm>
            <a:off x="6629400" y="35814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622" name="Oval 121"/>
          <p:cNvSpPr/>
          <p:nvPr/>
        </p:nvSpPr>
        <p:spPr>
          <a:xfrm>
            <a:off x="6172200" y="22860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623" name="Rectangle 125"/>
          <p:cNvSpPr/>
          <p:nvPr/>
        </p:nvSpPr>
        <p:spPr>
          <a:xfrm>
            <a:off x="4419600" y="3810000"/>
            <a:ext cx="720725" cy="1844675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24" name="Rectangle 127"/>
          <p:cNvSpPr/>
          <p:nvPr/>
        </p:nvSpPr>
        <p:spPr>
          <a:xfrm>
            <a:off x="6705600" y="3200400"/>
            <a:ext cx="48736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C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25" name="Oval 128"/>
          <p:cNvSpPr/>
          <p:nvPr/>
        </p:nvSpPr>
        <p:spPr>
          <a:xfrm>
            <a:off x="4800600" y="27432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626" name="Rectangle 129"/>
          <p:cNvSpPr/>
          <p:nvPr/>
        </p:nvSpPr>
        <p:spPr>
          <a:xfrm>
            <a:off x="4343400" y="3657600"/>
            <a:ext cx="504825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O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27" name="Rectangle 131"/>
          <p:cNvSpPr/>
          <p:nvPr/>
        </p:nvSpPr>
        <p:spPr>
          <a:xfrm>
            <a:off x="6324600" y="20574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28" name="Rectangle 132"/>
          <p:cNvSpPr/>
          <p:nvPr/>
        </p:nvSpPr>
        <p:spPr>
          <a:xfrm>
            <a:off x="4800600" y="22098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29" name="Rectangle 135"/>
          <p:cNvSpPr/>
          <p:nvPr/>
        </p:nvSpPr>
        <p:spPr>
          <a:xfrm>
            <a:off x="1905000" y="3657600"/>
            <a:ext cx="2401888" cy="45720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5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 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630" name="Line 127"/>
          <p:cNvSpPr/>
          <p:nvPr/>
        </p:nvSpPr>
        <p:spPr>
          <a:xfrm flipH="1">
            <a:off x="4419600" y="2809875"/>
            <a:ext cx="428625" cy="8477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631" name="Line 128"/>
          <p:cNvSpPr/>
          <p:nvPr/>
        </p:nvSpPr>
        <p:spPr>
          <a:xfrm flipV="1">
            <a:off x="4848225" y="2362200"/>
            <a:ext cx="1400175" cy="44767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632" name="Line 129"/>
          <p:cNvSpPr/>
          <p:nvPr/>
        </p:nvSpPr>
        <p:spPr>
          <a:xfrm>
            <a:off x="6248400" y="2362200"/>
            <a:ext cx="457200" cy="1295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633" name="Line 130"/>
          <p:cNvSpPr/>
          <p:nvPr/>
        </p:nvSpPr>
        <p:spPr>
          <a:xfrm>
            <a:off x="4419600" y="3657600"/>
            <a:ext cx="2286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443" name="Line 131"/>
          <p:cNvSpPr/>
          <p:nvPr/>
        </p:nvSpPr>
        <p:spPr>
          <a:xfrm flipH="1">
            <a:off x="4864100" y="2809875"/>
            <a:ext cx="12700" cy="8477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3444" name="Line 132"/>
          <p:cNvSpPr/>
          <p:nvPr/>
        </p:nvSpPr>
        <p:spPr>
          <a:xfrm>
            <a:off x="6248400" y="2359025"/>
            <a:ext cx="0" cy="12985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425541" name="Text Box 134"/>
          <p:cNvSpPr txBox="1"/>
          <p:nvPr/>
        </p:nvSpPr>
        <p:spPr>
          <a:xfrm>
            <a:off x="7543800" y="24384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割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542" name="Rectangle 132"/>
          <p:cNvSpPr/>
          <p:nvPr/>
        </p:nvSpPr>
        <p:spPr>
          <a:xfrm>
            <a:off x="4876800" y="3276600"/>
            <a:ext cx="422275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25543" name="Rectangle 132"/>
          <p:cNvSpPr/>
          <p:nvPr/>
        </p:nvSpPr>
        <p:spPr>
          <a:xfrm>
            <a:off x="5791200" y="32766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E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1639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21640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1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642" name="Group 7"/>
          <p:cNvGrpSpPr/>
          <p:nvPr/>
        </p:nvGrpSpPr>
        <p:grpSpPr>
          <a:xfrm>
            <a:off x="252413" y="6310313"/>
            <a:ext cx="8567737" cy="152400"/>
            <a:chOff x="0" y="0"/>
            <a:chExt cx="13494" cy="180"/>
          </a:xfrm>
        </p:grpSpPr>
        <p:sp>
          <p:nvSpPr>
            <p:cNvPr id="21643" name="矩形 35"/>
            <p:cNvSpPr/>
            <p:nvPr/>
          </p:nvSpPr>
          <p:spPr>
            <a:xfrm>
              <a:off x="794" y="0"/>
              <a:ext cx="12700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4" name="分段箭头1 464"/>
            <p:cNvSpPr/>
            <p:nvPr/>
          </p:nvSpPr>
          <p:spPr>
            <a:xfrm rot="10800000">
              <a:off x="0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645" name="Group 11"/>
          <p:cNvGrpSpPr/>
          <p:nvPr/>
        </p:nvGrpSpPr>
        <p:grpSpPr>
          <a:xfrm>
            <a:off x="598488" y="1238250"/>
            <a:ext cx="223837" cy="290513"/>
            <a:chOff x="348" y="329"/>
            <a:chExt cx="349" cy="340"/>
          </a:xfrm>
        </p:grpSpPr>
        <p:sp>
          <p:nvSpPr>
            <p:cNvPr id="21646" name="MH_Other_9"/>
            <p:cNvSpPr>
              <a:spLocks noEditPoints="1"/>
            </p:cNvSpPr>
            <p:nvPr/>
          </p:nvSpPr>
          <p:spPr>
            <a:xfrm>
              <a:off x="348" y="329"/>
              <a:ext cx="349" cy="340"/>
            </a:xfrm>
            <a:custGeom>
              <a:avLst/>
              <a:gdLst/>
              <a:ahLst/>
              <a:cxnLst>
                <a:cxn ang="0">
                  <a:pos x="105" y="95"/>
                </a:cxn>
                <a:cxn ang="0">
                  <a:pos x="76" y="66"/>
                </a:cxn>
                <a:cxn ang="0">
                  <a:pos x="83" y="42"/>
                </a:cxn>
                <a:cxn ang="0">
                  <a:pos x="42" y="0"/>
                </a:cxn>
                <a:cxn ang="0">
                  <a:pos x="0" y="42"/>
                </a:cxn>
                <a:cxn ang="0">
                  <a:pos x="42" y="83"/>
                </a:cxn>
                <a:cxn ang="0">
                  <a:pos x="66" y="76"/>
                </a:cxn>
                <a:cxn ang="0">
                  <a:pos x="95" y="105"/>
                </a:cxn>
                <a:cxn ang="0">
                  <a:pos x="100" y="107"/>
                </a:cxn>
                <a:cxn ang="0">
                  <a:pos x="105" y="105"/>
                </a:cxn>
                <a:cxn ang="0">
                  <a:pos x="105" y="95"/>
                </a:cxn>
                <a:cxn ang="0">
                  <a:pos x="7" y="42"/>
                </a:cxn>
                <a:cxn ang="0">
                  <a:pos x="42" y="7"/>
                </a:cxn>
                <a:cxn ang="0">
                  <a:pos x="76" y="42"/>
                </a:cxn>
                <a:cxn ang="0">
                  <a:pos x="42" y="76"/>
                </a:cxn>
                <a:cxn ang="0">
                  <a:pos x="7" y="42"/>
                </a:cxn>
              </a:cxnLst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7" name="MH_Other_10"/>
            <p:cNvSpPr/>
            <p:nvPr/>
          </p:nvSpPr>
          <p:spPr>
            <a:xfrm>
              <a:off x="428" y="404"/>
              <a:ext cx="140" cy="140"/>
            </a:xfrm>
            <a:custGeom>
              <a:avLst/>
              <a:gdLst/>
              <a:ahLst/>
              <a:cxnLst>
                <a:cxn ang="0">
                  <a:pos x="39" y="18"/>
                </a:cxn>
                <a:cxn ang="0">
                  <a:pos x="25" y="18"/>
                </a:cxn>
                <a:cxn ang="0">
                  <a:pos x="25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8" y="18"/>
                </a:cxn>
                <a:cxn ang="0">
                  <a:pos x="3" y="18"/>
                </a:cxn>
                <a:cxn ang="0">
                  <a:pos x="0" y="22"/>
                </a:cxn>
                <a:cxn ang="0">
                  <a:pos x="3" y="26"/>
                </a:cxn>
                <a:cxn ang="0">
                  <a:pos x="18" y="26"/>
                </a:cxn>
                <a:cxn ang="0">
                  <a:pos x="18" y="40"/>
                </a:cxn>
                <a:cxn ang="0">
                  <a:pos x="21" y="44"/>
                </a:cxn>
                <a:cxn ang="0">
                  <a:pos x="25" y="40"/>
                </a:cxn>
                <a:cxn ang="0">
                  <a:pos x="25" y="26"/>
                </a:cxn>
                <a:cxn ang="0">
                  <a:pos x="39" y="26"/>
                </a:cxn>
                <a:cxn ang="0">
                  <a:pos x="43" y="22"/>
                </a:cxn>
                <a:cxn ang="0">
                  <a:pos x="39" y="18"/>
                </a:cxn>
              </a:cxnLst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648" name="Group 10"/>
          <p:cNvGrpSpPr/>
          <p:nvPr/>
        </p:nvGrpSpPr>
        <p:grpSpPr>
          <a:xfrm>
            <a:off x="374650" y="947738"/>
            <a:ext cx="2074863" cy="857250"/>
            <a:chOff x="0" y="0"/>
            <a:chExt cx="3236" cy="998"/>
          </a:xfrm>
        </p:grpSpPr>
        <p:grpSp>
          <p:nvGrpSpPr>
            <p:cNvPr id="21649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21650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21651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1652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53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1654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典例精讲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sp>
        <p:nvSpPr>
          <p:cNvPr id="1425604" name="文本框 1"/>
          <p:cNvSpPr txBox="1"/>
          <p:nvPr/>
        </p:nvSpPr>
        <p:spPr>
          <a:xfrm>
            <a:off x="4559300" y="3425825"/>
            <a:ext cx="2413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5" name="文本框 3"/>
          <p:cNvSpPr txBox="1"/>
          <p:nvPr/>
        </p:nvSpPr>
        <p:spPr>
          <a:xfrm>
            <a:off x="4837113" y="3024188"/>
            <a:ext cx="241300" cy="395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6" name="文本框 9"/>
          <p:cNvSpPr txBox="1"/>
          <p:nvPr/>
        </p:nvSpPr>
        <p:spPr>
          <a:xfrm>
            <a:off x="5365750" y="3552825"/>
            <a:ext cx="2413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7" name="文本框 10"/>
          <p:cNvSpPr txBox="1"/>
          <p:nvPr/>
        </p:nvSpPr>
        <p:spPr>
          <a:xfrm>
            <a:off x="6348413" y="3552825"/>
            <a:ext cx="2413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5608" name="文本框 11"/>
          <p:cNvSpPr txBox="1"/>
          <p:nvPr/>
        </p:nvSpPr>
        <p:spPr>
          <a:xfrm>
            <a:off x="5970588" y="2873375"/>
            <a:ext cx="241300" cy="395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4864100" y="2809875"/>
            <a:ext cx="1368425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5892800" y="2546350"/>
            <a:ext cx="3968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latin typeface="Verdana" panose="020B0604030504040204" pitchFamily="34" charset="0"/>
                <a:ea typeface="宋体" panose="02010600030101010101" pitchFamily="2" charset="-122"/>
              </a:rPr>
              <a:t>F</a:t>
            </a:r>
            <a:endParaRPr lang="en-US" altLang="zh-CN" sz="24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2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4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4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4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4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5541" grpId="0"/>
      <p:bldP spid="1425542" grpId="0"/>
      <p:bldP spid="1425543" grpId="0"/>
      <p:bldP spid="1425604" grpId="0"/>
      <p:bldP spid="1425605" grpId="0"/>
      <p:bldP spid="1425606" grpId="0"/>
      <p:bldP spid="1425607" grpId="0"/>
      <p:bldP spid="1425608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553" name="Group 2"/>
          <p:cNvGrpSpPr/>
          <p:nvPr/>
        </p:nvGrpSpPr>
        <p:grpSpPr>
          <a:xfrm>
            <a:off x="2133600" y="1905000"/>
            <a:ext cx="5008563" cy="3471863"/>
            <a:chOff x="1562" y="1985"/>
            <a:chExt cx="2619" cy="1806"/>
          </a:xfrm>
        </p:grpSpPr>
        <p:sp>
          <p:nvSpPr>
            <p:cNvPr id="23554" name="Rectangle 3"/>
            <p:cNvSpPr/>
            <p:nvPr/>
          </p:nvSpPr>
          <p:spPr>
            <a:xfrm>
              <a:off x="3943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5" name="Rectangle 4"/>
            <p:cNvSpPr/>
            <p:nvPr/>
          </p:nvSpPr>
          <p:spPr>
            <a:xfrm>
              <a:off x="3704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6" name="Rectangle 5"/>
            <p:cNvSpPr/>
            <p:nvPr/>
          </p:nvSpPr>
          <p:spPr>
            <a:xfrm>
              <a:off x="3467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7" name="Rectangle 6"/>
            <p:cNvSpPr/>
            <p:nvPr/>
          </p:nvSpPr>
          <p:spPr>
            <a:xfrm>
              <a:off x="3229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8" name="Rectangle 7"/>
            <p:cNvSpPr/>
            <p:nvPr/>
          </p:nvSpPr>
          <p:spPr>
            <a:xfrm>
              <a:off x="2991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9" name="Rectangle 8"/>
            <p:cNvSpPr/>
            <p:nvPr/>
          </p:nvSpPr>
          <p:spPr>
            <a:xfrm>
              <a:off x="2752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0" name="Rectangle 9"/>
            <p:cNvSpPr/>
            <p:nvPr/>
          </p:nvSpPr>
          <p:spPr>
            <a:xfrm>
              <a:off x="2514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1" name="Rectangle 10"/>
            <p:cNvSpPr/>
            <p:nvPr/>
          </p:nvSpPr>
          <p:spPr>
            <a:xfrm>
              <a:off x="2276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2" name="Rectangle 11"/>
            <p:cNvSpPr/>
            <p:nvPr/>
          </p:nvSpPr>
          <p:spPr>
            <a:xfrm>
              <a:off x="2039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3" name="Rectangle 12"/>
            <p:cNvSpPr/>
            <p:nvPr/>
          </p:nvSpPr>
          <p:spPr>
            <a:xfrm>
              <a:off x="1800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4" name="Rectangle 13"/>
            <p:cNvSpPr/>
            <p:nvPr/>
          </p:nvSpPr>
          <p:spPr>
            <a:xfrm>
              <a:off x="1562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5" name="Rectangle 14"/>
            <p:cNvSpPr/>
            <p:nvPr/>
          </p:nvSpPr>
          <p:spPr>
            <a:xfrm>
              <a:off x="3943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6" name="Rectangle 15"/>
            <p:cNvSpPr/>
            <p:nvPr/>
          </p:nvSpPr>
          <p:spPr>
            <a:xfrm>
              <a:off x="3704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7" name="Rectangle 16"/>
            <p:cNvSpPr/>
            <p:nvPr/>
          </p:nvSpPr>
          <p:spPr>
            <a:xfrm>
              <a:off x="3467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8" name="Rectangle 17"/>
            <p:cNvSpPr/>
            <p:nvPr/>
          </p:nvSpPr>
          <p:spPr>
            <a:xfrm>
              <a:off x="3229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9" name="Rectangle 18"/>
            <p:cNvSpPr/>
            <p:nvPr/>
          </p:nvSpPr>
          <p:spPr>
            <a:xfrm>
              <a:off x="2991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0" name="Rectangle 19"/>
            <p:cNvSpPr/>
            <p:nvPr/>
          </p:nvSpPr>
          <p:spPr>
            <a:xfrm>
              <a:off x="2752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1" name="Rectangle 20"/>
            <p:cNvSpPr/>
            <p:nvPr/>
          </p:nvSpPr>
          <p:spPr>
            <a:xfrm>
              <a:off x="2514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2" name="Rectangle 21"/>
            <p:cNvSpPr/>
            <p:nvPr/>
          </p:nvSpPr>
          <p:spPr>
            <a:xfrm>
              <a:off x="2276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3" name="Rectangle 22"/>
            <p:cNvSpPr/>
            <p:nvPr/>
          </p:nvSpPr>
          <p:spPr>
            <a:xfrm>
              <a:off x="2039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4" name="Rectangle 23"/>
            <p:cNvSpPr/>
            <p:nvPr/>
          </p:nvSpPr>
          <p:spPr>
            <a:xfrm>
              <a:off x="1800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5" name="Rectangle 24"/>
            <p:cNvSpPr/>
            <p:nvPr/>
          </p:nvSpPr>
          <p:spPr>
            <a:xfrm>
              <a:off x="1562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6" name="Rectangle 25"/>
            <p:cNvSpPr/>
            <p:nvPr/>
          </p:nvSpPr>
          <p:spPr>
            <a:xfrm>
              <a:off x="3943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7" name="Rectangle 26"/>
            <p:cNvSpPr/>
            <p:nvPr/>
          </p:nvSpPr>
          <p:spPr>
            <a:xfrm>
              <a:off x="3704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8" name="Rectangle 27"/>
            <p:cNvSpPr/>
            <p:nvPr/>
          </p:nvSpPr>
          <p:spPr>
            <a:xfrm>
              <a:off x="3467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9" name="Rectangle 28"/>
            <p:cNvSpPr/>
            <p:nvPr/>
          </p:nvSpPr>
          <p:spPr>
            <a:xfrm>
              <a:off x="3229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0" name="Rectangle 29"/>
            <p:cNvSpPr/>
            <p:nvPr/>
          </p:nvSpPr>
          <p:spPr>
            <a:xfrm>
              <a:off x="2991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1" name="Rectangle 30"/>
            <p:cNvSpPr/>
            <p:nvPr/>
          </p:nvSpPr>
          <p:spPr>
            <a:xfrm>
              <a:off x="2752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2" name="Rectangle 31"/>
            <p:cNvSpPr/>
            <p:nvPr/>
          </p:nvSpPr>
          <p:spPr>
            <a:xfrm>
              <a:off x="2514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3" name="Rectangle 32"/>
            <p:cNvSpPr/>
            <p:nvPr/>
          </p:nvSpPr>
          <p:spPr>
            <a:xfrm>
              <a:off x="2276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4" name="Rectangle 33"/>
            <p:cNvSpPr/>
            <p:nvPr/>
          </p:nvSpPr>
          <p:spPr>
            <a:xfrm>
              <a:off x="2039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5" name="Rectangle 34"/>
            <p:cNvSpPr/>
            <p:nvPr/>
          </p:nvSpPr>
          <p:spPr>
            <a:xfrm>
              <a:off x="1800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6" name="Rectangle 35"/>
            <p:cNvSpPr/>
            <p:nvPr/>
          </p:nvSpPr>
          <p:spPr>
            <a:xfrm>
              <a:off x="1562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7" name="Rectangle 36"/>
            <p:cNvSpPr/>
            <p:nvPr/>
          </p:nvSpPr>
          <p:spPr>
            <a:xfrm>
              <a:off x="3943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8" name="Rectangle 37"/>
            <p:cNvSpPr/>
            <p:nvPr/>
          </p:nvSpPr>
          <p:spPr>
            <a:xfrm>
              <a:off x="3704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9" name="Rectangle 38"/>
            <p:cNvSpPr/>
            <p:nvPr/>
          </p:nvSpPr>
          <p:spPr>
            <a:xfrm>
              <a:off x="3467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0" name="Rectangle 39"/>
            <p:cNvSpPr/>
            <p:nvPr/>
          </p:nvSpPr>
          <p:spPr>
            <a:xfrm>
              <a:off x="3229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1" name="Rectangle 40"/>
            <p:cNvSpPr/>
            <p:nvPr/>
          </p:nvSpPr>
          <p:spPr>
            <a:xfrm>
              <a:off x="2991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2" name="Rectangle 41"/>
            <p:cNvSpPr/>
            <p:nvPr/>
          </p:nvSpPr>
          <p:spPr>
            <a:xfrm>
              <a:off x="2752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3" name="Rectangle 42"/>
            <p:cNvSpPr/>
            <p:nvPr/>
          </p:nvSpPr>
          <p:spPr>
            <a:xfrm>
              <a:off x="2514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4" name="Rectangle 43"/>
            <p:cNvSpPr/>
            <p:nvPr/>
          </p:nvSpPr>
          <p:spPr>
            <a:xfrm>
              <a:off x="2276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5" name="Rectangle 44"/>
            <p:cNvSpPr/>
            <p:nvPr/>
          </p:nvSpPr>
          <p:spPr>
            <a:xfrm>
              <a:off x="2039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6" name="Rectangle 45"/>
            <p:cNvSpPr/>
            <p:nvPr/>
          </p:nvSpPr>
          <p:spPr>
            <a:xfrm>
              <a:off x="1800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7" name="Rectangle 46"/>
            <p:cNvSpPr/>
            <p:nvPr/>
          </p:nvSpPr>
          <p:spPr>
            <a:xfrm>
              <a:off x="1562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8" name="Rectangle 47"/>
            <p:cNvSpPr/>
            <p:nvPr/>
          </p:nvSpPr>
          <p:spPr>
            <a:xfrm>
              <a:off x="3943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9" name="Rectangle 48"/>
            <p:cNvSpPr/>
            <p:nvPr/>
          </p:nvSpPr>
          <p:spPr>
            <a:xfrm>
              <a:off x="3704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0" name="Rectangle 49"/>
            <p:cNvSpPr/>
            <p:nvPr/>
          </p:nvSpPr>
          <p:spPr>
            <a:xfrm>
              <a:off x="3467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1" name="Rectangle 50"/>
            <p:cNvSpPr/>
            <p:nvPr/>
          </p:nvSpPr>
          <p:spPr>
            <a:xfrm>
              <a:off x="3229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2" name="Rectangle 51"/>
            <p:cNvSpPr/>
            <p:nvPr/>
          </p:nvSpPr>
          <p:spPr>
            <a:xfrm>
              <a:off x="2991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3" name="Rectangle 52"/>
            <p:cNvSpPr/>
            <p:nvPr/>
          </p:nvSpPr>
          <p:spPr>
            <a:xfrm>
              <a:off x="2752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4" name="Rectangle 53"/>
            <p:cNvSpPr/>
            <p:nvPr/>
          </p:nvSpPr>
          <p:spPr>
            <a:xfrm>
              <a:off x="2514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5" name="Rectangle 54"/>
            <p:cNvSpPr/>
            <p:nvPr/>
          </p:nvSpPr>
          <p:spPr>
            <a:xfrm>
              <a:off x="2276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6" name="Rectangle 55"/>
            <p:cNvSpPr/>
            <p:nvPr/>
          </p:nvSpPr>
          <p:spPr>
            <a:xfrm>
              <a:off x="2039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7" name="Rectangle 56"/>
            <p:cNvSpPr/>
            <p:nvPr/>
          </p:nvSpPr>
          <p:spPr>
            <a:xfrm>
              <a:off x="1800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8" name="Rectangle 57"/>
            <p:cNvSpPr/>
            <p:nvPr/>
          </p:nvSpPr>
          <p:spPr>
            <a:xfrm>
              <a:off x="1562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9" name="Rectangle 58"/>
            <p:cNvSpPr/>
            <p:nvPr/>
          </p:nvSpPr>
          <p:spPr>
            <a:xfrm>
              <a:off x="3943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0" name="Rectangle 59"/>
            <p:cNvSpPr/>
            <p:nvPr/>
          </p:nvSpPr>
          <p:spPr>
            <a:xfrm>
              <a:off x="3704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1" name="Rectangle 60"/>
            <p:cNvSpPr/>
            <p:nvPr/>
          </p:nvSpPr>
          <p:spPr>
            <a:xfrm>
              <a:off x="3467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2" name="Rectangle 61"/>
            <p:cNvSpPr/>
            <p:nvPr/>
          </p:nvSpPr>
          <p:spPr>
            <a:xfrm>
              <a:off x="3229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3" name="Rectangle 62"/>
            <p:cNvSpPr/>
            <p:nvPr/>
          </p:nvSpPr>
          <p:spPr>
            <a:xfrm>
              <a:off x="2991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4" name="Rectangle 63"/>
            <p:cNvSpPr/>
            <p:nvPr/>
          </p:nvSpPr>
          <p:spPr>
            <a:xfrm>
              <a:off x="2752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5" name="Rectangle 64"/>
            <p:cNvSpPr/>
            <p:nvPr/>
          </p:nvSpPr>
          <p:spPr>
            <a:xfrm>
              <a:off x="2514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6" name="Rectangle 65"/>
            <p:cNvSpPr/>
            <p:nvPr/>
          </p:nvSpPr>
          <p:spPr>
            <a:xfrm>
              <a:off x="2276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7" name="Rectangle 66"/>
            <p:cNvSpPr/>
            <p:nvPr/>
          </p:nvSpPr>
          <p:spPr>
            <a:xfrm>
              <a:off x="2039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8" name="Rectangle 67"/>
            <p:cNvSpPr/>
            <p:nvPr/>
          </p:nvSpPr>
          <p:spPr>
            <a:xfrm>
              <a:off x="1800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9" name="Rectangle 68"/>
            <p:cNvSpPr/>
            <p:nvPr/>
          </p:nvSpPr>
          <p:spPr>
            <a:xfrm>
              <a:off x="1562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0" name="Rectangle 69"/>
            <p:cNvSpPr/>
            <p:nvPr/>
          </p:nvSpPr>
          <p:spPr>
            <a:xfrm>
              <a:off x="3943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1" name="Rectangle 70"/>
            <p:cNvSpPr/>
            <p:nvPr/>
          </p:nvSpPr>
          <p:spPr>
            <a:xfrm>
              <a:off x="3704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2" name="Rectangle 71"/>
            <p:cNvSpPr/>
            <p:nvPr/>
          </p:nvSpPr>
          <p:spPr>
            <a:xfrm>
              <a:off x="3467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3" name="Rectangle 72"/>
            <p:cNvSpPr/>
            <p:nvPr/>
          </p:nvSpPr>
          <p:spPr>
            <a:xfrm>
              <a:off x="3229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4" name="Rectangle 73"/>
            <p:cNvSpPr/>
            <p:nvPr/>
          </p:nvSpPr>
          <p:spPr>
            <a:xfrm>
              <a:off x="2991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5" name="Rectangle 74"/>
            <p:cNvSpPr/>
            <p:nvPr/>
          </p:nvSpPr>
          <p:spPr>
            <a:xfrm>
              <a:off x="2752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6" name="Rectangle 75"/>
            <p:cNvSpPr/>
            <p:nvPr/>
          </p:nvSpPr>
          <p:spPr>
            <a:xfrm>
              <a:off x="2514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7" name="Rectangle 76"/>
            <p:cNvSpPr/>
            <p:nvPr/>
          </p:nvSpPr>
          <p:spPr>
            <a:xfrm>
              <a:off x="2276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8" name="Rectangle 77"/>
            <p:cNvSpPr/>
            <p:nvPr/>
          </p:nvSpPr>
          <p:spPr>
            <a:xfrm>
              <a:off x="2039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29" name="Rectangle 78"/>
            <p:cNvSpPr/>
            <p:nvPr/>
          </p:nvSpPr>
          <p:spPr>
            <a:xfrm>
              <a:off x="1800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0" name="Rectangle 79"/>
            <p:cNvSpPr/>
            <p:nvPr/>
          </p:nvSpPr>
          <p:spPr>
            <a:xfrm>
              <a:off x="1562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1" name="Rectangle 80"/>
            <p:cNvSpPr/>
            <p:nvPr/>
          </p:nvSpPr>
          <p:spPr>
            <a:xfrm>
              <a:off x="3943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2" name="Rectangle 81"/>
            <p:cNvSpPr/>
            <p:nvPr/>
          </p:nvSpPr>
          <p:spPr>
            <a:xfrm>
              <a:off x="3704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3" name="Rectangle 82"/>
            <p:cNvSpPr/>
            <p:nvPr/>
          </p:nvSpPr>
          <p:spPr>
            <a:xfrm>
              <a:off x="3467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4" name="Rectangle 83"/>
            <p:cNvSpPr/>
            <p:nvPr/>
          </p:nvSpPr>
          <p:spPr>
            <a:xfrm>
              <a:off x="3229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5" name="Rectangle 84"/>
            <p:cNvSpPr/>
            <p:nvPr/>
          </p:nvSpPr>
          <p:spPr>
            <a:xfrm>
              <a:off x="2991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6" name="Rectangle 85"/>
            <p:cNvSpPr/>
            <p:nvPr/>
          </p:nvSpPr>
          <p:spPr>
            <a:xfrm>
              <a:off x="2752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7" name="Rectangle 86"/>
            <p:cNvSpPr/>
            <p:nvPr/>
          </p:nvSpPr>
          <p:spPr>
            <a:xfrm>
              <a:off x="2514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8" name="Rectangle 87"/>
            <p:cNvSpPr/>
            <p:nvPr/>
          </p:nvSpPr>
          <p:spPr>
            <a:xfrm>
              <a:off x="2276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39" name="Rectangle 88"/>
            <p:cNvSpPr/>
            <p:nvPr/>
          </p:nvSpPr>
          <p:spPr>
            <a:xfrm>
              <a:off x="2039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40" name="Rectangle 89"/>
            <p:cNvSpPr/>
            <p:nvPr/>
          </p:nvSpPr>
          <p:spPr>
            <a:xfrm>
              <a:off x="1800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41" name="Rectangle 90"/>
            <p:cNvSpPr/>
            <p:nvPr/>
          </p:nvSpPr>
          <p:spPr>
            <a:xfrm>
              <a:off x="1562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42" name="Line 91"/>
            <p:cNvSpPr/>
            <p:nvPr/>
          </p:nvSpPr>
          <p:spPr>
            <a:xfrm>
              <a:off x="1562" y="1985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43" name="Line 92"/>
            <p:cNvSpPr/>
            <p:nvPr/>
          </p:nvSpPr>
          <p:spPr>
            <a:xfrm>
              <a:off x="1562" y="2211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44" name="Line 93"/>
            <p:cNvSpPr/>
            <p:nvPr/>
          </p:nvSpPr>
          <p:spPr>
            <a:xfrm>
              <a:off x="1562" y="24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45" name="Line 94"/>
            <p:cNvSpPr/>
            <p:nvPr/>
          </p:nvSpPr>
          <p:spPr>
            <a:xfrm>
              <a:off x="1562" y="2659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46" name="Line 95"/>
            <p:cNvSpPr/>
            <p:nvPr/>
          </p:nvSpPr>
          <p:spPr>
            <a:xfrm>
              <a:off x="1562" y="2886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47" name="Line 96"/>
            <p:cNvSpPr/>
            <p:nvPr/>
          </p:nvSpPr>
          <p:spPr>
            <a:xfrm>
              <a:off x="1562" y="3112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48" name="Line 97"/>
            <p:cNvSpPr/>
            <p:nvPr/>
          </p:nvSpPr>
          <p:spPr>
            <a:xfrm>
              <a:off x="1562" y="33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49" name="Line 98"/>
            <p:cNvSpPr/>
            <p:nvPr/>
          </p:nvSpPr>
          <p:spPr>
            <a:xfrm>
              <a:off x="1562" y="3565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0" name="Line 99"/>
            <p:cNvSpPr/>
            <p:nvPr/>
          </p:nvSpPr>
          <p:spPr>
            <a:xfrm>
              <a:off x="1562" y="3791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1" name="Line 100"/>
            <p:cNvSpPr/>
            <p:nvPr/>
          </p:nvSpPr>
          <p:spPr>
            <a:xfrm>
              <a:off x="1562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2" name="Line 101"/>
            <p:cNvSpPr/>
            <p:nvPr/>
          </p:nvSpPr>
          <p:spPr>
            <a:xfrm>
              <a:off x="1800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3" name="Line 102"/>
            <p:cNvSpPr/>
            <p:nvPr/>
          </p:nvSpPr>
          <p:spPr>
            <a:xfrm>
              <a:off x="203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4" name="Line 103"/>
            <p:cNvSpPr/>
            <p:nvPr/>
          </p:nvSpPr>
          <p:spPr>
            <a:xfrm>
              <a:off x="2276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5" name="Line 104"/>
            <p:cNvSpPr/>
            <p:nvPr/>
          </p:nvSpPr>
          <p:spPr>
            <a:xfrm>
              <a:off x="251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6" name="Line 105"/>
            <p:cNvSpPr/>
            <p:nvPr/>
          </p:nvSpPr>
          <p:spPr>
            <a:xfrm>
              <a:off x="2752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7" name="Line 106"/>
            <p:cNvSpPr/>
            <p:nvPr/>
          </p:nvSpPr>
          <p:spPr>
            <a:xfrm>
              <a:off x="2991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8" name="Line 107"/>
            <p:cNvSpPr/>
            <p:nvPr/>
          </p:nvSpPr>
          <p:spPr>
            <a:xfrm>
              <a:off x="322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59" name="Line 108"/>
            <p:cNvSpPr/>
            <p:nvPr/>
          </p:nvSpPr>
          <p:spPr>
            <a:xfrm>
              <a:off x="3467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60" name="Line 109"/>
            <p:cNvSpPr/>
            <p:nvPr/>
          </p:nvSpPr>
          <p:spPr>
            <a:xfrm>
              <a:off x="370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61" name="Line 110"/>
            <p:cNvSpPr/>
            <p:nvPr/>
          </p:nvSpPr>
          <p:spPr>
            <a:xfrm>
              <a:off x="3943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3662" name="Line 111"/>
            <p:cNvSpPr/>
            <p:nvPr/>
          </p:nvSpPr>
          <p:spPr>
            <a:xfrm>
              <a:off x="4181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</p:grpSp>
      <p:sp>
        <p:nvSpPr>
          <p:cNvPr id="23663" name="Rectangle 112"/>
          <p:cNvSpPr/>
          <p:nvPr/>
        </p:nvSpPr>
        <p:spPr>
          <a:xfrm>
            <a:off x="4006850" y="1804988"/>
            <a:ext cx="336550" cy="1698625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64" name="Rectangle 114"/>
          <p:cNvSpPr/>
          <p:nvPr/>
        </p:nvSpPr>
        <p:spPr>
          <a:xfrm>
            <a:off x="4724400" y="3657600"/>
            <a:ext cx="2876550" cy="45720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1    2    3    4    5    6             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65" name="Line 115"/>
          <p:cNvSpPr/>
          <p:nvPr/>
        </p:nvSpPr>
        <p:spPr>
          <a:xfrm>
            <a:off x="1981200" y="3657600"/>
            <a:ext cx="5688013" cy="0"/>
          </a:xfrm>
          <a:prstGeom prst="line">
            <a:avLst/>
          </a:prstGeom>
          <a:ln w="22225" cap="flat" cmpd="sng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23666" name="Rectangle 116"/>
          <p:cNvSpPr/>
          <p:nvPr/>
        </p:nvSpPr>
        <p:spPr>
          <a:xfrm>
            <a:off x="7391400" y="3625850"/>
            <a:ext cx="34925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67" name="Line 117"/>
          <p:cNvSpPr/>
          <p:nvPr/>
        </p:nvSpPr>
        <p:spPr>
          <a:xfrm rot="5400000" flipH="1">
            <a:off x="1785938" y="3316288"/>
            <a:ext cx="5273675" cy="9525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23668" name="Rectangle 118"/>
          <p:cNvSpPr/>
          <p:nvPr/>
        </p:nvSpPr>
        <p:spPr>
          <a:xfrm>
            <a:off x="4037013" y="684213"/>
            <a:ext cx="33020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69" name="Oval 120"/>
          <p:cNvSpPr/>
          <p:nvPr/>
        </p:nvSpPr>
        <p:spPr>
          <a:xfrm>
            <a:off x="6629400" y="35814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670" name="Oval 121"/>
          <p:cNvSpPr/>
          <p:nvPr/>
        </p:nvSpPr>
        <p:spPr>
          <a:xfrm>
            <a:off x="6172200" y="22860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671" name="Rectangle 125"/>
          <p:cNvSpPr/>
          <p:nvPr/>
        </p:nvSpPr>
        <p:spPr>
          <a:xfrm>
            <a:off x="3954463" y="3835400"/>
            <a:ext cx="720725" cy="1844675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72" name="Rectangle 127"/>
          <p:cNvSpPr/>
          <p:nvPr/>
        </p:nvSpPr>
        <p:spPr>
          <a:xfrm>
            <a:off x="6705600" y="3200400"/>
            <a:ext cx="48736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73" name="Oval 128"/>
          <p:cNvSpPr/>
          <p:nvPr/>
        </p:nvSpPr>
        <p:spPr>
          <a:xfrm>
            <a:off x="4800600" y="27432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674" name="Rectangle 129"/>
          <p:cNvSpPr/>
          <p:nvPr/>
        </p:nvSpPr>
        <p:spPr>
          <a:xfrm>
            <a:off x="4343400" y="3657600"/>
            <a:ext cx="504825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</a:t>
            </a: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75" name="Rectangle 131"/>
          <p:cNvSpPr/>
          <p:nvPr/>
        </p:nvSpPr>
        <p:spPr>
          <a:xfrm>
            <a:off x="6324600" y="20574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CN" sz="26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76" name="Rectangle 132"/>
          <p:cNvSpPr/>
          <p:nvPr/>
        </p:nvSpPr>
        <p:spPr>
          <a:xfrm>
            <a:off x="4876800" y="25146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26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77" name="Rectangle 135"/>
          <p:cNvSpPr/>
          <p:nvPr/>
        </p:nvSpPr>
        <p:spPr>
          <a:xfrm>
            <a:off x="1905000" y="3657600"/>
            <a:ext cx="2401888" cy="45720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5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 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678" name="Line 127"/>
          <p:cNvSpPr/>
          <p:nvPr/>
        </p:nvSpPr>
        <p:spPr>
          <a:xfrm flipH="1">
            <a:off x="4419600" y="2743200"/>
            <a:ext cx="457200" cy="914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679" name="Line 128"/>
          <p:cNvSpPr/>
          <p:nvPr/>
        </p:nvSpPr>
        <p:spPr>
          <a:xfrm flipV="1">
            <a:off x="4876800" y="2362200"/>
            <a:ext cx="137160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680" name="Line 129"/>
          <p:cNvSpPr/>
          <p:nvPr/>
        </p:nvSpPr>
        <p:spPr>
          <a:xfrm>
            <a:off x="6248400" y="2362200"/>
            <a:ext cx="457200" cy="1295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681" name="Line 130"/>
          <p:cNvSpPr/>
          <p:nvPr/>
        </p:nvSpPr>
        <p:spPr>
          <a:xfrm>
            <a:off x="4419600" y="3657600"/>
            <a:ext cx="22860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634" name="Rectangle 132"/>
          <p:cNvSpPr/>
          <p:nvPr/>
        </p:nvSpPr>
        <p:spPr>
          <a:xfrm>
            <a:off x="3938588" y="2133600"/>
            <a:ext cx="404812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endParaRPr lang="en-US" altLang="zh-CN" sz="26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8022" name="Line 134"/>
          <p:cNvSpPr/>
          <p:nvPr/>
        </p:nvSpPr>
        <p:spPr>
          <a:xfrm>
            <a:off x="4427538" y="2359025"/>
            <a:ext cx="0" cy="1295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38026" name="Line 138"/>
          <p:cNvSpPr/>
          <p:nvPr/>
        </p:nvSpPr>
        <p:spPr>
          <a:xfrm>
            <a:off x="4419600" y="2362200"/>
            <a:ext cx="457200" cy="381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1427591" name="Line 139"/>
          <p:cNvSpPr/>
          <p:nvPr/>
        </p:nvSpPr>
        <p:spPr>
          <a:xfrm>
            <a:off x="4419600" y="2362200"/>
            <a:ext cx="17526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grpSp>
        <p:nvGrpSpPr>
          <p:cNvPr id="23686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23687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8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689" name="Group 7"/>
          <p:cNvGrpSpPr/>
          <p:nvPr/>
        </p:nvGrpSpPr>
        <p:grpSpPr>
          <a:xfrm>
            <a:off x="252413" y="6310313"/>
            <a:ext cx="8567737" cy="152400"/>
            <a:chOff x="0" y="0"/>
            <a:chExt cx="13494" cy="180"/>
          </a:xfrm>
        </p:grpSpPr>
        <p:sp>
          <p:nvSpPr>
            <p:cNvPr id="23690" name="矩形 35"/>
            <p:cNvSpPr/>
            <p:nvPr/>
          </p:nvSpPr>
          <p:spPr>
            <a:xfrm>
              <a:off x="794" y="0"/>
              <a:ext cx="12700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1" name="分段箭头1 464"/>
            <p:cNvSpPr/>
            <p:nvPr/>
          </p:nvSpPr>
          <p:spPr>
            <a:xfrm rot="10800000">
              <a:off x="0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692" name="Group 11"/>
          <p:cNvGrpSpPr/>
          <p:nvPr/>
        </p:nvGrpSpPr>
        <p:grpSpPr>
          <a:xfrm>
            <a:off x="598488" y="1238250"/>
            <a:ext cx="223837" cy="290513"/>
            <a:chOff x="348" y="329"/>
            <a:chExt cx="349" cy="340"/>
          </a:xfrm>
        </p:grpSpPr>
        <p:sp>
          <p:nvSpPr>
            <p:cNvPr id="23693" name="MH_Other_9"/>
            <p:cNvSpPr>
              <a:spLocks noEditPoints="1"/>
            </p:cNvSpPr>
            <p:nvPr/>
          </p:nvSpPr>
          <p:spPr>
            <a:xfrm>
              <a:off x="348" y="329"/>
              <a:ext cx="349" cy="340"/>
            </a:xfrm>
            <a:custGeom>
              <a:avLst/>
              <a:gdLst/>
              <a:ahLst/>
              <a:cxnLst>
                <a:cxn ang="0">
                  <a:pos x="105" y="95"/>
                </a:cxn>
                <a:cxn ang="0">
                  <a:pos x="76" y="66"/>
                </a:cxn>
                <a:cxn ang="0">
                  <a:pos x="83" y="42"/>
                </a:cxn>
                <a:cxn ang="0">
                  <a:pos x="42" y="0"/>
                </a:cxn>
                <a:cxn ang="0">
                  <a:pos x="0" y="42"/>
                </a:cxn>
                <a:cxn ang="0">
                  <a:pos x="42" y="83"/>
                </a:cxn>
                <a:cxn ang="0">
                  <a:pos x="66" y="76"/>
                </a:cxn>
                <a:cxn ang="0">
                  <a:pos x="95" y="105"/>
                </a:cxn>
                <a:cxn ang="0">
                  <a:pos x="100" y="107"/>
                </a:cxn>
                <a:cxn ang="0">
                  <a:pos x="105" y="105"/>
                </a:cxn>
                <a:cxn ang="0">
                  <a:pos x="105" y="95"/>
                </a:cxn>
                <a:cxn ang="0">
                  <a:pos x="7" y="42"/>
                </a:cxn>
                <a:cxn ang="0">
                  <a:pos x="42" y="7"/>
                </a:cxn>
                <a:cxn ang="0">
                  <a:pos x="76" y="42"/>
                </a:cxn>
                <a:cxn ang="0">
                  <a:pos x="42" y="76"/>
                </a:cxn>
                <a:cxn ang="0">
                  <a:pos x="7" y="42"/>
                </a:cxn>
              </a:cxnLst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4" name="MH_Other_10"/>
            <p:cNvSpPr/>
            <p:nvPr/>
          </p:nvSpPr>
          <p:spPr>
            <a:xfrm>
              <a:off x="428" y="404"/>
              <a:ext cx="140" cy="140"/>
            </a:xfrm>
            <a:custGeom>
              <a:avLst/>
              <a:gdLst/>
              <a:ahLst/>
              <a:cxnLst>
                <a:cxn ang="0">
                  <a:pos x="39" y="18"/>
                </a:cxn>
                <a:cxn ang="0">
                  <a:pos x="25" y="18"/>
                </a:cxn>
                <a:cxn ang="0">
                  <a:pos x="25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8" y="18"/>
                </a:cxn>
                <a:cxn ang="0">
                  <a:pos x="3" y="18"/>
                </a:cxn>
                <a:cxn ang="0">
                  <a:pos x="0" y="22"/>
                </a:cxn>
                <a:cxn ang="0">
                  <a:pos x="3" y="26"/>
                </a:cxn>
                <a:cxn ang="0">
                  <a:pos x="18" y="26"/>
                </a:cxn>
                <a:cxn ang="0">
                  <a:pos x="18" y="40"/>
                </a:cxn>
                <a:cxn ang="0">
                  <a:pos x="21" y="44"/>
                </a:cxn>
                <a:cxn ang="0">
                  <a:pos x="25" y="40"/>
                </a:cxn>
                <a:cxn ang="0">
                  <a:pos x="25" y="26"/>
                </a:cxn>
                <a:cxn ang="0">
                  <a:pos x="39" y="26"/>
                </a:cxn>
                <a:cxn ang="0">
                  <a:pos x="43" y="22"/>
                </a:cxn>
                <a:cxn ang="0">
                  <a:pos x="39" y="18"/>
                </a:cxn>
              </a:cxnLst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695" name="Group 10"/>
          <p:cNvGrpSpPr/>
          <p:nvPr/>
        </p:nvGrpSpPr>
        <p:grpSpPr>
          <a:xfrm>
            <a:off x="374650" y="947738"/>
            <a:ext cx="2074863" cy="857250"/>
            <a:chOff x="0" y="0"/>
            <a:chExt cx="3236" cy="998"/>
          </a:xfrm>
        </p:grpSpPr>
        <p:grpSp>
          <p:nvGrpSpPr>
            <p:cNvPr id="23696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23697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23698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3699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700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3701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典例精讲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sp>
        <p:nvSpPr>
          <p:cNvPr id="1427609" name="Text Box 141"/>
          <p:cNvSpPr txBox="1"/>
          <p:nvPr/>
        </p:nvSpPr>
        <p:spPr>
          <a:xfrm>
            <a:off x="7391400" y="20574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补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" name="组合 1"/>
          <p:cNvGrpSpPr/>
          <p:nvPr/>
        </p:nvGrpSpPr>
        <p:grpSpPr>
          <a:xfrm>
            <a:off x="493713" y="1616075"/>
            <a:ext cx="2540000" cy="1371600"/>
            <a:chOff x="778" y="2545"/>
            <a:chExt cx="4000" cy="2160"/>
          </a:xfrm>
        </p:grpSpPr>
        <p:sp>
          <p:nvSpPr>
            <p:cNvPr id="23704" name="文本框 2"/>
            <p:cNvSpPr txBox="1"/>
            <p:nvPr/>
          </p:nvSpPr>
          <p:spPr>
            <a:xfrm>
              <a:off x="777" y="2545"/>
              <a:ext cx="4000" cy="216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解：</a:t>
              </a:r>
              <a:r>
                <a:rPr lang="en-US" altLang="zh-CN" sz="32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S</a:t>
              </a:r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四边形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OABC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=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S</a:t>
              </a:r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梯形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OCBD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- S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   OAD- </a:t>
              </a:r>
              <a:r>
                <a:rPr lang="en-US" altLang="zh-CN" sz="2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S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   </a:t>
              </a:r>
              <a:r>
                <a:rPr lang="en-US" altLang="en-US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宋体" panose="02010600030101010101" pitchFamily="2" charset="-122"/>
                </a:rPr>
                <a:t>ADB</a:t>
              </a:r>
              <a:endParaRPr lang="en-US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" name="等腰三角形 4"/>
            <p:cNvSpPr/>
            <p:nvPr/>
          </p:nvSpPr>
          <p:spPr>
            <a:xfrm>
              <a:off x="1493" y="4370"/>
              <a:ext cx="285" cy="210"/>
            </a:xfrm>
            <a:prstGeom prst="triangl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" name="等腰三角形 3"/>
            <p:cNvSpPr/>
            <p:nvPr/>
          </p:nvSpPr>
          <p:spPr>
            <a:xfrm>
              <a:off x="3100" y="4320"/>
              <a:ext cx="285" cy="210"/>
            </a:xfrm>
            <a:prstGeom prst="triangl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427614" name="文本框 8"/>
          <p:cNvSpPr txBox="1"/>
          <p:nvPr/>
        </p:nvSpPr>
        <p:spPr>
          <a:xfrm>
            <a:off x="374650" y="3260725"/>
            <a:ext cx="3497263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" name="组合 50"/>
          <p:cNvGrpSpPr/>
          <p:nvPr/>
        </p:nvGrpSpPr>
        <p:grpSpPr>
          <a:xfrm>
            <a:off x="592138" y="3070225"/>
            <a:ext cx="2244725" cy="752475"/>
            <a:chOff x="3307" y="4872"/>
            <a:chExt cx="3534" cy="1183"/>
          </a:xfrm>
        </p:grpSpPr>
        <p:grpSp>
          <p:nvGrpSpPr>
            <p:cNvPr id="23709" name="组合 166"/>
            <p:cNvGrpSpPr/>
            <p:nvPr/>
          </p:nvGrpSpPr>
          <p:grpSpPr>
            <a:xfrm>
              <a:off x="3307" y="4872"/>
              <a:ext cx="720" cy="1183"/>
              <a:chOff x="5943600" y="4724400"/>
              <a:chExt cx="457200" cy="750332"/>
            </a:xfrm>
          </p:grpSpPr>
          <p:sp>
            <p:nvSpPr>
              <p:cNvPr id="23710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711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712" name="TextBox 165"/>
              <p:cNvSpPr txBox="1"/>
              <p:nvPr/>
            </p:nvSpPr>
            <p:spPr>
              <a:xfrm>
                <a:off x="6019800" y="5105400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3713" name="文本框 6"/>
            <p:cNvSpPr txBox="1"/>
            <p:nvPr/>
          </p:nvSpPr>
          <p:spPr>
            <a:xfrm>
              <a:off x="3828" y="5131"/>
              <a:ext cx="3013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×(4+5)×3—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56"/>
          <p:cNvGrpSpPr/>
          <p:nvPr/>
        </p:nvGrpSpPr>
        <p:grpSpPr>
          <a:xfrm>
            <a:off x="668338" y="3756025"/>
            <a:ext cx="1300162" cy="750888"/>
            <a:chOff x="923" y="5846"/>
            <a:chExt cx="2047" cy="1183"/>
          </a:xfrm>
        </p:grpSpPr>
        <p:grpSp>
          <p:nvGrpSpPr>
            <p:cNvPr id="23715" name="组合 166"/>
            <p:cNvGrpSpPr/>
            <p:nvPr/>
          </p:nvGrpSpPr>
          <p:grpSpPr>
            <a:xfrm>
              <a:off x="923" y="5846"/>
              <a:ext cx="720" cy="1183"/>
              <a:chOff x="5943600" y="4724400"/>
              <a:chExt cx="457200" cy="750332"/>
            </a:xfrm>
          </p:grpSpPr>
          <p:sp>
            <p:nvSpPr>
              <p:cNvPr id="23716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717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718" name="TextBox 165"/>
              <p:cNvSpPr txBox="1"/>
              <p:nvPr/>
            </p:nvSpPr>
            <p:spPr>
              <a:xfrm>
                <a:off x="6019800" y="5105400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3719" name="文本框 22"/>
            <p:cNvSpPr txBox="1"/>
            <p:nvPr/>
          </p:nvSpPr>
          <p:spPr>
            <a:xfrm>
              <a:off x="1262" y="6092"/>
              <a:ext cx="1708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×4×1      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0"/>
          <p:cNvGrpSpPr/>
          <p:nvPr/>
        </p:nvGrpSpPr>
        <p:grpSpPr>
          <a:xfrm>
            <a:off x="2165350" y="3082925"/>
            <a:ext cx="1465263" cy="752475"/>
            <a:chOff x="923" y="5846"/>
            <a:chExt cx="2307" cy="1183"/>
          </a:xfrm>
        </p:grpSpPr>
        <p:grpSp>
          <p:nvGrpSpPr>
            <p:cNvPr id="23721" name="组合 166"/>
            <p:cNvGrpSpPr/>
            <p:nvPr/>
          </p:nvGrpSpPr>
          <p:grpSpPr>
            <a:xfrm>
              <a:off x="923" y="5846"/>
              <a:ext cx="720" cy="1183"/>
              <a:chOff x="5943600" y="4724400"/>
              <a:chExt cx="457200" cy="750332"/>
            </a:xfrm>
          </p:grpSpPr>
          <p:sp>
            <p:nvSpPr>
              <p:cNvPr id="23722" name="矩形 163"/>
              <p:cNvSpPr/>
              <p:nvPr/>
            </p:nvSpPr>
            <p:spPr>
              <a:xfrm>
                <a:off x="5943600" y="4876800"/>
                <a:ext cx="346248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—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723" name="TextBox 164"/>
              <p:cNvSpPr txBox="1"/>
              <p:nvPr/>
            </p:nvSpPr>
            <p:spPr>
              <a:xfrm>
                <a:off x="6019800" y="4724400"/>
                <a:ext cx="381000" cy="3654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724" name="TextBox 165"/>
              <p:cNvSpPr txBox="1"/>
              <p:nvPr/>
            </p:nvSpPr>
            <p:spPr>
              <a:xfrm>
                <a:off x="6019800" y="5105400"/>
                <a:ext cx="12700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3725" name="文本框 25"/>
            <p:cNvSpPr txBox="1"/>
            <p:nvPr/>
          </p:nvSpPr>
          <p:spPr>
            <a:xfrm>
              <a:off x="1262" y="6092"/>
              <a:ext cx="1968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×3×1—     </a:t>
              </a:r>
              <a:endPara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27633" name="文本框 40"/>
          <p:cNvSpPr txBox="1"/>
          <p:nvPr/>
        </p:nvSpPr>
        <p:spPr>
          <a:xfrm>
            <a:off x="392113" y="4525963"/>
            <a:ext cx="920750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=10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8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8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27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27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427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7609" grpId="0"/>
      <p:bldP spid="1427614" grpId="0" bldLvl="0"/>
      <p:bldP spid="1427633" grpId="0"/>
      <p:bldP spid="216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1" name="Group 2"/>
          <p:cNvGrpSpPr/>
          <p:nvPr/>
        </p:nvGrpSpPr>
        <p:grpSpPr>
          <a:xfrm>
            <a:off x="2133600" y="1905000"/>
            <a:ext cx="5008563" cy="3471863"/>
            <a:chOff x="1562" y="1985"/>
            <a:chExt cx="2619" cy="1806"/>
          </a:xfrm>
        </p:grpSpPr>
        <p:sp>
          <p:nvSpPr>
            <p:cNvPr id="25602" name="Rectangle 3"/>
            <p:cNvSpPr/>
            <p:nvPr/>
          </p:nvSpPr>
          <p:spPr>
            <a:xfrm>
              <a:off x="3943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3" name="Rectangle 4"/>
            <p:cNvSpPr/>
            <p:nvPr/>
          </p:nvSpPr>
          <p:spPr>
            <a:xfrm>
              <a:off x="3704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4" name="Rectangle 5"/>
            <p:cNvSpPr/>
            <p:nvPr/>
          </p:nvSpPr>
          <p:spPr>
            <a:xfrm>
              <a:off x="3467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5" name="Rectangle 6"/>
            <p:cNvSpPr/>
            <p:nvPr/>
          </p:nvSpPr>
          <p:spPr>
            <a:xfrm>
              <a:off x="3229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6" name="Rectangle 7"/>
            <p:cNvSpPr/>
            <p:nvPr/>
          </p:nvSpPr>
          <p:spPr>
            <a:xfrm>
              <a:off x="2991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7" name="Rectangle 8"/>
            <p:cNvSpPr/>
            <p:nvPr/>
          </p:nvSpPr>
          <p:spPr>
            <a:xfrm>
              <a:off x="2752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8" name="Rectangle 9"/>
            <p:cNvSpPr/>
            <p:nvPr/>
          </p:nvSpPr>
          <p:spPr>
            <a:xfrm>
              <a:off x="2514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9" name="Rectangle 10"/>
            <p:cNvSpPr/>
            <p:nvPr/>
          </p:nvSpPr>
          <p:spPr>
            <a:xfrm>
              <a:off x="2276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0" name="Rectangle 11"/>
            <p:cNvSpPr/>
            <p:nvPr/>
          </p:nvSpPr>
          <p:spPr>
            <a:xfrm>
              <a:off x="2039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1" name="Rectangle 12"/>
            <p:cNvSpPr/>
            <p:nvPr/>
          </p:nvSpPr>
          <p:spPr>
            <a:xfrm>
              <a:off x="1800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2" name="Rectangle 13"/>
            <p:cNvSpPr/>
            <p:nvPr/>
          </p:nvSpPr>
          <p:spPr>
            <a:xfrm>
              <a:off x="1562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3" name="Rectangle 14"/>
            <p:cNvSpPr/>
            <p:nvPr/>
          </p:nvSpPr>
          <p:spPr>
            <a:xfrm>
              <a:off x="3943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4" name="Rectangle 15"/>
            <p:cNvSpPr/>
            <p:nvPr/>
          </p:nvSpPr>
          <p:spPr>
            <a:xfrm>
              <a:off x="3704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5" name="Rectangle 16"/>
            <p:cNvSpPr/>
            <p:nvPr/>
          </p:nvSpPr>
          <p:spPr>
            <a:xfrm>
              <a:off x="3467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6" name="Rectangle 17"/>
            <p:cNvSpPr/>
            <p:nvPr/>
          </p:nvSpPr>
          <p:spPr>
            <a:xfrm>
              <a:off x="3229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7" name="Rectangle 18"/>
            <p:cNvSpPr/>
            <p:nvPr/>
          </p:nvSpPr>
          <p:spPr>
            <a:xfrm>
              <a:off x="2991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8" name="Rectangle 19"/>
            <p:cNvSpPr/>
            <p:nvPr/>
          </p:nvSpPr>
          <p:spPr>
            <a:xfrm>
              <a:off x="2752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9" name="Rectangle 20"/>
            <p:cNvSpPr/>
            <p:nvPr/>
          </p:nvSpPr>
          <p:spPr>
            <a:xfrm>
              <a:off x="2514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0" name="Rectangle 21"/>
            <p:cNvSpPr/>
            <p:nvPr/>
          </p:nvSpPr>
          <p:spPr>
            <a:xfrm>
              <a:off x="2276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1" name="Rectangle 22"/>
            <p:cNvSpPr/>
            <p:nvPr/>
          </p:nvSpPr>
          <p:spPr>
            <a:xfrm>
              <a:off x="2039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2" name="Rectangle 23"/>
            <p:cNvSpPr/>
            <p:nvPr/>
          </p:nvSpPr>
          <p:spPr>
            <a:xfrm>
              <a:off x="1800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3" name="Rectangle 24"/>
            <p:cNvSpPr/>
            <p:nvPr/>
          </p:nvSpPr>
          <p:spPr>
            <a:xfrm>
              <a:off x="1562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4" name="Rectangle 25"/>
            <p:cNvSpPr/>
            <p:nvPr/>
          </p:nvSpPr>
          <p:spPr>
            <a:xfrm>
              <a:off x="3943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5" name="Rectangle 26"/>
            <p:cNvSpPr/>
            <p:nvPr/>
          </p:nvSpPr>
          <p:spPr>
            <a:xfrm>
              <a:off x="3704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6" name="Rectangle 27"/>
            <p:cNvSpPr/>
            <p:nvPr/>
          </p:nvSpPr>
          <p:spPr>
            <a:xfrm>
              <a:off x="3467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7" name="Rectangle 28"/>
            <p:cNvSpPr/>
            <p:nvPr/>
          </p:nvSpPr>
          <p:spPr>
            <a:xfrm>
              <a:off x="3229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8" name="Rectangle 29"/>
            <p:cNvSpPr/>
            <p:nvPr/>
          </p:nvSpPr>
          <p:spPr>
            <a:xfrm>
              <a:off x="2991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29" name="Rectangle 30"/>
            <p:cNvSpPr/>
            <p:nvPr/>
          </p:nvSpPr>
          <p:spPr>
            <a:xfrm>
              <a:off x="2752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0" name="Rectangle 31"/>
            <p:cNvSpPr/>
            <p:nvPr/>
          </p:nvSpPr>
          <p:spPr>
            <a:xfrm>
              <a:off x="2514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1" name="Rectangle 32"/>
            <p:cNvSpPr/>
            <p:nvPr/>
          </p:nvSpPr>
          <p:spPr>
            <a:xfrm>
              <a:off x="2276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2" name="Rectangle 33"/>
            <p:cNvSpPr/>
            <p:nvPr/>
          </p:nvSpPr>
          <p:spPr>
            <a:xfrm>
              <a:off x="2039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3" name="Rectangle 34"/>
            <p:cNvSpPr/>
            <p:nvPr/>
          </p:nvSpPr>
          <p:spPr>
            <a:xfrm>
              <a:off x="1800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4" name="Rectangle 35"/>
            <p:cNvSpPr/>
            <p:nvPr/>
          </p:nvSpPr>
          <p:spPr>
            <a:xfrm>
              <a:off x="1562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5" name="Rectangle 36"/>
            <p:cNvSpPr/>
            <p:nvPr/>
          </p:nvSpPr>
          <p:spPr>
            <a:xfrm>
              <a:off x="3943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6" name="Rectangle 37"/>
            <p:cNvSpPr/>
            <p:nvPr/>
          </p:nvSpPr>
          <p:spPr>
            <a:xfrm>
              <a:off x="3704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7" name="Rectangle 38"/>
            <p:cNvSpPr/>
            <p:nvPr/>
          </p:nvSpPr>
          <p:spPr>
            <a:xfrm>
              <a:off x="3467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8" name="Rectangle 39"/>
            <p:cNvSpPr/>
            <p:nvPr/>
          </p:nvSpPr>
          <p:spPr>
            <a:xfrm>
              <a:off x="3229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39" name="Rectangle 40"/>
            <p:cNvSpPr/>
            <p:nvPr/>
          </p:nvSpPr>
          <p:spPr>
            <a:xfrm>
              <a:off x="2991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0" name="Rectangle 41"/>
            <p:cNvSpPr/>
            <p:nvPr/>
          </p:nvSpPr>
          <p:spPr>
            <a:xfrm>
              <a:off x="2752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1" name="Rectangle 42"/>
            <p:cNvSpPr/>
            <p:nvPr/>
          </p:nvSpPr>
          <p:spPr>
            <a:xfrm>
              <a:off x="2514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2" name="Rectangle 43"/>
            <p:cNvSpPr/>
            <p:nvPr/>
          </p:nvSpPr>
          <p:spPr>
            <a:xfrm>
              <a:off x="2276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3" name="Rectangle 44"/>
            <p:cNvSpPr/>
            <p:nvPr/>
          </p:nvSpPr>
          <p:spPr>
            <a:xfrm>
              <a:off x="2039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4" name="Rectangle 45"/>
            <p:cNvSpPr/>
            <p:nvPr/>
          </p:nvSpPr>
          <p:spPr>
            <a:xfrm>
              <a:off x="1800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5" name="Rectangle 46"/>
            <p:cNvSpPr/>
            <p:nvPr/>
          </p:nvSpPr>
          <p:spPr>
            <a:xfrm>
              <a:off x="1562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6" name="Rectangle 47"/>
            <p:cNvSpPr/>
            <p:nvPr/>
          </p:nvSpPr>
          <p:spPr>
            <a:xfrm>
              <a:off x="3943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7" name="Rectangle 48"/>
            <p:cNvSpPr/>
            <p:nvPr/>
          </p:nvSpPr>
          <p:spPr>
            <a:xfrm>
              <a:off x="3704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8" name="Rectangle 49"/>
            <p:cNvSpPr/>
            <p:nvPr/>
          </p:nvSpPr>
          <p:spPr>
            <a:xfrm>
              <a:off x="3467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9" name="Rectangle 50"/>
            <p:cNvSpPr/>
            <p:nvPr/>
          </p:nvSpPr>
          <p:spPr>
            <a:xfrm>
              <a:off x="3229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0" name="Rectangle 51"/>
            <p:cNvSpPr/>
            <p:nvPr/>
          </p:nvSpPr>
          <p:spPr>
            <a:xfrm>
              <a:off x="2991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1" name="Rectangle 52"/>
            <p:cNvSpPr/>
            <p:nvPr/>
          </p:nvSpPr>
          <p:spPr>
            <a:xfrm>
              <a:off x="2752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2" name="Rectangle 53"/>
            <p:cNvSpPr/>
            <p:nvPr/>
          </p:nvSpPr>
          <p:spPr>
            <a:xfrm>
              <a:off x="2514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3" name="Rectangle 54"/>
            <p:cNvSpPr/>
            <p:nvPr/>
          </p:nvSpPr>
          <p:spPr>
            <a:xfrm>
              <a:off x="2276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4" name="Rectangle 55"/>
            <p:cNvSpPr/>
            <p:nvPr/>
          </p:nvSpPr>
          <p:spPr>
            <a:xfrm>
              <a:off x="2039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5" name="Rectangle 56"/>
            <p:cNvSpPr/>
            <p:nvPr/>
          </p:nvSpPr>
          <p:spPr>
            <a:xfrm>
              <a:off x="1800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6" name="Rectangle 57"/>
            <p:cNvSpPr/>
            <p:nvPr/>
          </p:nvSpPr>
          <p:spPr>
            <a:xfrm>
              <a:off x="1562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7" name="Rectangle 58"/>
            <p:cNvSpPr/>
            <p:nvPr/>
          </p:nvSpPr>
          <p:spPr>
            <a:xfrm>
              <a:off x="3943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8" name="Rectangle 59"/>
            <p:cNvSpPr/>
            <p:nvPr/>
          </p:nvSpPr>
          <p:spPr>
            <a:xfrm>
              <a:off x="3704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59" name="Rectangle 60"/>
            <p:cNvSpPr/>
            <p:nvPr/>
          </p:nvSpPr>
          <p:spPr>
            <a:xfrm>
              <a:off x="3467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0" name="Rectangle 61"/>
            <p:cNvSpPr/>
            <p:nvPr/>
          </p:nvSpPr>
          <p:spPr>
            <a:xfrm>
              <a:off x="3229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1" name="Rectangle 62"/>
            <p:cNvSpPr/>
            <p:nvPr/>
          </p:nvSpPr>
          <p:spPr>
            <a:xfrm>
              <a:off x="2991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2" name="Rectangle 63"/>
            <p:cNvSpPr/>
            <p:nvPr/>
          </p:nvSpPr>
          <p:spPr>
            <a:xfrm>
              <a:off x="2752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3" name="Rectangle 64"/>
            <p:cNvSpPr/>
            <p:nvPr/>
          </p:nvSpPr>
          <p:spPr>
            <a:xfrm>
              <a:off x="2514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4" name="Rectangle 65"/>
            <p:cNvSpPr/>
            <p:nvPr/>
          </p:nvSpPr>
          <p:spPr>
            <a:xfrm>
              <a:off x="2276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5" name="Rectangle 66"/>
            <p:cNvSpPr/>
            <p:nvPr/>
          </p:nvSpPr>
          <p:spPr>
            <a:xfrm>
              <a:off x="2039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6" name="Rectangle 67"/>
            <p:cNvSpPr/>
            <p:nvPr/>
          </p:nvSpPr>
          <p:spPr>
            <a:xfrm>
              <a:off x="1800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7" name="Rectangle 68"/>
            <p:cNvSpPr/>
            <p:nvPr/>
          </p:nvSpPr>
          <p:spPr>
            <a:xfrm>
              <a:off x="1562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8" name="Rectangle 69"/>
            <p:cNvSpPr/>
            <p:nvPr/>
          </p:nvSpPr>
          <p:spPr>
            <a:xfrm>
              <a:off x="3943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69" name="Rectangle 70"/>
            <p:cNvSpPr/>
            <p:nvPr/>
          </p:nvSpPr>
          <p:spPr>
            <a:xfrm>
              <a:off x="3704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0" name="Rectangle 71"/>
            <p:cNvSpPr/>
            <p:nvPr/>
          </p:nvSpPr>
          <p:spPr>
            <a:xfrm>
              <a:off x="3467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1" name="Rectangle 72"/>
            <p:cNvSpPr/>
            <p:nvPr/>
          </p:nvSpPr>
          <p:spPr>
            <a:xfrm>
              <a:off x="3229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2" name="Rectangle 73"/>
            <p:cNvSpPr/>
            <p:nvPr/>
          </p:nvSpPr>
          <p:spPr>
            <a:xfrm>
              <a:off x="2991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3" name="Rectangle 74"/>
            <p:cNvSpPr/>
            <p:nvPr/>
          </p:nvSpPr>
          <p:spPr>
            <a:xfrm>
              <a:off x="2752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4" name="Rectangle 75"/>
            <p:cNvSpPr/>
            <p:nvPr/>
          </p:nvSpPr>
          <p:spPr>
            <a:xfrm>
              <a:off x="2514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5" name="Rectangle 76"/>
            <p:cNvSpPr/>
            <p:nvPr/>
          </p:nvSpPr>
          <p:spPr>
            <a:xfrm>
              <a:off x="2276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6" name="Rectangle 77"/>
            <p:cNvSpPr/>
            <p:nvPr/>
          </p:nvSpPr>
          <p:spPr>
            <a:xfrm>
              <a:off x="2039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7" name="Rectangle 78"/>
            <p:cNvSpPr/>
            <p:nvPr/>
          </p:nvSpPr>
          <p:spPr>
            <a:xfrm>
              <a:off x="1800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8" name="Rectangle 79"/>
            <p:cNvSpPr/>
            <p:nvPr/>
          </p:nvSpPr>
          <p:spPr>
            <a:xfrm>
              <a:off x="1562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79" name="Rectangle 80"/>
            <p:cNvSpPr/>
            <p:nvPr/>
          </p:nvSpPr>
          <p:spPr>
            <a:xfrm>
              <a:off x="3943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0" name="Rectangle 81"/>
            <p:cNvSpPr/>
            <p:nvPr/>
          </p:nvSpPr>
          <p:spPr>
            <a:xfrm>
              <a:off x="3704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1" name="Rectangle 82"/>
            <p:cNvSpPr/>
            <p:nvPr/>
          </p:nvSpPr>
          <p:spPr>
            <a:xfrm>
              <a:off x="3467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2" name="Rectangle 83"/>
            <p:cNvSpPr/>
            <p:nvPr/>
          </p:nvSpPr>
          <p:spPr>
            <a:xfrm>
              <a:off x="3229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3" name="Rectangle 84"/>
            <p:cNvSpPr/>
            <p:nvPr/>
          </p:nvSpPr>
          <p:spPr>
            <a:xfrm>
              <a:off x="2991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4" name="Rectangle 85"/>
            <p:cNvSpPr/>
            <p:nvPr/>
          </p:nvSpPr>
          <p:spPr>
            <a:xfrm>
              <a:off x="2752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5" name="Rectangle 86"/>
            <p:cNvSpPr/>
            <p:nvPr/>
          </p:nvSpPr>
          <p:spPr>
            <a:xfrm>
              <a:off x="2514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6" name="Rectangle 87"/>
            <p:cNvSpPr/>
            <p:nvPr/>
          </p:nvSpPr>
          <p:spPr>
            <a:xfrm>
              <a:off x="2276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7" name="Rectangle 88"/>
            <p:cNvSpPr/>
            <p:nvPr/>
          </p:nvSpPr>
          <p:spPr>
            <a:xfrm>
              <a:off x="2039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8" name="Rectangle 89"/>
            <p:cNvSpPr/>
            <p:nvPr/>
          </p:nvSpPr>
          <p:spPr>
            <a:xfrm>
              <a:off x="1800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89" name="Rectangle 90"/>
            <p:cNvSpPr/>
            <p:nvPr/>
          </p:nvSpPr>
          <p:spPr>
            <a:xfrm>
              <a:off x="1562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90" name="Line 91"/>
            <p:cNvSpPr/>
            <p:nvPr/>
          </p:nvSpPr>
          <p:spPr>
            <a:xfrm>
              <a:off x="1562" y="1985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1" name="Line 92"/>
            <p:cNvSpPr/>
            <p:nvPr/>
          </p:nvSpPr>
          <p:spPr>
            <a:xfrm>
              <a:off x="1562" y="2211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2" name="Line 93"/>
            <p:cNvSpPr/>
            <p:nvPr/>
          </p:nvSpPr>
          <p:spPr>
            <a:xfrm>
              <a:off x="1562" y="24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3" name="Line 94"/>
            <p:cNvSpPr/>
            <p:nvPr/>
          </p:nvSpPr>
          <p:spPr>
            <a:xfrm>
              <a:off x="1562" y="2659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4" name="Line 95"/>
            <p:cNvSpPr/>
            <p:nvPr/>
          </p:nvSpPr>
          <p:spPr>
            <a:xfrm>
              <a:off x="1562" y="2886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5" name="Line 96"/>
            <p:cNvSpPr/>
            <p:nvPr/>
          </p:nvSpPr>
          <p:spPr>
            <a:xfrm>
              <a:off x="1562" y="3112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6" name="Line 97"/>
            <p:cNvSpPr/>
            <p:nvPr/>
          </p:nvSpPr>
          <p:spPr>
            <a:xfrm>
              <a:off x="1562" y="33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7" name="Line 98"/>
            <p:cNvSpPr/>
            <p:nvPr/>
          </p:nvSpPr>
          <p:spPr>
            <a:xfrm>
              <a:off x="1562" y="3565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8" name="Line 99"/>
            <p:cNvSpPr/>
            <p:nvPr/>
          </p:nvSpPr>
          <p:spPr>
            <a:xfrm>
              <a:off x="1562" y="3791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699" name="Line 100"/>
            <p:cNvSpPr/>
            <p:nvPr/>
          </p:nvSpPr>
          <p:spPr>
            <a:xfrm>
              <a:off x="1562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0" name="Line 101"/>
            <p:cNvSpPr/>
            <p:nvPr/>
          </p:nvSpPr>
          <p:spPr>
            <a:xfrm>
              <a:off x="1800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1" name="Line 102"/>
            <p:cNvSpPr/>
            <p:nvPr/>
          </p:nvSpPr>
          <p:spPr>
            <a:xfrm>
              <a:off x="203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2" name="Line 103"/>
            <p:cNvSpPr/>
            <p:nvPr/>
          </p:nvSpPr>
          <p:spPr>
            <a:xfrm>
              <a:off x="2276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3" name="Line 104"/>
            <p:cNvSpPr/>
            <p:nvPr/>
          </p:nvSpPr>
          <p:spPr>
            <a:xfrm>
              <a:off x="251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4" name="Line 105"/>
            <p:cNvSpPr/>
            <p:nvPr/>
          </p:nvSpPr>
          <p:spPr>
            <a:xfrm>
              <a:off x="2752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5" name="Line 106"/>
            <p:cNvSpPr/>
            <p:nvPr/>
          </p:nvSpPr>
          <p:spPr>
            <a:xfrm>
              <a:off x="2991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6" name="Line 107"/>
            <p:cNvSpPr/>
            <p:nvPr/>
          </p:nvSpPr>
          <p:spPr>
            <a:xfrm>
              <a:off x="322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7" name="Line 108"/>
            <p:cNvSpPr/>
            <p:nvPr/>
          </p:nvSpPr>
          <p:spPr>
            <a:xfrm>
              <a:off x="3467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8" name="Line 109"/>
            <p:cNvSpPr/>
            <p:nvPr/>
          </p:nvSpPr>
          <p:spPr>
            <a:xfrm>
              <a:off x="370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09" name="Line 110"/>
            <p:cNvSpPr/>
            <p:nvPr/>
          </p:nvSpPr>
          <p:spPr>
            <a:xfrm>
              <a:off x="3943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5710" name="Line 111"/>
            <p:cNvSpPr/>
            <p:nvPr/>
          </p:nvSpPr>
          <p:spPr>
            <a:xfrm>
              <a:off x="4181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</p:grpSp>
      <p:sp>
        <p:nvSpPr>
          <p:cNvPr id="25711" name="Rectangle 112"/>
          <p:cNvSpPr/>
          <p:nvPr/>
        </p:nvSpPr>
        <p:spPr>
          <a:xfrm>
            <a:off x="4030663" y="1762125"/>
            <a:ext cx="336550" cy="1698625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12" name="Rectangle 114"/>
          <p:cNvSpPr/>
          <p:nvPr/>
        </p:nvSpPr>
        <p:spPr>
          <a:xfrm>
            <a:off x="4724400" y="3657600"/>
            <a:ext cx="2876550" cy="45720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1    2    3    4    5    6             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13" name="Line 115"/>
          <p:cNvSpPr/>
          <p:nvPr/>
        </p:nvSpPr>
        <p:spPr>
          <a:xfrm>
            <a:off x="1981200" y="3657600"/>
            <a:ext cx="5688013" cy="0"/>
          </a:xfrm>
          <a:prstGeom prst="line">
            <a:avLst/>
          </a:prstGeom>
          <a:ln w="22225" cap="flat" cmpd="sng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25714" name="Rectangle 116"/>
          <p:cNvSpPr/>
          <p:nvPr/>
        </p:nvSpPr>
        <p:spPr>
          <a:xfrm>
            <a:off x="7600950" y="3609975"/>
            <a:ext cx="34925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15" name="Line 117"/>
          <p:cNvSpPr/>
          <p:nvPr/>
        </p:nvSpPr>
        <p:spPr>
          <a:xfrm rot="5400000" flipH="1">
            <a:off x="1785938" y="3316288"/>
            <a:ext cx="5273675" cy="9525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25716" name="Rectangle 118"/>
          <p:cNvSpPr/>
          <p:nvPr/>
        </p:nvSpPr>
        <p:spPr>
          <a:xfrm>
            <a:off x="4037013" y="684213"/>
            <a:ext cx="33020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17" name="Oval 120"/>
          <p:cNvSpPr/>
          <p:nvPr/>
        </p:nvSpPr>
        <p:spPr>
          <a:xfrm>
            <a:off x="6629400" y="35814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718" name="Oval 121"/>
          <p:cNvSpPr/>
          <p:nvPr/>
        </p:nvSpPr>
        <p:spPr>
          <a:xfrm>
            <a:off x="6172200" y="22860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719" name="Rectangle 125"/>
          <p:cNvSpPr/>
          <p:nvPr/>
        </p:nvSpPr>
        <p:spPr>
          <a:xfrm>
            <a:off x="3952875" y="3802063"/>
            <a:ext cx="771525" cy="1863725"/>
          </a:xfrm>
          <a:prstGeom prst="rect">
            <a:avLst/>
          </a:prstGeom>
          <a:noFill/>
          <a:ln w="222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20" name="Rectangle 127"/>
          <p:cNvSpPr/>
          <p:nvPr/>
        </p:nvSpPr>
        <p:spPr>
          <a:xfrm>
            <a:off x="6705600" y="3200400"/>
            <a:ext cx="48736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C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21" name="Oval 128"/>
          <p:cNvSpPr/>
          <p:nvPr/>
        </p:nvSpPr>
        <p:spPr>
          <a:xfrm>
            <a:off x="4800600" y="27432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722" name="Rectangle 129"/>
          <p:cNvSpPr/>
          <p:nvPr/>
        </p:nvSpPr>
        <p:spPr>
          <a:xfrm>
            <a:off x="4343400" y="3657600"/>
            <a:ext cx="504825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O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23" name="Rectangle 131"/>
          <p:cNvSpPr/>
          <p:nvPr/>
        </p:nvSpPr>
        <p:spPr>
          <a:xfrm>
            <a:off x="6629400" y="202565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24" name="Rectangle 132"/>
          <p:cNvSpPr/>
          <p:nvPr/>
        </p:nvSpPr>
        <p:spPr>
          <a:xfrm>
            <a:off x="4876800" y="25146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25" name="Rectangle 135"/>
          <p:cNvSpPr/>
          <p:nvPr/>
        </p:nvSpPr>
        <p:spPr>
          <a:xfrm>
            <a:off x="1905000" y="3657600"/>
            <a:ext cx="2401888" cy="45720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5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 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726" name="Line 127"/>
          <p:cNvSpPr/>
          <p:nvPr/>
        </p:nvSpPr>
        <p:spPr>
          <a:xfrm flipH="1">
            <a:off x="4419600" y="2743200"/>
            <a:ext cx="457200" cy="914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727" name="Line 128"/>
          <p:cNvSpPr/>
          <p:nvPr/>
        </p:nvSpPr>
        <p:spPr>
          <a:xfrm flipV="1">
            <a:off x="4876800" y="2362200"/>
            <a:ext cx="137160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728" name="Line 129"/>
          <p:cNvSpPr/>
          <p:nvPr/>
        </p:nvSpPr>
        <p:spPr>
          <a:xfrm>
            <a:off x="6248400" y="2362200"/>
            <a:ext cx="457200" cy="1295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729" name="Line 130"/>
          <p:cNvSpPr/>
          <p:nvPr/>
        </p:nvSpPr>
        <p:spPr>
          <a:xfrm>
            <a:off x="4419600" y="3657600"/>
            <a:ext cx="22860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29635" name="Text Box 141"/>
          <p:cNvSpPr txBox="1"/>
          <p:nvPr/>
        </p:nvSpPr>
        <p:spPr>
          <a:xfrm>
            <a:off x="7467600" y="22098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补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731" name="Rectangle 132"/>
          <p:cNvSpPr/>
          <p:nvPr/>
        </p:nvSpPr>
        <p:spPr>
          <a:xfrm>
            <a:off x="4343400" y="2025650"/>
            <a:ext cx="457200" cy="492125"/>
          </a:xfrm>
          <a:prstGeom prst="rect">
            <a:avLst/>
          </a:prstGeom>
          <a:noFill/>
          <a:ln w="22225">
            <a:noFill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505" name="Line 145"/>
          <p:cNvSpPr/>
          <p:nvPr/>
        </p:nvSpPr>
        <p:spPr>
          <a:xfrm>
            <a:off x="4419600" y="2362200"/>
            <a:ext cx="0" cy="1295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15508" name="Line 148"/>
          <p:cNvSpPr/>
          <p:nvPr/>
        </p:nvSpPr>
        <p:spPr>
          <a:xfrm>
            <a:off x="4419600" y="2362200"/>
            <a:ext cx="22860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15509" name="Line 149"/>
          <p:cNvSpPr/>
          <p:nvPr/>
        </p:nvSpPr>
        <p:spPr>
          <a:xfrm>
            <a:off x="6705600" y="2362200"/>
            <a:ext cx="0" cy="1295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15510" name="Line 150"/>
          <p:cNvSpPr/>
          <p:nvPr/>
        </p:nvSpPr>
        <p:spPr>
          <a:xfrm>
            <a:off x="4419600" y="3657600"/>
            <a:ext cx="22860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15511" name="Line 151"/>
          <p:cNvSpPr/>
          <p:nvPr/>
        </p:nvSpPr>
        <p:spPr>
          <a:xfrm>
            <a:off x="4419600" y="2362200"/>
            <a:ext cx="457200" cy="381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grpSp>
        <p:nvGrpSpPr>
          <p:cNvPr id="25737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25738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739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5740" name="Group 7"/>
          <p:cNvGrpSpPr/>
          <p:nvPr/>
        </p:nvGrpSpPr>
        <p:grpSpPr>
          <a:xfrm>
            <a:off x="252413" y="6310313"/>
            <a:ext cx="8567737" cy="152400"/>
            <a:chOff x="0" y="0"/>
            <a:chExt cx="13494" cy="180"/>
          </a:xfrm>
        </p:grpSpPr>
        <p:sp>
          <p:nvSpPr>
            <p:cNvPr id="25741" name="矩形 35"/>
            <p:cNvSpPr/>
            <p:nvPr/>
          </p:nvSpPr>
          <p:spPr>
            <a:xfrm>
              <a:off x="794" y="0"/>
              <a:ext cx="12700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742" name="分段箭头1 464"/>
            <p:cNvSpPr/>
            <p:nvPr/>
          </p:nvSpPr>
          <p:spPr>
            <a:xfrm rot="10800000">
              <a:off x="0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5743" name="Group 11"/>
          <p:cNvGrpSpPr/>
          <p:nvPr/>
        </p:nvGrpSpPr>
        <p:grpSpPr>
          <a:xfrm>
            <a:off x="598488" y="1238250"/>
            <a:ext cx="223837" cy="290513"/>
            <a:chOff x="348" y="329"/>
            <a:chExt cx="349" cy="340"/>
          </a:xfrm>
        </p:grpSpPr>
        <p:sp>
          <p:nvSpPr>
            <p:cNvPr id="25744" name="MH_Other_9"/>
            <p:cNvSpPr>
              <a:spLocks noEditPoints="1"/>
            </p:cNvSpPr>
            <p:nvPr/>
          </p:nvSpPr>
          <p:spPr>
            <a:xfrm>
              <a:off x="348" y="329"/>
              <a:ext cx="349" cy="340"/>
            </a:xfrm>
            <a:custGeom>
              <a:avLst/>
              <a:gdLst/>
              <a:ahLst/>
              <a:cxnLst>
                <a:cxn ang="0">
                  <a:pos x="105" y="95"/>
                </a:cxn>
                <a:cxn ang="0">
                  <a:pos x="76" y="66"/>
                </a:cxn>
                <a:cxn ang="0">
                  <a:pos x="83" y="42"/>
                </a:cxn>
                <a:cxn ang="0">
                  <a:pos x="42" y="0"/>
                </a:cxn>
                <a:cxn ang="0">
                  <a:pos x="0" y="42"/>
                </a:cxn>
                <a:cxn ang="0">
                  <a:pos x="42" y="83"/>
                </a:cxn>
                <a:cxn ang="0">
                  <a:pos x="66" y="76"/>
                </a:cxn>
                <a:cxn ang="0">
                  <a:pos x="95" y="105"/>
                </a:cxn>
                <a:cxn ang="0">
                  <a:pos x="100" y="107"/>
                </a:cxn>
                <a:cxn ang="0">
                  <a:pos x="105" y="105"/>
                </a:cxn>
                <a:cxn ang="0">
                  <a:pos x="105" y="95"/>
                </a:cxn>
                <a:cxn ang="0">
                  <a:pos x="7" y="42"/>
                </a:cxn>
                <a:cxn ang="0">
                  <a:pos x="42" y="7"/>
                </a:cxn>
                <a:cxn ang="0">
                  <a:pos x="76" y="42"/>
                </a:cxn>
                <a:cxn ang="0">
                  <a:pos x="42" y="76"/>
                </a:cxn>
                <a:cxn ang="0">
                  <a:pos x="7" y="42"/>
                </a:cxn>
              </a:cxnLst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745" name="MH_Other_10"/>
            <p:cNvSpPr/>
            <p:nvPr/>
          </p:nvSpPr>
          <p:spPr>
            <a:xfrm>
              <a:off x="428" y="404"/>
              <a:ext cx="140" cy="140"/>
            </a:xfrm>
            <a:custGeom>
              <a:avLst/>
              <a:gdLst/>
              <a:ahLst/>
              <a:cxnLst>
                <a:cxn ang="0">
                  <a:pos x="39" y="18"/>
                </a:cxn>
                <a:cxn ang="0">
                  <a:pos x="25" y="18"/>
                </a:cxn>
                <a:cxn ang="0">
                  <a:pos x="25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8" y="18"/>
                </a:cxn>
                <a:cxn ang="0">
                  <a:pos x="3" y="18"/>
                </a:cxn>
                <a:cxn ang="0">
                  <a:pos x="0" y="22"/>
                </a:cxn>
                <a:cxn ang="0">
                  <a:pos x="3" y="26"/>
                </a:cxn>
                <a:cxn ang="0">
                  <a:pos x="18" y="26"/>
                </a:cxn>
                <a:cxn ang="0">
                  <a:pos x="18" y="40"/>
                </a:cxn>
                <a:cxn ang="0">
                  <a:pos x="21" y="44"/>
                </a:cxn>
                <a:cxn ang="0">
                  <a:pos x="25" y="40"/>
                </a:cxn>
                <a:cxn ang="0">
                  <a:pos x="25" y="26"/>
                </a:cxn>
                <a:cxn ang="0">
                  <a:pos x="39" y="26"/>
                </a:cxn>
                <a:cxn ang="0">
                  <a:pos x="43" y="22"/>
                </a:cxn>
                <a:cxn ang="0">
                  <a:pos x="39" y="18"/>
                </a:cxn>
              </a:cxnLst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5746" name="Group 10"/>
          <p:cNvGrpSpPr/>
          <p:nvPr/>
        </p:nvGrpSpPr>
        <p:grpSpPr>
          <a:xfrm>
            <a:off x="374650" y="947738"/>
            <a:ext cx="2074863" cy="857250"/>
            <a:chOff x="0" y="0"/>
            <a:chExt cx="3236" cy="998"/>
          </a:xfrm>
        </p:grpSpPr>
        <p:grpSp>
          <p:nvGrpSpPr>
            <p:cNvPr id="25747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25748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25749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5750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751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5752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典例精讲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96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649" name="Group 2"/>
          <p:cNvGrpSpPr/>
          <p:nvPr/>
        </p:nvGrpSpPr>
        <p:grpSpPr>
          <a:xfrm>
            <a:off x="2133600" y="1905000"/>
            <a:ext cx="5008563" cy="3471863"/>
            <a:chOff x="1562" y="1985"/>
            <a:chExt cx="2619" cy="1806"/>
          </a:xfrm>
        </p:grpSpPr>
        <p:sp>
          <p:nvSpPr>
            <p:cNvPr id="27650" name="Rectangle 3"/>
            <p:cNvSpPr/>
            <p:nvPr/>
          </p:nvSpPr>
          <p:spPr>
            <a:xfrm>
              <a:off x="3943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1" name="Rectangle 4"/>
            <p:cNvSpPr/>
            <p:nvPr/>
          </p:nvSpPr>
          <p:spPr>
            <a:xfrm>
              <a:off x="3704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2" name="Rectangle 5"/>
            <p:cNvSpPr/>
            <p:nvPr/>
          </p:nvSpPr>
          <p:spPr>
            <a:xfrm>
              <a:off x="3467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3" name="Rectangle 6"/>
            <p:cNvSpPr/>
            <p:nvPr/>
          </p:nvSpPr>
          <p:spPr>
            <a:xfrm>
              <a:off x="3229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4" name="Rectangle 7"/>
            <p:cNvSpPr/>
            <p:nvPr/>
          </p:nvSpPr>
          <p:spPr>
            <a:xfrm>
              <a:off x="2991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5" name="Rectangle 8"/>
            <p:cNvSpPr/>
            <p:nvPr/>
          </p:nvSpPr>
          <p:spPr>
            <a:xfrm>
              <a:off x="2752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6" name="Rectangle 9"/>
            <p:cNvSpPr/>
            <p:nvPr/>
          </p:nvSpPr>
          <p:spPr>
            <a:xfrm>
              <a:off x="2514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7" name="Rectangle 10"/>
            <p:cNvSpPr/>
            <p:nvPr/>
          </p:nvSpPr>
          <p:spPr>
            <a:xfrm>
              <a:off x="2276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8" name="Rectangle 11"/>
            <p:cNvSpPr/>
            <p:nvPr/>
          </p:nvSpPr>
          <p:spPr>
            <a:xfrm>
              <a:off x="2039" y="356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9" name="Rectangle 12"/>
            <p:cNvSpPr/>
            <p:nvPr/>
          </p:nvSpPr>
          <p:spPr>
            <a:xfrm>
              <a:off x="1800" y="356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0" name="Rectangle 13"/>
            <p:cNvSpPr/>
            <p:nvPr/>
          </p:nvSpPr>
          <p:spPr>
            <a:xfrm>
              <a:off x="1562" y="356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1" name="Rectangle 14"/>
            <p:cNvSpPr/>
            <p:nvPr/>
          </p:nvSpPr>
          <p:spPr>
            <a:xfrm>
              <a:off x="3943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2" name="Rectangle 15"/>
            <p:cNvSpPr/>
            <p:nvPr/>
          </p:nvSpPr>
          <p:spPr>
            <a:xfrm>
              <a:off x="3704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3" name="Rectangle 16"/>
            <p:cNvSpPr/>
            <p:nvPr/>
          </p:nvSpPr>
          <p:spPr>
            <a:xfrm>
              <a:off x="3467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4" name="Rectangle 17"/>
            <p:cNvSpPr/>
            <p:nvPr/>
          </p:nvSpPr>
          <p:spPr>
            <a:xfrm>
              <a:off x="3229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5" name="Rectangle 18"/>
            <p:cNvSpPr/>
            <p:nvPr/>
          </p:nvSpPr>
          <p:spPr>
            <a:xfrm>
              <a:off x="2991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6" name="Rectangle 19"/>
            <p:cNvSpPr/>
            <p:nvPr/>
          </p:nvSpPr>
          <p:spPr>
            <a:xfrm>
              <a:off x="2752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7" name="Rectangle 20"/>
            <p:cNvSpPr/>
            <p:nvPr/>
          </p:nvSpPr>
          <p:spPr>
            <a:xfrm>
              <a:off x="2514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8" name="Rectangle 21"/>
            <p:cNvSpPr/>
            <p:nvPr/>
          </p:nvSpPr>
          <p:spPr>
            <a:xfrm>
              <a:off x="2276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9" name="Rectangle 22"/>
            <p:cNvSpPr/>
            <p:nvPr/>
          </p:nvSpPr>
          <p:spPr>
            <a:xfrm>
              <a:off x="2039" y="3338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0" name="Rectangle 23"/>
            <p:cNvSpPr/>
            <p:nvPr/>
          </p:nvSpPr>
          <p:spPr>
            <a:xfrm>
              <a:off x="1800" y="3338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1" name="Rectangle 24"/>
            <p:cNvSpPr/>
            <p:nvPr/>
          </p:nvSpPr>
          <p:spPr>
            <a:xfrm>
              <a:off x="1562" y="3338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2" name="Rectangle 25"/>
            <p:cNvSpPr/>
            <p:nvPr/>
          </p:nvSpPr>
          <p:spPr>
            <a:xfrm>
              <a:off x="3943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3" name="Rectangle 26"/>
            <p:cNvSpPr/>
            <p:nvPr/>
          </p:nvSpPr>
          <p:spPr>
            <a:xfrm>
              <a:off x="3704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4" name="Rectangle 27"/>
            <p:cNvSpPr/>
            <p:nvPr/>
          </p:nvSpPr>
          <p:spPr>
            <a:xfrm>
              <a:off x="3467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5" name="Rectangle 28"/>
            <p:cNvSpPr/>
            <p:nvPr/>
          </p:nvSpPr>
          <p:spPr>
            <a:xfrm>
              <a:off x="3229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6" name="Rectangle 29"/>
            <p:cNvSpPr/>
            <p:nvPr/>
          </p:nvSpPr>
          <p:spPr>
            <a:xfrm>
              <a:off x="2991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7" name="Rectangle 30"/>
            <p:cNvSpPr/>
            <p:nvPr/>
          </p:nvSpPr>
          <p:spPr>
            <a:xfrm>
              <a:off x="2752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8" name="Rectangle 31"/>
            <p:cNvSpPr/>
            <p:nvPr/>
          </p:nvSpPr>
          <p:spPr>
            <a:xfrm>
              <a:off x="2514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9" name="Rectangle 32"/>
            <p:cNvSpPr/>
            <p:nvPr/>
          </p:nvSpPr>
          <p:spPr>
            <a:xfrm>
              <a:off x="2276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0" name="Rectangle 33"/>
            <p:cNvSpPr/>
            <p:nvPr/>
          </p:nvSpPr>
          <p:spPr>
            <a:xfrm>
              <a:off x="2039" y="3112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1" name="Rectangle 34"/>
            <p:cNvSpPr/>
            <p:nvPr/>
          </p:nvSpPr>
          <p:spPr>
            <a:xfrm>
              <a:off x="1800" y="3112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2" name="Rectangle 35"/>
            <p:cNvSpPr/>
            <p:nvPr/>
          </p:nvSpPr>
          <p:spPr>
            <a:xfrm>
              <a:off x="1562" y="3112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3" name="Rectangle 36"/>
            <p:cNvSpPr/>
            <p:nvPr/>
          </p:nvSpPr>
          <p:spPr>
            <a:xfrm>
              <a:off x="3943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4" name="Rectangle 37"/>
            <p:cNvSpPr/>
            <p:nvPr/>
          </p:nvSpPr>
          <p:spPr>
            <a:xfrm>
              <a:off x="3704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5" name="Rectangle 38"/>
            <p:cNvSpPr/>
            <p:nvPr/>
          </p:nvSpPr>
          <p:spPr>
            <a:xfrm>
              <a:off x="3467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6" name="Rectangle 39"/>
            <p:cNvSpPr/>
            <p:nvPr/>
          </p:nvSpPr>
          <p:spPr>
            <a:xfrm>
              <a:off x="3229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7" name="Rectangle 40"/>
            <p:cNvSpPr/>
            <p:nvPr/>
          </p:nvSpPr>
          <p:spPr>
            <a:xfrm>
              <a:off x="2991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8" name="Rectangle 41"/>
            <p:cNvSpPr/>
            <p:nvPr/>
          </p:nvSpPr>
          <p:spPr>
            <a:xfrm>
              <a:off x="2752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89" name="Rectangle 42"/>
            <p:cNvSpPr/>
            <p:nvPr/>
          </p:nvSpPr>
          <p:spPr>
            <a:xfrm>
              <a:off x="2514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0" name="Rectangle 43"/>
            <p:cNvSpPr/>
            <p:nvPr/>
          </p:nvSpPr>
          <p:spPr>
            <a:xfrm>
              <a:off x="2276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1" name="Rectangle 44"/>
            <p:cNvSpPr/>
            <p:nvPr/>
          </p:nvSpPr>
          <p:spPr>
            <a:xfrm>
              <a:off x="2039" y="2886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2" name="Rectangle 45"/>
            <p:cNvSpPr/>
            <p:nvPr/>
          </p:nvSpPr>
          <p:spPr>
            <a:xfrm>
              <a:off x="1800" y="2886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3" name="Rectangle 46"/>
            <p:cNvSpPr/>
            <p:nvPr/>
          </p:nvSpPr>
          <p:spPr>
            <a:xfrm>
              <a:off x="1562" y="2886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4" name="Rectangle 47"/>
            <p:cNvSpPr/>
            <p:nvPr/>
          </p:nvSpPr>
          <p:spPr>
            <a:xfrm>
              <a:off x="3943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5" name="Rectangle 48"/>
            <p:cNvSpPr/>
            <p:nvPr/>
          </p:nvSpPr>
          <p:spPr>
            <a:xfrm>
              <a:off x="3704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6" name="Rectangle 49"/>
            <p:cNvSpPr/>
            <p:nvPr/>
          </p:nvSpPr>
          <p:spPr>
            <a:xfrm>
              <a:off x="3467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7" name="Rectangle 50"/>
            <p:cNvSpPr/>
            <p:nvPr/>
          </p:nvSpPr>
          <p:spPr>
            <a:xfrm>
              <a:off x="3229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8" name="Rectangle 51"/>
            <p:cNvSpPr/>
            <p:nvPr/>
          </p:nvSpPr>
          <p:spPr>
            <a:xfrm>
              <a:off x="2991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99" name="Rectangle 52"/>
            <p:cNvSpPr/>
            <p:nvPr/>
          </p:nvSpPr>
          <p:spPr>
            <a:xfrm>
              <a:off x="2752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0" name="Rectangle 53"/>
            <p:cNvSpPr/>
            <p:nvPr/>
          </p:nvSpPr>
          <p:spPr>
            <a:xfrm>
              <a:off x="2514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1" name="Rectangle 54"/>
            <p:cNvSpPr/>
            <p:nvPr/>
          </p:nvSpPr>
          <p:spPr>
            <a:xfrm>
              <a:off x="2276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2" name="Rectangle 55"/>
            <p:cNvSpPr/>
            <p:nvPr/>
          </p:nvSpPr>
          <p:spPr>
            <a:xfrm>
              <a:off x="2039" y="2659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3" name="Rectangle 56"/>
            <p:cNvSpPr/>
            <p:nvPr/>
          </p:nvSpPr>
          <p:spPr>
            <a:xfrm>
              <a:off x="1800" y="2659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4" name="Rectangle 57"/>
            <p:cNvSpPr/>
            <p:nvPr/>
          </p:nvSpPr>
          <p:spPr>
            <a:xfrm>
              <a:off x="1562" y="2659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5" name="Rectangle 58"/>
            <p:cNvSpPr/>
            <p:nvPr/>
          </p:nvSpPr>
          <p:spPr>
            <a:xfrm>
              <a:off x="3943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6" name="Rectangle 59"/>
            <p:cNvSpPr/>
            <p:nvPr/>
          </p:nvSpPr>
          <p:spPr>
            <a:xfrm>
              <a:off x="3704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7" name="Rectangle 60"/>
            <p:cNvSpPr/>
            <p:nvPr/>
          </p:nvSpPr>
          <p:spPr>
            <a:xfrm>
              <a:off x="3467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8" name="Rectangle 61"/>
            <p:cNvSpPr/>
            <p:nvPr/>
          </p:nvSpPr>
          <p:spPr>
            <a:xfrm>
              <a:off x="3229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09" name="Rectangle 62"/>
            <p:cNvSpPr/>
            <p:nvPr/>
          </p:nvSpPr>
          <p:spPr>
            <a:xfrm>
              <a:off x="2991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0" name="Rectangle 63"/>
            <p:cNvSpPr/>
            <p:nvPr/>
          </p:nvSpPr>
          <p:spPr>
            <a:xfrm>
              <a:off x="2752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1" name="Rectangle 64"/>
            <p:cNvSpPr/>
            <p:nvPr/>
          </p:nvSpPr>
          <p:spPr>
            <a:xfrm>
              <a:off x="2514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2" name="Rectangle 65"/>
            <p:cNvSpPr/>
            <p:nvPr/>
          </p:nvSpPr>
          <p:spPr>
            <a:xfrm>
              <a:off x="2276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3" name="Rectangle 66"/>
            <p:cNvSpPr/>
            <p:nvPr/>
          </p:nvSpPr>
          <p:spPr>
            <a:xfrm>
              <a:off x="2039" y="2438"/>
              <a:ext cx="237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4" name="Rectangle 67"/>
            <p:cNvSpPr/>
            <p:nvPr/>
          </p:nvSpPr>
          <p:spPr>
            <a:xfrm>
              <a:off x="1800" y="2438"/>
              <a:ext cx="239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5" name="Rectangle 68"/>
            <p:cNvSpPr/>
            <p:nvPr/>
          </p:nvSpPr>
          <p:spPr>
            <a:xfrm>
              <a:off x="1562" y="2438"/>
              <a:ext cx="238" cy="221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6" name="Rectangle 69"/>
            <p:cNvSpPr/>
            <p:nvPr/>
          </p:nvSpPr>
          <p:spPr>
            <a:xfrm>
              <a:off x="3943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7" name="Rectangle 70"/>
            <p:cNvSpPr/>
            <p:nvPr/>
          </p:nvSpPr>
          <p:spPr>
            <a:xfrm>
              <a:off x="3704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8" name="Rectangle 71"/>
            <p:cNvSpPr/>
            <p:nvPr/>
          </p:nvSpPr>
          <p:spPr>
            <a:xfrm>
              <a:off x="3467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19" name="Rectangle 72"/>
            <p:cNvSpPr/>
            <p:nvPr/>
          </p:nvSpPr>
          <p:spPr>
            <a:xfrm>
              <a:off x="3229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0" name="Rectangle 73"/>
            <p:cNvSpPr/>
            <p:nvPr/>
          </p:nvSpPr>
          <p:spPr>
            <a:xfrm>
              <a:off x="2991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1" name="Rectangle 74"/>
            <p:cNvSpPr/>
            <p:nvPr/>
          </p:nvSpPr>
          <p:spPr>
            <a:xfrm>
              <a:off x="2752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2" name="Rectangle 75"/>
            <p:cNvSpPr/>
            <p:nvPr/>
          </p:nvSpPr>
          <p:spPr>
            <a:xfrm>
              <a:off x="2514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3" name="Rectangle 76"/>
            <p:cNvSpPr/>
            <p:nvPr/>
          </p:nvSpPr>
          <p:spPr>
            <a:xfrm>
              <a:off x="2276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4" name="Rectangle 77"/>
            <p:cNvSpPr/>
            <p:nvPr/>
          </p:nvSpPr>
          <p:spPr>
            <a:xfrm>
              <a:off x="2039" y="2211"/>
              <a:ext cx="237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5" name="Rectangle 78"/>
            <p:cNvSpPr/>
            <p:nvPr/>
          </p:nvSpPr>
          <p:spPr>
            <a:xfrm>
              <a:off x="1800" y="2211"/>
              <a:ext cx="239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6" name="Rectangle 79"/>
            <p:cNvSpPr/>
            <p:nvPr/>
          </p:nvSpPr>
          <p:spPr>
            <a:xfrm>
              <a:off x="1562" y="2211"/>
              <a:ext cx="238" cy="227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7" name="Rectangle 80"/>
            <p:cNvSpPr/>
            <p:nvPr/>
          </p:nvSpPr>
          <p:spPr>
            <a:xfrm>
              <a:off x="3943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8" name="Rectangle 81"/>
            <p:cNvSpPr/>
            <p:nvPr/>
          </p:nvSpPr>
          <p:spPr>
            <a:xfrm>
              <a:off x="3704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29" name="Rectangle 82"/>
            <p:cNvSpPr/>
            <p:nvPr/>
          </p:nvSpPr>
          <p:spPr>
            <a:xfrm>
              <a:off x="3467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0" name="Rectangle 83"/>
            <p:cNvSpPr/>
            <p:nvPr/>
          </p:nvSpPr>
          <p:spPr>
            <a:xfrm>
              <a:off x="3229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1" name="Rectangle 84"/>
            <p:cNvSpPr/>
            <p:nvPr/>
          </p:nvSpPr>
          <p:spPr>
            <a:xfrm>
              <a:off x="2991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2" name="Rectangle 85"/>
            <p:cNvSpPr/>
            <p:nvPr/>
          </p:nvSpPr>
          <p:spPr>
            <a:xfrm>
              <a:off x="2752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3" name="Rectangle 86"/>
            <p:cNvSpPr/>
            <p:nvPr/>
          </p:nvSpPr>
          <p:spPr>
            <a:xfrm>
              <a:off x="2514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4" name="Rectangle 87"/>
            <p:cNvSpPr/>
            <p:nvPr/>
          </p:nvSpPr>
          <p:spPr>
            <a:xfrm>
              <a:off x="2276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5" name="Rectangle 88"/>
            <p:cNvSpPr/>
            <p:nvPr/>
          </p:nvSpPr>
          <p:spPr>
            <a:xfrm>
              <a:off x="2039" y="1985"/>
              <a:ext cx="237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6" name="Rectangle 89"/>
            <p:cNvSpPr/>
            <p:nvPr/>
          </p:nvSpPr>
          <p:spPr>
            <a:xfrm>
              <a:off x="1800" y="1985"/>
              <a:ext cx="239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7" name="Rectangle 90"/>
            <p:cNvSpPr/>
            <p:nvPr/>
          </p:nvSpPr>
          <p:spPr>
            <a:xfrm>
              <a:off x="1562" y="1985"/>
              <a:ext cx="238" cy="226"/>
            </a:xfrm>
            <a:prstGeom prst="rect">
              <a:avLst/>
            </a:prstGeom>
            <a:solidFill>
              <a:srgbClr val="FFFFFF">
                <a:alpha val="50194"/>
              </a:srgbClr>
            </a:solidFill>
            <a:ln w="22225">
              <a:noFill/>
            </a:ln>
          </p:spPr>
          <p:txBody>
            <a:bodyPr anchor="t"/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zh-CN" altLang="zh-CN" sz="1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38" name="Line 91"/>
            <p:cNvSpPr/>
            <p:nvPr/>
          </p:nvSpPr>
          <p:spPr>
            <a:xfrm>
              <a:off x="1562" y="1985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39" name="Line 92"/>
            <p:cNvSpPr/>
            <p:nvPr/>
          </p:nvSpPr>
          <p:spPr>
            <a:xfrm>
              <a:off x="1562" y="2211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0" name="Line 93"/>
            <p:cNvSpPr/>
            <p:nvPr/>
          </p:nvSpPr>
          <p:spPr>
            <a:xfrm>
              <a:off x="1562" y="24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1" name="Line 94"/>
            <p:cNvSpPr/>
            <p:nvPr/>
          </p:nvSpPr>
          <p:spPr>
            <a:xfrm>
              <a:off x="1562" y="2659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2" name="Line 95"/>
            <p:cNvSpPr/>
            <p:nvPr/>
          </p:nvSpPr>
          <p:spPr>
            <a:xfrm>
              <a:off x="1562" y="2886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3" name="Line 96"/>
            <p:cNvSpPr/>
            <p:nvPr/>
          </p:nvSpPr>
          <p:spPr>
            <a:xfrm>
              <a:off x="1562" y="3112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4" name="Line 97"/>
            <p:cNvSpPr/>
            <p:nvPr/>
          </p:nvSpPr>
          <p:spPr>
            <a:xfrm>
              <a:off x="1562" y="3338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5" name="Line 98"/>
            <p:cNvSpPr/>
            <p:nvPr/>
          </p:nvSpPr>
          <p:spPr>
            <a:xfrm>
              <a:off x="1562" y="3565"/>
              <a:ext cx="2619" cy="0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6" name="Line 99"/>
            <p:cNvSpPr/>
            <p:nvPr/>
          </p:nvSpPr>
          <p:spPr>
            <a:xfrm>
              <a:off x="1562" y="3791"/>
              <a:ext cx="2619" cy="0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7" name="Line 100"/>
            <p:cNvSpPr/>
            <p:nvPr/>
          </p:nvSpPr>
          <p:spPr>
            <a:xfrm>
              <a:off x="1562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8" name="Line 101"/>
            <p:cNvSpPr/>
            <p:nvPr/>
          </p:nvSpPr>
          <p:spPr>
            <a:xfrm>
              <a:off x="1800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49" name="Line 102"/>
            <p:cNvSpPr/>
            <p:nvPr/>
          </p:nvSpPr>
          <p:spPr>
            <a:xfrm>
              <a:off x="203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0" name="Line 103"/>
            <p:cNvSpPr/>
            <p:nvPr/>
          </p:nvSpPr>
          <p:spPr>
            <a:xfrm>
              <a:off x="2276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1" name="Line 104"/>
            <p:cNvSpPr/>
            <p:nvPr/>
          </p:nvSpPr>
          <p:spPr>
            <a:xfrm>
              <a:off x="251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2" name="Line 105"/>
            <p:cNvSpPr/>
            <p:nvPr/>
          </p:nvSpPr>
          <p:spPr>
            <a:xfrm>
              <a:off x="2752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3" name="Line 106"/>
            <p:cNvSpPr/>
            <p:nvPr/>
          </p:nvSpPr>
          <p:spPr>
            <a:xfrm>
              <a:off x="2991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4" name="Line 107"/>
            <p:cNvSpPr/>
            <p:nvPr/>
          </p:nvSpPr>
          <p:spPr>
            <a:xfrm>
              <a:off x="3229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5" name="Line 108"/>
            <p:cNvSpPr/>
            <p:nvPr/>
          </p:nvSpPr>
          <p:spPr>
            <a:xfrm>
              <a:off x="3467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6" name="Line 109"/>
            <p:cNvSpPr/>
            <p:nvPr/>
          </p:nvSpPr>
          <p:spPr>
            <a:xfrm>
              <a:off x="3704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7" name="Line 110"/>
            <p:cNvSpPr/>
            <p:nvPr/>
          </p:nvSpPr>
          <p:spPr>
            <a:xfrm>
              <a:off x="3943" y="1985"/>
              <a:ext cx="0" cy="1806"/>
            </a:xfrm>
            <a:prstGeom prst="line">
              <a:avLst/>
            </a:prstGeom>
            <a:ln w="19050" cap="flat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  <p:sp>
          <p:nvSpPr>
            <p:cNvPr id="27758" name="Line 111"/>
            <p:cNvSpPr/>
            <p:nvPr/>
          </p:nvSpPr>
          <p:spPr>
            <a:xfrm>
              <a:off x="4181" y="1985"/>
              <a:ext cx="0" cy="1806"/>
            </a:xfrm>
            <a:prstGeom prst="line">
              <a:avLst/>
            </a:prstGeom>
            <a:ln w="19050" cap="sq" cmpd="sng">
              <a:solidFill>
                <a:srgbClr val="3399FF"/>
              </a:solidFill>
              <a:prstDash val="solid"/>
              <a:round/>
              <a:headEnd type="none" w="med" len="med"/>
              <a:tailEnd type="none" w="lg" len="lg"/>
            </a:ln>
          </p:spPr>
        </p:sp>
      </p:grpSp>
      <p:sp>
        <p:nvSpPr>
          <p:cNvPr id="27759" name="Rectangle 112"/>
          <p:cNvSpPr/>
          <p:nvPr/>
        </p:nvSpPr>
        <p:spPr>
          <a:xfrm>
            <a:off x="4030663" y="1762125"/>
            <a:ext cx="336550" cy="1698625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60" name="Rectangle 114"/>
          <p:cNvSpPr/>
          <p:nvPr/>
        </p:nvSpPr>
        <p:spPr>
          <a:xfrm>
            <a:off x="4724400" y="3657600"/>
            <a:ext cx="2876550" cy="45720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1    2    3    4    5    6             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61" name="Line 115"/>
          <p:cNvSpPr/>
          <p:nvPr/>
        </p:nvSpPr>
        <p:spPr>
          <a:xfrm>
            <a:off x="1981200" y="3657600"/>
            <a:ext cx="5688013" cy="0"/>
          </a:xfrm>
          <a:prstGeom prst="line">
            <a:avLst/>
          </a:prstGeom>
          <a:ln w="22225" cap="flat" cmpd="sng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27762" name="Rectangle 116"/>
          <p:cNvSpPr/>
          <p:nvPr/>
        </p:nvSpPr>
        <p:spPr>
          <a:xfrm>
            <a:off x="7600950" y="3609975"/>
            <a:ext cx="34925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63" name="Line 117"/>
          <p:cNvSpPr/>
          <p:nvPr/>
        </p:nvSpPr>
        <p:spPr>
          <a:xfrm rot="5400000" flipH="1">
            <a:off x="1785938" y="3316288"/>
            <a:ext cx="5273675" cy="9525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27764" name="Rectangle 118"/>
          <p:cNvSpPr/>
          <p:nvPr/>
        </p:nvSpPr>
        <p:spPr>
          <a:xfrm>
            <a:off x="4037013" y="684213"/>
            <a:ext cx="330200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65" name="Oval 120"/>
          <p:cNvSpPr/>
          <p:nvPr/>
        </p:nvSpPr>
        <p:spPr>
          <a:xfrm>
            <a:off x="6629400" y="35814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766" name="Oval 121"/>
          <p:cNvSpPr/>
          <p:nvPr/>
        </p:nvSpPr>
        <p:spPr>
          <a:xfrm>
            <a:off x="6172200" y="22860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767" name="Rectangle 125"/>
          <p:cNvSpPr/>
          <p:nvPr/>
        </p:nvSpPr>
        <p:spPr>
          <a:xfrm>
            <a:off x="3952875" y="3802063"/>
            <a:ext cx="771525" cy="1863725"/>
          </a:xfrm>
          <a:prstGeom prst="rect">
            <a:avLst/>
          </a:prstGeom>
          <a:noFill/>
          <a:ln w="222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68" name="Rectangle 127"/>
          <p:cNvSpPr/>
          <p:nvPr/>
        </p:nvSpPr>
        <p:spPr>
          <a:xfrm>
            <a:off x="6705600" y="3200400"/>
            <a:ext cx="48736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C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69" name="Oval 128"/>
          <p:cNvSpPr/>
          <p:nvPr/>
        </p:nvSpPr>
        <p:spPr>
          <a:xfrm>
            <a:off x="4800600" y="2743200"/>
            <a:ext cx="73025" cy="73025"/>
          </a:xfrm>
          <a:prstGeom prst="ellipse">
            <a:avLst/>
          </a:prstGeom>
          <a:noFill/>
          <a:ln w="22225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770" name="Rectangle 129"/>
          <p:cNvSpPr/>
          <p:nvPr/>
        </p:nvSpPr>
        <p:spPr>
          <a:xfrm>
            <a:off x="4343400" y="3657600"/>
            <a:ext cx="504825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O 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71" name="Rectangle 131"/>
          <p:cNvSpPr/>
          <p:nvPr/>
        </p:nvSpPr>
        <p:spPr>
          <a:xfrm>
            <a:off x="6629400" y="202565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72" name="Rectangle 132"/>
          <p:cNvSpPr/>
          <p:nvPr/>
        </p:nvSpPr>
        <p:spPr>
          <a:xfrm>
            <a:off x="4876800" y="2514600"/>
            <a:ext cx="404813" cy="48895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73" name="Rectangle 135"/>
          <p:cNvSpPr/>
          <p:nvPr/>
        </p:nvSpPr>
        <p:spPr>
          <a:xfrm>
            <a:off x="1905000" y="3657600"/>
            <a:ext cx="2401888" cy="457200"/>
          </a:xfrm>
          <a:prstGeom prst="rect">
            <a:avLst/>
          </a:prstGeom>
          <a:noFill/>
          <a:ln w="222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5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4 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3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2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774" name="Line 127"/>
          <p:cNvSpPr/>
          <p:nvPr/>
        </p:nvSpPr>
        <p:spPr>
          <a:xfrm flipH="1">
            <a:off x="4419600" y="2743200"/>
            <a:ext cx="457200" cy="914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775" name="Line 128"/>
          <p:cNvSpPr/>
          <p:nvPr/>
        </p:nvSpPr>
        <p:spPr>
          <a:xfrm flipV="1">
            <a:off x="4876800" y="2362200"/>
            <a:ext cx="137160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776" name="Line 129"/>
          <p:cNvSpPr/>
          <p:nvPr/>
        </p:nvSpPr>
        <p:spPr>
          <a:xfrm>
            <a:off x="6248400" y="2362200"/>
            <a:ext cx="457200" cy="1295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777" name="Line 130"/>
          <p:cNvSpPr/>
          <p:nvPr/>
        </p:nvSpPr>
        <p:spPr>
          <a:xfrm>
            <a:off x="4419600" y="3657600"/>
            <a:ext cx="22860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29635" name="Text Box 141"/>
          <p:cNvSpPr txBox="1"/>
          <p:nvPr/>
        </p:nvSpPr>
        <p:spPr>
          <a:xfrm>
            <a:off x="7467600" y="22098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补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779" name="Rectangle 132"/>
          <p:cNvSpPr/>
          <p:nvPr/>
        </p:nvSpPr>
        <p:spPr>
          <a:xfrm>
            <a:off x="4343400" y="2025650"/>
            <a:ext cx="457200" cy="492125"/>
          </a:xfrm>
          <a:prstGeom prst="rect">
            <a:avLst/>
          </a:prstGeom>
          <a:noFill/>
          <a:ln w="22225">
            <a:noFill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600" i="1" dirty="0"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endParaRPr lang="en-US" altLang="zh-CN" sz="2600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505" name="Line 145"/>
          <p:cNvSpPr/>
          <p:nvPr/>
        </p:nvSpPr>
        <p:spPr>
          <a:xfrm>
            <a:off x="4419600" y="2362200"/>
            <a:ext cx="0" cy="1295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15508" name="Line 148"/>
          <p:cNvSpPr/>
          <p:nvPr/>
        </p:nvSpPr>
        <p:spPr>
          <a:xfrm>
            <a:off x="4419600" y="2362200"/>
            <a:ext cx="22860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15509" name="Line 149"/>
          <p:cNvSpPr/>
          <p:nvPr/>
        </p:nvSpPr>
        <p:spPr>
          <a:xfrm>
            <a:off x="6705600" y="2362200"/>
            <a:ext cx="0" cy="1295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15510" name="Line 150"/>
          <p:cNvSpPr/>
          <p:nvPr/>
        </p:nvSpPr>
        <p:spPr>
          <a:xfrm>
            <a:off x="4419600" y="3657600"/>
            <a:ext cx="22860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grpSp>
        <p:nvGrpSpPr>
          <p:cNvPr id="27784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27785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786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7787" name="Group 7"/>
          <p:cNvGrpSpPr/>
          <p:nvPr/>
        </p:nvGrpSpPr>
        <p:grpSpPr>
          <a:xfrm>
            <a:off x="252413" y="6310313"/>
            <a:ext cx="8567737" cy="152400"/>
            <a:chOff x="0" y="0"/>
            <a:chExt cx="13494" cy="180"/>
          </a:xfrm>
        </p:grpSpPr>
        <p:sp>
          <p:nvSpPr>
            <p:cNvPr id="27788" name="矩形 35"/>
            <p:cNvSpPr/>
            <p:nvPr/>
          </p:nvSpPr>
          <p:spPr>
            <a:xfrm>
              <a:off x="794" y="0"/>
              <a:ext cx="12700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789" name="分段箭头1 464"/>
            <p:cNvSpPr/>
            <p:nvPr/>
          </p:nvSpPr>
          <p:spPr>
            <a:xfrm rot="10800000">
              <a:off x="0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7790" name="Group 11"/>
          <p:cNvGrpSpPr/>
          <p:nvPr/>
        </p:nvGrpSpPr>
        <p:grpSpPr>
          <a:xfrm>
            <a:off x="598488" y="1238250"/>
            <a:ext cx="223837" cy="290513"/>
            <a:chOff x="348" y="329"/>
            <a:chExt cx="349" cy="340"/>
          </a:xfrm>
        </p:grpSpPr>
        <p:sp>
          <p:nvSpPr>
            <p:cNvPr id="27791" name="MH_Other_9"/>
            <p:cNvSpPr>
              <a:spLocks noEditPoints="1"/>
            </p:cNvSpPr>
            <p:nvPr/>
          </p:nvSpPr>
          <p:spPr>
            <a:xfrm>
              <a:off x="348" y="329"/>
              <a:ext cx="349" cy="340"/>
            </a:xfrm>
            <a:custGeom>
              <a:avLst/>
              <a:gdLst/>
              <a:ahLst/>
              <a:cxnLst>
                <a:cxn ang="0">
                  <a:pos x="105" y="95"/>
                </a:cxn>
                <a:cxn ang="0">
                  <a:pos x="76" y="66"/>
                </a:cxn>
                <a:cxn ang="0">
                  <a:pos x="83" y="42"/>
                </a:cxn>
                <a:cxn ang="0">
                  <a:pos x="42" y="0"/>
                </a:cxn>
                <a:cxn ang="0">
                  <a:pos x="0" y="42"/>
                </a:cxn>
                <a:cxn ang="0">
                  <a:pos x="42" y="83"/>
                </a:cxn>
                <a:cxn ang="0">
                  <a:pos x="66" y="76"/>
                </a:cxn>
                <a:cxn ang="0">
                  <a:pos x="95" y="105"/>
                </a:cxn>
                <a:cxn ang="0">
                  <a:pos x="100" y="107"/>
                </a:cxn>
                <a:cxn ang="0">
                  <a:pos x="105" y="105"/>
                </a:cxn>
                <a:cxn ang="0">
                  <a:pos x="105" y="95"/>
                </a:cxn>
                <a:cxn ang="0">
                  <a:pos x="7" y="42"/>
                </a:cxn>
                <a:cxn ang="0">
                  <a:pos x="42" y="7"/>
                </a:cxn>
                <a:cxn ang="0">
                  <a:pos x="76" y="42"/>
                </a:cxn>
                <a:cxn ang="0">
                  <a:pos x="42" y="76"/>
                </a:cxn>
                <a:cxn ang="0">
                  <a:pos x="7" y="42"/>
                </a:cxn>
              </a:cxnLst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792" name="MH_Other_10"/>
            <p:cNvSpPr/>
            <p:nvPr/>
          </p:nvSpPr>
          <p:spPr>
            <a:xfrm>
              <a:off x="428" y="404"/>
              <a:ext cx="140" cy="140"/>
            </a:xfrm>
            <a:custGeom>
              <a:avLst/>
              <a:gdLst/>
              <a:ahLst/>
              <a:cxnLst>
                <a:cxn ang="0">
                  <a:pos x="39" y="18"/>
                </a:cxn>
                <a:cxn ang="0">
                  <a:pos x="25" y="18"/>
                </a:cxn>
                <a:cxn ang="0">
                  <a:pos x="25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8" y="18"/>
                </a:cxn>
                <a:cxn ang="0">
                  <a:pos x="3" y="18"/>
                </a:cxn>
                <a:cxn ang="0">
                  <a:pos x="0" y="22"/>
                </a:cxn>
                <a:cxn ang="0">
                  <a:pos x="3" y="26"/>
                </a:cxn>
                <a:cxn ang="0">
                  <a:pos x="18" y="26"/>
                </a:cxn>
                <a:cxn ang="0">
                  <a:pos x="18" y="40"/>
                </a:cxn>
                <a:cxn ang="0">
                  <a:pos x="21" y="44"/>
                </a:cxn>
                <a:cxn ang="0">
                  <a:pos x="25" y="40"/>
                </a:cxn>
                <a:cxn ang="0">
                  <a:pos x="25" y="26"/>
                </a:cxn>
                <a:cxn ang="0">
                  <a:pos x="39" y="26"/>
                </a:cxn>
                <a:cxn ang="0">
                  <a:pos x="43" y="22"/>
                </a:cxn>
                <a:cxn ang="0">
                  <a:pos x="39" y="18"/>
                </a:cxn>
              </a:cxnLst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7793" name="Group 10"/>
          <p:cNvGrpSpPr/>
          <p:nvPr/>
        </p:nvGrpSpPr>
        <p:grpSpPr>
          <a:xfrm>
            <a:off x="374650" y="947738"/>
            <a:ext cx="2074863" cy="857250"/>
            <a:chOff x="0" y="0"/>
            <a:chExt cx="3236" cy="998"/>
          </a:xfrm>
        </p:grpSpPr>
        <p:grpSp>
          <p:nvGrpSpPr>
            <p:cNvPr id="27794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27795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27796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7797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798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7799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典例精讲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cxnSp>
        <p:nvCxnSpPr>
          <p:cNvPr id="2" name="直接连接符 1"/>
          <p:cNvCxnSpPr/>
          <p:nvPr/>
        </p:nvCxnSpPr>
        <p:spPr>
          <a:xfrm>
            <a:off x="4429125" y="2771775"/>
            <a:ext cx="431800" cy="9525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>
            <a:endCxn id="27775" idx="0"/>
          </p:cNvCxnSpPr>
          <p:nvPr/>
        </p:nvCxnSpPr>
        <p:spPr>
          <a:xfrm>
            <a:off x="4873625" y="2398713"/>
            <a:ext cx="3175" cy="344488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96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文本框 25605"/>
          <p:cNvSpPr txBox="1"/>
          <p:nvPr/>
        </p:nvSpPr>
        <p:spPr>
          <a:xfrm>
            <a:off x="323850" y="755650"/>
            <a:ext cx="8640763" cy="15319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：已知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(-1,-2),</a:t>
            </a: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(6,2),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(1,3),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求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3600" i="1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的面积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9698" name="组合 25672"/>
          <p:cNvGrpSpPr/>
          <p:nvPr/>
        </p:nvGrpSpPr>
        <p:grpSpPr>
          <a:xfrm>
            <a:off x="2627313" y="2268538"/>
            <a:ext cx="5584825" cy="4111625"/>
            <a:chOff x="1020" y="1474"/>
            <a:chExt cx="3518" cy="2590"/>
          </a:xfrm>
        </p:grpSpPr>
        <p:sp>
          <p:nvSpPr>
            <p:cNvPr id="29699" name="直接连接符 25607"/>
            <p:cNvSpPr/>
            <p:nvPr/>
          </p:nvSpPr>
          <p:spPr>
            <a:xfrm flipV="1">
              <a:off x="1886" y="1599"/>
              <a:ext cx="0" cy="2465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9700" name="文本框 25628"/>
            <p:cNvSpPr txBox="1"/>
            <p:nvPr/>
          </p:nvSpPr>
          <p:spPr>
            <a:xfrm>
              <a:off x="1901" y="1474"/>
              <a:ext cx="26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1" name="文本框 25624"/>
            <p:cNvSpPr txBox="1"/>
            <p:nvPr/>
          </p:nvSpPr>
          <p:spPr>
            <a:xfrm>
              <a:off x="1519" y="3752"/>
              <a:ext cx="2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rPr>
                <a:t>-3</a:t>
              </a:r>
              <a:endParaRPr lang="en-US" altLang="zh-CN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9702" name="组合 25670"/>
            <p:cNvGrpSpPr/>
            <p:nvPr/>
          </p:nvGrpSpPr>
          <p:grpSpPr>
            <a:xfrm>
              <a:off x="1020" y="1661"/>
              <a:ext cx="3518" cy="2230"/>
              <a:chOff x="1020" y="1661"/>
              <a:chExt cx="3518" cy="2230"/>
            </a:xfrm>
          </p:grpSpPr>
          <p:sp>
            <p:nvSpPr>
              <p:cNvPr id="29703" name="文本框 25660"/>
              <p:cNvSpPr txBox="1"/>
              <p:nvPr/>
            </p:nvSpPr>
            <p:spPr>
              <a:xfrm>
                <a:off x="1565" y="1661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6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04" name="文本框 25606"/>
              <p:cNvSpPr txBox="1"/>
              <p:nvPr/>
            </p:nvSpPr>
            <p:spPr>
              <a:xfrm>
                <a:off x="4241" y="3158"/>
                <a:ext cx="297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sz="32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05" name="文本框 25608"/>
              <p:cNvSpPr txBox="1"/>
              <p:nvPr/>
            </p:nvSpPr>
            <p:spPr>
              <a:xfrm>
                <a:off x="1564" y="2392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06" name="文本框 25609"/>
              <p:cNvSpPr txBox="1"/>
              <p:nvPr/>
            </p:nvSpPr>
            <p:spPr>
              <a:xfrm>
                <a:off x="1564" y="2845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07" name="文本框 25610"/>
              <p:cNvSpPr txBox="1"/>
              <p:nvPr/>
            </p:nvSpPr>
            <p:spPr>
              <a:xfrm>
                <a:off x="1565" y="216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08" name="文本框 25611"/>
              <p:cNvSpPr txBox="1"/>
              <p:nvPr/>
            </p:nvSpPr>
            <p:spPr>
              <a:xfrm>
                <a:off x="1564" y="2618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09" name="文本框 25612"/>
              <p:cNvSpPr txBox="1"/>
              <p:nvPr/>
            </p:nvSpPr>
            <p:spPr>
              <a:xfrm>
                <a:off x="1565" y="1933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10" name="组合 25613"/>
              <p:cNvGrpSpPr/>
              <p:nvPr/>
            </p:nvGrpSpPr>
            <p:grpSpPr>
              <a:xfrm rot="-5362763">
                <a:off x="1708" y="1898"/>
                <a:ext cx="217" cy="94"/>
                <a:chOff x="2160" y="3888"/>
                <a:chExt cx="192" cy="96"/>
              </a:xfrm>
            </p:grpSpPr>
            <p:sp>
              <p:nvSpPr>
                <p:cNvPr id="29711" name="直接连接符 25614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12" name="直接连接符 25615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29713" name="组合 25616"/>
              <p:cNvGrpSpPr/>
              <p:nvPr/>
            </p:nvGrpSpPr>
            <p:grpSpPr>
              <a:xfrm rot="-5362763">
                <a:off x="1724" y="2357"/>
                <a:ext cx="217" cy="94"/>
                <a:chOff x="2160" y="3888"/>
                <a:chExt cx="192" cy="96"/>
              </a:xfrm>
            </p:grpSpPr>
            <p:sp>
              <p:nvSpPr>
                <p:cNvPr id="29714" name="直接连接符 25617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15" name="直接连接符 25618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29716" name="组合 25619"/>
              <p:cNvGrpSpPr/>
              <p:nvPr/>
            </p:nvGrpSpPr>
            <p:grpSpPr>
              <a:xfrm rot="-5362763">
                <a:off x="1708" y="2814"/>
                <a:ext cx="217" cy="94"/>
                <a:chOff x="2160" y="3888"/>
                <a:chExt cx="192" cy="96"/>
              </a:xfrm>
            </p:grpSpPr>
            <p:sp>
              <p:nvSpPr>
                <p:cNvPr id="29717" name="直接连接符 25620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18" name="直接连接符 25621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9719" name="文本框 25622"/>
              <p:cNvSpPr txBox="1"/>
              <p:nvPr/>
            </p:nvSpPr>
            <p:spPr>
              <a:xfrm>
                <a:off x="1519" y="3526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20" name="文本框 25623"/>
              <p:cNvSpPr txBox="1"/>
              <p:nvPr/>
            </p:nvSpPr>
            <p:spPr>
              <a:xfrm>
                <a:off x="1519" y="3299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21" name="组合 25625"/>
              <p:cNvGrpSpPr/>
              <p:nvPr/>
            </p:nvGrpSpPr>
            <p:grpSpPr>
              <a:xfrm rot="-5362763">
                <a:off x="1708" y="3730"/>
                <a:ext cx="217" cy="94"/>
                <a:chOff x="2160" y="3888"/>
                <a:chExt cx="192" cy="96"/>
              </a:xfrm>
            </p:grpSpPr>
            <p:sp>
              <p:nvSpPr>
                <p:cNvPr id="29722" name="直接连接符 25626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23" name="直接连接符 25627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9724" name="文本框 25629"/>
              <p:cNvSpPr txBox="1"/>
              <p:nvPr/>
            </p:nvSpPr>
            <p:spPr>
              <a:xfrm>
                <a:off x="1564" y="3163"/>
                <a:ext cx="26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sz="24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25" name="直接连接符 25630"/>
              <p:cNvSpPr/>
              <p:nvPr/>
            </p:nvSpPr>
            <p:spPr>
              <a:xfrm>
                <a:off x="1065" y="3204"/>
                <a:ext cx="3175" cy="7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grpSp>
            <p:nvGrpSpPr>
              <p:cNvPr id="29726" name="组合 25631"/>
              <p:cNvGrpSpPr/>
              <p:nvPr/>
            </p:nvGrpSpPr>
            <p:grpSpPr>
              <a:xfrm>
                <a:off x="2359" y="3117"/>
                <a:ext cx="266" cy="83"/>
                <a:chOff x="2160" y="3888"/>
                <a:chExt cx="192" cy="96"/>
              </a:xfrm>
            </p:grpSpPr>
            <p:sp>
              <p:nvSpPr>
                <p:cNvPr id="29727" name="直接连接符 25632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28" name="直接连接符 25633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29729" name="组合 25634"/>
              <p:cNvGrpSpPr/>
              <p:nvPr/>
            </p:nvGrpSpPr>
            <p:grpSpPr>
              <a:xfrm>
                <a:off x="2890" y="3117"/>
                <a:ext cx="266" cy="83"/>
                <a:chOff x="2160" y="3888"/>
                <a:chExt cx="192" cy="96"/>
              </a:xfrm>
            </p:grpSpPr>
            <p:sp>
              <p:nvSpPr>
                <p:cNvPr id="29730" name="直接连接符 25635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31" name="直接连接符 25636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29732" name="组合 25637"/>
              <p:cNvGrpSpPr/>
              <p:nvPr/>
            </p:nvGrpSpPr>
            <p:grpSpPr>
              <a:xfrm>
                <a:off x="3422" y="3117"/>
                <a:ext cx="265" cy="83"/>
                <a:chOff x="2160" y="3888"/>
                <a:chExt cx="192" cy="96"/>
              </a:xfrm>
            </p:grpSpPr>
            <p:sp>
              <p:nvSpPr>
                <p:cNvPr id="29733" name="直接连接符 25638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34" name="直接连接符 25639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9735" name="文本框 25640"/>
              <p:cNvSpPr txBox="1"/>
              <p:nvPr/>
            </p:nvSpPr>
            <p:spPr>
              <a:xfrm>
                <a:off x="1957" y="3195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36" name="文本框 25641"/>
              <p:cNvSpPr txBox="1"/>
              <p:nvPr/>
            </p:nvSpPr>
            <p:spPr>
              <a:xfrm>
                <a:off x="2286" y="3166"/>
                <a:ext cx="193" cy="5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 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37" name="文本框 25642"/>
              <p:cNvSpPr txBox="1"/>
              <p:nvPr/>
            </p:nvSpPr>
            <p:spPr>
              <a:xfrm>
                <a:off x="2530" y="3166"/>
                <a:ext cx="26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3 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38" name="文本框 25643"/>
              <p:cNvSpPr txBox="1"/>
              <p:nvPr/>
            </p:nvSpPr>
            <p:spPr>
              <a:xfrm>
                <a:off x="2798" y="3166"/>
                <a:ext cx="13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39" name="文本框 25644"/>
              <p:cNvSpPr txBox="1"/>
              <p:nvPr/>
            </p:nvSpPr>
            <p:spPr>
              <a:xfrm>
                <a:off x="3091" y="3166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40" name="组合 25645"/>
              <p:cNvGrpSpPr/>
              <p:nvPr/>
            </p:nvGrpSpPr>
            <p:grpSpPr>
              <a:xfrm>
                <a:off x="1264" y="3117"/>
                <a:ext cx="266" cy="83"/>
                <a:chOff x="2160" y="3888"/>
                <a:chExt cx="192" cy="96"/>
              </a:xfrm>
            </p:grpSpPr>
            <p:sp>
              <p:nvSpPr>
                <p:cNvPr id="29741" name="直接连接符 25646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42" name="直接连接符 25647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29743" name="组合 25648"/>
              <p:cNvGrpSpPr/>
              <p:nvPr/>
            </p:nvGrpSpPr>
            <p:grpSpPr>
              <a:xfrm>
                <a:off x="1795" y="3117"/>
                <a:ext cx="265" cy="83"/>
                <a:chOff x="2160" y="3888"/>
                <a:chExt cx="192" cy="96"/>
              </a:xfrm>
            </p:grpSpPr>
            <p:sp>
              <p:nvSpPr>
                <p:cNvPr id="29744" name="直接连接符 25649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45" name="直接连接符 25650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9746" name="文本框 25651"/>
              <p:cNvSpPr txBox="1"/>
              <p:nvPr/>
            </p:nvSpPr>
            <p:spPr>
              <a:xfrm>
                <a:off x="1147" y="3166"/>
                <a:ext cx="36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-2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47" name="文本框 25652"/>
              <p:cNvSpPr txBox="1"/>
              <p:nvPr/>
            </p:nvSpPr>
            <p:spPr>
              <a:xfrm>
                <a:off x="1391" y="3166"/>
                <a:ext cx="2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-1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48" name="文本框 25653"/>
              <p:cNvSpPr txBox="1"/>
              <p:nvPr/>
            </p:nvSpPr>
            <p:spPr>
              <a:xfrm>
                <a:off x="3308" y="3171"/>
                <a:ext cx="227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50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en-US" altLang="zh-CN" sz="25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49" name="组合 25654"/>
              <p:cNvGrpSpPr/>
              <p:nvPr/>
            </p:nvGrpSpPr>
            <p:grpSpPr>
              <a:xfrm rot="-5362763">
                <a:off x="1712" y="3272"/>
                <a:ext cx="217" cy="84"/>
                <a:chOff x="2160" y="3888"/>
                <a:chExt cx="192" cy="96"/>
              </a:xfrm>
            </p:grpSpPr>
            <p:sp>
              <p:nvSpPr>
                <p:cNvPr id="29750" name="直接连接符 25655"/>
                <p:cNvSpPr/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9751" name="直接连接符 25656"/>
                <p:cNvSpPr/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9752" name="文本框 25657"/>
              <p:cNvSpPr txBox="1"/>
              <p:nvPr/>
            </p:nvSpPr>
            <p:spPr>
              <a:xfrm>
                <a:off x="3589" y="3166"/>
                <a:ext cx="216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500">
                    <a:latin typeface="Times New Roman" panose="02020603050405020304" pitchFamily="18" charset="0"/>
                    <a:ea typeface="宋体" panose="02010600030101010101" pitchFamily="2" charset="-122"/>
                  </a:rPr>
                  <a:t>7</a:t>
                </a:r>
                <a:endParaRPr lang="en-US" altLang="zh-CN" sz="25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53" name="直接连接符 25658"/>
              <p:cNvSpPr/>
              <p:nvPr/>
            </p:nvSpPr>
            <p:spPr>
              <a:xfrm>
                <a:off x="3959" y="3117"/>
                <a:ext cx="0" cy="83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9754" name="文本框 25659"/>
              <p:cNvSpPr txBox="1"/>
              <p:nvPr/>
            </p:nvSpPr>
            <p:spPr>
              <a:xfrm>
                <a:off x="3874" y="3166"/>
                <a:ext cx="216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500">
                    <a:latin typeface="Times New Roman" panose="02020603050405020304" pitchFamily="18" charset="0"/>
                    <a:ea typeface="宋体" panose="02010600030101010101" pitchFamily="2" charset="-122"/>
                  </a:rPr>
                  <a:t>8</a:t>
                </a:r>
                <a:endParaRPr lang="en-US" altLang="zh-CN" sz="25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55" name="直接连接符 25661"/>
              <p:cNvSpPr/>
              <p:nvPr/>
            </p:nvSpPr>
            <p:spPr>
              <a:xfrm flipV="1">
                <a:off x="1519" y="2754"/>
                <a:ext cx="1905" cy="908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9756" name="直接连接符 25662"/>
              <p:cNvSpPr/>
              <p:nvPr/>
            </p:nvSpPr>
            <p:spPr>
              <a:xfrm flipV="1">
                <a:off x="1519" y="2528"/>
                <a:ext cx="544" cy="1134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9757" name="直接连接符 25663"/>
              <p:cNvSpPr/>
              <p:nvPr/>
            </p:nvSpPr>
            <p:spPr>
              <a:xfrm>
                <a:off x="2063" y="2528"/>
                <a:ext cx="1361" cy="226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9758" name="文本框 25664"/>
              <p:cNvSpPr txBox="1"/>
              <p:nvPr/>
            </p:nvSpPr>
            <p:spPr>
              <a:xfrm>
                <a:off x="1020" y="3617"/>
                <a:ext cx="657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(-1,-2)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59" name="文本框 25665"/>
              <p:cNvSpPr txBox="1"/>
              <p:nvPr/>
            </p:nvSpPr>
            <p:spPr>
              <a:xfrm>
                <a:off x="3456" y="2616"/>
                <a:ext cx="55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(6,2)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60" name="文本框 25666"/>
              <p:cNvSpPr txBox="1"/>
              <p:nvPr/>
            </p:nvSpPr>
            <p:spPr>
              <a:xfrm>
                <a:off x="2154" y="2251"/>
                <a:ext cx="55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(1,3)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9761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灯片编号占位符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en-US" altLang="zh-CN" sz="1400" b="0" dirty="0">
                <a:latin typeface="Arial" panose="020B0604020202020204" pitchFamily="34" charset="0"/>
              </a:rPr>
            </a:fld>
            <a:endParaRPr lang="en-US" altLang="zh-CN" sz="1400" b="0" dirty="0">
              <a:latin typeface="Arial" panose="020B0604020202020204" pitchFamily="34" charset="0"/>
            </a:endParaRPr>
          </a:p>
        </p:txBody>
      </p:sp>
      <p:grpSp>
        <p:nvGrpSpPr>
          <p:cNvPr id="30722" name="Group 135"/>
          <p:cNvGrpSpPr/>
          <p:nvPr/>
        </p:nvGrpSpPr>
        <p:grpSpPr>
          <a:xfrm>
            <a:off x="1042988" y="701675"/>
            <a:ext cx="6265862" cy="4383088"/>
            <a:chOff x="657" y="442"/>
            <a:chExt cx="3947" cy="2761"/>
          </a:xfrm>
        </p:grpSpPr>
        <p:sp>
          <p:nvSpPr>
            <p:cNvPr id="30723" name="Line 63"/>
            <p:cNvSpPr/>
            <p:nvPr/>
          </p:nvSpPr>
          <p:spPr>
            <a:xfrm flipV="1">
              <a:off x="1655" y="527"/>
              <a:ext cx="0" cy="2676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0724" name="Text Box 64"/>
            <p:cNvSpPr txBox="1"/>
            <p:nvPr/>
          </p:nvSpPr>
          <p:spPr>
            <a:xfrm>
              <a:off x="1338" y="2523"/>
              <a:ext cx="287" cy="577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-1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-2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25" name="Line 66"/>
            <p:cNvSpPr/>
            <p:nvPr/>
          </p:nvSpPr>
          <p:spPr>
            <a:xfrm>
              <a:off x="657" y="2341"/>
              <a:ext cx="3765" cy="0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0726" name="Line 67"/>
            <p:cNvSpPr/>
            <p:nvPr/>
          </p:nvSpPr>
          <p:spPr>
            <a:xfrm>
              <a:off x="1655" y="2251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27" name="Line 68"/>
            <p:cNvSpPr/>
            <p:nvPr/>
          </p:nvSpPr>
          <p:spPr>
            <a:xfrm>
              <a:off x="1966" y="2251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30728" name="Group 69"/>
            <p:cNvGrpSpPr/>
            <p:nvPr/>
          </p:nvGrpSpPr>
          <p:grpSpPr>
            <a:xfrm>
              <a:off x="1966" y="2251"/>
              <a:ext cx="318" cy="91"/>
              <a:chOff x="1791" y="2387"/>
              <a:chExt cx="318" cy="91"/>
            </a:xfrm>
          </p:grpSpPr>
          <p:sp>
            <p:nvSpPr>
              <p:cNvPr id="30729" name="Line 7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30" name="Line 7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31" name="Group 72"/>
            <p:cNvGrpSpPr/>
            <p:nvPr/>
          </p:nvGrpSpPr>
          <p:grpSpPr>
            <a:xfrm>
              <a:off x="2283" y="2257"/>
              <a:ext cx="318" cy="91"/>
              <a:chOff x="1791" y="2387"/>
              <a:chExt cx="318" cy="91"/>
            </a:xfrm>
          </p:grpSpPr>
          <p:sp>
            <p:nvSpPr>
              <p:cNvPr id="30732" name="Line 7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33" name="Line 7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34" name="Group 75"/>
            <p:cNvGrpSpPr/>
            <p:nvPr/>
          </p:nvGrpSpPr>
          <p:grpSpPr>
            <a:xfrm>
              <a:off x="2594" y="2251"/>
              <a:ext cx="318" cy="91"/>
              <a:chOff x="1791" y="2387"/>
              <a:chExt cx="318" cy="91"/>
            </a:xfrm>
          </p:grpSpPr>
          <p:sp>
            <p:nvSpPr>
              <p:cNvPr id="30735" name="Line 7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36" name="Line 7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37" name="Group 78"/>
            <p:cNvGrpSpPr/>
            <p:nvPr/>
          </p:nvGrpSpPr>
          <p:grpSpPr>
            <a:xfrm>
              <a:off x="2919" y="2257"/>
              <a:ext cx="318" cy="91"/>
              <a:chOff x="1791" y="2387"/>
              <a:chExt cx="318" cy="91"/>
            </a:xfrm>
          </p:grpSpPr>
          <p:sp>
            <p:nvSpPr>
              <p:cNvPr id="30738" name="Line 79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39" name="Line 80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40" name="Group 81"/>
            <p:cNvGrpSpPr/>
            <p:nvPr/>
          </p:nvGrpSpPr>
          <p:grpSpPr>
            <a:xfrm rot="5239860">
              <a:off x="1542" y="2125"/>
              <a:ext cx="318" cy="91"/>
              <a:chOff x="1791" y="2387"/>
              <a:chExt cx="318" cy="91"/>
            </a:xfrm>
          </p:grpSpPr>
          <p:sp>
            <p:nvSpPr>
              <p:cNvPr id="30741" name="Line 82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42" name="Line 83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43" name="Group 84"/>
            <p:cNvGrpSpPr/>
            <p:nvPr/>
          </p:nvGrpSpPr>
          <p:grpSpPr>
            <a:xfrm>
              <a:off x="1338" y="2257"/>
              <a:ext cx="318" cy="91"/>
              <a:chOff x="1791" y="2387"/>
              <a:chExt cx="318" cy="91"/>
            </a:xfrm>
          </p:grpSpPr>
          <p:sp>
            <p:nvSpPr>
              <p:cNvPr id="30744" name="Line 85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45" name="Line 86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46" name="Group 87"/>
            <p:cNvGrpSpPr/>
            <p:nvPr/>
          </p:nvGrpSpPr>
          <p:grpSpPr>
            <a:xfrm rot="5239860">
              <a:off x="1548" y="1813"/>
              <a:ext cx="318" cy="91"/>
              <a:chOff x="1791" y="2387"/>
              <a:chExt cx="318" cy="91"/>
            </a:xfrm>
          </p:grpSpPr>
          <p:sp>
            <p:nvSpPr>
              <p:cNvPr id="30747" name="Line 88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48" name="Line 89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49" name="Group 90"/>
            <p:cNvGrpSpPr/>
            <p:nvPr/>
          </p:nvGrpSpPr>
          <p:grpSpPr>
            <a:xfrm rot="5239860">
              <a:off x="1554" y="1496"/>
              <a:ext cx="318" cy="91"/>
              <a:chOff x="1791" y="2387"/>
              <a:chExt cx="318" cy="91"/>
            </a:xfrm>
          </p:grpSpPr>
          <p:sp>
            <p:nvSpPr>
              <p:cNvPr id="30750" name="Line 9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51" name="Line 9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52" name="Group 93"/>
            <p:cNvGrpSpPr/>
            <p:nvPr/>
          </p:nvGrpSpPr>
          <p:grpSpPr>
            <a:xfrm rot="5239860">
              <a:off x="1548" y="1184"/>
              <a:ext cx="318" cy="91"/>
              <a:chOff x="1791" y="2387"/>
              <a:chExt cx="318" cy="91"/>
            </a:xfrm>
          </p:grpSpPr>
          <p:sp>
            <p:nvSpPr>
              <p:cNvPr id="30753" name="Line 9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54" name="Line 9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0755" name="Text Box 96"/>
            <p:cNvSpPr txBox="1"/>
            <p:nvPr/>
          </p:nvSpPr>
          <p:spPr>
            <a:xfrm flipV="1">
              <a:off x="4377" y="2341"/>
              <a:ext cx="227" cy="298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r>
                <a:rPr lang="en-US" altLang="zh-CN" sz="25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5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6" name="Text Box 97"/>
            <p:cNvSpPr txBox="1"/>
            <p:nvPr/>
          </p:nvSpPr>
          <p:spPr>
            <a:xfrm>
              <a:off x="1338" y="442"/>
              <a:ext cx="205" cy="29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5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5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7" name="Text Box 98"/>
            <p:cNvSpPr txBox="1"/>
            <p:nvPr/>
          </p:nvSpPr>
          <p:spPr>
            <a:xfrm>
              <a:off x="1882" y="2341"/>
              <a:ext cx="2495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1    2    3    4     5     6    7    8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58" name="Text Box 99"/>
            <p:cNvSpPr txBox="1"/>
            <p:nvPr/>
          </p:nvSpPr>
          <p:spPr>
            <a:xfrm>
              <a:off x="1383" y="663"/>
              <a:ext cx="272" cy="1446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5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4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3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2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1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0759" name="Group 100"/>
            <p:cNvGrpSpPr/>
            <p:nvPr/>
          </p:nvGrpSpPr>
          <p:grpSpPr>
            <a:xfrm rot="5239860">
              <a:off x="1535" y="874"/>
              <a:ext cx="318" cy="91"/>
              <a:chOff x="1791" y="2387"/>
              <a:chExt cx="318" cy="91"/>
            </a:xfrm>
          </p:grpSpPr>
          <p:sp>
            <p:nvSpPr>
              <p:cNvPr id="30760" name="Line 10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61" name="Line 10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62" name="Group 103"/>
            <p:cNvGrpSpPr/>
            <p:nvPr/>
          </p:nvGrpSpPr>
          <p:grpSpPr>
            <a:xfrm rot="5239860">
              <a:off x="1535" y="2448"/>
              <a:ext cx="318" cy="91"/>
              <a:chOff x="1791" y="2387"/>
              <a:chExt cx="318" cy="91"/>
            </a:xfrm>
          </p:grpSpPr>
          <p:sp>
            <p:nvSpPr>
              <p:cNvPr id="30763" name="Line 10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64" name="Line 10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0765" name="Text Box 106"/>
            <p:cNvSpPr txBox="1"/>
            <p:nvPr/>
          </p:nvSpPr>
          <p:spPr>
            <a:xfrm rot="-10800000" flipV="1">
              <a:off x="838" y="2296"/>
              <a:ext cx="727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 -2   -1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66" name="Text Box 109"/>
            <p:cNvSpPr txBox="1"/>
            <p:nvPr/>
          </p:nvSpPr>
          <p:spPr>
            <a:xfrm>
              <a:off x="1429" y="2296"/>
              <a:ext cx="297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r>
                <a:rPr lang="en-US" altLang="zh-CN" sz="20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0767" name="Group 117"/>
            <p:cNvGrpSpPr/>
            <p:nvPr/>
          </p:nvGrpSpPr>
          <p:grpSpPr>
            <a:xfrm>
              <a:off x="3242" y="2251"/>
              <a:ext cx="318" cy="91"/>
              <a:chOff x="1791" y="2387"/>
              <a:chExt cx="318" cy="91"/>
            </a:xfrm>
          </p:grpSpPr>
          <p:sp>
            <p:nvSpPr>
              <p:cNvPr id="30768" name="Line 118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69" name="Line 119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70" name="Group 120"/>
            <p:cNvGrpSpPr/>
            <p:nvPr/>
          </p:nvGrpSpPr>
          <p:grpSpPr>
            <a:xfrm>
              <a:off x="3560" y="2251"/>
              <a:ext cx="318" cy="91"/>
              <a:chOff x="1791" y="2387"/>
              <a:chExt cx="318" cy="91"/>
            </a:xfrm>
          </p:grpSpPr>
          <p:sp>
            <p:nvSpPr>
              <p:cNvPr id="30771" name="Line 12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72" name="Line 12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73" name="Group 123"/>
            <p:cNvGrpSpPr/>
            <p:nvPr/>
          </p:nvGrpSpPr>
          <p:grpSpPr>
            <a:xfrm>
              <a:off x="1027" y="2251"/>
              <a:ext cx="318" cy="91"/>
              <a:chOff x="1791" y="2387"/>
              <a:chExt cx="318" cy="91"/>
            </a:xfrm>
          </p:grpSpPr>
          <p:sp>
            <p:nvSpPr>
              <p:cNvPr id="30774" name="Line 12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75" name="Line 12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76" name="Group 126"/>
            <p:cNvGrpSpPr/>
            <p:nvPr/>
          </p:nvGrpSpPr>
          <p:grpSpPr>
            <a:xfrm rot="5239860">
              <a:off x="1548" y="2766"/>
              <a:ext cx="318" cy="91"/>
              <a:chOff x="1791" y="2387"/>
              <a:chExt cx="318" cy="91"/>
            </a:xfrm>
          </p:grpSpPr>
          <p:sp>
            <p:nvSpPr>
              <p:cNvPr id="30777" name="Line 12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78" name="Line 12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79" name="Group 132"/>
            <p:cNvGrpSpPr/>
            <p:nvPr/>
          </p:nvGrpSpPr>
          <p:grpSpPr>
            <a:xfrm>
              <a:off x="4014" y="2387"/>
              <a:ext cx="318" cy="91"/>
              <a:chOff x="1791" y="2387"/>
              <a:chExt cx="318" cy="91"/>
            </a:xfrm>
          </p:grpSpPr>
          <p:sp>
            <p:nvSpPr>
              <p:cNvPr id="30780" name="Line 13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81" name="Line 13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30782" name="Line 136"/>
          <p:cNvSpPr/>
          <p:nvPr/>
        </p:nvSpPr>
        <p:spPr>
          <a:xfrm flipV="1">
            <a:off x="2112963" y="2708275"/>
            <a:ext cx="3538537" cy="201612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83" name="Line 137"/>
          <p:cNvSpPr/>
          <p:nvPr/>
        </p:nvSpPr>
        <p:spPr>
          <a:xfrm flipV="1">
            <a:off x="2133600" y="2205038"/>
            <a:ext cx="998538" cy="2519362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84" name="Line 138"/>
          <p:cNvSpPr/>
          <p:nvPr/>
        </p:nvSpPr>
        <p:spPr>
          <a:xfrm>
            <a:off x="3111500" y="2225675"/>
            <a:ext cx="2540000" cy="48260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738" name="Text Box 139"/>
          <p:cNvSpPr txBox="1"/>
          <p:nvPr/>
        </p:nvSpPr>
        <p:spPr>
          <a:xfrm>
            <a:off x="1476375" y="4797425"/>
            <a:ext cx="1057275" cy="396875"/>
          </a:xfrm>
          <a:prstGeom prst="rect">
            <a:avLst/>
          </a:prstGeom>
          <a:noFill/>
          <a:ln w="25400">
            <a:noFill/>
          </a:ln>
        </p:spPr>
        <p:txBody>
          <a:bodyPr anchor="t">
            <a:spAutoFit/>
          </a:bodyPr>
          <a:p>
            <a:r>
              <a:rPr lang="en-US" altLang="zh-CN" sz="2000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000" dirty="0">
                <a:solidFill>
                  <a:srgbClr val="66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(-1,-2)</a:t>
            </a:r>
            <a:endParaRPr lang="en-US" altLang="zh-CN" sz="2000" dirty="0">
              <a:solidFill>
                <a:srgbClr val="66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6" name="Text Box 140"/>
          <p:cNvSpPr txBox="1"/>
          <p:nvPr/>
        </p:nvSpPr>
        <p:spPr>
          <a:xfrm>
            <a:off x="5724525" y="2493963"/>
            <a:ext cx="874713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(6,2)</a:t>
            </a: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7" name="Text Box 141"/>
          <p:cNvSpPr txBox="1"/>
          <p:nvPr/>
        </p:nvSpPr>
        <p:spPr>
          <a:xfrm>
            <a:off x="3132138" y="1774825"/>
            <a:ext cx="874712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(1,3)</a:t>
            </a: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741" name="Line 144"/>
          <p:cNvSpPr/>
          <p:nvPr/>
        </p:nvSpPr>
        <p:spPr>
          <a:xfrm>
            <a:off x="2133600" y="4724400"/>
            <a:ext cx="3517900" cy="0"/>
          </a:xfrm>
          <a:prstGeom prst="line">
            <a:avLst/>
          </a:prstGeom>
          <a:ln w="635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8742" name="Line 145"/>
          <p:cNvSpPr/>
          <p:nvPr/>
        </p:nvSpPr>
        <p:spPr>
          <a:xfrm flipH="1" flipV="1">
            <a:off x="2124075" y="2205038"/>
            <a:ext cx="9525" cy="2519362"/>
          </a:xfrm>
          <a:prstGeom prst="line">
            <a:avLst/>
          </a:prstGeom>
          <a:ln w="635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8743" name="Line 146"/>
          <p:cNvSpPr/>
          <p:nvPr/>
        </p:nvSpPr>
        <p:spPr>
          <a:xfrm flipV="1">
            <a:off x="2124075" y="2205038"/>
            <a:ext cx="3527425" cy="0"/>
          </a:xfrm>
          <a:prstGeom prst="line">
            <a:avLst/>
          </a:prstGeom>
          <a:ln w="635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8744" name="Line 149"/>
          <p:cNvSpPr/>
          <p:nvPr/>
        </p:nvSpPr>
        <p:spPr>
          <a:xfrm flipV="1">
            <a:off x="5651500" y="2205038"/>
            <a:ext cx="0" cy="2519362"/>
          </a:xfrm>
          <a:prstGeom prst="line">
            <a:avLst/>
          </a:prstGeom>
          <a:ln w="635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8745" name="Text Box 151"/>
          <p:cNvSpPr txBox="1"/>
          <p:nvPr/>
        </p:nvSpPr>
        <p:spPr>
          <a:xfrm>
            <a:off x="5632450" y="4595813"/>
            <a:ext cx="1112838" cy="366712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en-US" altLang="zh-CN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(6,-2)</a:t>
            </a:r>
            <a:endParaRPr lang="en-US" altLang="zh-CN" dirty="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8746" name="Text Box 152"/>
          <p:cNvSpPr txBox="1"/>
          <p:nvPr/>
        </p:nvSpPr>
        <p:spPr>
          <a:xfrm>
            <a:off x="5651500" y="1916113"/>
            <a:ext cx="990600" cy="366712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(6,3)</a:t>
            </a:r>
            <a:endParaRPr lang="en-US" altLang="zh-CN" dirty="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8747" name="Text Box 153"/>
          <p:cNvSpPr txBox="1"/>
          <p:nvPr/>
        </p:nvSpPr>
        <p:spPr>
          <a:xfrm>
            <a:off x="1547813" y="1844675"/>
            <a:ext cx="1100137" cy="366713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(-1,3)</a:t>
            </a:r>
            <a:endParaRPr lang="en-US" altLang="zh-CN" dirty="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0795" name="Text Box 155"/>
          <p:cNvSpPr txBox="1"/>
          <p:nvPr/>
        </p:nvSpPr>
        <p:spPr>
          <a:xfrm>
            <a:off x="5992813" y="692150"/>
            <a:ext cx="1603375" cy="579438"/>
          </a:xfrm>
          <a:prstGeom prst="rect">
            <a:avLst/>
          </a:prstGeom>
          <a:noFill/>
          <a:ln w="25400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rgbClr val="FF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方法</a:t>
            </a:r>
            <a:r>
              <a:rPr lang="en-US" altLang="zh-CN" sz="3200" dirty="0">
                <a:solidFill>
                  <a:srgbClr val="FF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3200" dirty="0">
              <a:solidFill>
                <a:srgbClr val="FF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47" grpId="0"/>
      <p:bldP spid="28738" grpId="0"/>
      <p:bldP spid="28745" grpId="0"/>
      <p:bldP spid="28746" grpId="0"/>
      <p:bldP spid="28747" grpId="1"/>
      <p:bldP spid="28738" grpId="1"/>
      <p:bldP spid="28745" grpId="1"/>
      <p:bldP spid="2874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灯片编号占位符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en-US" altLang="zh-CN" sz="1400" b="0" dirty="0">
                <a:latin typeface="Arial" panose="020B0604020202020204" pitchFamily="34" charset="0"/>
              </a:rPr>
            </a:fld>
            <a:endParaRPr lang="en-US" altLang="zh-CN" sz="1400" b="0" dirty="0">
              <a:latin typeface="Arial" panose="020B0604020202020204" pitchFamily="34" charset="0"/>
            </a:endParaRPr>
          </a:p>
        </p:txBody>
      </p:sp>
      <p:sp>
        <p:nvSpPr>
          <p:cNvPr id="31746" name="Line 5"/>
          <p:cNvSpPr/>
          <p:nvPr/>
        </p:nvSpPr>
        <p:spPr>
          <a:xfrm flipV="1">
            <a:off x="2843213" y="1052513"/>
            <a:ext cx="0" cy="4248150"/>
          </a:xfrm>
          <a:prstGeom prst="line">
            <a:avLst/>
          </a:prstGeom>
          <a:ln w="508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1747" name="Text Box 6"/>
          <p:cNvSpPr txBox="1"/>
          <p:nvPr/>
        </p:nvSpPr>
        <p:spPr>
          <a:xfrm>
            <a:off x="2339975" y="4221163"/>
            <a:ext cx="455613" cy="915987"/>
          </a:xfrm>
          <a:prstGeom prst="rect">
            <a:avLst/>
          </a:prstGeom>
          <a:noFill/>
          <a:ln w="50800">
            <a:noFill/>
          </a:ln>
        </p:spPr>
        <p:txBody>
          <a:bodyPr anchor="t"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-1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-2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748" name="Line 7"/>
          <p:cNvSpPr/>
          <p:nvPr/>
        </p:nvSpPr>
        <p:spPr>
          <a:xfrm>
            <a:off x="1258888" y="3932238"/>
            <a:ext cx="5976937" cy="0"/>
          </a:xfrm>
          <a:prstGeom prst="line">
            <a:avLst/>
          </a:prstGeom>
          <a:ln w="508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1749" name="Line 8"/>
          <p:cNvSpPr/>
          <p:nvPr/>
        </p:nvSpPr>
        <p:spPr>
          <a:xfrm>
            <a:off x="2843213" y="3789363"/>
            <a:ext cx="0" cy="144462"/>
          </a:xfrm>
          <a:prstGeom prst="line">
            <a:avLst/>
          </a:prstGeom>
          <a:ln w="508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750" name="Line 9"/>
          <p:cNvSpPr/>
          <p:nvPr/>
        </p:nvSpPr>
        <p:spPr>
          <a:xfrm>
            <a:off x="3336925" y="3789363"/>
            <a:ext cx="0" cy="144462"/>
          </a:xfrm>
          <a:prstGeom prst="line">
            <a:avLst/>
          </a:prstGeom>
          <a:ln w="508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31751" name="Group 10"/>
          <p:cNvGrpSpPr/>
          <p:nvPr/>
        </p:nvGrpSpPr>
        <p:grpSpPr>
          <a:xfrm>
            <a:off x="3336925" y="3789363"/>
            <a:ext cx="504825" cy="144462"/>
            <a:chOff x="1791" y="2387"/>
            <a:chExt cx="318" cy="91"/>
          </a:xfrm>
        </p:grpSpPr>
        <p:sp>
          <p:nvSpPr>
            <p:cNvPr id="31752" name="Line 11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3" name="Line 12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54" name="Group 13"/>
          <p:cNvGrpSpPr/>
          <p:nvPr/>
        </p:nvGrpSpPr>
        <p:grpSpPr>
          <a:xfrm>
            <a:off x="3840163" y="3798888"/>
            <a:ext cx="504825" cy="144462"/>
            <a:chOff x="1791" y="2387"/>
            <a:chExt cx="318" cy="91"/>
          </a:xfrm>
        </p:grpSpPr>
        <p:sp>
          <p:nvSpPr>
            <p:cNvPr id="31755" name="Line 14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6" name="Line 15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57" name="Group 16"/>
          <p:cNvGrpSpPr/>
          <p:nvPr/>
        </p:nvGrpSpPr>
        <p:grpSpPr>
          <a:xfrm>
            <a:off x="4333875" y="3789363"/>
            <a:ext cx="504825" cy="144462"/>
            <a:chOff x="1791" y="2387"/>
            <a:chExt cx="318" cy="91"/>
          </a:xfrm>
        </p:grpSpPr>
        <p:sp>
          <p:nvSpPr>
            <p:cNvPr id="31758" name="Line 17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9" name="Line 18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60" name="Group 19"/>
          <p:cNvGrpSpPr/>
          <p:nvPr/>
        </p:nvGrpSpPr>
        <p:grpSpPr>
          <a:xfrm>
            <a:off x="4849813" y="3798888"/>
            <a:ext cx="504825" cy="144462"/>
            <a:chOff x="1791" y="2387"/>
            <a:chExt cx="318" cy="91"/>
          </a:xfrm>
        </p:grpSpPr>
        <p:sp>
          <p:nvSpPr>
            <p:cNvPr id="31761" name="Line 20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2" name="Line 21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63" name="Group 22"/>
          <p:cNvGrpSpPr/>
          <p:nvPr/>
        </p:nvGrpSpPr>
        <p:grpSpPr>
          <a:xfrm rot="5239860">
            <a:off x="2665413" y="3590925"/>
            <a:ext cx="504825" cy="144463"/>
            <a:chOff x="1791" y="2387"/>
            <a:chExt cx="318" cy="91"/>
          </a:xfrm>
        </p:grpSpPr>
        <p:sp>
          <p:nvSpPr>
            <p:cNvPr id="31764" name="Line 23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5" name="Line 24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66" name="Group 25"/>
          <p:cNvGrpSpPr/>
          <p:nvPr/>
        </p:nvGrpSpPr>
        <p:grpSpPr>
          <a:xfrm>
            <a:off x="2339975" y="3798888"/>
            <a:ext cx="504825" cy="144462"/>
            <a:chOff x="1791" y="2387"/>
            <a:chExt cx="318" cy="91"/>
          </a:xfrm>
        </p:grpSpPr>
        <p:sp>
          <p:nvSpPr>
            <p:cNvPr id="31767" name="Line 2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8" name="Line 2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69" name="Group 28"/>
          <p:cNvGrpSpPr/>
          <p:nvPr/>
        </p:nvGrpSpPr>
        <p:grpSpPr>
          <a:xfrm rot="5239860">
            <a:off x="2674938" y="3095625"/>
            <a:ext cx="504825" cy="144463"/>
            <a:chOff x="1791" y="2387"/>
            <a:chExt cx="318" cy="91"/>
          </a:xfrm>
        </p:grpSpPr>
        <p:sp>
          <p:nvSpPr>
            <p:cNvPr id="31770" name="Line 29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1" name="Line 30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72" name="Group 31"/>
          <p:cNvGrpSpPr/>
          <p:nvPr/>
        </p:nvGrpSpPr>
        <p:grpSpPr>
          <a:xfrm rot="5239860">
            <a:off x="2687638" y="2595563"/>
            <a:ext cx="504825" cy="142875"/>
            <a:chOff x="1791" y="2387"/>
            <a:chExt cx="318" cy="91"/>
          </a:xfrm>
        </p:grpSpPr>
        <p:sp>
          <p:nvSpPr>
            <p:cNvPr id="31773" name="Line 32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4" name="Line 33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75" name="Group 34"/>
          <p:cNvGrpSpPr/>
          <p:nvPr/>
        </p:nvGrpSpPr>
        <p:grpSpPr>
          <a:xfrm rot="5239860">
            <a:off x="2678113" y="2100263"/>
            <a:ext cx="504825" cy="142875"/>
            <a:chOff x="1791" y="2387"/>
            <a:chExt cx="318" cy="91"/>
          </a:xfrm>
        </p:grpSpPr>
        <p:sp>
          <p:nvSpPr>
            <p:cNvPr id="31776" name="Line 35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7" name="Line 36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1778" name="Text Box 37"/>
          <p:cNvSpPr txBox="1"/>
          <p:nvPr/>
        </p:nvSpPr>
        <p:spPr>
          <a:xfrm flipV="1">
            <a:off x="7164388" y="3932238"/>
            <a:ext cx="360362" cy="473075"/>
          </a:xfrm>
          <a:prstGeom prst="rect">
            <a:avLst/>
          </a:prstGeom>
          <a:noFill/>
          <a:ln w="50800">
            <a:noFill/>
          </a:ln>
        </p:spPr>
        <p:txBody>
          <a:bodyPr anchor="t">
            <a:spAutoFit/>
          </a:bodyPr>
          <a:p>
            <a:r>
              <a:rPr lang="en-US" altLang="zh-CN" sz="25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500" i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79" name="Text Box 38"/>
          <p:cNvSpPr txBox="1"/>
          <p:nvPr/>
        </p:nvSpPr>
        <p:spPr>
          <a:xfrm>
            <a:off x="2339975" y="917575"/>
            <a:ext cx="325438" cy="473075"/>
          </a:xfrm>
          <a:prstGeom prst="rect">
            <a:avLst/>
          </a:prstGeom>
          <a:noFill/>
          <a:ln w="50800">
            <a:noFill/>
          </a:ln>
        </p:spPr>
        <p:txBody>
          <a:bodyPr wrap="none" anchor="t">
            <a:spAutoFit/>
          </a:bodyPr>
          <a:p>
            <a:r>
              <a:rPr lang="en-US" altLang="zh-CN" sz="25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500" i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80" name="Text Box 39"/>
          <p:cNvSpPr txBox="1"/>
          <p:nvPr/>
        </p:nvSpPr>
        <p:spPr>
          <a:xfrm>
            <a:off x="3203575" y="3932238"/>
            <a:ext cx="3960813" cy="366712"/>
          </a:xfrm>
          <a:prstGeom prst="rect">
            <a:avLst/>
          </a:prstGeom>
          <a:noFill/>
          <a:ln w="508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1    2    3    4     5     6    7    8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781" name="Text Box 40"/>
          <p:cNvSpPr txBox="1"/>
          <p:nvPr/>
        </p:nvSpPr>
        <p:spPr>
          <a:xfrm>
            <a:off x="2411413" y="1268413"/>
            <a:ext cx="431800" cy="2295525"/>
          </a:xfrm>
          <a:prstGeom prst="rect">
            <a:avLst/>
          </a:prstGeom>
          <a:noFill/>
          <a:ln w="50800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5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4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3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2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782" name="Group 41"/>
          <p:cNvGrpSpPr/>
          <p:nvPr/>
        </p:nvGrpSpPr>
        <p:grpSpPr>
          <a:xfrm rot="5239860">
            <a:off x="2657475" y="1608138"/>
            <a:ext cx="504825" cy="146050"/>
            <a:chOff x="1791" y="2387"/>
            <a:chExt cx="318" cy="91"/>
          </a:xfrm>
        </p:grpSpPr>
        <p:sp>
          <p:nvSpPr>
            <p:cNvPr id="31783" name="Line 42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4" name="Line 43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85" name="Group 44"/>
          <p:cNvGrpSpPr/>
          <p:nvPr/>
        </p:nvGrpSpPr>
        <p:grpSpPr>
          <a:xfrm rot="5239860">
            <a:off x="2657475" y="4106863"/>
            <a:ext cx="504825" cy="146050"/>
            <a:chOff x="1791" y="2387"/>
            <a:chExt cx="318" cy="91"/>
          </a:xfrm>
        </p:grpSpPr>
        <p:sp>
          <p:nvSpPr>
            <p:cNvPr id="31786" name="Line 45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7" name="Line 46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1788" name="Text Box 47"/>
          <p:cNvSpPr txBox="1"/>
          <p:nvPr/>
        </p:nvSpPr>
        <p:spPr>
          <a:xfrm rot="-10800000" flipV="1">
            <a:off x="1546225" y="3860800"/>
            <a:ext cx="1154113" cy="366713"/>
          </a:xfrm>
          <a:prstGeom prst="rect">
            <a:avLst/>
          </a:prstGeom>
          <a:noFill/>
          <a:ln w="50800">
            <a:noFill/>
          </a:ln>
        </p:spPr>
        <p:txBody>
          <a:bodyPr anchor="t"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-2   -1</a:t>
            </a:r>
            <a:endParaRPr lang="en-US" altLang="zh-CN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789" name="Text Box 48"/>
          <p:cNvSpPr txBox="1"/>
          <p:nvPr/>
        </p:nvSpPr>
        <p:spPr>
          <a:xfrm>
            <a:off x="2484438" y="3860800"/>
            <a:ext cx="471487" cy="396875"/>
          </a:xfrm>
          <a:prstGeom prst="rect">
            <a:avLst/>
          </a:prstGeom>
          <a:noFill/>
          <a:ln w="50800">
            <a:noFill/>
          </a:ln>
        </p:spPr>
        <p:txBody>
          <a:bodyPr anchor="t">
            <a:spAutoFit/>
          </a:bodyPr>
          <a:p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000" i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1790" name="Group 49"/>
          <p:cNvGrpSpPr/>
          <p:nvPr/>
        </p:nvGrpSpPr>
        <p:grpSpPr>
          <a:xfrm>
            <a:off x="5362575" y="3789363"/>
            <a:ext cx="504825" cy="144462"/>
            <a:chOff x="1791" y="2387"/>
            <a:chExt cx="318" cy="91"/>
          </a:xfrm>
        </p:grpSpPr>
        <p:sp>
          <p:nvSpPr>
            <p:cNvPr id="31791" name="Line 50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92" name="Line 51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93" name="Group 52"/>
          <p:cNvGrpSpPr/>
          <p:nvPr/>
        </p:nvGrpSpPr>
        <p:grpSpPr>
          <a:xfrm>
            <a:off x="5867400" y="3789363"/>
            <a:ext cx="504825" cy="144462"/>
            <a:chOff x="1791" y="2387"/>
            <a:chExt cx="318" cy="91"/>
          </a:xfrm>
        </p:grpSpPr>
        <p:sp>
          <p:nvSpPr>
            <p:cNvPr id="31794" name="Line 53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95" name="Line 54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96" name="Group 55"/>
          <p:cNvGrpSpPr/>
          <p:nvPr/>
        </p:nvGrpSpPr>
        <p:grpSpPr>
          <a:xfrm>
            <a:off x="1846263" y="3789363"/>
            <a:ext cx="504825" cy="144462"/>
            <a:chOff x="1791" y="2387"/>
            <a:chExt cx="318" cy="91"/>
          </a:xfrm>
        </p:grpSpPr>
        <p:sp>
          <p:nvSpPr>
            <p:cNvPr id="31797" name="Line 5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98" name="Line 5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799" name="Group 58"/>
          <p:cNvGrpSpPr/>
          <p:nvPr/>
        </p:nvGrpSpPr>
        <p:grpSpPr>
          <a:xfrm rot="5239860">
            <a:off x="2678113" y="4611688"/>
            <a:ext cx="504825" cy="142875"/>
            <a:chOff x="1791" y="2387"/>
            <a:chExt cx="318" cy="91"/>
          </a:xfrm>
        </p:grpSpPr>
        <p:sp>
          <p:nvSpPr>
            <p:cNvPr id="31800" name="Line 59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801" name="Line 60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802" name="Group 61"/>
          <p:cNvGrpSpPr/>
          <p:nvPr/>
        </p:nvGrpSpPr>
        <p:grpSpPr>
          <a:xfrm>
            <a:off x="6361113" y="3789363"/>
            <a:ext cx="504825" cy="144462"/>
            <a:chOff x="1791" y="2387"/>
            <a:chExt cx="318" cy="91"/>
          </a:xfrm>
        </p:grpSpPr>
        <p:sp>
          <p:nvSpPr>
            <p:cNvPr id="31803" name="Line 62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804" name="Line 63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1805" name="Line 64"/>
          <p:cNvSpPr/>
          <p:nvPr/>
        </p:nvSpPr>
        <p:spPr>
          <a:xfrm flipV="1">
            <a:off x="2328863" y="2924175"/>
            <a:ext cx="3538537" cy="201612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06" name="Line 65"/>
          <p:cNvSpPr/>
          <p:nvPr/>
        </p:nvSpPr>
        <p:spPr>
          <a:xfrm flipV="1">
            <a:off x="2349500" y="2420938"/>
            <a:ext cx="998538" cy="2519362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07" name="Line 66"/>
          <p:cNvSpPr/>
          <p:nvPr/>
        </p:nvSpPr>
        <p:spPr>
          <a:xfrm>
            <a:off x="3327400" y="2441575"/>
            <a:ext cx="2540000" cy="48260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08" name="Text Box 67"/>
          <p:cNvSpPr txBox="1"/>
          <p:nvPr/>
        </p:nvSpPr>
        <p:spPr>
          <a:xfrm>
            <a:off x="1692275" y="5013325"/>
            <a:ext cx="1057275" cy="396875"/>
          </a:xfrm>
          <a:prstGeom prst="rect">
            <a:avLst/>
          </a:prstGeom>
          <a:noFill/>
          <a:ln w="50800">
            <a:noFill/>
          </a:ln>
        </p:spPr>
        <p:txBody>
          <a:bodyPr anchor="t">
            <a:spAutoFit/>
          </a:bodyPr>
          <a:p>
            <a:r>
              <a:rPr lang="en-US" altLang="zh-CN" sz="2000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000" dirty="0">
                <a:solidFill>
                  <a:srgbClr val="66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(-1,-2)</a:t>
            </a:r>
            <a:endParaRPr lang="en-US" altLang="zh-CN" sz="2000" dirty="0">
              <a:solidFill>
                <a:srgbClr val="66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809" name="Text Box 68"/>
          <p:cNvSpPr txBox="1"/>
          <p:nvPr/>
        </p:nvSpPr>
        <p:spPr>
          <a:xfrm>
            <a:off x="5940425" y="2709863"/>
            <a:ext cx="874713" cy="396875"/>
          </a:xfrm>
          <a:prstGeom prst="rect">
            <a:avLst/>
          </a:prstGeom>
          <a:noFill/>
          <a:ln w="50800">
            <a:noFill/>
          </a:ln>
        </p:spPr>
        <p:txBody>
          <a:bodyPr wrap="none" anchor="t">
            <a:spAutoFit/>
          </a:bodyPr>
          <a:p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(6,2)</a:t>
            </a: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810" name="Text Box 69"/>
          <p:cNvSpPr txBox="1"/>
          <p:nvPr/>
        </p:nvSpPr>
        <p:spPr>
          <a:xfrm>
            <a:off x="3348038" y="1990725"/>
            <a:ext cx="874712" cy="396875"/>
          </a:xfrm>
          <a:prstGeom prst="rect">
            <a:avLst/>
          </a:prstGeom>
          <a:noFill/>
          <a:ln w="50800">
            <a:noFill/>
          </a:ln>
        </p:spPr>
        <p:txBody>
          <a:bodyPr wrap="none" anchor="t">
            <a:spAutoFit/>
          </a:bodyPr>
          <a:p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(1,3)</a:t>
            </a: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64" name="Line 70"/>
          <p:cNvSpPr/>
          <p:nvPr/>
        </p:nvSpPr>
        <p:spPr>
          <a:xfrm>
            <a:off x="2349500" y="4940300"/>
            <a:ext cx="3517900" cy="0"/>
          </a:xfrm>
          <a:prstGeom prst="line">
            <a:avLst/>
          </a:prstGeom>
          <a:ln w="635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9765" name="Line 72"/>
          <p:cNvSpPr/>
          <p:nvPr/>
        </p:nvSpPr>
        <p:spPr>
          <a:xfrm>
            <a:off x="3348038" y="2420938"/>
            <a:ext cx="2592387" cy="20637"/>
          </a:xfrm>
          <a:prstGeom prst="line">
            <a:avLst/>
          </a:prstGeom>
          <a:ln w="635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9766" name="Line 73"/>
          <p:cNvSpPr/>
          <p:nvPr/>
        </p:nvSpPr>
        <p:spPr>
          <a:xfrm flipV="1">
            <a:off x="5867400" y="2420938"/>
            <a:ext cx="0" cy="2519362"/>
          </a:xfrm>
          <a:prstGeom prst="line">
            <a:avLst/>
          </a:prstGeom>
          <a:ln w="635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9767" name="Text Box 74"/>
          <p:cNvSpPr txBox="1"/>
          <p:nvPr/>
        </p:nvSpPr>
        <p:spPr>
          <a:xfrm>
            <a:off x="5848350" y="4811713"/>
            <a:ext cx="1112838" cy="366712"/>
          </a:xfrm>
          <a:prstGeom prst="rect">
            <a:avLst/>
          </a:prstGeom>
          <a:noFill/>
          <a:ln w="50800">
            <a:noFill/>
          </a:ln>
        </p:spPr>
        <p:txBody>
          <a:bodyPr wrap="none" anchor="t">
            <a:spAutoFit/>
          </a:bodyPr>
          <a:p>
            <a:r>
              <a:rPr lang="en-US" altLang="zh-CN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en-US" altLang="zh-CN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(6,-2)</a:t>
            </a:r>
            <a:endParaRPr lang="en-US" altLang="zh-CN" dirty="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9768" name="Text Box 75"/>
          <p:cNvSpPr txBox="1"/>
          <p:nvPr/>
        </p:nvSpPr>
        <p:spPr>
          <a:xfrm>
            <a:off x="5867400" y="2132013"/>
            <a:ext cx="990600" cy="366712"/>
          </a:xfrm>
          <a:prstGeom prst="rect">
            <a:avLst/>
          </a:prstGeom>
          <a:noFill/>
          <a:ln w="50800">
            <a:noFill/>
          </a:ln>
        </p:spPr>
        <p:txBody>
          <a:bodyPr wrap="none" anchor="t">
            <a:spAutoFit/>
          </a:bodyPr>
          <a:p>
            <a:r>
              <a:rPr lang="en-US" altLang="zh-CN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(6,3)</a:t>
            </a:r>
            <a:endParaRPr lang="en-US" altLang="zh-CN" dirty="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816" name="Text Box 78"/>
          <p:cNvSpPr txBox="1"/>
          <p:nvPr/>
        </p:nvSpPr>
        <p:spPr>
          <a:xfrm>
            <a:off x="6443663" y="765175"/>
            <a:ext cx="18002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rgbClr val="FF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方法</a:t>
            </a:r>
            <a:r>
              <a:rPr lang="en-US" altLang="zh-CN" sz="3200" dirty="0">
                <a:solidFill>
                  <a:srgbClr val="FF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3200" dirty="0">
              <a:solidFill>
                <a:srgbClr val="FF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67" grpId="0"/>
      <p:bldP spid="2976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灯片编号占位符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 wrap="square" lIns="91440" tIns="45720" rIns="91440" bIns="45720"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en-US" altLang="zh-CN" sz="1400" b="0" dirty="0">
                <a:latin typeface="Arial" panose="020B0604020202020204" pitchFamily="34" charset="0"/>
              </a:rPr>
            </a:fld>
            <a:endParaRPr lang="en-US" altLang="zh-CN" sz="1400" b="0" dirty="0">
              <a:latin typeface="Arial" panose="020B0604020202020204" pitchFamily="34" charset="0"/>
            </a:endParaRPr>
          </a:p>
        </p:txBody>
      </p:sp>
      <p:grpSp>
        <p:nvGrpSpPr>
          <p:cNvPr id="32770" name="Group 5"/>
          <p:cNvGrpSpPr/>
          <p:nvPr/>
        </p:nvGrpSpPr>
        <p:grpSpPr>
          <a:xfrm>
            <a:off x="1042988" y="701675"/>
            <a:ext cx="6265862" cy="4383088"/>
            <a:chOff x="657" y="442"/>
            <a:chExt cx="3947" cy="2761"/>
          </a:xfrm>
        </p:grpSpPr>
        <p:sp>
          <p:nvSpPr>
            <p:cNvPr id="32771" name="Line 6"/>
            <p:cNvSpPr/>
            <p:nvPr/>
          </p:nvSpPr>
          <p:spPr>
            <a:xfrm flipV="1">
              <a:off x="1655" y="527"/>
              <a:ext cx="0" cy="2676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772" name="Text Box 7"/>
            <p:cNvSpPr txBox="1"/>
            <p:nvPr/>
          </p:nvSpPr>
          <p:spPr>
            <a:xfrm>
              <a:off x="1338" y="2523"/>
              <a:ext cx="287" cy="577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-1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-2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3" name="Line 8"/>
            <p:cNvSpPr/>
            <p:nvPr/>
          </p:nvSpPr>
          <p:spPr>
            <a:xfrm>
              <a:off x="657" y="2341"/>
              <a:ext cx="3765" cy="0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774" name="Line 9"/>
            <p:cNvSpPr/>
            <p:nvPr/>
          </p:nvSpPr>
          <p:spPr>
            <a:xfrm>
              <a:off x="1655" y="2251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2775" name="Line 10"/>
            <p:cNvSpPr/>
            <p:nvPr/>
          </p:nvSpPr>
          <p:spPr>
            <a:xfrm>
              <a:off x="1966" y="2251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32776" name="Group 11"/>
            <p:cNvGrpSpPr/>
            <p:nvPr/>
          </p:nvGrpSpPr>
          <p:grpSpPr>
            <a:xfrm>
              <a:off x="1966" y="2251"/>
              <a:ext cx="318" cy="91"/>
              <a:chOff x="1791" y="2387"/>
              <a:chExt cx="318" cy="91"/>
            </a:xfrm>
          </p:grpSpPr>
          <p:sp>
            <p:nvSpPr>
              <p:cNvPr id="32777" name="Line 12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78" name="Line 13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779" name="Group 14"/>
            <p:cNvGrpSpPr/>
            <p:nvPr/>
          </p:nvGrpSpPr>
          <p:grpSpPr>
            <a:xfrm>
              <a:off x="2283" y="2257"/>
              <a:ext cx="318" cy="91"/>
              <a:chOff x="1791" y="2387"/>
              <a:chExt cx="318" cy="91"/>
            </a:xfrm>
          </p:grpSpPr>
          <p:sp>
            <p:nvSpPr>
              <p:cNvPr id="32780" name="Line 15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1" name="Line 16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782" name="Group 17"/>
            <p:cNvGrpSpPr/>
            <p:nvPr/>
          </p:nvGrpSpPr>
          <p:grpSpPr>
            <a:xfrm>
              <a:off x="2594" y="2251"/>
              <a:ext cx="318" cy="91"/>
              <a:chOff x="1791" y="2387"/>
              <a:chExt cx="318" cy="91"/>
            </a:xfrm>
          </p:grpSpPr>
          <p:sp>
            <p:nvSpPr>
              <p:cNvPr id="32783" name="Line 18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4" name="Line 19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785" name="Group 20"/>
            <p:cNvGrpSpPr/>
            <p:nvPr/>
          </p:nvGrpSpPr>
          <p:grpSpPr>
            <a:xfrm>
              <a:off x="2919" y="2257"/>
              <a:ext cx="318" cy="91"/>
              <a:chOff x="1791" y="2387"/>
              <a:chExt cx="318" cy="91"/>
            </a:xfrm>
          </p:grpSpPr>
          <p:sp>
            <p:nvSpPr>
              <p:cNvPr id="32786" name="Line 2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7" name="Line 2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788" name="Group 23"/>
            <p:cNvGrpSpPr/>
            <p:nvPr/>
          </p:nvGrpSpPr>
          <p:grpSpPr>
            <a:xfrm rot="5239860">
              <a:off x="1542" y="2125"/>
              <a:ext cx="318" cy="91"/>
              <a:chOff x="1791" y="2387"/>
              <a:chExt cx="318" cy="91"/>
            </a:xfrm>
          </p:grpSpPr>
          <p:sp>
            <p:nvSpPr>
              <p:cNvPr id="32789" name="Line 2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0" name="Line 2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791" name="Group 26"/>
            <p:cNvGrpSpPr/>
            <p:nvPr/>
          </p:nvGrpSpPr>
          <p:grpSpPr>
            <a:xfrm>
              <a:off x="1338" y="2257"/>
              <a:ext cx="318" cy="91"/>
              <a:chOff x="1791" y="2387"/>
              <a:chExt cx="318" cy="91"/>
            </a:xfrm>
          </p:grpSpPr>
          <p:sp>
            <p:nvSpPr>
              <p:cNvPr id="32792" name="Line 2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3" name="Line 2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794" name="Group 29"/>
            <p:cNvGrpSpPr/>
            <p:nvPr/>
          </p:nvGrpSpPr>
          <p:grpSpPr>
            <a:xfrm rot="5239860">
              <a:off x="1548" y="1813"/>
              <a:ext cx="318" cy="91"/>
              <a:chOff x="1791" y="2387"/>
              <a:chExt cx="318" cy="91"/>
            </a:xfrm>
          </p:grpSpPr>
          <p:sp>
            <p:nvSpPr>
              <p:cNvPr id="32795" name="Line 3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6" name="Line 3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797" name="Group 32"/>
            <p:cNvGrpSpPr/>
            <p:nvPr/>
          </p:nvGrpSpPr>
          <p:grpSpPr>
            <a:xfrm rot="5239860">
              <a:off x="1554" y="1496"/>
              <a:ext cx="318" cy="91"/>
              <a:chOff x="1791" y="2387"/>
              <a:chExt cx="318" cy="91"/>
            </a:xfrm>
          </p:grpSpPr>
          <p:sp>
            <p:nvSpPr>
              <p:cNvPr id="32798" name="Line 3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9" name="Line 3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800" name="Group 35"/>
            <p:cNvGrpSpPr/>
            <p:nvPr/>
          </p:nvGrpSpPr>
          <p:grpSpPr>
            <a:xfrm rot="5239860">
              <a:off x="1548" y="1184"/>
              <a:ext cx="318" cy="91"/>
              <a:chOff x="1791" y="2387"/>
              <a:chExt cx="318" cy="91"/>
            </a:xfrm>
          </p:grpSpPr>
          <p:sp>
            <p:nvSpPr>
              <p:cNvPr id="32801" name="Line 3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02" name="Line 3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2803" name="Text Box 38"/>
            <p:cNvSpPr txBox="1"/>
            <p:nvPr/>
          </p:nvSpPr>
          <p:spPr>
            <a:xfrm flipV="1">
              <a:off x="4377" y="2341"/>
              <a:ext cx="227" cy="298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r>
                <a:rPr lang="en-US" altLang="zh-CN" sz="25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5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804" name="Text Box 39"/>
            <p:cNvSpPr txBox="1"/>
            <p:nvPr/>
          </p:nvSpPr>
          <p:spPr>
            <a:xfrm>
              <a:off x="1338" y="442"/>
              <a:ext cx="205" cy="29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5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5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805" name="Text Box 40"/>
            <p:cNvSpPr txBox="1"/>
            <p:nvPr/>
          </p:nvSpPr>
          <p:spPr>
            <a:xfrm>
              <a:off x="1882" y="2341"/>
              <a:ext cx="2495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1    2    3    4     5     6    7    8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806" name="Text Box 41"/>
            <p:cNvSpPr txBox="1"/>
            <p:nvPr/>
          </p:nvSpPr>
          <p:spPr>
            <a:xfrm>
              <a:off x="1383" y="663"/>
              <a:ext cx="272" cy="1446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5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4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3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2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1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2807" name="Group 42"/>
            <p:cNvGrpSpPr/>
            <p:nvPr/>
          </p:nvGrpSpPr>
          <p:grpSpPr>
            <a:xfrm rot="5239860">
              <a:off x="1535" y="874"/>
              <a:ext cx="318" cy="91"/>
              <a:chOff x="1791" y="2387"/>
              <a:chExt cx="318" cy="91"/>
            </a:xfrm>
          </p:grpSpPr>
          <p:sp>
            <p:nvSpPr>
              <p:cNvPr id="32808" name="Line 4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09" name="Line 4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810" name="Group 45"/>
            <p:cNvGrpSpPr/>
            <p:nvPr/>
          </p:nvGrpSpPr>
          <p:grpSpPr>
            <a:xfrm rot="5239860">
              <a:off x="1535" y="2448"/>
              <a:ext cx="318" cy="91"/>
              <a:chOff x="1791" y="2387"/>
              <a:chExt cx="318" cy="91"/>
            </a:xfrm>
          </p:grpSpPr>
          <p:sp>
            <p:nvSpPr>
              <p:cNvPr id="32811" name="Line 4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12" name="Line 4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2813" name="Text Box 48"/>
            <p:cNvSpPr txBox="1"/>
            <p:nvPr/>
          </p:nvSpPr>
          <p:spPr>
            <a:xfrm rot="-10800000" flipV="1">
              <a:off x="838" y="2296"/>
              <a:ext cx="727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 -2   -1</a:t>
              </a:r>
              <a:endParaRPr lang="en-US" altLang="zh-CN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814" name="Text Box 49"/>
            <p:cNvSpPr txBox="1"/>
            <p:nvPr/>
          </p:nvSpPr>
          <p:spPr>
            <a:xfrm>
              <a:off x="1429" y="2296"/>
              <a:ext cx="297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>
              <a:spAutoFit/>
            </a:bodyPr>
            <a:p>
              <a:r>
                <a:rPr lang="en-US" altLang="zh-CN" sz="20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2815" name="Group 50"/>
            <p:cNvGrpSpPr/>
            <p:nvPr/>
          </p:nvGrpSpPr>
          <p:grpSpPr>
            <a:xfrm>
              <a:off x="3242" y="2251"/>
              <a:ext cx="318" cy="91"/>
              <a:chOff x="1791" y="2387"/>
              <a:chExt cx="318" cy="91"/>
            </a:xfrm>
          </p:grpSpPr>
          <p:sp>
            <p:nvSpPr>
              <p:cNvPr id="32816" name="Line 5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17" name="Line 5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818" name="Group 53"/>
            <p:cNvGrpSpPr/>
            <p:nvPr/>
          </p:nvGrpSpPr>
          <p:grpSpPr>
            <a:xfrm>
              <a:off x="3560" y="2251"/>
              <a:ext cx="318" cy="91"/>
              <a:chOff x="1791" y="2387"/>
              <a:chExt cx="318" cy="91"/>
            </a:xfrm>
          </p:grpSpPr>
          <p:sp>
            <p:nvSpPr>
              <p:cNvPr id="32819" name="Line 5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20" name="Line 5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821" name="Group 56"/>
            <p:cNvGrpSpPr/>
            <p:nvPr/>
          </p:nvGrpSpPr>
          <p:grpSpPr>
            <a:xfrm>
              <a:off x="1027" y="2251"/>
              <a:ext cx="318" cy="91"/>
              <a:chOff x="1791" y="2387"/>
              <a:chExt cx="318" cy="91"/>
            </a:xfrm>
          </p:grpSpPr>
          <p:sp>
            <p:nvSpPr>
              <p:cNvPr id="32822" name="Line 5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23" name="Line 5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824" name="Group 59"/>
            <p:cNvGrpSpPr/>
            <p:nvPr/>
          </p:nvGrpSpPr>
          <p:grpSpPr>
            <a:xfrm rot="5239860">
              <a:off x="1548" y="2766"/>
              <a:ext cx="318" cy="91"/>
              <a:chOff x="1791" y="2387"/>
              <a:chExt cx="318" cy="91"/>
            </a:xfrm>
          </p:grpSpPr>
          <p:sp>
            <p:nvSpPr>
              <p:cNvPr id="32825" name="Line 6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26" name="Line 6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2827" name="Line 64"/>
            <p:cNvSpPr/>
            <p:nvPr/>
          </p:nvSpPr>
          <p:spPr>
            <a:xfrm>
              <a:off x="4215" y="225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2828" name="Line 65"/>
          <p:cNvSpPr/>
          <p:nvPr/>
        </p:nvSpPr>
        <p:spPr>
          <a:xfrm flipV="1">
            <a:off x="2112963" y="2708275"/>
            <a:ext cx="3538537" cy="2016125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829" name="Line 66"/>
          <p:cNvSpPr/>
          <p:nvPr/>
        </p:nvSpPr>
        <p:spPr>
          <a:xfrm flipV="1">
            <a:off x="2133600" y="2205038"/>
            <a:ext cx="998538" cy="2519362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830" name="Line 67"/>
          <p:cNvSpPr/>
          <p:nvPr/>
        </p:nvSpPr>
        <p:spPr>
          <a:xfrm>
            <a:off x="3111500" y="2225675"/>
            <a:ext cx="2540000" cy="4826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831" name="Text Box 68"/>
          <p:cNvSpPr txBox="1"/>
          <p:nvPr/>
        </p:nvSpPr>
        <p:spPr>
          <a:xfrm>
            <a:off x="1476375" y="4797425"/>
            <a:ext cx="1057275" cy="396875"/>
          </a:xfrm>
          <a:prstGeom prst="rect">
            <a:avLst/>
          </a:prstGeom>
          <a:noFill/>
          <a:ln w="25400">
            <a:noFill/>
          </a:ln>
        </p:spPr>
        <p:txBody>
          <a:bodyPr anchor="t">
            <a:spAutoFit/>
          </a:bodyPr>
          <a:p>
            <a:r>
              <a:rPr lang="en-US" altLang="zh-CN" sz="2000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000" dirty="0">
                <a:solidFill>
                  <a:srgbClr val="66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(-1,-2)</a:t>
            </a:r>
            <a:endParaRPr lang="en-US" altLang="zh-CN" sz="2000" dirty="0">
              <a:solidFill>
                <a:srgbClr val="66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832" name="Text Box 69"/>
          <p:cNvSpPr txBox="1"/>
          <p:nvPr/>
        </p:nvSpPr>
        <p:spPr>
          <a:xfrm>
            <a:off x="5724525" y="2493963"/>
            <a:ext cx="874713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(6,2)</a:t>
            </a: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833" name="Text Box 70"/>
          <p:cNvSpPr txBox="1"/>
          <p:nvPr/>
        </p:nvSpPr>
        <p:spPr>
          <a:xfrm>
            <a:off x="3132138" y="1774825"/>
            <a:ext cx="874712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(1,3)</a:t>
            </a: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8" name="Line 72"/>
          <p:cNvSpPr/>
          <p:nvPr/>
        </p:nvSpPr>
        <p:spPr>
          <a:xfrm flipH="1" flipV="1">
            <a:off x="2124075" y="2205038"/>
            <a:ext cx="9525" cy="2519362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30789" name="Line 73"/>
          <p:cNvSpPr/>
          <p:nvPr/>
        </p:nvSpPr>
        <p:spPr>
          <a:xfrm flipV="1">
            <a:off x="2124075" y="2192338"/>
            <a:ext cx="3527425" cy="3175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30790" name="Line 74"/>
          <p:cNvSpPr/>
          <p:nvPr/>
        </p:nvSpPr>
        <p:spPr>
          <a:xfrm flipV="1">
            <a:off x="5651500" y="2205038"/>
            <a:ext cx="0" cy="503237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32837" name="Text Box 76"/>
          <p:cNvSpPr txBox="1"/>
          <p:nvPr/>
        </p:nvSpPr>
        <p:spPr>
          <a:xfrm>
            <a:off x="5562600" y="1951038"/>
            <a:ext cx="990600" cy="366712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(6,3)</a:t>
            </a:r>
            <a:endParaRPr lang="en-US" altLang="zh-CN" dirty="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2838" name="Text Box 77"/>
          <p:cNvSpPr txBox="1"/>
          <p:nvPr/>
        </p:nvSpPr>
        <p:spPr>
          <a:xfrm>
            <a:off x="1547813" y="1844675"/>
            <a:ext cx="1100137" cy="366713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i="1" dirty="0">
                <a:solidFill>
                  <a:srgbClr val="66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(-1,3)</a:t>
            </a:r>
            <a:endParaRPr lang="en-US" altLang="zh-CN" dirty="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2839" name="Text Box 78"/>
          <p:cNvSpPr txBox="1"/>
          <p:nvPr/>
        </p:nvSpPr>
        <p:spPr>
          <a:xfrm>
            <a:off x="5992813" y="692150"/>
            <a:ext cx="1603375" cy="579438"/>
          </a:xfrm>
          <a:prstGeom prst="rect">
            <a:avLst/>
          </a:prstGeom>
          <a:noFill/>
          <a:ln w="25400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rgbClr val="FF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方法</a:t>
            </a:r>
            <a:r>
              <a:rPr lang="en-US" altLang="zh-CN" sz="3200" dirty="0">
                <a:solidFill>
                  <a:srgbClr val="FF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3200" dirty="0">
              <a:solidFill>
                <a:srgbClr val="FF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20" name="文本框 34819"/>
          <p:cNvSpPr txBox="1"/>
          <p:nvPr/>
        </p:nvSpPr>
        <p:spPr>
          <a:xfrm>
            <a:off x="4244975" y="2565400"/>
            <a:ext cx="3841750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4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割补法求面积</a:t>
            </a:r>
            <a:endParaRPr lang="zh-CN" altLang="en-US" sz="40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1" name="文本框 34820"/>
          <p:cNvSpPr txBox="1"/>
          <p:nvPr/>
        </p:nvSpPr>
        <p:spPr>
          <a:xfrm>
            <a:off x="4244975" y="1541463"/>
            <a:ext cx="5475288" cy="706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4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公式法求面积</a:t>
            </a:r>
            <a:endParaRPr lang="zh-CN" altLang="en-US" sz="40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4" name="矩形 34823"/>
          <p:cNvSpPr/>
          <p:nvPr/>
        </p:nvSpPr>
        <p:spPr>
          <a:xfrm>
            <a:off x="4376738" y="3741738"/>
            <a:ext cx="3816350" cy="19065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500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化复杂为简单</a:t>
            </a:r>
            <a:r>
              <a:rPr lang="zh-CN" altLang="en-US" sz="350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</a:t>
            </a:r>
            <a:endParaRPr lang="zh-CN" altLang="en-US" sz="350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zh-CN" altLang="en-US" sz="350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500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化未知为已知</a:t>
            </a:r>
            <a:endParaRPr lang="zh-CN" altLang="en-US" sz="3500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3796" name="文本框 34825"/>
          <p:cNvSpPr txBox="1"/>
          <p:nvPr/>
        </p:nvSpPr>
        <p:spPr>
          <a:xfrm>
            <a:off x="2628900" y="1985963"/>
            <a:ext cx="108108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方法</a:t>
            </a:r>
            <a:endParaRPr lang="zh-CN" altLang="en-US" sz="3200" dirty="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27" name="文本框 34826"/>
          <p:cNvSpPr txBox="1"/>
          <p:nvPr/>
        </p:nvSpPr>
        <p:spPr>
          <a:xfrm>
            <a:off x="2649538" y="4292600"/>
            <a:ext cx="100806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rgbClr val="66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转化</a:t>
            </a:r>
            <a:endParaRPr lang="zh-CN" altLang="en-US" sz="3200">
              <a:solidFill>
                <a:srgbClr val="66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33798" name="组合 34829"/>
          <p:cNvGrpSpPr/>
          <p:nvPr/>
        </p:nvGrpSpPr>
        <p:grpSpPr>
          <a:xfrm>
            <a:off x="3521075" y="1711325"/>
            <a:ext cx="723900" cy="1223963"/>
            <a:chOff x="4374" y="1389"/>
            <a:chExt cx="456" cy="771"/>
          </a:xfrm>
        </p:grpSpPr>
        <p:sp>
          <p:nvSpPr>
            <p:cNvPr id="33799" name="直接连接符 34827"/>
            <p:cNvSpPr/>
            <p:nvPr/>
          </p:nvSpPr>
          <p:spPr>
            <a:xfrm flipH="1">
              <a:off x="4374" y="1389"/>
              <a:ext cx="411" cy="40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3800" name="直接连接符 34828"/>
            <p:cNvSpPr/>
            <p:nvPr/>
          </p:nvSpPr>
          <p:spPr>
            <a:xfrm>
              <a:off x="4377" y="1797"/>
              <a:ext cx="453" cy="363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4831" name="组合 34830"/>
          <p:cNvGrpSpPr/>
          <p:nvPr/>
        </p:nvGrpSpPr>
        <p:grpSpPr>
          <a:xfrm>
            <a:off x="3521075" y="3952875"/>
            <a:ext cx="723900" cy="1223963"/>
            <a:chOff x="4374" y="1389"/>
            <a:chExt cx="456" cy="771"/>
          </a:xfrm>
        </p:grpSpPr>
        <p:sp>
          <p:nvSpPr>
            <p:cNvPr id="33802" name="直接连接符 34831"/>
            <p:cNvSpPr/>
            <p:nvPr/>
          </p:nvSpPr>
          <p:spPr>
            <a:xfrm flipH="1">
              <a:off x="4374" y="1389"/>
              <a:ext cx="411" cy="40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3803" name="直接连接符 34832"/>
            <p:cNvSpPr/>
            <p:nvPr/>
          </p:nvSpPr>
          <p:spPr>
            <a:xfrm>
              <a:off x="4377" y="1797"/>
              <a:ext cx="453" cy="363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3804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  <p:grpSp>
        <p:nvGrpSpPr>
          <p:cNvPr id="2" name="Group 10"/>
          <p:cNvGrpSpPr/>
          <p:nvPr/>
        </p:nvGrpSpPr>
        <p:grpSpPr>
          <a:xfrm>
            <a:off x="395288" y="560388"/>
            <a:ext cx="2379662" cy="1150937"/>
            <a:chOff x="0" y="0"/>
            <a:chExt cx="3415" cy="998"/>
          </a:xfrm>
        </p:grpSpPr>
        <p:grpSp>
          <p:nvGrpSpPr>
            <p:cNvPr id="33806" name="Group 11"/>
            <p:cNvGrpSpPr/>
            <p:nvPr/>
          </p:nvGrpSpPr>
          <p:grpSpPr>
            <a:xfrm>
              <a:off x="0" y="128"/>
              <a:ext cx="3415" cy="822"/>
              <a:chOff x="0" y="120"/>
              <a:chExt cx="3415" cy="822"/>
            </a:xfrm>
          </p:grpSpPr>
          <p:sp>
            <p:nvSpPr>
              <p:cNvPr id="33807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2907" y="675"/>
                  </a:cxn>
                  <a:cxn ang="0">
                    <a:pos x="3244" y="337"/>
                  </a:cxn>
                  <a:cxn ang="0">
                    <a:pos x="2907" y="0"/>
                  </a:cxn>
                  <a:cxn ang="0">
                    <a:pos x="337" y="0"/>
                  </a:cxn>
                  <a:cxn ang="0">
                    <a:pos x="0" y="337"/>
                  </a:cxn>
                  <a:cxn ang="0">
                    <a:pos x="337" y="675"/>
                  </a:cxn>
                  <a:cxn ang="0">
                    <a:pos x="2907" y="675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33808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120"/>
                <a:ext cx="3415" cy="82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3809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0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33811" name="MH_SubTitle_4"/>
            <p:cNvSpPr txBox="1"/>
            <p:nvPr/>
          </p:nvSpPr>
          <p:spPr>
            <a:xfrm>
              <a:off x="931" y="0"/>
              <a:ext cx="2134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课堂小结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grpSp>
        <p:nvGrpSpPr>
          <p:cNvPr id="33812" name="Group 2"/>
          <p:cNvGrpSpPr/>
          <p:nvPr/>
        </p:nvGrpSpPr>
        <p:grpSpPr>
          <a:xfrm>
            <a:off x="828675" y="477838"/>
            <a:ext cx="7989888" cy="152400"/>
            <a:chOff x="0" y="0"/>
            <a:chExt cx="12583" cy="180"/>
          </a:xfrm>
        </p:grpSpPr>
        <p:sp>
          <p:nvSpPr>
            <p:cNvPr id="33813" name="矩形 35"/>
            <p:cNvSpPr/>
            <p:nvPr/>
          </p:nvSpPr>
          <p:spPr>
            <a:xfrm>
              <a:off x="0" y="0"/>
              <a:ext cx="11793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14" name="分段箭头1 464"/>
            <p:cNvSpPr/>
            <p:nvPr/>
          </p:nvSpPr>
          <p:spPr>
            <a:xfrm>
              <a:off x="11791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33815" name="图片 5" descr="女教师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38" y="2178050"/>
            <a:ext cx="2097087" cy="38639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3816" name="Group 7"/>
          <p:cNvGrpSpPr/>
          <p:nvPr/>
        </p:nvGrpSpPr>
        <p:grpSpPr>
          <a:xfrm>
            <a:off x="252413" y="6310313"/>
            <a:ext cx="8567737" cy="152400"/>
            <a:chOff x="0" y="0"/>
            <a:chExt cx="13494" cy="180"/>
          </a:xfrm>
        </p:grpSpPr>
        <p:sp>
          <p:nvSpPr>
            <p:cNvPr id="33817" name="矩形 35"/>
            <p:cNvSpPr/>
            <p:nvPr/>
          </p:nvSpPr>
          <p:spPr>
            <a:xfrm>
              <a:off x="794" y="0"/>
              <a:ext cx="12700" cy="170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lIns="90170" tIns="46990" rIns="90170" bIns="46990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18" name="分段箭头1 464"/>
            <p:cNvSpPr/>
            <p:nvPr/>
          </p:nvSpPr>
          <p:spPr>
            <a:xfrm rot="10800000">
              <a:off x="0" y="0"/>
              <a:ext cx="792" cy="181"/>
            </a:xfrm>
            <a:custGeom>
              <a:avLst/>
              <a:gdLst/>
              <a:ahLst/>
              <a:cxnLst>
                <a:cxn ang="0">
                  <a:pos x="837769" y="0"/>
                </a:cxn>
                <a:cxn ang="0">
                  <a:pos x="1129014" y="2"/>
                </a:cxn>
                <a:cxn ang="0">
                  <a:pos x="1437086" y="314833"/>
                </a:cxn>
                <a:cxn ang="0">
                  <a:pos x="1126115" y="619125"/>
                </a:cxn>
                <a:cxn ang="0">
                  <a:pos x="836416" y="619125"/>
                </a:cxn>
                <a:cxn ang="0">
                  <a:pos x="1146598" y="315604"/>
                </a:cxn>
                <a:cxn ang="0">
                  <a:pos x="837769" y="0"/>
                </a:cxn>
                <a:cxn ang="0">
                  <a:pos x="476241" y="0"/>
                </a:cxn>
                <a:cxn ang="0">
                  <a:pos x="767481" y="0"/>
                </a:cxn>
                <a:cxn ang="0">
                  <a:pos x="1075554" y="314833"/>
                </a:cxn>
                <a:cxn ang="0">
                  <a:pos x="764585" y="619125"/>
                </a:cxn>
                <a:cxn ang="0">
                  <a:pos x="474886" y="619125"/>
                </a:cxn>
                <a:cxn ang="0">
                  <a:pos x="785067" y="315602"/>
                </a:cxn>
                <a:cxn ang="0">
                  <a:pos x="476241" y="0"/>
                </a:cxn>
                <a:cxn ang="0">
                  <a:pos x="0" y="0"/>
                </a:cxn>
                <a:cxn ang="0">
                  <a:pos x="405948" y="0"/>
                </a:cxn>
                <a:cxn ang="0">
                  <a:pos x="714025" y="314832"/>
                </a:cxn>
                <a:cxn ang="0">
                  <a:pos x="403054" y="619125"/>
                </a:cxn>
                <a:cxn ang="0">
                  <a:pos x="0" y="619125"/>
                </a:cxn>
                <a:cxn ang="0">
                  <a:pos x="0" y="0"/>
                </a:cxn>
              </a:cxnLst>
              <a:pathLst>
                <a:path w="1437086" h="619125">
                  <a:moveTo>
                    <a:pt x="837769" y="0"/>
                  </a:moveTo>
                  <a:lnTo>
                    <a:pt x="1129014" y="2"/>
                  </a:lnTo>
                  <a:lnTo>
                    <a:pt x="1437086" y="314833"/>
                  </a:lnTo>
                  <a:lnTo>
                    <a:pt x="1126115" y="619125"/>
                  </a:lnTo>
                  <a:lnTo>
                    <a:pt x="836416" y="619125"/>
                  </a:lnTo>
                  <a:lnTo>
                    <a:pt x="1146598" y="315604"/>
                  </a:lnTo>
                  <a:lnTo>
                    <a:pt x="837769" y="0"/>
                  </a:lnTo>
                  <a:close/>
                  <a:moveTo>
                    <a:pt x="476241" y="0"/>
                  </a:moveTo>
                  <a:lnTo>
                    <a:pt x="767481" y="0"/>
                  </a:lnTo>
                  <a:lnTo>
                    <a:pt x="1075554" y="314833"/>
                  </a:lnTo>
                  <a:lnTo>
                    <a:pt x="764585" y="619125"/>
                  </a:lnTo>
                  <a:lnTo>
                    <a:pt x="474886" y="619125"/>
                  </a:lnTo>
                  <a:lnTo>
                    <a:pt x="785067" y="315602"/>
                  </a:lnTo>
                  <a:lnTo>
                    <a:pt x="476241" y="0"/>
                  </a:lnTo>
                  <a:close/>
                  <a:moveTo>
                    <a:pt x="0" y="0"/>
                  </a:moveTo>
                  <a:lnTo>
                    <a:pt x="405948" y="0"/>
                  </a:lnTo>
                  <a:lnTo>
                    <a:pt x="714025" y="314832"/>
                  </a:lnTo>
                  <a:lnTo>
                    <a:pt x="403054" y="619125"/>
                  </a:lnTo>
                  <a:lnTo>
                    <a:pt x="0" y="619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  <p:bldP spid="34824" grpId="0"/>
      <p:bldP spid="348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标题 222209"/>
          <p:cNvSpPr>
            <a:spLocks noGrp="1" noRot="1"/>
          </p:cNvSpPr>
          <p:nvPr>
            <p:ph type="title"/>
          </p:nvPr>
        </p:nvSpPr>
        <p:spPr>
          <a:xfrm>
            <a:off x="93663" y="750888"/>
            <a:ext cx="8748712" cy="2024062"/>
          </a:xfrm>
          <a:ln/>
        </p:spPr>
        <p:txBody>
          <a:bodyPr anchor="ctr"/>
          <a:p>
            <a:pPr algn="l"/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A(-2,0)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x,y),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在第二象限，且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|x|=3,|y|=4,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求点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的坐标及三角形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的面积；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4" name="文本框 222212"/>
          <p:cNvSpPr txBox="1"/>
          <p:nvPr/>
        </p:nvSpPr>
        <p:spPr>
          <a:xfrm>
            <a:off x="5148263" y="2636838"/>
            <a:ext cx="3527425" cy="35083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分析</a:t>
            </a:r>
            <a:r>
              <a:rPr lang="en-US" altLang="zh-CN" sz="280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(1)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由点</a:t>
            </a: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在第二象限，可知</a:t>
            </a: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的符号，这样可化简绝对值，从而求点</a:t>
            </a: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的坐标，求三角形的面积，关键求点</a:t>
            </a: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所在的直线即</a:t>
            </a: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轴的距离</a:t>
            </a:r>
            <a:r>
              <a:rPr lang="en-US" altLang="zh-CN" sz="280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|y|</a:t>
            </a:r>
            <a:endParaRPr lang="en-US" altLang="zh-CN" sz="2800">
              <a:solidFill>
                <a:srgbClr val="0000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4819" name="组合 222214"/>
          <p:cNvGrpSpPr/>
          <p:nvPr/>
        </p:nvGrpSpPr>
        <p:grpSpPr>
          <a:xfrm>
            <a:off x="12700" y="2490788"/>
            <a:ext cx="5059363" cy="4235450"/>
            <a:chOff x="113" y="2296"/>
            <a:chExt cx="2861" cy="2312"/>
          </a:xfrm>
        </p:grpSpPr>
        <p:grpSp>
          <p:nvGrpSpPr>
            <p:cNvPr id="34820" name="组合 222215"/>
            <p:cNvGrpSpPr>
              <a:grpSpLocks noChangeAspect="1"/>
            </p:cNvGrpSpPr>
            <p:nvPr/>
          </p:nvGrpSpPr>
          <p:grpSpPr>
            <a:xfrm>
              <a:off x="204" y="2296"/>
              <a:ext cx="2770" cy="2312"/>
              <a:chOff x="567" y="528"/>
              <a:chExt cx="4320" cy="3607"/>
            </a:xfrm>
          </p:grpSpPr>
          <p:grpSp>
            <p:nvGrpSpPr>
              <p:cNvPr id="34821" name="组合 222216"/>
              <p:cNvGrpSpPr>
                <a:grpSpLocks noChangeAspect="1"/>
              </p:cNvGrpSpPr>
              <p:nvPr/>
            </p:nvGrpSpPr>
            <p:grpSpPr>
              <a:xfrm>
                <a:off x="2160" y="528"/>
                <a:ext cx="432" cy="3607"/>
                <a:chOff x="2160" y="288"/>
                <a:chExt cx="432" cy="3607"/>
              </a:xfrm>
            </p:grpSpPr>
            <p:sp>
              <p:nvSpPr>
                <p:cNvPr id="34822" name="直接连接符 222217"/>
                <p:cNvSpPr>
                  <a:spLocks noChangeAspect="1"/>
                </p:cNvSpPr>
                <p:nvPr/>
              </p:nvSpPr>
              <p:spPr>
                <a:xfrm flipV="1">
                  <a:off x="2448" y="288"/>
                  <a:ext cx="0" cy="3552"/>
                </a:xfrm>
                <a:prstGeom prst="line">
                  <a:avLst/>
                </a:prstGeom>
                <a:ln w="571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34823" name="文本框 222218"/>
                <p:cNvSpPr txBox="1">
                  <a:spLocks noChangeAspect="1"/>
                </p:cNvSpPr>
                <p:nvPr/>
              </p:nvSpPr>
              <p:spPr>
                <a:xfrm>
                  <a:off x="2208" y="1201"/>
                  <a:ext cx="296" cy="38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3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24" name="文本框 222219"/>
                <p:cNvSpPr txBox="1">
                  <a:spLocks noChangeAspect="1"/>
                </p:cNvSpPr>
                <p:nvPr/>
              </p:nvSpPr>
              <p:spPr>
                <a:xfrm>
                  <a:off x="2208" y="1872"/>
                  <a:ext cx="296" cy="39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25" name="文本框 222220"/>
                <p:cNvSpPr txBox="1">
                  <a:spLocks noChangeAspect="1"/>
                </p:cNvSpPr>
                <p:nvPr/>
              </p:nvSpPr>
              <p:spPr>
                <a:xfrm>
                  <a:off x="2208" y="864"/>
                  <a:ext cx="296" cy="38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4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26" name="文本框 222221"/>
                <p:cNvSpPr txBox="1">
                  <a:spLocks noChangeAspect="1"/>
                </p:cNvSpPr>
                <p:nvPr/>
              </p:nvSpPr>
              <p:spPr>
                <a:xfrm>
                  <a:off x="2208" y="1489"/>
                  <a:ext cx="296" cy="38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27" name="文本框 222222"/>
                <p:cNvSpPr txBox="1">
                  <a:spLocks noChangeAspect="1"/>
                </p:cNvSpPr>
                <p:nvPr/>
              </p:nvSpPr>
              <p:spPr>
                <a:xfrm>
                  <a:off x="2208" y="529"/>
                  <a:ext cx="296" cy="38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5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34828" name="组合 222223"/>
                <p:cNvGrpSpPr>
                  <a:grpSpLocks noChangeAspect="1"/>
                </p:cNvGrpSpPr>
                <p:nvPr/>
              </p:nvGrpSpPr>
              <p:grpSpPr>
                <a:xfrm rot="-5362763">
                  <a:off x="2352" y="744"/>
                  <a:ext cx="312" cy="168"/>
                  <a:chOff x="2160" y="3888"/>
                  <a:chExt cx="192" cy="96"/>
                </a:xfrm>
              </p:grpSpPr>
              <p:sp>
                <p:nvSpPr>
                  <p:cNvPr id="34829" name="直接连接符 222224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30" name="直接连接符 222225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4831" name="组合 222226"/>
                <p:cNvGrpSpPr>
                  <a:grpSpLocks noChangeAspect="1"/>
                </p:cNvGrpSpPr>
                <p:nvPr/>
              </p:nvGrpSpPr>
              <p:grpSpPr>
                <a:xfrm rot="-5362763">
                  <a:off x="2352" y="1416"/>
                  <a:ext cx="312" cy="168"/>
                  <a:chOff x="2160" y="3888"/>
                  <a:chExt cx="192" cy="96"/>
                </a:xfrm>
              </p:grpSpPr>
              <p:sp>
                <p:nvSpPr>
                  <p:cNvPr id="34832" name="直接连接符 222227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33" name="直接连接符 222228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4834" name="组合 222229"/>
                <p:cNvGrpSpPr>
                  <a:grpSpLocks noChangeAspect="1"/>
                </p:cNvGrpSpPr>
                <p:nvPr/>
              </p:nvGrpSpPr>
              <p:grpSpPr>
                <a:xfrm rot="-5362763">
                  <a:off x="2352" y="2064"/>
                  <a:ext cx="312" cy="168"/>
                  <a:chOff x="2160" y="3888"/>
                  <a:chExt cx="192" cy="96"/>
                </a:xfrm>
              </p:grpSpPr>
              <p:sp>
                <p:nvSpPr>
                  <p:cNvPr id="34835" name="直接连接符 222230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36" name="直接连接符 222231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34837" name="文本框 222232"/>
                <p:cNvSpPr txBox="1">
                  <a:spLocks noChangeAspect="1"/>
                </p:cNvSpPr>
                <p:nvPr/>
              </p:nvSpPr>
              <p:spPr>
                <a:xfrm>
                  <a:off x="2160" y="2832"/>
                  <a:ext cx="386" cy="39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-2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38" name="文本框 222233"/>
                <p:cNvSpPr txBox="1">
                  <a:spLocks noChangeAspect="1"/>
                </p:cNvSpPr>
                <p:nvPr/>
              </p:nvSpPr>
              <p:spPr>
                <a:xfrm>
                  <a:off x="2160" y="3505"/>
                  <a:ext cx="386" cy="39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-4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39" name="文本框 222234"/>
                <p:cNvSpPr txBox="1">
                  <a:spLocks noChangeAspect="1"/>
                </p:cNvSpPr>
                <p:nvPr/>
              </p:nvSpPr>
              <p:spPr>
                <a:xfrm>
                  <a:off x="2160" y="2495"/>
                  <a:ext cx="386" cy="39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-1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40" name="文本框 222235"/>
                <p:cNvSpPr txBox="1">
                  <a:spLocks noChangeAspect="1"/>
                </p:cNvSpPr>
                <p:nvPr/>
              </p:nvSpPr>
              <p:spPr>
                <a:xfrm>
                  <a:off x="2160" y="3119"/>
                  <a:ext cx="386" cy="38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-3</a:t>
                  </a:r>
                  <a:endPara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34841" name="组合 222236"/>
                <p:cNvGrpSpPr>
                  <a:grpSpLocks noChangeAspect="1"/>
                </p:cNvGrpSpPr>
                <p:nvPr/>
              </p:nvGrpSpPr>
              <p:grpSpPr>
                <a:xfrm rot="-5362763">
                  <a:off x="2352" y="2712"/>
                  <a:ext cx="312" cy="168"/>
                  <a:chOff x="2160" y="3888"/>
                  <a:chExt cx="192" cy="96"/>
                </a:xfrm>
              </p:grpSpPr>
              <p:sp>
                <p:nvSpPr>
                  <p:cNvPr id="34842" name="直接连接符 222237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43" name="直接连接符 222238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4844" name="组合 222239"/>
                <p:cNvGrpSpPr>
                  <a:grpSpLocks noChangeAspect="1"/>
                </p:cNvGrpSpPr>
                <p:nvPr/>
              </p:nvGrpSpPr>
              <p:grpSpPr>
                <a:xfrm rot="-5362763">
                  <a:off x="2352" y="3384"/>
                  <a:ext cx="312" cy="168"/>
                  <a:chOff x="2160" y="3888"/>
                  <a:chExt cx="192" cy="96"/>
                </a:xfrm>
              </p:grpSpPr>
              <p:sp>
                <p:nvSpPr>
                  <p:cNvPr id="34845" name="直接连接符 222240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46" name="直接连接符 222241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</p:grpSp>
          <p:grpSp>
            <p:nvGrpSpPr>
              <p:cNvPr id="34847" name="组合 222242"/>
              <p:cNvGrpSpPr>
                <a:grpSpLocks noChangeAspect="1"/>
              </p:cNvGrpSpPr>
              <p:nvPr/>
            </p:nvGrpSpPr>
            <p:grpSpPr>
              <a:xfrm>
                <a:off x="567" y="2387"/>
                <a:ext cx="4320" cy="586"/>
                <a:chOff x="576" y="2160"/>
                <a:chExt cx="4320" cy="586"/>
              </a:xfrm>
            </p:grpSpPr>
            <p:sp>
              <p:nvSpPr>
                <p:cNvPr id="34848" name="文本框 222243"/>
                <p:cNvSpPr txBox="1">
                  <a:spLocks noChangeAspect="1"/>
                </p:cNvSpPr>
                <p:nvPr/>
              </p:nvSpPr>
              <p:spPr>
                <a:xfrm>
                  <a:off x="2256" y="2257"/>
                  <a:ext cx="297" cy="38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0</a:t>
                  </a:r>
                  <a:endPara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34849" name="组合 222244"/>
                <p:cNvGrpSpPr>
                  <a:grpSpLocks noChangeAspect="1"/>
                </p:cNvGrpSpPr>
                <p:nvPr/>
              </p:nvGrpSpPr>
              <p:grpSpPr>
                <a:xfrm>
                  <a:off x="576" y="2160"/>
                  <a:ext cx="4320" cy="586"/>
                  <a:chOff x="576" y="2160"/>
                  <a:chExt cx="4320" cy="586"/>
                </a:xfrm>
              </p:grpSpPr>
              <p:sp>
                <p:nvSpPr>
                  <p:cNvPr id="34850" name="直接连接符 222245"/>
                  <p:cNvSpPr>
                    <a:spLocks noChangeAspect="1"/>
                  </p:cNvSpPr>
                  <p:nvPr/>
                </p:nvSpPr>
                <p:spPr>
                  <a:xfrm>
                    <a:off x="576" y="2304"/>
                    <a:ext cx="4320" cy="0"/>
                  </a:xfrm>
                  <a:prstGeom prst="line">
                    <a:avLst/>
                  </a:prstGeom>
                  <a:ln w="571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</p:sp>
              <p:grpSp>
                <p:nvGrpSpPr>
                  <p:cNvPr id="34851" name="组合 222246"/>
                  <p:cNvGrpSpPr>
                    <a:grpSpLocks noChangeAspect="1"/>
                  </p:cNvGrpSpPr>
                  <p:nvPr/>
                </p:nvGrpSpPr>
                <p:grpSpPr>
                  <a:xfrm>
                    <a:off x="2448" y="2160"/>
                    <a:ext cx="384" cy="144"/>
                    <a:chOff x="2160" y="3888"/>
                    <a:chExt cx="192" cy="96"/>
                  </a:xfrm>
                </p:grpSpPr>
                <p:sp>
                  <p:nvSpPr>
                    <p:cNvPr id="34852" name="直接连接符 222247"/>
                    <p:cNvSpPr>
                      <a:spLocks noChangeAspect="1"/>
                    </p:cNvSpPr>
                    <p:nvPr/>
                  </p:nvSpPr>
                  <p:spPr>
                    <a:xfrm>
                      <a:off x="2160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34853" name="直接连接符 222248"/>
                    <p:cNvSpPr>
                      <a:spLocks noChangeAspect="1"/>
                    </p:cNvSpPr>
                    <p:nvPr/>
                  </p:nvSpPr>
                  <p:spPr>
                    <a:xfrm>
                      <a:off x="2352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34854" name="组合 222249"/>
                  <p:cNvGrpSpPr>
                    <a:grpSpLocks noChangeAspect="1"/>
                  </p:cNvGrpSpPr>
                  <p:nvPr/>
                </p:nvGrpSpPr>
                <p:grpSpPr>
                  <a:xfrm>
                    <a:off x="3216" y="2160"/>
                    <a:ext cx="384" cy="144"/>
                    <a:chOff x="2160" y="3888"/>
                    <a:chExt cx="192" cy="96"/>
                  </a:xfrm>
                </p:grpSpPr>
                <p:sp>
                  <p:nvSpPr>
                    <p:cNvPr id="34855" name="直接连接符 222250"/>
                    <p:cNvSpPr>
                      <a:spLocks noChangeAspect="1"/>
                    </p:cNvSpPr>
                    <p:nvPr/>
                  </p:nvSpPr>
                  <p:spPr>
                    <a:xfrm>
                      <a:off x="2160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34856" name="直接连接符 222251"/>
                    <p:cNvSpPr>
                      <a:spLocks noChangeAspect="1"/>
                    </p:cNvSpPr>
                    <p:nvPr/>
                  </p:nvSpPr>
                  <p:spPr>
                    <a:xfrm>
                      <a:off x="2352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34857" name="组合 222252"/>
                  <p:cNvGrpSpPr>
                    <a:grpSpLocks noChangeAspect="1"/>
                  </p:cNvGrpSpPr>
                  <p:nvPr/>
                </p:nvGrpSpPr>
                <p:grpSpPr>
                  <a:xfrm>
                    <a:off x="3984" y="2160"/>
                    <a:ext cx="384" cy="144"/>
                    <a:chOff x="2160" y="3888"/>
                    <a:chExt cx="192" cy="96"/>
                  </a:xfrm>
                </p:grpSpPr>
                <p:sp>
                  <p:nvSpPr>
                    <p:cNvPr id="34858" name="直接连接符 222253"/>
                    <p:cNvSpPr>
                      <a:spLocks noChangeAspect="1"/>
                    </p:cNvSpPr>
                    <p:nvPr/>
                  </p:nvSpPr>
                  <p:spPr>
                    <a:xfrm>
                      <a:off x="2160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34859" name="直接连接符 222254"/>
                    <p:cNvSpPr>
                      <a:spLocks noChangeAspect="1"/>
                    </p:cNvSpPr>
                    <p:nvPr/>
                  </p:nvSpPr>
                  <p:spPr>
                    <a:xfrm>
                      <a:off x="2352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  <p:sp>
                <p:nvSpPr>
                  <p:cNvPr id="34860" name="文本框 222255"/>
                  <p:cNvSpPr txBox="1">
                    <a:spLocks noChangeAspect="1"/>
                  </p:cNvSpPr>
                  <p:nvPr/>
                </p:nvSpPr>
                <p:spPr>
                  <a:xfrm>
                    <a:off x="2737" y="2352"/>
                    <a:ext cx="297" cy="38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1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4861" name="文本框 222256"/>
                  <p:cNvSpPr txBox="1">
                    <a:spLocks noChangeAspect="1"/>
                  </p:cNvSpPr>
                  <p:nvPr/>
                </p:nvSpPr>
                <p:spPr>
                  <a:xfrm>
                    <a:off x="3120" y="2352"/>
                    <a:ext cx="296" cy="38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2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4862" name="文本框 222257"/>
                  <p:cNvSpPr txBox="1">
                    <a:spLocks noChangeAspect="1"/>
                  </p:cNvSpPr>
                  <p:nvPr/>
                </p:nvSpPr>
                <p:spPr>
                  <a:xfrm>
                    <a:off x="3503" y="2352"/>
                    <a:ext cx="297" cy="38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3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4863" name="文本框 222258"/>
                  <p:cNvSpPr txBox="1">
                    <a:spLocks noChangeAspect="1"/>
                  </p:cNvSpPr>
                  <p:nvPr/>
                </p:nvSpPr>
                <p:spPr>
                  <a:xfrm>
                    <a:off x="3889" y="2352"/>
                    <a:ext cx="297" cy="38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4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4864" name="文本框 222259"/>
                  <p:cNvSpPr txBox="1">
                    <a:spLocks noChangeAspect="1"/>
                  </p:cNvSpPr>
                  <p:nvPr/>
                </p:nvSpPr>
                <p:spPr>
                  <a:xfrm>
                    <a:off x="4272" y="2352"/>
                    <a:ext cx="296" cy="38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5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grpSp>
                <p:nvGrpSpPr>
                  <p:cNvPr id="34865" name="组合 222260"/>
                  <p:cNvGrpSpPr>
                    <a:grpSpLocks noChangeAspect="1"/>
                  </p:cNvGrpSpPr>
                  <p:nvPr/>
                </p:nvGrpSpPr>
                <p:grpSpPr>
                  <a:xfrm>
                    <a:off x="864" y="2160"/>
                    <a:ext cx="384" cy="144"/>
                    <a:chOff x="2160" y="3888"/>
                    <a:chExt cx="192" cy="96"/>
                  </a:xfrm>
                </p:grpSpPr>
                <p:sp>
                  <p:nvSpPr>
                    <p:cNvPr id="34866" name="直接连接符 222261"/>
                    <p:cNvSpPr>
                      <a:spLocks noChangeAspect="1"/>
                    </p:cNvSpPr>
                    <p:nvPr/>
                  </p:nvSpPr>
                  <p:spPr>
                    <a:xfrm>
                      <a:off x="2160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34867" name="直接连接符 222262"/>
                    <p:cNvSpPr>
                      <a:spLocks noChangeAspect="1"/>
                    </p:cNvSpPr>
                    <p:nvPr/>
                  </p:nvSpPr>
                  <p:spPr>
                    <a:xfrm>
                      <a:off x="2352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34868" name="组合 222263"/>
                  <p:cNvGrpSpPr>
                    <a:grpSpLocks noChangeAspect="1"/>
                  </p:cNvGrpSpPr>
                  <p:nvPr/>
                </p:nvGrpSpPr>
                <p:grpSpPr>
                  <a:xfrm>
                    <a:off x="1632" y="2160"/>
                    <a:ext cx="384" cy="144"/>
                    <a:chOff x="2160" y="3888"/>
                    <a:chExt cx="192" cy="96"/>
                  </a:xfrm>
                </p:grpSpPr>
                <p:sp>
                  <p:nvSpPr>
                    <p:cNvPr id="34869" name="直接连接符 222264"/>
                    <p:cNvSpPr>
                      <a:spLocks noChangeAspect="1"/>
                    </p:cNvSpPr>
                    <p:nvPr/>
                  </p:nvSpPr>
                  <p:spPr>
                    <a:xfrm>
                      <a:off x="2160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34870" name="直接连接符 222265"/>
                    <p:cNvSpPr>
                      <a:spLocks noChangeAspect="1"/>
                    </p:cNvSpPr>
                    <p:nvPr/>
                  </p:nvSpPr>
                  <p:spPr>
                    <a:xfrm>
                      <a:off x="2352" y="3888"/>
                      <a:ext cx="0" cy="96"/>
                    </a:xfrm>
                    <a:prstGeom prst="line">
                      <a:avLst/>
                    </a:prstGeom>
                    <a:ln w="38100" cap="flat" cmpd="sng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  <p:sp>
                <p:nvSpPr>
                  <p:cNvPr id="34871" name="文本框 222266"/>
                  <p:cNvSpPr txBox="1">
                    <a:spLocks noChangeAspect="1"/>
                  </p:cNvSpPr>
                  <p:nvPr/>
                </p:nvSpPr>
                <p:spPr>
                  <a:xfrm>
                    <a:off x="671" y="2352"/>
                    <a:ext cx="387" cy="38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-4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4872" name="文本框 222267"/>
                  <p:cNvSpPr txBox="1">
                    <a:spLocks noChangeAspect="1"/>
                  </p:cNvSpPr>
                  <p:nvPr/>
                </p:nvSpPr>
                <p:spPr>
                  <a:xfrm>
                    <a:off x="1056" y="2352"/>
                    <a:ext cx="524" cy="39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squar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-3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4873" name="文本框 222268"/>
                  <p:cNvSpPr txBox="1">
                    <a:spLocks noChangeAspect="1"/>
                  </p:cNvSpPr>
                  <p:nvPr/>
                </p:nvSpPr>
                <p:spPr>
                  <a:xfrm>
                    <a:off x="1440" y="2352"/>
                    <a:ext cx="386" cy="38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-2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4874" name="文本框 222269"/>
                  <p:cNvSpPr txBox="1">
                    <a:spLocks noChangeAspect="1"/>
                  </p:cNvSpPr>
                  <p:nvPr/>
                </p:nvSpPr>
                <p:spPr>
                  <a:xfrm>
                    <a:off x="1825" y="2352"/>
                    <a:ext cx="386" cy="38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pPr>
                      <a:buClr>
                        <a:schemeClr val="bg1"/>
                      </a:buClr>
                    </a:pPr>
                    <a:r>
                      <a:rPr lang="en-US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-1</a:t>
                    </a:r>
                    <a:endParaRPr lang="en-US" altLang="zh-CN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sp>
          <p:nvSpPr>
            <p:cNvPr id="34875" name="矩形 222270"/>
            <p:cNvSpPr/>
            <p:nvPr/>
          </p:nvSpPr>
          <p:spPr>
            <a:xfrm>
              <a:off x="635" y="3513"/>
              <a:ext cx="291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600" b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3600" b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4876" name="矩形 222271"/>
            <p:cNvSpPr/>
            <p:nvPr/>
          </p:nvSpPr>
          <p:spPr>
            <a:xfrm>
              <a:off x="2218" y="3538"/>
              <a:ext cx="277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600" b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3600" b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4877" name="直接连接符 222272"/>
            <p:cNvSpPr/>
            <p:nvPr/>
          </p:nvSpPr>
          <p:spPr>
            <a:xfrm flipV="1">
              <a:off x="885" y="3573"/>
              <a:ext cx="1497" cy="1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4878" name="矩形 222273"/>
            <p:cNvSpPr/>
            <p:nvPr/>
          </p:nvSpPr>
          <p:spPr>
            <a:xfrm>
              <a:off x="113" y="2778"/>
              <a:ext cx="276" cy="3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600" b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3600" b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4879" name="直接连接符 222274"/>
            <p:cNvSpPr/>
            <p:nvPr/>
          </p:nvSpPr>
          <p:spPr>
            <a:xfrm>
              <a:off x="389" y="2971"/>
              <a:ext cx="496" cy="617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4880" name="直接连接符 222275"/>
            <p:cNvSpPr/>
            <p:nvPr/>
          </p:nvSpPr>
          <p:spPr>
            <a:xfrm>
              <a:off x="389" y="2971"/>
              <a:ext cx="2001" cy="607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34881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  <p:sp>
        <p:nvSpPr>
          <p:cNvPr id="34882" name="文本框 1"/>
          <p:cNvSpPr txBox="1"/>
          <p:nvPr/>
        </p:nvSpPr>
        <p:spPr>
          <a:xfrm>
            <a:off x="4779963" y="4856163"/>
            <a:ext cx="3683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x</a:t>
            </a:r>
            <a:endParaRPr lang="en-US" altLang="zh-CN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83" name="文本框 2"/>
          <p:cNvSpPr txBox="1"/>
          <p:nvPr/>
        </p:nvSpPr>
        <p:spPr>
          <a:xfrm>
            <a:off x="1806575" y="2406650"/>
            <a:ext cx="4159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y</a:t>
            </a:r>
            <a:endParaRPr lang="en-US" altLang="zh-CN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16208" y="44450"/>
            <a:ext cx="2847343" cy="7067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bliqueTopRight">
                <a:rot lat="19800000" lon="21000000" rev="240000"/>
              </a:camera>
              <a:lightRig rig="soft" dir="t">
                <a:rot lat="0" lon="0" rev="7200000"/>
              </a:lightRig>
            </a:scene3d>
            <a:sp3d extrusionH="508000" contourW="12700" prstMaterial="matte">
              <a:extrusionClr>
                <a:srgbClr val="01DCFD"/>
              </a:extrusionClr>
              <a:contourClr>
                <a:srgbClr val="01DCFD"/>
              </a:contourClr>
            </a:sp3d>
          </a:bodyPr>
          <a:p>
            <a:pPr algn="ctr" fontAlgn="base"/>
            <a:r>
              <a:rPr lang="zh-CN" altLang="en-US" sz="4000" strike="noStrike" noProof="1">
                <a:ln w="0" cmpd="dbl">
                  <a:solidFill>
                    <a:srgbClr val="00B0F0"/>
                  </a:solidFill>
                  <a:prstDash val="solid"/>
                </a:ln>
                <a:solidFill>
                  <a:srgbClr val="6600FF"/>
                </a:solidFill>
                <a:effectLst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小试牛刀</a:t>
            </a:r>
            <a:endParaRPr lang="zh-CN" altLang="en-US" sz="4000" strike="noStrike" noProof="1">
              <a:ln w="0" cmpd="dbl">
                <a:solidFill>
                  <a:srgbClr val="00B0F0"/>
                </a:solidFill>
                <a:prstDash val="solid"/>
              </a:ln>
              <a:solidFill>
                <a:srgbClr val="6600FF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文本框 224257"/>
          <p:cNvSpPr txBox="1"/>
          <p:nvPr/>
        </p:nvSpPr>
        <p:spPr>
          <a:xfrm>
            <a:off x="158750" y="762000"/>
            <a:ext cx="864235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三角形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三个顶点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的坐标分别为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-1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-4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）。</a:t>
            </a:r>
            <a:endParaRPr lang="zh-CN" altLang="en-US" sz="3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842" name="直接连接符 224258"/>
          <p:cNvSpPr/>
          <p:nvPr/>
        </p:nvSpPr>
        <p:spPr>
          <a:xfrm>
            <a:off x="395288" y="23495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3" name="直接连接符 224259"/>
          <p:cNvSpPr/>
          <p:nvPr/>
        </p:nvSpPr>
        <p:spPr>
          <a:xfrm>
            <a:off x="387350" y="26670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4" name="直接连接符 224260"/>
          <p:cNvSpPr/>
          <p:nvPr/>
        </p:nvSpPr>
        <p:spPr>
          <a:xfrm>
            <a:off x="387350" y="29718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5" name="直接连接符 224261"/>
          <p:cNvSpPr/>
          <p:nvPr/>
        </p:nvSpPr>
        <p:spPr>
          <a:xfrm>
            <a:off x="387350" y="32766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6" name="直接连接符 224262"/>
          <p:cNvSpPr/>
          <p:nvPr/>
        </p:nvSpPr>
        <p:spPr>
          <a:xfrm>
            <a:off x="468313" y="3573463"/>
            <a:ext cx="3581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7" name="直接连接符 224263"/>
          <p:cNvSpPr/>
          <p:nvPr/>
        </p:nvSpPr>
        <p:spPr>
          <a:xfrm>
            <a:off x="395288" y="4221163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8" name="直接连接符 224264"/>
          <p:cNvSpPr/>
          <p:nvPr/>
        </p:nvSpPr>
        <p:spPr>
          <a:xfrm>
            <a:off x="387350" y="44958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9" name="直接连接符 224265"/>
          <p:cNvSpPr/>
          <p:nvPr/>
        </p:nvSpPr>
        <p:spPr>
          <a:xfrm>
            <a:off x="387350" y="48006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0" name="直接连接符 224266"/>
          <p:cNvSpPr/>
          <p:nvPr/>
        </p:nvSpPr>
        <p:spPr>
          <a:xfrm>
            <a:off x="395288" y="5084763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1" name="直接连接符 224267"/>
          <p:cNvSpPr/>
          <p:nvPr/>
        </p:nvSpPr>
        <p:spPr>
          <a:xfrm>
            <a:off x="387350" y="54102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2" name="直接连接符 224268"/>
          <p:cNvSpPr/>
          <p:nvPr/>
        </p:nvSpPr>
        <p:spPr>
          <a:xfrm>
            <a:off x="387350" y="57150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3" name="直接连接符 224269"/>
          <p:cNvSpPr/>
          <p:nvPr/>
        </p:nvSpPr>
        <p:spPr>
          <a:xfrm>
            <a:off x="387350" y="60198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4" name="直接连接符 224270"/>
          <p:cNvSpPr/>
          <p:nvPr/>
        </p:nvSpPr>
        <p:spPr>
          <a:xfrm>
            <a:off x="463550" y="6324600"/>
            <a:ext cx="3581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5" name="直接连接符 224271"/>
          <p:cNvSpPr/>
          <p:nvPr/>
        </p:nvSpPr>
        <p:spPr>
          <a:xfrm>
            <a:off x="387350" y="66294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6" name="直接连接符 224272"/>
          <p:cNvSpPr/>
          <p:nvPr/>
        </p:nvSpPr>
        <p:spPr>
          <a:xfrm>
            <a:off x="3873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7" name="直接连接符 224273"/>
          <p:cNvSpPr/>
          <p:nvPr/>
        </p:nvSpPr>
        <p:spPr>
          <a:xfrm>
            <a:off x="6921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8" name="直接连接符 224274"/>
          <p:cNvSpPr/>
          <p:nvPr/>
        </p:nvSpPr>
        <p:spPr>
          <a:xfrm>
            <a:off x="9969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59" name="直接连接符 224275"/>
          <p:cNvSpPr/>
          <p:nvPr/>
        </p:nvSpPr>
        <p:spPr>
          <a:xfrm>
            <a:off x="13017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0" name="直接连接符 224276"/>
          <p:cNvSpPr/>
          <p:nvPr/>
        </p:nvSpPr>
        <p:spPr>
          <a:xfrm>
            <a:off x="387350" y="3886200"/>
            <a:ext cx="3657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1" name="直接连接符 224277"/>
          <p:cNvSpPr/>
          <p:nvPr/>
        </p:nvSpPr>
        <p:spPr>
          <a:xfrm>
            <a:off x="16065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2" name="直接连接符 224278"/>
          <p:cNvSpPr/>
          <p:nvPr/>
        </p:nvSpPr>
        <p:spPr>
          <a:xfrm>
            <a:off x="19113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3" name="直接连接符 224279"/>
          <p:cNvSpPr/>
          <p:nvPr/>
        </p:nvSpPr>
        <p:spPr>
          <a:xfrm>
            <a:off x="22161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4" name="直接连接符 224280"/>
          <p:cNvSpPr/>
          <p:nvPr/>
        </p:nvSpPr>
        <p:spPr>
          <a:xfrm>
            <a:off x="25209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5" name="直接连接符 224281"/>
          <p:cNvSpPr/>
          <p:nvPr/>
        </p:nvSpPr>
        <p:spPr>
          <a:xfrm>
            <a:off x="28257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6" name="直接连接符 224282"/>
          <p:cNvSpPr/>
          <p:nvPr/>
        </p:nvSpPr>
        <p:spPr>
          <a:xfrm>
            <a:off x="31305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7" name="直接连接符 224283"/>
          <p:cNvSpPr/>
          <p:nvPr/>
        </p:nvSpPr>
        <p:spPr>
          <a:xfrm>
            <a:off x="34353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8" name="直接连接符 224284"/>
          <p:cNvSpPr/>
          <p:nvPr/>
        </p:nvSpPr>
        <p:spPr>
          <a:xfrm>
            <a:off x="37401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9" name="直接连接符 224285"/>
          <p:cNvSpPr/>
          <p:nvPr/>
        </p:nvSpPr>
        <p:spPr>
          <a:xfrm>
            <a:off x="4044950" y="2362200"/>
            <a:ext cx="0" cy="426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70" name="直接连接符 224286"/>
          <p:cNvSpPr/>
          <p:nvPr/>
        </p:nvSpPr>
        <p:spPr>
          <a:xfrm>
            <a:off x="-69850" y="4495800"/>
            <a:ext cx="4648200" cy="0"/>
          </a:xfrm>
          <a:prstGeom prst="line">
            <a:avLst/>
          </a:prstGeom>
          <a:ln w="317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5871" name="直接连接符 224287"/>
          <p:cNvSpPr/>
          <p:nvPr/>
        </p:nvSpPr>
        <p:spPr>
          <a:xfrm flipV="1">
            <a:off x="2216150" y="1905000"/>
            <a:ext cx="0" cy="5105400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5872" name="文本框 224288"/>
          <p:cNvSpPr txBox="1"/>
          <p:nvPr/>
        </p:nvSpPr>
        <p:spPr>
          <a:xfrm>
            <a:off x="2292350" y="44196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1  2  3  4  5  6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73" name="文本框 224289"/>
          <p:cNvSpPr txBox="1"/>
          <p:nvPr/>
        </p:nvSpPr>
        <p:spPr>
          <a:xfrm>
            <a:off x="158750" y="44196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-6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74" name="文本框 224290"/>
          <p:cNvSpPr txBox="1"/>
          <p:nvPr/>
        </p:nvSpPr>
        <p:spPr>
          <a:xfrm>
            <a:off x="1911350" y="2133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75" name="文本框 224291"/>
          <p:cNvSpPr txBox="1"/>
          <p:nvPr/>
        </p:nvSpPr>
        <p:spPr>
          <a:xfrm>
            <a:off x="1911350" y="24384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76" name="文本框 224292"/>
          <p:cNvSpPr txBox="1"/>
          <p:nvPr/>
        </p:nvSpPr>
        <p:spPr>
          <a:xfrm>
            <a:off x="1911350" y="27432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77" name="文本框 224293"/>
          <p:cNvSpPr txBox="1"/>
          <p:nvPr/>
        </p:nvSpPr>
        <p:spPr>
          <a:xfrm>
            <a:off x="1908175" y="306863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78" name="文本框 224294"/>
          <p:cNvSpPr txBox="1"/>
          <p:nvPr/>
        </p:nvSpPr>
        <p:spPr>
          <a:xfrm>
            <a:off x="1911350" y="3657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79" name="文本框 224295"/>
          <p:cNvSpPr txBox="1"/>
          <p:nvPr/>
        </p:nvSpPr>
        <p:spPr>
          <a:xfrm>
            <a:off x="1911350" y="33528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0" name="文本框 224296"/>
          <p:cNvSpPr txBox="1"/>
          <p:nvPr/>
        </p:nvSpPr>
        <p:spPr>
          <a:xfrm>
            <a:off x="1911350" y="39624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1" name="文本框 224297"/>
          <p:cNvSpPr txBox="1"/>
          <p:nvPr/>
        </p:nvSpPr>
        <p:spPr>
          <a:xfrm>
            <a:off x="1835150" y="45720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2" name="文本框 224298"/>
          <p:cNvSpPr txBox="1"/>
          <p:nvPr/>
        </p:nvSpPr>
        <p:spPr>
          <a:xfrm>
            <a:off x="1835150" y="48768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3" name="文本框 224299"/>
          <p:cNvSpPr txBox="1"/>
          <p:nvPr/>
        </p:nvSpPr>
        <p:spPr>
          <a:xfrm>
            <a:off x="1835150" y="51816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-3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4" name="文本框 224300"/>
          <p:cNvSpPr txBox="1"/>
          <p:nvPr/>
        </p:nvSpPr>
        <p:spPr>
          <a:xfrm>
            <a:off x="1835150" y="54864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-4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5" name="文本框 224301"/>
          <p:cNvSpPr txBox="1"/>
          <p:nvPr/>
        </p:nvSpPr>
        <p:spPr>
          <a:xfrm>
            <a:off x="1835150" y="57912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-5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6" name="文本框 224302"/>
          <p:cNvSpPr txBox="1"/>
          <p:nvPr/>
        </p:nvSpPr>
        <p:spPr>
          <a:xfrm>
            <a:off x="1835150" y="60960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-6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7" name="文本框 224303"/>
          <p:cNvSpPr txBox="1"/>
          <p:nvPr/>
        </p:nvSpPr>
        <p:spPr>
          <a:xfrm>
            <a:off x="1835150" y="64008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-7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8" name="文本框 224304"/>
          <p:cNvSpPr txBox="1"/>
          <p:nvPr/>
        </p:nvSpPr>
        <p:spPr>
          <a:xfrm>
            <a:off x="463550" y="44196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-5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89" name="文本框 224305"/>
          <p:cNvSpPr txBox="1"/>
          <p:nvPr/>
        </p:nvSpPr>
        <p:spPr>
          <a:xfrm>
            <a:off x="768350" y="44196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-4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90" name="文本框 224306"/>
          <p:cNvSpPr txBox="1"/>
          <p:nvPr/>
        </p:nvSpPr>
        <p:spPr>
          <a:xfrm>
            <a:off x="1073150" y="44196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-3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91" name="文本框 224307"/>
          <p:cNvSpPr txBox="1"/>
          <p:nvPr/>
        </p:nvSpPr>
        <p:spPr>
          <a:xfrm>
            <a:off x="1377950" y="44196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92" name="文本框 224308"/>
          <p:cNvSpPr txBox="1"/>
          <p:nvPr/>
        </p:nvSpPr>
        <p:spPr>
          <a:xfrm>
            <a:off x="1692275" y="44196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93" name="文本框 224309"/>
          <p:cNvSpPr txBox="1"/>
          <p:nvPr/>
        </p:nvSpPr>
        <p:spPr>
          <a:xfrm>
            <a:off x="1885950" y="16764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94" name="文本框 224310"/>
          <p:cNvSpPr txBox="1"/>
          <p:nvPr/>
        </p:nvSpPr>
        <p:spPr>
          <a:xfrm>
            <a:off x="4311650" y="4419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95" name="文本框 224311"/>
          <p:cNvSpPr txBox="1"/>
          <p:nvPr/>
        </p:nvSpPr>
        <p:spPr>
          <a:xfrm>
            <a:off x="2124075" y="4365625"/>
            <a:ext cx="3603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Arial" panose="020B0604020202020204" pitchFamily="34" charset="0"/>
                <a:ea typeface="黑体" panose="02010609060101010101" pitchFamily="2" charset="-122"/>
              </a:rPr>
              <a:t>0</a:t>
            </a:r>
            <a:endParaRPr lang="en-US" altLang="zh-CN" sz="2400" b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24313" name="文本框 224312"/>
          <p:cNvSpPr txBox="1"/>
          <p:nvPr/>
        </p:nvSpPr>
        <p:spPr>
          <a:xfrm>
            <a:off x="4572000" y="1773238"/>
            <a:ext cx="4105275" cy="2227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）把</a:t>
            </a:r>
            <a:r>
              <a:rPr lang="zh-CN" altLang="en-US" sz="2800" dirty="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三角形</a:t>
            </a:r>
            <a:r>
              <a:rPr lang="en-US" altLang="zh-CN" sz="280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en-US" altLang="zh-CN" sz="2800" baseline="-2500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80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en-US" altLang="zh-CN" sz="2800" baseline="-2500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80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en-US" altLang="zh-CN" sz="2800" baseline="-2500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向</a:t>
            </a:r>
            <a:r>
              <a:rPr lang="zh-CN" altLang="en-US" sz="2800" dirty="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右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平移</a:t>
            </a:r>
            <a:r>
              <a:rPr lang="en-US" altLang="zh-CN" sz="2800" dirty="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个单位，再向</a:t>
            </a:r>
            <a:r>
              <a:rPr lang="zh-CN" altLang="en-US" sz="2800" dirty="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下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平移</a:t>
            </a:r>
            <a:r>
              <a:rPr lang="en-US" altLang="zh-CN" sz="2800" dirty="0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个单位，恰好得到三角形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，试写出三角形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三个顶点的坐标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897" name="直接连接符 224315"/>
          <p:cNvSpPr/>
          <p:nvPr/>
        </p:nvSpPr>
        <p:spPr>
          <a:xfrm>
            <a:off x="2771775" y="4797425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140" name="直接连接符 224316"/>
          <p:cNvSpPr/>
          <p:nvPr/>
        </p:nvSpPr>
        <p:spPr>
          <a:xfrm flipH="1">
            <a:off x="2484438" y="4776788"/>
            <a:ext cx="358775" cy="6477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141" name="直接连接符 224317"/>
          <p:cNvSpPr/>
          <p:nvPr/>
        </p:nvSpPr>
        <p:spPr>
          <a:xfrm flipH="1" flipV="1">
            <a:off x="2484438" y="5445125"/>
            <a:ext cx="949325" cy="26987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142" name="直接连接符 224318"/>
          <p:cNvSpPr/>
          <p:nvPr/>
        </p:nvSpPr>
        <p:spPr>
          <a:xfrm>
            <a:off x="2843213" y="4797425"/>
            <a:ext cx="592137" cy="91757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143" name="文本框 224319"/>
          <p:cNvSpPr txBox="1"/>
          <p:nvPr/>
        </p:nvSpPr>
        <p:spPr>
          <a:xfrm>
            <a:off x="2771775" y="4581525"/>
            <a:ext cx="3603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A</a:t>
            </a:r>
            <a:endParaRPr lang="en-US" altLang="zh-CN" sz="2400" b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46144" name="文本框 224320"/>
          <p:cNvSpPr txBox="1"/>
          <p:nvPr/>
        </p:nvSpPr>
        <p:spPr>
          <a:xfrm>
            <a:off x="3348038" y="5373688"/>
            <a:ext cx="3603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C</a:t>
            </a:r>
            <a:endParaRPr lang="en-US" altLang="zh-CN" sz="2400" b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46145" name="文本框 224321"/>
          <p:cNvSpPr txBox="1"/>
          <p:nvPr/>
        </p:nvSpPr>
        <p:spPr>
          <a:xfrm>
            <a:off x="2268538" y="5300663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B</a:t>
            </a:r>
            <a:endParaRPr lang="en-US" altLang="zh-CN" sz="2400" b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24323" name="直接连接符 224322"/>
          <p:cNvSpPr/>
          <p:nvPr/>
        </p:nvSpPr>
        <p:spPr>
          <a:xfrm flipH="1">
            <a:off x="1290638" y="3860800"/>
            <a:ext cx="327025" cy="6350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4324" name="直接连接符 224323"/>
          <p:cNvSpPr/>
          <p:nvPr/>
        </p:nvSpPr>
        <p:spPr>
          <a:xfrm flipH="1" flipV="1">
            <a:off x="1284288" y="4495800"/>
            <a:ext cx="909637" cy="30162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4325" name="直接连接符 224324"/>
          <p:cNvSpPr/>
          <p:nvPr/>
        </p:nvSpPr>
        <p:spPr>
          <a:xfrm>
            <a:off x="1617663" y="3860800"/>
            <a:ext cx="576262" cy="93662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graphicFrame>
        <p:nvGraphicFramePr>
          <p:cNvPr id="224326" name="对象 224325"/>
          <p:cNvGraphicFramePr/>
          <p:nvPr/>
        </p:nvGraphicFramePr>
        <p:xfrm>
          <a:off x="1333500" y="3378200"/>
          <a:ext cx="41592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65100" imgH="228600" progId="Equation.DSMT4">
                  <p:embed/>
                </p:oleObj>
              </mc:Choice>
              <mc:Fallback>
                <p:oleObj name="" r:id="rId1" imgW="165100" imgH="2286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33500" y="3378200"/>
                        <a:ext cx="415925" cy="576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4327" name="对象 224326"/>
          <p:cNvGraphicFramePr/>
          <p:nvPr/>
        </p:nvGraphicFramePr>
        <p:xfrm>
          <a:off x="828675" y="4025900"/>
          <a:ext cx="423863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65100" imgH="228600" progId="Equation.DSMT4">
                  <p:embed/>
                </p:oleObj>
              </mc:Choice>
              <mc:Fallback>
                <p:oleObj name="" r:id="rId3" imgW="165100" imgH="2286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8675" y="4025900"/>
                        <a:ext cx="423863" cy="587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4328" name="对象 224327"/>
          <p:cNvGraphicFramePr/>
          <p:nvPr/>
        </p:nvGraphicFramePr>
        <p:xfrm>
          <a:off x="2093913" y="4529138"/>
          <a:ext cx="449262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77800" imgH="227965" progId="Equation.DSMT4">
                  <p:embed/>
                </p:oleObj>
              </mc:Choice>
              <mc:Fallback>
                <p:oleObj name="" r:id="rId5" imgW="177800" imgH="22796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93913" y="4529138"/>
                        <a:ext cx="449262" cy="576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910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47321" y="120015"/>
            <a:ext cx="2847341" cy="7067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bliqueTopRight">
                <a:rot lat="19800000" lon="21000000" rev="240000"/>
              </a:camera>
              <a:lightRig rig="soft" dir="t">
                <a:rot lat="0" lon="0" rev="7200000"/>
              </a:lightRig>
            </a:scene3d>
            <a:sp3d extrusionH="508000" contourW="12700" prstMaterial="matte">
              <a:extrusionClr>
                <a:srgbClr val="01DCFD"/>
              </a:extrusionClr>
              <a:contourClr>
                <a:srgbClr val="01DCFD"/>
              </a:contourClr>
            </a:sp3d>
          </a:bodyPr>
          <a:p>
            <a:pPr algn="ctr" fontAlgn="base"/>
            <a:r>
              <a:rPr lang="zh-CN" altLang="en-US" sz="4000" strike="noStrike" noProof="1">
                <a:ln w="0" cmpd="dbl">
                  <a:solidFill>
                    <a:srgbClr val="00B0F0"/>
                  </a:solidFill>
                  <a:prstDash val="solid"/>
                </a:ln>
                <a:solidFill>
                  <a:srgbClr val="C00000"/>
                </a:solidFill>
                <a:effectLst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挑战自我</a:t>
            </a:r>
            <a:endParaRPr lang="zh-CN" altLang="en-US" sz="4000" strike="noStrike" noProof="1">
              <a:ln w="0" cmpd="dbl">
                <a:solidFill>
                  <a:srgbClr val="00B0F0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47159" name="文本框 225335"/>
          <p:cNvSpPr txBox="1"/>
          <p:nvPr/>
        </p:nvSpPr>
        <p:spPr>
          <a:xfrm>
            <a:off x="4665663" y="4365625"/>
            <a:ext cx="4176712" cy="1382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求出三角形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800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的面积。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3" name="直接连接符 2"/>
          <p:cNvCxnSpPr>
            <a:endCxn id="224324" idx="1"/>
          </p:cNvCxnSpPr>
          <p:nvPr/>
        </p:nvCxnSpPr>
        <p:spPr>
          <a:xfrm flipH="1">
            <a:off x="1284288" y="3883025"/>
            <a:ext cx="25400" cy="612775"/>
          </a:xfrm>
          <a:prstGeom prst="line">
            <a:avLst/>
          </a:prstGeom>
          <a:ln w="34925">
            <a:solidFill>
              <a:srgbClr val="FF33C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>
            <a:endCxn id="35878" idx="3"/>
          </p:cNvCxnSpPr>
          <p:nvPr/>
        </p:nvCxnSpPr>
        <p:spPr>
          <a:xfrm>
            <a:off x="1331913" y="3860800"/>
            <a:ext cx="915988" cy="25400"/>
          </a:xfrm>
          <a:prstGeom prst="line">
            <a:avLst/>
          </a:prstGeom>
          <a:ln w="34925">
            <a:solidFill>
              <a:srgbClr val="FF33C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4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4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24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24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24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224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24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47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46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46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"/>
                                        <p:tgtEl>
                                          <p:spTgt spid="46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5" dur="500"/>
                                        <p:tgtEl>
                                          <p:spTgt spid="46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8" dur="500"/>
                                        <p:tgtEl>
                                          <p:spTgt spid="46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46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313" grpId="0"/>
      <p:bldP spid="47159" grpId="0"/>
      <p:bldP spid="46143" grpId="0"/>
      <p:bldP spid="46144" grpId="0"/>
      <p:bldP spid="46145" grpId="0"/>
      <p:bldP spid="46143" grpId="1"/>
      <p:bldP spid="46144" grpId="1"/>
      <p:bldP spid="4614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直接连接符 69637"/>
          <p:cNvSpPr/>
          <p:nvPr/>
        </p:nvSpPr>
        <p:spPr>
          <a:xfrm flipH="1" flipV="1">
            <a:off x="2771775" y="2017713"/>
            <a:ext cx="3175" cy="477361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6866" name="文本框 69658"/>
          <p:cNvSpPr txBox="1"/>
          <p:nvPr/>
        </p:nvSpPr>
        <p:spPr>
          <a:xfrm>
            <a:off x="2339975" y="1874838"/>
            <a:ext cx="4254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32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67" name="文本框 69636"/>
          <p:cNvSpPr txBox="1"/>
          <p:nvPr/>
        </p:nvSpPr>
        <p:spPr>
          <a:xfrm>
            <a:off x="6443663" y="5402263"/>
            <a:ext cx="47148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32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68" name="文本框 69638"/>
          <p:cNvSpPr txBox="1"/>
          <p:nvPr/>
        </p:nvSpPr>
        <p:spPr>
          <a:xfrm>
            <a:off x="2417763" y="417353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69" name="文本框 69639"/>
          <p:cNvSpPr txBox="1"/>
          <p:nvPr/>
        </p:nvSpPr>
        <p:spPr>
          <a:xfrm>
            <a:off x="2417763" y="48926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0" name="文本框 69640"/>
          <p:cNvSpPr txBox="1"/>
          <p:nvPr/>
        </p:nvSpPr>
        <p:spPr>
          <a:xfrm>
            <a:off x="2417763" y="38131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1" name="文本框 69641"/>
          <p:cNvSpPr txBox="1"/>
          <p:nvPr/>
        </p:nvSpPr>
        <p:spPr>
          <a:xfrm>
            <a:off x="2417763" y="453231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2" name="文本框 69642"/>
          <p:cNvSpPr txBox="1"/>
          <p:nvPr/>
        </p:nvSpPr>
        <p:spPr>
          <a:xfrm>
            <a:off x="2417763" y="345281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6873" name="组合 69643"/>
          <p:cNvGrpSpPr/>
          <p:nvPr/>
        </p:nvGrpSpPr>
        <p:grpSpPr>
          <a:xfrm rot="-5362763">
            <a:off x="2644775" y="3387725"/>
            <a:ext cx="344488" cy="149225"/>
            <a:chOff x="2160" y="3888"/>
            <a:chExt cx="192" cy="96"/>
          </a:xfrm>
        </p:grpSpPr>
        <p:sp>
          <p:nvSpPr>
            <p:cNvPr id="36874" name="直接连接符 69644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75" name="直接连接符 69645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6876" name="组合 69646"/>
          <p:cNvGrpSpPr/>
          <p:nvPr/>
        </p:nvGrpSpPr>
        <p:grpSpPr>
          <a:xfrm rot="-5362763">
            <a:off x="2678113" y="4125913"/>
            <a:ext cx="346075" cy="149225"/>
            <a:chOff x="2160" y="3888"/>
            <a:chExt cx="192" cy="96"/>
          </a:xfrm>
        </p:grpSpPr>
        <p:sp>
          <p:nvSpPr>
            <p:cNvPr id="36877" name="直接连接符 69647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78" name="直接连接符 69648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6879" name="组合 69649"/>
          <p:cNvGrpSpPr/>
          <p:nvPr/>
        </p:nvGrpSpPr>
        <p:grpSpPr>
          <a:xfrm rot="-5362763">
            <a:off x="2644775" y="4841875"/>
            <a:ext cx="344488" cy="149225"/>
            <a:chOff x="2160" y="3888"/>
            <a:chExt cx="192" cy="96"/>
          </a:xfrm>
        </p:grpSpPr>
        <p:sp>
          <p:nvSpPr>
            <p:cNvPr id="36880" name="直接连接符 69650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81" name="直接连接符 69651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6882" name="文本框 69652"/>
          <p:cNvSpPr txBox="1"/>
          <p:nvPr/>
        </p:nvSpPr>
        <p:spPr>
          <a:xfrm>
            <a:off x="2346325" y="5973763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83" name="文本框 69653"/>
          <p:cNvSpPr txBox="1"/>
          <p:nvPr/>
        </p:nvSpPr>
        <p:spPr>
          <a:xfrm>
            <a:off x="2346325" y="56134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84" name="文本框 69654"/>
          <p:cNvSpPr txBox="1"/>
          <p:nvPr/>
        </p:nvSpPr>
        <p:spPr>
          <a:xfrm>
            <a:off x="2346325" y="6332538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-3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6885" name="组合 69655"/>
          <p:cNvGrpSpPr/>
          <p:nvPr/>
        </p:nvGrpSpPr>
        <p:grpSpPr>
          <a:xfrm rot="-5362763">
            <a:off x="2644775" y="6296025"/>
            <a:ext cx="344488" cy="149225"/>
            <a:chOff x="2160" y="3888"/>
            <a:chExt cx="192" cy="96"/>
          </a:xfrm>
        </p:grpSpPr>
        <p:sp>
          <p:nvSpPr>
            <p:cNvPr id="36886" name="直接连接符 69656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87" name="直接连接符 69657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6888" name="文本框 69659"/>
          <p:cNvSpPr txBox="1"/>
          <p:nvPr/>
        </p:nvSpPr>
        <p:spPr>
          <a:xfrm>
            <a:off x="2417763" y="5397500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i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400" i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89" name="直接连接符 69660"/>
          <p:cNvSpPr/>
          <p:nvPr/>
        </p:nvSpPr>
        <p:spPr>
          <a:xfrm>
            <a:off x="1625600" y="5462588"/>
            <a:ext cx="5040313" cy="1111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grpSp>
        <p:nvGrpSpPr>
          <p:cNvPr id="36890" name="组合 69661"/>
          <p:cNvGrpSpPr/>
          <p:nvPr/>
        </p:nvGrpSpPr>
        <p:grpSpPr>
          <a:xfrm>
            <a:off x="3679825" y="5324475"/>
            <a:ext cx="422275" cy="131763"/>
            <a:chOff x="2160" y="3888"/>
            <a:chExt cx="192" cy="96"/>
          </a:xfrm>
        </p:grpSpPr>
        <p:sp>
          <p:nvSpPr>
            <p:cNvPr id="36891" name="直接连接符 69662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92" name="直接连接符 69663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6893" name="组合 69664"/>
          <p:cNvGrpSpPr/>
          <p:nvPr/>
        </p:nvGrpSpPr>
        <p:grpSpPr>
          <a:xfrm>
            <a:off x="4522788" y="5324475"/>
            <a:ext cx="422275" cy="131763"/>
            <a:chOff x="2160" y="3888"/>
            <a:chExt cx="192" cy="96"/>
          </a:xfrm>
        </p:grpSpPr>
        <p:sp>
          <p:nvSpPr>
            <p:cNvPr id="36894" name="直接连接符 69665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95" name="直接连接符 69666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6896" name="组合 69667"/>
          <p:cNvGrpSpPr/>
          <p:nvPr/>
        </p:nvGrpSpPr>
        <p:grpSpPr>
          <a:xfrm>
            <a:off x="5367338" y="5324475"/>
            <a:ext cx="420687" cy="131763"/>
            <a:chOff x="2160" y="3888"/>
            <a:chExt cx="192" cy="96"/>
          </a:xfrm>
        </p:grpSpPr>
        <p:sp>
          <p:nvSpPr>
            <p:cNvPr id="36897" name="直接连接符 69668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98" name="直接连接符 69669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6899" name="文本框 69670"/>
          <p:cNvSpPr txBox="1"/>
          <p:nvPr/>
        </p:nvSpPr>
        <p:spPr>
          <a:xfrm>
            <a:off x="3041650" y="54483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00" name="文本框 69671"/>
          <p:cNvSpPr txBox="1"/>
          <p:nvPr/>
        </p:nvSpPr>
        <p:spPr>
          <a:xfrm>
            <a:off x="3563938" y="5402263"/>
            <a:ext cx="306387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01" name="文本框 69672"/>
          <p:cNvSpPr txBox="1"/>
          <p:nvPr/>
        </p:nvSpPr>
        <p:spPr>
          <a:xfrm>
            <a:off x="3951288" y="5402263"/>
            <a:ext cx="412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02" name="文本框 69673"/>
          <p:cNvSpPr txBox="1"/>
          <p:nvPr/>
        </p:nvSpPr>
        <p:spPr>
          <a:xfrm>
            <a:off x="4376738" y="5402263"/>
            <a:ext cx="21113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03" name="文本框 69674"/>
          <p:cNvSpPr txBox="1"/>
          <p:nvPr/>
        </p:nvSpPr>
        <p:spPr>
          <a:xfrm>
            <a:off x="4841875" y="540226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6904" name="组合 69675"/>
          <p:cNvGrpSpPr/>
          <p:nvPr/>
        </p:nvGrpSpPr>
        <p:grpSpPr>
          <a:xfrm>
            <a:off x="1941513" y="5324475"/>
            <a:ext cx="422275" cy="131763"/>
            <a:chOff x="2160" y="3888"/>
            <a:chExt cx="192" cy="96"/>
          </a:xfrm>
        </p:grpSpPr>
        <p:sp>
          <p:nvSpPr>
            <p:cNvPr id="36905" name="直接连接符 69676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906" name="直接连接符 69677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6907" name="组合 69678"/>
          <p:cNvGrpSpPr/>
          <p:nvPr/>
        </p:nvGrpSpPr>
        <p:grpSpPr>
          <a:xfrm>
            <a:off x="2784475" y="5324475"/>
            <a:ext cx="420688" cy="131763"/>
            <a:chOff x="2160" y="3888"/>
            <a:chExt cx="192" cy="96"/>
          </a:xfrm>
        </p:grpSpPr>
        <p:sp>
          <p:nvSpPr>
            <p:cNvPr id="36908" name="直接连接符 69679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909" name="直接连接符 69680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6910" name="文本框 69681"/>
          <p:cNvSpPr txBox="1"/>
          <p:nvPr/>
        </p:nvSpPr>
        <p:spPr>
          <a:xfrm>
            <a:off x="1755775" y="5402263"/>
            <a:ext cx="5746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11" name="文本框 69682"/>
          <p:cNvSpPr txBox="1"/>
          <p:nvPr/>
        </p:nvSpPr>
        <p:spPr>
          <a:xfrm>
            <a:off x="2143125" y="5402263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-1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12" name="文本框 69683"/>
          <p:cNvSpPr txBox="1"/>
          <p:nvPr/>
        </p:nvSpPr>
        <p:spPr>
          <a:xfrm>
            <a:off x="5186363" y="5410200"/>
            <a:ext cx="3603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2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6913" name="组合 69684"/>
          <p:cNvGrpSpPr/>
          <p:nvPr/>
        </p:nvGrpSpPr>
        <p:grpSpPr>
          <a:xfrm rot="-5362763">
            <a:off x="2660650" y="5578475"/>
            <a:ext cx="346075" cy="133350"/>
            <a:chOff x="2160" y="3888"/>
            <a:chExt cx="192" cy="96"/>
          </a:xfrm>
        </p:grpSpPr>
        <p:sp>
          <p:nvSpPr>
            <p:cNvPr id="36914" name="直接连接符 69685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915" name="直接连接符 69686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6916" name="文本框 69687"/>
          <p:cNvSpPr txBox="1"/>
          <p:nvPr/>
        </p:nvSpPr>
        <p:spPr>
          <a:xfrm>
            <a:off x="5632450" y="5402263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5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5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17" name="直接连接符 69688"/>
          <p:cNvSpPr/>
          <p:nvPr/>
        </p:nvSpPr>
        <p:spPr>
          <a:xfrm>
            <a:off x="6219825" y="5324475"/>
            <a:ext cx="0" cy="13176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6918" name="文本框 69689"/>
          <p:cNvSpPr txBox="1"/>
          <p:nvPr/>
        </p:nvSpPr>
        <p:spPr>
          <a:xfrm>
            <a:off x="6084888" y="5402263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5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5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19" name="文本框 69690"/>
          <p:cNvSpPr txBox="1"/>
          <p:nvPr/>
        </p:nvSpPr>
        <p:spPr>
          <a:xfrm>
            <a:off x="2417763" y="309245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20" name="直接连接符 69780"/>
          <p:cNvSpPr/>
          <p:nvPr/>
        </p:nvSpPr>
        <p:spPr>
          <a:xfrm>
            <a:off x="2784475" y="4071938"/>
            <a:ext cx="0" cy="2127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6921" name="文本框 69781"/>
          <p:cNvSpPr txBox="1"/>
          <p:nvPr/>
        </p:nvSpPr>
        <p:spPr>
          <a:xfrm>
            <a:off x="4430713" y="43227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zh-CN" sz="32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922" name="文本框 69786"/>
          <p:cNvSpPr txBox="1"/>
          <p:nvPr/>
        </p:nvSpPr>
        <p:spPr>
          <a:xfrm>
            <a:off x="5364163" y="2379663"/>
            <a:ext cx="104933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(6,8)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923" name="文本框 69793"/>
          <p:cNvSpPr txBox="1"/>
          <p:nvPr/>
        </p:nvSpPr>
        <p:spPr>
          <a:xfrm>
            <a:off x="4572000" y="4970463"/>
            <a:ext cx="1066800" cy="473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(4,0)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924" name="矩形 69794"/>
          <p:cNvSpPr/>
          <p:nvPr/>
        </p:nvSpPr>
        <p:spPr>
          <a:xfrm>
            <a:off x="3059113" y="6196013"/>
            <a:ext cx="11557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(1,-2)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925" name="直接连接符 69805"/>
          <p:cNvSpPr/>
          <p:nvPr/>
        </p:nvSpPr>
        <p:spPr>
          <a:xfrm>
            <a:off x="3203575" y="4033838"/>
            <a:ext cx="0" cy="22034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6926" name="直接连接符 69806"/>
          <p:cNvSpPr/>
          <p:nvPr/>
        </p:nvSpPr>
        <p:spPr>
          <a:xfrm flipV="1">
            <a:off x="3203575" y="2667000"/>
            <a:ext cx="2232025" cy="136842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6927" name="直接连接符 69807"/>
          <p:cNvSpPr/>
          <p:nvPr/>
        </p:nvSpPr>
        <p:spPr>
          <a:xfrm flipV="1">
            <a:off x="3203575" y="5475288"/>
            <a:ext cx="1296988" cy="73977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6928" name="直接连接符 69809"/>
          <p:cNvSpPr/>
          <p:nvPr/>
        </p:nvSpPr>
        <p:spPr>
          <a:xfrm flipV="1">
            <a:off x="4500563" y="2667000"/>
            <a:ext cx="935037" cy="2808288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36929" name="组合 69811"/>
          <p:cNvGrpSpPr/>
          <p:nvPr/>
        </p:nvGrpSpPr>
        <p:grpSpPr>
          <a:xfrm rot="-5362763">
            <a:off x="2663825" y="3051175"/>
            <a:ext cx="344488" cy="149225"/>
            <a:chOff x="2160" y="3888"/>
            <a:chExt cx="192" cy="96"/>
          </a:xfrm>
        </p:grpSpPr>
        <p:sp>
          <p:nvSpPr>
            <p:cNvPr id="36930" name="直接连接符 69812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931" name="直接连接符 69813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6932" name="组合 69814"/>
          <p:cNvGrpSpPr/>
          <p:nvPr/>
        </p:nvGrpSpPr>
        <p:grpSpPr>
          <a:xfrm rot="-5362763">
            <a:off x="2662238" y="2722563"/>
            <a:ext cx="346075" cy="149225"/>
            <a:chOff x="2160" y="3888"/>
            <a:chExt cx="192" cy="96"/>
          </a:xfrm>
        </p:grpSpPr>
        <p:sp>
          <p:nvSpPr>
            <p:cNvPr id="36933" name="直接连接符 69815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934" name="直接连接符 69816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6935" name="文本框 69818"/>
          <p:cNvSpPr txBox="1"/>
          <p:nvPr/>
        </p:nvSpPr>
        <p:spPr>
          <a:xfrm>
            <a:off x="2411413" y="2738438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5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5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36" name="文本框 69820"/>
          <p:cNvSpPr txBox="1"/>
          <p:nvPr/>
        </p:nvSpPr>
        <p:spPr>
          <a:xfrm>
            <a:off x="2411413" y="2378075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5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5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937" name="文本框 69821"/>
          <p:cNvSpPr txBox="1"/>
          <p:nvPr/>
        </p:nvSpPr>
        <p:spPr>
          <a:xfrm rot="-1431281">
            <a:off x="2843213" y="3386138"/>
            <a:ext cx="1066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(1,4)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938" name="文本框 69823"/>
          <p:cNvSpPr txBox="1"/>
          <p:nvPr/>
        </p:nvSpPr>
        <p:spPr>
          <a:xfrm>
            <a:off x="684213" y="620713"/>
            <a:ext cx="8820150" cy="1260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已知四边形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中，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(1,-2), 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(4,0),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C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(6,8), 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(1,4),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求四边形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939" name="矩形 69828"/>
          <p:cNvSpPr/>
          <p:nvPr/>
        </p:nvSpPr>
        <p:spPr>
          <a:xfrm>
            <a:off x="250825" y="260350"/>
            <a:ext cx="1008063" cy="5762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  <a:normAutofit/>
          </a:bodyPr>
          <a:p>
            <a:pPr algn="ctr"/>
            <a:r>
              <a:rPr lang="zh-CN" altLang="en-US" sz="3200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000082">
                        <a:alpha val="100000"/>
                      </a:srgbClr>
                    </a:gs>
                    <a:gs pos="30000">
                      <a:srgbClr val="66008F">
                        <a:alpha val="100000"/>
                      </a:srgbClr>
                    </a:gs>
                    <a:gs pos="64999">
                      <a:srgbClr val="BA0066">
                        <a:alpha val="100000"/>
                      </a:srgbClr>
                    </a:gs>
                    <a:gs pos="89999">
                      <a:srgbClr val="FF0000">
                        <a:alpha val="100000"/>
                      </a:srgbClr>
                    </a:gs>
                    <a:gs pos="100000">
                      <a:srgbClr val="FF8200">
                        <a:alpha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  <a:endParaRPr lang="zh-CN" altLang="en-US" sz="3200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000082">
                      <a:alpha val="100000"/>
                    </a:srgbClr>
                  </a:gs>
                  <a:gs pos="30000">
                    <a:srgbClr val="66008F">
                      <a:alpha val="100000"/>
                    </a:srgbClr>
                  </a:gs>
                  <a:gs pos="64999">
                    <a:srgbClr val="BA0066">
                      <a:alpha val="100000"/>
                    </a:srgbClr>
                  </a:gs>
                  <a:gs pos="89999">
                    <a:srgbClr val="FF0000">
                      <a:alpha val="100000"/>
                    </a:srgbClr>
                  </a:gs>
                  <a:gs pos="100000">
                    <a:srgbClr val="FF8200">
                      <a:alpha val="100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940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  <p:cxnSp>
        <p:nvCxnSpPr>
          <p:cNvPr id="2" name="直接连接符 1"/>
          <p:cNvCxnSpPr>
            <a:endCxn id="36925" idx="1"/>
          </p:cNvCxnSpPr>
          <p:nvPr/>
        </p:nvCxnSpPr>
        <p:spPr>
          <a:xfrm>
            <a:off x="3203575" y="2636838"/>
            <a:ext cx="0" cy="3600450"/>
          </a:xfrm>
          <a:prstGeom prst="line">
            <a:avLst/>
          </a:prstGeom>
          <a:ln w="34925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>
            <a:endCxn id="36926" idx="1"/>
          </p:cNvCxnSpPr>
          <p:nvPr/>
        </p:nvCxnSpPr>
        <p:spPr>
          <a:xfrm>
            <a:off x="3200400" y="2627313"/>
            <a:ext cx="2235200" cy="39688"/>
          </a:xfrm>
          <a:prstGeom prst="line">
            <a:avLst/>
          </a:prstGeom>
          <a:ln w="34925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>
            <a:stCxn id="36928" idx="1"/>
            <a:endCxn id="36926" idx="1"/>
          </p:cNvCxnSpPr>
          <p:nvPr/>
        </p:nvCxnSpPr>
        <p:spPr>
          <a:xfrm flipH="1">
            <a:off x="5364163" y="2667000"/>
            <a:ext cx="71438" cy="3570288"/>
          </a:xfrm>
          <a:prstGeom prst="line">
            <a:avLst/>
          </a:prstGeom>
          <a:ln w="34925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36925" idx="1"/>
            <a:endCxn id="36926" idx="1"/>
          </p:cNvCxnSpPr>
          <p:nvPr/>
        </p:nvCxnSpPr>
        <p:spPr>
          <a:xfrm flipV="1">
            <a:off x="3203575" y="6237288"/>
            <a:ext cx="2232025" cy="0"/>
          </a:xfrm>
          <a:prstGeom prst="line">
            <a:avLst/>
          </a:prstGeom>
          <a:ln w="34925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6927" idx="1"/>
            <a:endCxn id="36926" idx="1"/>
          </p:cNvCxnSpPr>
          <p:nvPr/>
        </p:nvCxnSpPr>
        <p:spPr>
          <a:xfrm>
            <a:off x="4500563" y="5475288"/>
            <a:ext cx="863600" cy="762000"/>
          </a:xfrm>
          <a:prstGeom prst="line">
            <a:avLst/>
          </a:prstGeom>
          <a:ln w="34925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3148013" y="2268538"/>
            <a:ext cx="4159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72100" y="5973763"/>
            <a:ext cx="4159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15" name="文本框 8214"/>
          <p:cNvSpPr txBox="1"/>
          <p:nvPr/>
        </p:nvSpPr>
        <p:spPr>
          <a:xfrm>
            <a:off x="250825" y="549275"/>
            <a:ext cx="8604250" cy="22558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在图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(3)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中，以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为边的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OAB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的面积为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，试找出符合条件的且顶点是格点的点</a:t>
            </a:r>
            <a:r>
              <a:rPr lang="en-US" altLang="zh-CN" sz="3200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，你能找到几个这样的点？写出它们的坐标。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在图中现有的网格中找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3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0" name="文本框 8231"/>
          <p:cNvSpPr txBox="1"/>
          <p:nvPr/>
        </p:nvSpPr>
        <p:spPr>
          <a:xfrm>
            <a:off x="2195513" y="22050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91" name="矩形 8232"/>
          <p:cNvSpPr/>
          <p:nvPr/>
        </p:nvSpPr>
        <p:spPr>
          <a:xfrm>
            <a:off x="3275013" y="6216650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2" name="文本框 8227"/>
          <p:cNvSpPr txBox="1"/>
          <p:nvPr/>
        </p:nvSpPr>
        <p:spPr>
          <a:xfrm>
            <a:off x="2195513" y="5688013"/>
            <a:ext cx="395287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93" name="直接连接符 8228"/>
          <p:cNvSpPr/>
          <p:nvPr/>
        </p:nvSpPr>
        <p:spPr>
          <a:xfrm>
            <a:off x="1835150" y="5688013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7894" name="直接连接符 8229"/>
          <p:cNvSpPr/>
          <p:nvPr/>
        </p:nvSpPr>
        <p:spPr>
          <a:xfrm flipV="1">
            <a:off x="2605088" y="241300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7895" name="文本框 8230"/>
          <p:cNvSpPr txBox="1"/>
          <p:nvPr/>
        </p:nvSpPr>
        <p:spPr>
          <a:xfrm>
            <a:off x="6084888" y="5661025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7896" name="图片 8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975" y="2349500"/>
            <a:ext cx="3652838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7" name="直接连接符 8235"/>
          <p:cNvSpPr/>
          <p:nvPr/>
        </p:nvSpPr>
        <p:spPr>
          <a:xfrm rot="-120000" flipV="1">
            <a:off x="2606675" y="4992688"/>
            <a:ext cx="1439863" cy="649287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7898" name="文本框 8236"/>
          <p:cNvSpPr txBox="1"/>
          <p:nvPr/>
        </p:nvSpPr>
        <p:spPr>
          <a:xfrm>
            <a:off x="4067175" y="4581525"/>
            <a:ext cx="1008063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0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(2,1)</a:t>
            </a:r>
            <a:endParaRPr lang="en-US" altLang="zh-CN" sz="28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9" name="文本框 8239"/>
          <p:cNvSpPr txBox="1"/>
          <p:nvPr/>
        </p:nvSpPr>
        <p:spPr>
          <a:xfrm>
            <a:off x="2339975" y="256540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0" name="文本框 8240"/>
          <p:cNvSpPr txBox="1"/>
          <p:nvPr/>
        </p:nvSpPr>
        <p:spPr>
          <a:xfrm>
            <a:off x="3132138" y="566102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1" name="文本框 8242"/>
          <p:cNvSpPr txBox="1"/>
          <p:nvPr/>
        </p:nvSpPr>
        <p:spPr>
          <a:xfrm>
            <a:off x="322263" y="26988"/>
            <a:ext cx="1801812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挑战自我</a:t>
            </a:r>
            <a:endParaRPr lang="zh-CN" altLang="zh-CN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902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标题 35841"/>
          <p:cNvSpPr>
            <a:spLocks noGrp="1" noRot="1"/>
          </p:cNvSpPr>
          <p:nvPr>
            <p:ph type="title" sz="quarter"/>
          </p:nvPr>
        </p:nvSpPr>
        <p:spPr>
          <a:ln/>
        </p:spPr>
        <p:txBody>
          <a:bodyPr anchor="ctr"/>
          <a:p>
            <a:r>
              <a:rPr lang="en-US" altLang="zh-CN" dirty="0"/>
              <a:t> </a:t>
            </a:r>
            <a:endParaRPr lang="en-US" altLang="zh-CN" dirty="0"/>
          </a:p>
        </p:txBody>
      </p:sp>
      <p:graphicFrame>
        <p:nvGraphicFramePr>
          <p:cNvPr id="38914" name="内容占位符 35867"/>
          <p:cNvGraphicFramePr>
            <a:graphicFrameLocks noGrp="1"/>
          </p:cNvGraphicFramePr>
          <p:nvPr>
            <p:ph sz="quarter" idx="3"/>
          </p:nvPr>
        </p:nvGraphicFramePr>
        <p:xfrm>
          <a:off x="722313" y="4073525"/>
          <a:ext cx="3351212" cy="202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722313" y="4073525"/>
                        <a:ext cx="3351212" cy="20256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77" name="内容占位符 35876"/>
          <p:cNvGraphicFramePr>
            <a:graphicFrameLocks noGrp="1"/>
          </p:cNvGraphicFramePr>
          <p:nvPr>
            <p:ph sz="quarter" idx="4"/>
          </p:nvPr>
        </p:nvGraphicFramePr>
        <p:xfrm>
          <a:off x="2366963" y="4803775"/>
          <a:ext cx="5229225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1205865" imgH="393700" progId="Equation.3">
                  <p:embed/>
                </p:oleObj>
              </mc:Choice>
              <mc:Fallback>
                <p:oleObj name="" r:id="rId2" imgW="1205865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66963" y="4803775"/>
                        <a:ext cx="5229225" cy="15271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6" name="直接连接符 35849"/>
          <p:cNvSpPr/>
          <p:nvPr/>
        </p:nvSpPr>
        <p:spPr>
          <a:xfrm flipV="1">
            <a:off x="2770188" y="53975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graphicFrame>
        <p:nvGraphicFramePr>
          <p:cNvPr id="38917" name="内容占位符 35862"/>
          <p:cNvGraphicFramePr>
            <a:graphicFrameLocks noGrp="1"/>
          </p:cNvGraphicFramePr>
          <p:nvPr>
            <p:ph sz="quarter" idx="1"/>
          </p:nvPr>
        </p:nvGraphicFramePr>
        <p:xfrm>
          <a:off x="5659438" y="3490913"/>
          <a:ext cx="1336675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4" imgW="405765" imgH="190500" progId="Equation.3">
                  <p:embed/>
                </p:oleObj>
              </mc:Choice>
              <mc:Fallback>
                <p:oleObj name="" r:id="rId4" imgW="405765" imgH="1905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9438" y="3490913"/>
                        <a:ext cx="1336675" cy="56673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8" name="内容占位符 35859"/>
          <p:cNvGraphicFramePr>
            <a:graphicFrameLocks noGrp="1"/>
          </p:cNvGraphicFramePr>
          <p:nvPr>
            <p:ph sz="quarter" idx="2"/>
          </p:nvPr>
        </p:nvGraphicFramePr>
        <p:xfrm>
          <a:off x="6694488" y="2827338"/>
          <a:ext cx="104775" cy="179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6" imgW="101600" imgH="190500" progId="Equation.3">
                  <p:embed/>
                </p:oleObj>
              </mc:Choice>
              <mc:Fallback>
                <p:oleObj name="" r:id="rId6" imgW="101600" imgH="1905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94488" y="2827338"/>
                        <a:ext cx="104775" cy="1793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9" name="图片 358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4438" y="476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0" name="文本框 35847"/>
          <p:cNvSpPr txBox="1"/>
          <p:nvPr/>
        </p:nvSpPr>
        <p:spPr>
          <a:xfrm>
            <a:off x="2339975" y="380365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400" b="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921" name="直接连接符 35848"/>
          <p:cNvSpPr/>
          <p:nvPr/>
        </p:nvSpPr>
        <p:spPr>
          <a:xfrm>
            <a:off x="1979613" y="3814763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8922" name="文本框 35850"/>
          <p:cNvSpPr txBox="1"/>
          <p:nvPr/>
        </p:nvSpPr>
        <p:spPr>
          <a:xfrm>
            <a:off x="2343150" y="333375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923" name="文本框 35851"/>
          <p:cNvSpPr txBox="1"/>
          <p:nvPr/>
        </p:nvSpPr>
        <p:spPr>
          <a:xfrm>
            <a:off x="2484438" y="692150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4" name="文本框 35852"/>
          <p:cNvSpPr txBox="1"/>
          <p:nvPr/>
        </p:nvSpPr>
        <p:spPr>
          <a:xfrm>
            <a:off x="3276600" y="378777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5" name="直接连接符 35857"/>
          <p:cNvSpPr/>
          <p:nvPr/>
        </p:nvSpPr>
        <p:spPr>
          <a:xfrm rot="60000" flipV="1">
            <a:off x="2771775" y="3082925"/>
            <a:ext cx="1474788" cy="757238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26" name="文本框 35860"/>
          <p:cNvSpPr txBox="1"/>
          <p:nvPr/>
        </p:nvSpPr>
        <p:spPr>
          <a:xfrm>
            <a:off x="4284663" y="2638425"/>
            <a:ext cx="11858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(2,1)</a:t>
            </a:r>
            <a:endParaRPr lang="en-US" altLang="zh-CN" sz="25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8927" name="矩形 35861"/>
          <p:cNvSpPr/>
          <p:nvPr/>
        </p:nvSpPr>
        <p:spPr>
          <a:xfrm>
            <a:off x="6084888" y="379412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928" name="椭圆 35864"/>
          <p:cNvSpPr/>
          <p:nvPr/>
        </p:nvSpPr>
        <p:spPr>
          <a:xfrm>
            <a:off x="5651500" y="37163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5866" name="直接连接符 35865"/>
          <p:cNvSpPr/>
          <p:nvPr/>
        </p:nvSpPr>
        <p:spPr>
          <a:xfrm>
            <a:off x="4265613" y="3103563"/>
            <a:ext cx="1439862" cy="6858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67" name="直接连接符 35866"/>
          <p:cNvSpPr/>
          <p:nvPr/>
        </p:nvSpPr>
        <p:spPr>
          <a:xfrm>
            <a:off x="2771775" y="3827463"/>
            <a:ext cx="2952750" cy="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31" name="矩形 35878"/>
          <p:cNvSpPr/>
          <p:nvPr/>
        </p:nvSpPr>
        <p:spPr>
          <a:xfrm>
            <a:off x="3635375" y="4200525"/>
            <a:ext cx="1728788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32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5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9937" name="内容占位符 9260"/>
          <p:cNvGraphicFramePr>
            <a:graphicFrameLocks noGrp="1"/>
          </p:cNvGraphicFramePr>
          <p:nvPr>
            <p:ph sz="half" idx="4294967295"/>
          </p:nvPr>
        </p:nvGraphicFramePr>
        <p:xfrm>
          <a:off x="0" y="2481263"/>
          <a:ext cx="4038600" cy="269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0" y="2481263"/>
                        <a:ext cx="4038600" cy="26924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78" name="内容占位符 9277"/>
          <p:cNvGraphicFramePr>
            <a:graphicFrameLocks noGrp="1"/>
          </p:cNvGraphicFramePr>
          <p:nvPr>
            <p:ph idx="4294967295"/>
          </p:nvPr>
        </p:nvGraphicFramePr>
        <p:xfrm>
          <a:off x="1697038" y="5141913"/>
          <a:ext cx="640397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" imgW="1078865" imgH="203200" progId="Equation.3">
                  <p:embed/>
                </p:oleObj>
              </mc:Choice>
              <mc:Fallback>
                <p:oleObj name="" r:id="rId2" imgW="1078865" imgH="2032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97038" y="5141913"/>
                        <a:ext cx="6403975" cy="10731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文本框 9246"/>
          <p:cNvSpPr txBox="1"/>
          <p:nvPr/>
        </p:nvSpPr>
        <p:spPr>
          <a:xfrm>
            <a:off x="2268538" y="38608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0" name="直接连接符 9247"/>
          <p:cNvSpPr/>
          <p:nvPr/>
        </p:nvSpPr>
        <p:spPr>
          <a:xfrm>
            <a:off x="1908175" y="3867150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941" name="直接连接符 9248"/>
          <p:cNvSpPr/>
          <p:nvPr/>
        </p:nvSpPr>
        <p:spPr>
          <a:xfrm flipV="1">
            <a:off x="2698750" y="6127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942" name="文本框 9249"/>
          <p:cNvSpPr txBox="1"/>
          <p:nvPr/>
        </p:nvSpPr>
        <p:spPr>
          <a:xfrm>
            <a:off x="6156325" y="3860800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43" name="文本框 9250"/>
          <p:cNvSpPr txBox="1"/>
          <p:nvPr/>
        </p:nvSpPr>
        <p:spPr>
          <a:xfrm>
            <a:off x="2268538" y="5508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44" name="矩形 9251"/>
          <p:cNvSpPr/>
          <p:nvPr/>
        </p:nvSpPr>
        <p:spPr>
          <a:xfrm>
            <a:off x="3348038" y="4416425"/>
            <a:ext cx="1728787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9945" name="图片 92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525" y="549275"/>
            <a:ext cx="3652838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54" name="直接连接符 9253"/>
          <p:cNvSpPr/>
          <p:nvPr/>
        </p:nvSpPr>
        <p:spPr>
          <a:xfrm rot="60000">
            <a:off x="2671763" y="2454275"/>
            <a:ext cx="1468437" cy="7080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47" name="直接连接符 9254"/>
          <p:cNvSpPr/>
          <p:nvPr/>
        </p:nvSpPr>
        <p:spPr>
          <a:xfrm rot="-120000" flipV="1">
            <a:off x="2700338" y="3213100"/>
            <a:ext cx="1439862" cy="649288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48" name="文本框 9255"/>
          <p:cNvSpPr txBox="1"/>
          <p:nvPr/>
        </p:nvSpPr>
        <p:spPr>
          <a:xfrm>
            <a:off x="4140200" y="2852738"/>
            <a:ext cx="1008063" cy="473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(2,1)</a:t>
            </a:r>
            <a:endParaRPr lang="en-US" altLang="zh-CN" sz="28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58" name="直接连接符 9257"/>
          <p:cNvSpPr/>
          <p:nvPr/>
        </p:nvSpPr>
        <p:spPr>
          <a:xfrm>
            <a:off x="2700338" y="2473325"/>
            <a:ext cx="0" cy="14398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50" name="文本框 9258"/>
          <p:cNvSpPr txBox="1"/>
          <p:nvPr/>
        </p:nvSpPr>
        <p:spPr>
          <a:xfrm>
            <a:off x="2413000" y="765175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1" name="文本框 9259"/>
          <p:cNvSpPr txBox="1"/>
          <p:nvPr/>
        </p:nvSpPr>
        <p:spPr>
          <a:xfrm>
            <a:off x="3205163" y="38608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39952" name="内容占位符 9266"/>
          <p:cNvGraphicFramePr>
            <a:graphicFrameLocks noGrp="1"/>
          </p:cNvGraphicFramePr>
          <p:nvPr>
            <p:ph sz="half" idx="4294967295"/>
          </p:nvPr>
        </p:nvGraphicFramePr>
        <p:xfrm>
          <a:off x="1371600" y="2365375"/>
          <a:ext cx="1268413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5" imgW="431800" imgH="190500" progId="Equation.3">
                  <p:embed/>
                </p:oleObj>
              </mc:Choice>
              <mc:Fallback>
                <p:oleObj name="" r:id="rId5" imgW="431800" imgH="1905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71600" y="2365375"/>
                        <a:ext cx="1268413" cy="4968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53" name="椭圆 9271"/>
          <p:cNvSpPr/>
          <p:nvPr/>
        </p:nvSpPr>
        <p:spPr>
          <a:xfrm>
            <a:off x="2628900" y="23828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9954" name="椭圆 9281"/>
          <p:cNvSpPr/>
          <p:nvPr/>
        </p:nvSpPr>
        <p:spPr>
          <a:xfrm>
            <a:off x="5446713" y="38401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9955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9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143" name="内容占位符 3142"/>
          <p:cNvGraphicFramePr>
            <a:graphicFrameLocks noGrp="1"/>
          </p:cNvGraphicFramePr>
          <p:nvPr>
            <p:ph idx="4294967295"/>
          </p:nvPr>
        </p:nvGraphicFramePr>
        <p:xfrm>
          <a:off x="1395413" y="5137150"/>
          <a:ext cx="5172075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078230" imgH="215900" progId="Equation.3">
                  <p:embed/>
                </p:oleObj>
              </mc:Choice>
              <mc:Fallback>
                <p:oleObj name="" r:id="rId1" imgW="1078230" imgH="2159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95413" y="5137150"/>
                        <a:ext cx="5172075" cy="9207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2" name="图片 31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344488"/>
            <a:ext cx="3887787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22" name="直接连接符 3121"/>
          <p:cNvSpPr/>
          <p:nvPr/>
        </p:nvSpPr>
        <p:spPr>
          <a:xfrm flipH="1">
            <a:off x="2482850" y="1543050"/>
            <a:ext cx="1512888" cy="21590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23" name="直接连接符 3122"/>
          <p:cNvSpPr/>
          <p:nvPr/>
        </p:nvSpPr>
        <p:spPr>
          <a:xfrm>
            <a:off x="3995738" y="1557338"/>
            <a:ext cx="0" cy="1439862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65" name="直接连接符 3123"/>
          <p:cNvSpPr/>
          <p:nvPr/>
        </p:nvSpPr>
        <p:spPr>
          <a:xfrm flipV="1">
            <a:off x="2482850" y="2959100"/>
            <a:ext cx="1512888" cy="719138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round/>
            <a:headEnd type="none" w="med" len="med"/>
            <a:tailEnd type="none" w="med" len="med"/>
          </a:ln>
        </p:spPr>
      </p:sp>
      <p:graphicFrame>
        <p:nvGraphicFramePr>
          <p:cNvPr id="40966" name="对象 3124"/>
          <p:cNvGraphicFramePr/>
          <p:nvPr/>
        </p:nvGraphicFramePr>
        <p:xfrm>
          <a:off x="3706813" y="981075"/>
          <a:ext cx="1223962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4" imgW="419100" imgH="190500" progId="Equation.3">
                  <p:embed/>
                </p:oleObj>
              </mc:Choice>
              <mc:Fallback>
                <p:oleObj name="" r:id="rId4" imgW="419100" imgH="1905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06813" y="981075"/>
                        <a:ext cx="1223962" cy="55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7" name="文本框 3127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8" name="直接连接符 3128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0969" name="直接连接符 3129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0970" name="文本框 3130"/>
          <p:cNvSpPr txBox="1"/>
          <p:nvPr/>
        </p:nvSpPr>
        <p:spPr>
          <a:xfrm>
            <a:off x="5934075" y="3760788"/>
            <a:ext cx="3778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1" name="文本框 3131"/>
          <p:cNvSpPr txBox="1"/>
          <p:nvPr/>
        </p:nvSpPr>
        <p:spPr>
          <a:xfrm>
            <a:off x="2054225" y="333375"/>
            <a:ext cx="346075" cy="4445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2" name="文本框 3134"/>
          <p:cNvSpPr txBox="1"/>
          <p:nvPr/>
        </p:nvSpPr>
        <p:spPr>
          <a:xfrm>
            <a:off x="3995738" y="2709863"/>
            <a:ext cx="1008062" cy="473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5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A(2,1)</a:t>
            </a:r>
            <a:endParaRPr lang="en-US" altLang="zh-CN" sz="28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3" name="文本框 3135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4" name="文本框 3136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5" name="椭圆 3138"/>
          <p:cNvSpPr/>
          <p:nvPr/>
        </p:nvSpPr>
        <p:spPr>
          <a:xfrm>
            <a:off x="39385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0976" name="椭圆 3139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0977" name="矩形 3144"/>
          <p:cNvSpPr/>
          <p:nvPr/>
        </p:nvSpPr>
        <p:spPr>
          <a:xfrm>
            <a:off x="3635375" y="4200525"/>
            <a:ext cx="1728788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8" name="椭圆 3145"/>
          <p:cNvSpPr/>
          <p:nvPr/>
        </p:nvSpPr>
        <p:spPr>
          <a:xfrm>
            <a:off x="5403850" y="3594100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48" name="直接连接符 3147"/>
          <p:cNvSpPr/>
          <p:nvPr/>
        </p:nvSpPr>
        <p:spPr>
          <a:xfrm flipV="1">
            <a:off x="2484438" y="1557338"/>
            <a:ext cx="1511300" cy="719137"/>
          </a:xfrm>
          <a:prstGeom prst="line">
            <a:avLst/>
          </a:prstGeom>
          <a:ln w="5715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40980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1985" name="对象 218115"/>
          <p:cNvGraphicFramePr/>
          <p:nvPr/>
        </p:nvGraphicFramePr>
        <p:xfrm>
          <a:off x="5367338" y="763588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431800" imgH="190500" progId="Equation.3">
                  <p:embed/>
                </p:oleObj>
              </mc:Choice>
              <mc:Fallback>
                <p:oleObj name="" r:id="rId1" imgW="431800" imgH="1905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67338" y="763588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86" name="图片 2181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708025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7" name="文本框 218117"/>
          <p:cNvSpPr txBox="1"/>
          <p:nvPr/>
        </p:nvSpPr>
        <p:spPr>
          <a:xfrm>
            <a:off x="1998663" y="4003675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8" name="直接连接符 218118"/>
          <p:cNvSpPr/>
          <p:nvPr/>
        </p:nvSpPr>
        <p:spPr>
          <a:xfrm flipV="1">
            <a:off x="2428875" y="75565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1989" name="文本框 218119"/>
          <p:cNvSpPr txBox="1"/>
          <p:nvPr/>
        </p:nvSpPr>
        <p:spPr>
          <a:xfrm>
            <a:off x="2001838" y="6937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0" name="文本框 218120"/>
          <p:cNvSpPr txBox="1"/>
          <p:nvPr/>
        </p:nvSpPr>
        <p:spPr>
          <a:xfrm>
            <a:off x="2143125" y="90805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文本框 218121"/>
          <p:cNvSpPr txBox="1"/>
          <p:nvPr/>
        </p:nvSpPr>
        <p:spPr>
          <a:xfrm>
            <a:off x="2935288" y="400367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8123" name="椭圆 218122"/>
          <p:cNvSpPr/>
          <p:nvPr/>
        </p:nvSpPr>
        <p:spPr>
          <a:xfrm>
            <a:off x="3848100" y="182562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8124" name="椭圆 218123"/>
          <p:cNvSpPr/>
          <p:nvPr/>
        </p:nvSpPr>
        <p:spPr>
          <a:xfrm>
            <a:off x="2359025" y="24971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8125" name="直接连接符 218124"/>
          <p:cNvSpPr/>
          <p:nvPr/>
        </p:nvSpPr>
        <p:spPr>
          <a:xfrm flipV="1">
            <a:off x="2411413" y="1196975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8126" name="直接连接符 218125"/>
          <p:cNvSpPr/>
          <p:nvPr/>
        </p:nvSpPr>
        <p:spPr>
          <a:xfrm flipH="1">
            <a:off x="3905250" y="1235075"/>
            <a:ext cx="1439863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996" name="直接连接符 218126"/>
          <p:cNvSpPr/>
          <p:nvPr/>
        </p:nvSpPr>
        <p:spPr>
          <a:xfrm rot="120000" flipV="1">
            <a:off x="2428875" y="3297238"/>
            <a:ext cx="1457325" cy="777875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997" name="椭圆 218127"/>
          <p:cNvSpPr/>
          <p:nvPr/>
        </p:nvSpPr>
        <p:spPr>
          <a:xfrm>
            <a:off x="5307013" y="1085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98" name="文本框 218128"/>
          <p:cNvSpPr txBox="1"/>
          <p:nvPr/>
        </p:nvSpPr>
        <p:spPr>
          <a:xfrm>
            <a:off x="3922713" y="3213100"/>
            <a:ext cx="11858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(2,1)</a:t>
            </a:r>
            <a:endParaRPr lang="en-US" altLang="zh-CN" sz="25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99" name="矩形 218129"/>
          <p:cNvSpPr/>
          <p:nvPr/>
        </p:nvSpPr>
        <p:spPr>
          <a:xfrm>
            <a:off x="5670550" y="4083050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2000" name="矩形 218130"/>
          <p:cNvSpPr/>
          <p:nvPr/>
        </p:nvSpPr>
        <p:spPr>
          <a:xfrm>
            <a:off x="3492500" y="4365625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1" name="直接连接符 218138"/>
          <p:cNvSpPr/>
          <p:nvPr/>
        </p:nvSpPr>
        <p:spPr>
          <a:xfrm>
            <a:off x="1814513" y="4043363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18140" name="直接连接符 218139"/>
          <p:cNvSpPr/>
          <p:nvPr/>
        </p:nvSpPr>
        <p:spPr>
          <a:xfrm flipV="1">
            <a:off x="2411413" y="1196975"/>
            <a:ext cx="2952750" cy="1368425"/>
          </a:xfrm>
          <a:prstGeom prst="line">
            <a:avLst/>
          </a:prstGeom>
          <a:ln w="5715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42003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18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218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18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18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1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3009" name="对象 73731"/>
          <p:cNvGraphicFramePr/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431800" imgH="190500" progId="Equation.3">
                  <p:embed/>
                </p:oleObj>
              </mc:Choice>
              <mc:Fallback>
                <p:oleObj name="" r:id="rId1" imgW="431800" imgH="1905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19725" y="404813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0" name="图片 737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1" name="文本框 73733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2" name="直接连接符 73734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3013" name="直接连接符 73735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3014" name="文本框 73736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15" name="文本框 73737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6" name="文本框 73738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40" name="椭圆 73739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3741" name="椭圆 73740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3019" name="直接连接符 73741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3020" name="直接连接符 73742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3021" name="直接连接符 73743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3022" name="椭圆 73744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3023" name="文本框 73745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(2,1)</a:t>
            </a:r>
            <a:endParaRPr lang="en-US" altLang="zh-CN" sz="25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3024" name="矩形 73746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25" name="矩形 73754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59" name="直接连接符 73758"/>
          <p:cNvSpPr/>
          <p:nvPr/>
        </p:nvSpPr>
        <p:spPr>
          <a:xfrm rot="60000">
            <a:off x="3943350" y="2225675"/>
            <a:ext cx="20638" cy="803275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73760" name="文本框 73759"/>
          <p:cNvSpPr txBox="1"/>
          <p:nvPr/>
        </p:nvSpPr>
        <p:spPr>
          <a:xfrm rot="-2388334">
            <a:off x="3492500" y="1700213"/>
            <a:ext cx="100330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C(2,2)</a:t>
            </a:r>
            <a:endParaRPr lang="en-US" altLang="zh-CN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3768" name="内容占位符 73767"/>
          <p:cNvGraphicFramePr>
            <a:graphicFrameLocks noGrp="1"/>
          </p:cNvGraphicFramePr>
          <p:nvPr>
            <p:ph sz="half" idx="1"/>
          </p:nvPr>
        </p:nvGraphicFramePr>
        <p:xfrm>
          <a:off x="0" y="4737100"/>
          <a:ext cx="5076825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4" imgW="1282065" imgH="241300" progId="Equation.3">
                  <p:embed/>
                </p:oleObj>
              </mc:Choice>
              <mc:Fallback>
                <p:oleObj name="" r:id="rId4" imgW="1282065" imgH="2413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4737100"/>
                        <a:ext cx="5076825" cy="9540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70" name="内容占位符 73769"/>
          <p:cNvGraphicFramePr>
            <a:graphicFrameLocks noGrp="1"/>
          </p:cNvGraphicFramePr>
          <p:nvPr>
            <p:ph sz="half" idx="2"/>
          </p:nvPr>
        </p:nvGraphicFramePr>
        <p:xfrm>
          <a:off x="4870450" y="4776788"/>
          <a:ext cx="4273550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6" imgW="1459865" imgH="393700" progId="Equation.3">
                  <p:embed/>
                </p:oleObj>
              </mc:Choice>
              <mc:Fallback>
                <p:oleObj name="" r:id="rId6" imgW="1459865" imgH="3937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70450" y="4776788"/>
                        <a:ext cx="4273550" cy="10461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76" name="直接连接符 73775"/>
          <p:cNvSpPr/>
          <p:nvPr/>
        </p:nvSpPr>
        <p:spPr>
          <a:xfrm rot="-60000">
            <a:off x="2452688" y="3675063"/>
            <a:ext cx="1522412" cy="2063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73777" name="文本框 73776"/>
          <p:cNvSpPr txBox="1"/>
          <p:nvPr/>
        </p:nvSpPr>
        <p:spPr>
          <a:xfrm>
            <a:off x="3995738" y="3581400"/>
            <a:ext cx="430212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M</a:t>
            </a:r>
            <a:endParaRPr lang="en-US" altLang="zh-CN" sz="23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3778" name="文本框 73777"/>
          <p:cNvSpPr txBox="1"/>
          <p:nvPr/>
        </p:nvSpPr>
        <p:spPr>
          <a:xfrm>
            <a:off x="3924300" y="333375"/>
            <a:ext cx="403225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N</a:t>
            </a:r>
            <a:endParaRPr lang="en-US" altLang="zh-CN" sz="23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3780" name="直接连接符 73779"/>
          <p:cNvSpPr/>
          <p:nvPr/>
        </p:nvSpPr>
        <p:spPr>
          <a:xfrm rot="-60000">
            <a:off x="3933825" y="806450"/>
            <a:ext cx="1522413" cy="20638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73781" name="直接连接符 73780"/>
          <p:cNvSpPr/>
          <p:nvPr/>
        </p:nvSpPr>
        <p:spPr>
          <a:xfrm>
            <a:off x="3944938" y="836613"/>
            <a:ext cx="0" cy="280828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3035" name="文本框 73781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方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法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en-US" altLang="zh-CN" sz="3000"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  <a:endParaRPr lang="en-US" altLang="zh-CN" sz="30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3036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73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7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73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73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73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73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73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3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3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60" grpId="0"/>
      <p:bldP spid="73777" grpId="0"/>
      <p:bldP spid="7377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4033" name="对象 74755"/>
          <p:cNvGraphicFramePr/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431800" imgH="190500" progId="Equation.3">
                  <p:embed/>
                </p:oleObj>
              </mc:Choice>
              <mc:Fallback>
                <p:oleObj name="" r:id="rId1" imgW="431800" imgH="1905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19725" y="404813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4" name="图片 747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5" name="文本框 74757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6" name="直接连接符 74758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4037" name="直接连接符 74759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4038" name="文本框 74760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39" name="文本框 74761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0" name="文本框 74762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64" name="椭圆 74763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4765" name="椭圆 74764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4043" name="直接连接符 74765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4044" name="直接连接符 74766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4045" name="直接连接符 74767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4046" name="椭圆 74768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74769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(2,1)</a:t>
            </a:r>
            <a:endParaRPr lang="en-US" altLang="zh-CN" sz="25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4048" name="矩形 74770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9" name="矩形 74778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83" name="直接连接符 74782"/>
          <p:cNvSpPr/>
          <p:nvPr/>
        </p:nvSpPr>
        <p:spPr>
          <a:xfrm>
            <a:off x="3203575" y="2955925"/>
            <a:ext cx="720725" cy="0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74784" name="文本框 74783"/>
          <p:cNvSpPr txBox="1"/>
          <p:nvPr/>
        </p:nvSpPr>
        <p:spPr>
          <a:xfrm rot="-2238784">
            <a:off x="2771775" y="2420938"/>
            <a:ext cx="102870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D(1,1)</a:t>
            </a:r>
            <a:endParaRPr lang="en-US" altLang="zh-CN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4786" name="内容占位符 74785"/>
          <p:cNvGraphicFramePr>
            <a:graphicFrameLocks noGrp="1"/>
          </p:cNvGraphicFramePr>
          <p:nvPr>
            <p:ph idx="4294967295"/>
          </p:nvPr>
        </p:nvGraphicFramePr>
        <p:xfrm>
          <a:off x="0" y="4797425"/>
          <a:ext cx="8994775" cy="113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4" imgW="2703830" imgH="393700" progId="Equation.3">
                  <p:embed/>
                </p:oleObj>
              </mc:Choice>
              <mc:Fallback>
                <p:oleObj name="" r:id="rId4" imgW="2703830" imgH="3937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4797425"/>
                        <a:ext cx="8994775" cy="11318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89" name="直接连接符 74788"/>
          <p:cNvSpPr/>
          <p:nvPr/>
        </p:nvSpPr>
        <p:spPr>
          <a:xfrm rot="-60000">
            <a:off x="2463800" y="2955925"/>
            <a:ext cx="2971800" cy="3175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74791" name="直接连接符 74790"/>
          <p:cNvSpPr/>
          <p:nvPr/>
        </p:nvSpPr>
        <p:spPr>
          <a:xfrm>
            <a:off x="5414963" y="836613"/>
            <a:ext cx="0" cy="216058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74794" name="直接连接符 74793"/>
          <p:cNvSpPr/>
          <p:nvPr/>
        </p:nvSpPr>
        <p:spPr>
          <a:xfrm>
            <a:off x="2484438" y="2997200"/>
            <a:ext cx="0" cy="64770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74795" name="文本框 74794"/>
          <p:cNvSpPr txBox="1"/>
          <p:nvPr/>
        </p:nvSpPr>
        <p:spPr>
          <a:xfrm>
            <a:off x="2392363" y="2587625"/>
            <a:ext cx="384175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E</a:t>
            </a:r>
            <a:endParaRPr lang="en-US" altLang="zh-CN" sz="230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4796" name="文本框 74795"/>
          <p:cNvSpPr txBox="1"/>
          <p:nvPr/>
        </p:nvSpPr>
        <p:spPr>
          <a:xfrm>
            <a:off x="5435600" y="2565400"/>
            <a:ext cx="37465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F</a:t>
            </a:r>
            <a:endParaRPr lang="en-US" altLang="zh-CN" sz="230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4058" name="文本框 74796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方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法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en-US" altLang="zh-CN" sz="3000">
                <a:latin typeface="Verdana" panose="020B0604030504040204" pitchFamily="34" charset="0"/>
                <a:ea typeface="宋体" panose="02010600030101010101" pitchFamily="2" charset="-122"/>
              </a:rPr>
              <a:t>2</a:t>
            </a:r>
            <a:endParaRPr lang="en-US" altLang="zh-CN" sz="30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4059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747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74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74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74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74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74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74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74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74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84" grpId="0"/>
      <p:bldP spid="74795" grpId="0"/>
      <p:bldP spid="7479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5057" name="内容占位符 4194"/>
          <p:cNvGraphicFramePr>
            <a:graphicFrameLocks noGrp="1"/>
          </p:cNvGraphicFramePr>
          <p:nvPr>
            <p:ph sz="quarter" idx="1"/>
          </p:nvPr>
        </p:nvGraphicFramePr>
        <p:xfrm>
          <a:off x="722313" y="1905000"/>
          <a:ext cx="3349625" cy="202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722313" y="1905000"/>
                        <a:ext cx="3349625" cy="20240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8" name="内容占位符 4196"/>
          <p:cNvGraphicFramePr>
            <a:graphicFrameLocks noGrp="1"/>
          </p:cNvGraphicFramePr>
          <p:nvPr>
            <p:ph sz="quarter" idx="2"/>
          </p:nvPr>
        </p:nvGraphicFramePr>
        <p:xfrm>
          <a:off x="5435600" y="412750"/>
          <a:ext cx="1138238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431800" imgH="190500" progId="Equation.3">
                  <p:embed/>
                </p:oleObj>
              </mc:Choice>
              <mc:Fallback>
                <p:oleObj name="" r:id="rId2" imgW="431800" imgH="1905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35600" y="412750"/>
                        <a:ext cx="1138238" cy="5016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34" name="内容占位符 4233"/>
          <p:cNvGraphicFramePr>
            <a:graphicFrameLocks noGrp="1"/>
          </p:cNvGraphicFramePr>
          <p:nvPr>
            <p:ph sz="quarter" idx="3"/>
          </p:nvPr>
        </p:nvGraphicFramePr>
        <p:xfrm>
          <a:off x="762000" y="4535488"/>
          <a:ext cx="6977063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4" imgW="2019300" imgH="228600" progId="Equation.3">
                  <p:embed/>
                </p:oleObj>
              </mc:Choice>
              <mc:Fallback>
                <p:oleObj name="" r:id="rId4" imgW="2019300" imgH="2286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2000" y="4535488"/>
                        <a:ext cx="6977063" cy="7159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0" name="图片 41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1" name="文本框 4175"/>
          <p:cNvSpPr txBox="1"/>
          <p:nvPr/>
        </p:nvSpPr>
        <p:spPr>
          <a:xfrm>
            <a:off x="2051050" y="3648075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5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5062" name="直接连接符 4176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5063" name="直接连接符 4177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5064" name="文本框 4179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5065" name="文本框 4181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6" name="文本框 4182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84" name="椭圆 4183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85" name="椭圆 4184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069" name="直接连接符 4187"/>
          <p:cNvSpPr/>
          <p:nvPr/>
        </p:nvSpPr>
        <p:spPr>
          <a:xfrm flipV="1">
            <a:off x="2484438" y="836613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070" name="直接连接符 4191"/>
          <p:cNvSpPr/>
          <p:nvPr/>
        </p:nvSpPr>
        <p:spPr>
          <a:xfrm flipH="1">
            <a:off x="3978275" y="876300"/>
            <a:ext cx="1439863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071" name="直接连接符 4192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072" name="椭圆 4193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073" name="文本框 4215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(2,1)</a:t>
            </a:r>
            <a:endParaRPr lang="en-US" altLang="zh-CN" sz="25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074" name="矩形 4217"/>
          <p:cNvSpPr/>
          <p:nvPr/>
        </p:nvSpPr>
        <p:spPr>
          <a:xfrm>
            <a:off x="5722938" y="365125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219" name="文本框 4218"/>
          <p:cNvSpPr txBox="1"/>
          <p:nvPr/>
        </p:nvSpPr>
        <p:spPr>
          <a:xfrm>
            <a:off x="5507038" y="2638425"/>
            <a:ext cx="1087437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i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 sz="2000">
                <a:solidFill>
                  <a:srgbClr val="008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(4,1)</a:t>
            </a:r>
            <a:endParaRPr lang="en-US" altLang="zh-CN" sz="2000">
              <a:solidFill>
                <a:srgbClr val="008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20" name="椭圆 4219"/>
          <p:cNvSpPr/>
          <p:nvPr/>
        </p:nvSpPr>
        <p:spPr>
          <a:xfrm>
            <a:off x="5332413" y="2905125"/>
            <a:ext cx="146050" cy="141288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21" name="文本框 4220"/>
          <p:cNvSpPr txBox="1"/>
          <p:nvPr/>
        </p:nvSpPr>
        <p:spPr>
          <a:xfrm>
            <a:off x="5507038" y="3287713"/>
            <a:ext cx="10842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i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000">
                <a:solidFill>
                  <a:srgbClr val="008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(4,0)</a:t>
            </a:r>
            <a:endParaRPr lang="en-US" altLang="zh-CN" sz="2000">
              <a:solidFill>
                <a:srgbClr val="008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22" name="直接连接符 4221"/>
          <p:cNvSpPr/>
          <p:nvPr/>
        </p:nvSpPr>
        <p:spPr>
          <a:xfrm>
            <a:off x="3957638" y="2955925"/>
            <a:ext cx="1512887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223" name="直接连接符 4222"/>
          <p:cNvSpPr/>
          <p:nvPr/>
        </p:nvSpPr>
        <p:spPr>
          <a:xfrm rot="60000" flipV="1">
            <a:off x="2503488" y="3646488"/>
            <a:ext cx="3024187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224" name="椭圆 4223"/>
          <p:cNvSpPr/>
          <p:nvPr/>
        </p:nvSpPr>
        <p:spPr>
          <a:xfrm>
            <a:off x="5362575" y="3573463"/>
            <a:ext cx="146050" cy="141287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25" name="直接连接符 4224"/>
          <p:cNvSpPr/>
          <p:nvPr/>
        </p:nvSpPr>
        <p:spPr>
          <a:xfrm flipH="1">
            <a:off x="5426075" y="785813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graphicFrame>
        <p:nvGraphicFramePr>
          <p:cNvPr id="4237" name="内容占位符 4236"/>
          <p:cNvGraphicFramePr>
            <a:graphicFrameLocks noGrp="1"/>
          </p:cNvGraphicFramePr>
          <p:nvPr>
            <p:ph sz="quarter" idx="4"/>
          </p:nvPr>
        </p:nvGraphicFramePr>
        <p:xfrm>
          <a:off x="2195513" y="5013325"/>
          <a:ext cx="5113337" cy="136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7" imgW="1853565" imgH="495300" progId="Equation.3">
                  <p:embed/>
                </p:oleObj>
              </mc:Choice>
              <mc:Fallback>
                <p:oleObj name="" r:id="rId7" imgW="1853565" imgH="4953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95513" y="5013325"/>
                        <a:ext cx="5113337" cy="13652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83" name="矩形 4239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42" name="椭圆 4241"/>
          <p:cNvSpPr/>
          <p:nvPr/>
        </p:nvSpPr>
        <p:spPr>
          <a:xfrm>
            <a:off x="5362575" y="3592513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085" name="文本框 4243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方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法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en-US" altLang="zh-CN" sz="3000">
                <a:latin typeface="Verdana" panose="020B0604030504040204" pitchFamily="34" charset="0"/>
                <a:ea typeface="宋体" panose="02010600030101010101" pitchFamily="2" charset="-122"/>
              </a:rPr>
              <a:t>3</a:t>
            </a:r>
            <a:endParaRPr lang="en-US" altLang="zh-CN" sz="30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086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4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4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4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4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4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9" grpId="0"/>
      <p:bldP spid="42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6081" name="对象 49155"/>
          <p:cNvGraphicFramePr/>
          <p:nvPr/>
        </p:nvGraphicFramePr>
        <p:xfrm>
          <a:off x="862013" y="1600200"/>
          <a:ext cx="3227387" cy="215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862013" y="1600200"/>
                        <a:ext cx="3227387" cy="215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2" name="对象 49156"/>
          <p:cNvGraphicFramePr/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2" imgW="431800" imgH="190500" progId="Equation.3">
                  <p:embed/>
                </p:oleObj>
              </mc:Choice>
              <mc:Fallback>
                <p:oleObj name="" r:id="rId2" imgW="431800" imgH="1905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19725" y="404813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8" name="对象 49157"/>
          <p:cNvGraphicFramePr/>
          <p:nvPr/>
        </p:nvGraphicFramePr>
        <p:xfrm>
          <a:off x="-136525" y="4341813"/>
          <a:ext cx="918845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4" imgW="2413000" imgH="228600" progId="Equation.3">
                  <p:embed/>
                </p:oleObj>
              </mc:Choice>
              <mc:Fallback>
                <p:oleObj name="" r:id="rId4" imgW="2413000" imgH="2286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136525" y="4341813"/>
                        <a:ext cx="9188450" cy="869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4" name="图片 4915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5" name="文本框 49159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6" name="直接连接符 49160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087" name="直接连接符 49161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6088" name="文本框 49162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6089" name="文本框 49163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0" name="文本框 49164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6" name="椭圆 49165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9167" name="椭圆 49166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6093" name="直接连接符 49167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094" name="直接连接符 49168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095" name="直接连接符 49169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096" name="椭圆 49170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6097" name="文本框 49171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(2,1)</a:t>
            </a:r>
            <a:endParaRPr lang="en-US" altLang="zh-CN" sz="25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6098" name="矩形 49172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9174" name="文本框 49173"/>
          <p:cNvSpPr txBox="1"/>
          <p:nvPr/>
        </p:nvSpPr>
        <p:spPr>
          <a:xfrm>
            <a:off x="5507038" y="2638425"/>
            <a:ext cx="1087437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i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 sz="2000">
                <a:solidFill>
                  <a:srgbClr val="008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(4,1)</a:t>
            </a:r>
            <a:endParaRPr lang="en-US" altLang="zh-CN" sz="2000">
              <a:solidFill>
                <a:srgbClr val="008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9175" name="椭圆 49174"/>
          <p:cNvSpPr/>
          <p:nvPr/>
        </p:nvSpPr>
        <p:spPr>
          <a:xfrm>
            <a:off x="5332413" y="2905125"/>
            <a:ext cx="146050" cy="141288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9176" name="文本框 49175"/>
          <p:cNvSpPr txBox="1"/>
          <p:nvPr/>
        </p:nvSpPr>
        <p:spPr>
          <a:xfrm>
            <a:off x="5507038" y="3287713"/>
            <a:ext cx="10842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i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000">
                <a:solidFill>
                  <a:srgbClr val="008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(4,0)</a:t>
            </a:r>
            <a:endParaRPr lang="en-US" altLang="zh-CN" sz="2000">
              <a:solidFill>
                <a:srgbClr val="008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9177" name="直接连接符 49176"/>
          <p:cNvSpPr/>
          <p:nvPr/>
        </p:nvSpPr>
        <p:spPr>
          <a:xfrm>
            <a:off x="3937000" y="2955925"/>
            <a:ext cx="1512888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9178" name="直接连接符 49177"/>
          <p:cNvSpPr/>
          <p:nvPr/>
        </p:nvSpPr>
        <p:spPr>
          <a:xfrm rot="60000" flipV="1">
            <a:off x="2482850" y="3646488"/>
            <a:ext cx="3024188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9179" name="椭圆 49178"/>
          <p:cNvSpPr/>
          <p:nvPr/>
        </p:nvSpPr>
        <p:spPr>
          <a:xfrm>
            <a:off x="5362575" y="3573463"/>
            <a:ext cx="146050" cy="141287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9180" name="直接连接符 49179"/>
          <p:cNvSpPr/>
          <p:nvPr/>
        </p:nvSpPr>
        <p:spPr>
          <a:xfrm flipH="1">
            <a:off x="5405438" y="785813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graphicFrame>
        <p:nvGraphicFramePr>
          <p:cNvPr id="49181" name="对象 49180"/>
          <p:cNvGraphicFramePr/>
          <p:nvPr/>
        </p:nvGraphicFramePr>
        <p:xfrm>
          <a:off x="1763713" y="5157788"/>
          <a:ext cx="3192462" cy="146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7" imgW="1078865" imgH="495300" progId="Equation.3">
                  <p:embed/>
                </p:oleObj>
              </mc:Choice>
              <mc:Fallback>
                <p:oleObj name="" r:id="rId7" imgW="1078865" imgH="4953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63713" y="5157788"/>
                        <a:ext cx="3192462" cy="146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107" name="矩形 49181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84" name="直接连接符 49183"/>
          <p:cNvSpPr/>
          <p:nvPr/>
        </p:nvSpPr>
        <p:spPr>
          <a:xfrm flipH="1">
            <a:off x="2473325" y="806450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9185" name="文本框 49184"/>
          <p:cNvSpPr txBox="1"/>
          <p:nvPr/>
        </p:nvSpPr>
        <p:spPr>
          <a:xfrm>
            <a:off x="2411413" y="476250"/>
            <a:ext cx="12382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0">
                <a:solidFill>
                  <a:srgbClr val="008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G(0,4)</a:t>
            </a:r>
            <a:endParaRPr lang="en-US" altLang="zh-CN" sz="2500" b="0">
              <a:solidFill>
                <a:srgbClr val="008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9186" name="直接连接符 49185"/>
          <p:cNvSpPr/>
          <p:nvPr/>
        </p:nvSpPr>
        <p:spPr>
          <a:xfrm rot="60000" flipV="1">
            <a:off x="2484438" y="785813"/>
            <a:ext cx="3024187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6111" name="文本框 49186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方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法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en-US" altLang="zh-CN" sz="3000">
                <a:latin typeface="Verdana" panose="020B0604030504040204" pitchFamily="34" charset="0"/>
                <a:ea typeface="宋体" panose="02010600030101010101" pitchFamily="2" charset="-122"/>
              </a:rPr>
              <a:t>4</a:t>
            </a:r>
            <a:endParaRPr lang="en-US" altLang="zh-CN" sz="30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6112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9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9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9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49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49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49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49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4" grpId="0"/>
      <p:bldP spid="49176" grpId="0"/>
      <p:bldP spid="4918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7105" name="对象 200707"/>
          <p:cNvGraphicFramePr/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" imgW="431800" imgH="190500" progId="Equation.3">
                  <p:embed/>
                </p:oleObj>
              </mc:Choice>
              <mc:Fallback>
                <p:oleObj name="" r:id="rId1" imgW="431800" imgH="1905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19725" y="404813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06" name="图片 2007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07" name="文本框 200709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8" name="直接连接符 200710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7109" name="直接连接符 200711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7110" name="文本框 200712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7111" name="文本框 200713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2" name="文本框 200714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16" name="椭圆 200715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00717" name="椭圆 200716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7115" name="直接连接符 200717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7116" name="直接连接符 200718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7117" name="直接连接符 200719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7118" name="椭圆 200720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7119" name="文本框 200721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 b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(2,1)</a:t>
            </a:r>
            <a:endParaRPr lang="en-US" altLang="zh-CN" sz="2500" b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7120" name="矩形 200722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0726" name="文本框 200725"/>
          <p:cNvSpPr txBox="1"/>
          <p:nvPr/>
        </p:nvSpPr>
        <p:spPr>
          <a:xfrm>
            <a:off x="5507038" y="3287713"/>
            <a:ext cx="10842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i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000">
                <a:solidFill>
                  <a:srgbClr val="008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(4,0)</a:t>
            </a:r>
            <a:endParaRPr lang="en-US" altLang="zh-CN" sz="2000">
              <a:solidFill>
                <a:srgbClr val="008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00727" name="直接连接符 200726"/>
          <p:cNvSpPr/>
          <p:nvPr/>
        </p:nvSpPr>
        <p:spPr>
          <a:xfrm>
            <a:off x="3937000" y="2955925"/>
            <a:ext cx="1571625" cy="68897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00728" name="直接连接符 200727"/>
          <p:cNvSpPr/>
          <p:nvPr/>
        </p:nvSpPr>
        <p:spPr>
          <a:xfrm rot="60000" flipV="1">
            <a:off x="2482850" y="3646488"/>
            <a:ext cx="3024188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00729" name="椭圆 200728"/>
          <p:cNvSpPr/>
          <p:nvPr/>
        </p:nvSpPr>
        <p:spPr>
          <a:xfrm>
            <a:off x="5362575" y="3573463"/>
            <a:ext cx="146050" cy="141287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00730" name="直接连接符 200729"/>
          <p:cNvSpPr/>
          <p:nvPr/>
        </p:nvSpPr>
        <p:spPr>
          <a:xfrm flipH="1">
            <a:off x="5405438" y="785813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7126" name="矩形 200730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11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27" name="文本框 200734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方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sz="3000" dirty="0">
                <a:latin typeface="Verdana" panose="020B0604030504040204" pitchFamily="34" charset="0"/>
                <a:ea typeface="宋体" panose="02010600030101010101" pitchFamily="2" charset="-122"/>
              </a:rPr>
              <a:t>法</a:t>
            </a:r>
            <a:endParaRPr lang="zh-CN" altLang="en-US" sz="30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en-US" altLang="zh-CN" sz="3000">
                <a:latin typeface="Verdana" panose="020B0604030504040204" pitchFamily="34" charset="0"/>
                <a:ea typeface="宋体" panose="02010600030101010101" pitchFamily="2" charset="-122"/>
              </a:rPr>
              <a:t>5</a:t>
            </a:r>
            <a:endParaRPr lang="en-US" altLang="zh-CN" sz="30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7128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2007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0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20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20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20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2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文本框 48191"/>
          <p:cNvSpPr txBox="1"/>
          <p:nvPr/>
        </p:nvSpPr>
        <p:spPr>
          <a:xfrm>
            <a:off x="2268538" y="38608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5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0" name="直接连接符 48192"/>
          <p:cNvSpPr/>
          <p:nvPr/>
        </p:nvSpPr>
        <p:spPr>
          <a:xfrm>
            <a:off x="1939925" y="3916363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8131" name="直接连接符 48193"/>
          <p:cNvSpPr/>
          <p:nvPr/>
        </p:nvSpPr>
        <p:spPr>
          <a:xfrm flipV="1">
            <a:off x="2730500" y="620713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8132" name="文本框 48194"/>
          <p:cNvSpPr txBox="1"/>
          <p:nvPr/>
        </p:nvSpPr>
        <p:spPr>
          <a:xfrm>
            <a:off x="6151563" y="3978275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8133" name="矩形 48196"/>
          <p:cNvSpPr/>
          <p:nvPr/>
        </p:nvSpPr>
        <p:spPr>
          <a:xfrm>
            <a:off x="3348038" y="4416425"/>
            <a:ext cx="1439862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图（</a:t>
            </a:r>
            <a:r>
              <a:rPr lang="en-US" altLang="zh-CN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8134" name="图片 481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84438" y="549275"/>
            <a:ext cx="3459162" cy="3529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5" name="文本框 48200"/>
          <p:cNvSpPr txBox="1"/>
          <p:nvPr/>
        </p:nvSpPr>
        <p:spPr>
          <a:xfrm>
            <a:off x="4140200" y="2852738"/>
            <a:ext cx="1008063" cy="473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(2,1)</a:t>
            </a:r>
            <a:endParaRPr lang="en-US" altLang="zh-CN" sz="28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6" name="文本框 48202"/>
          <p:cNvSpPr txBox="1"/>
          <p:nvPr/>
        </p:nvSpPr>
        <p:spPr>
          <a:xfrm>
            <a:off x="2411413" y="7651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7" name="文本框 48203"/>
          <p:cNvSpPr txBox="1"/>
          <p:nvPr/>
        </p:nvSpPr>
        <p:spPr>
          <a:xfrm>
            <a:off x="3205163" y="38608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1         2        3        4</a:t>
            </a:r>
            <a:endParaRPr lang="en-US" altLang="zh-CN" sz="2000" b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8217" name="内容占位符 48216"/>
          <p:cNvGraphicFramePr>
            <a:graphicFrameLocks noGrp="1"/>
          </p:cNvGraphicFramePr>
          <p:nvPr>
            <p:ph sz="half" idx="1"/>
          </p:nvPr>
        </p:nvGraphicFramePr>
        <p:xfrm>
          <a:off x="3779838" y="1196975"/>
          <a:ext cx="1008062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2" imgW="419100" imgH="190500" progId="Equation.3">
                  <p:embed/>
                </p:oleObj>
              </mc:Choice>
              <mc:Fallback>
                <p:oleObj name="" r:id="rId2" imgW="419100" imgH="1905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79838" y="1196975"/>
                        <a:ext cx="1008062" cy="4587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219" name="内容占位符 48218"/>
          <p:cNvGraphicFramePr>
            <a:graphicFrameLocks noGrp="1"/>
          </p:cNvGraphicFramePr>
          <p:nvPr>
            <p:ph sz="quarter" idx="2"/>
          </p:nvPr>
        </p:nvGraphicFramePr>
        <p:xfrm>
          <a:off x="5435600" y="517525"/>
          <a:ext cx="1081088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4" imgW="431800" imgH="190500" progId="Equation.3">
                  <p:embed/>
                </p:oleObj>
              </mc:Choice>
              <mc:Fallback>
                <p:oleObj name="" r:id="rId4" imgW="431800" imgH="1905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35600" y="517525"/>
                        <a:ext cx="1081088" cy="4762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40" name="内容占位符 48204"/>
          <p:cNvGraphicFramePr>
            <a:graphicFrameLocks noGrp="1"/>
          </p:cNvGraphicFramePr>
          <p:nvPr>
            <p:ph sz="half" idx="1"/>
          </p:nvPr>
        </p:nvGraphicFramePr>
        <p:xfrm>
          <a:off x="1358900" y="2287588"/>
          <a:ext cx="1270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6" imgW="431800" imgH="190500" progId="Equation.3">
                  <p:embed/>
                </p:oleObj>
              </mc:Choice>
              <mc:Fallback>
                <p:oleObj name="" r:id="rId6" imgW="431800" imgH="190500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58900" y="2287588"/>
                        <a:ext cx="1270000" cy="5080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41" name="椭圆 48205"/>
          <p:cNvSpPr/>
          <p:nvPr/>
        </p:nvSpPr>
        <p:spPr>
          <a:xfrm>
            <a:off x="2628900" y="23828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8142" name="直接连接符 48207"/>
          <p:cNvSpPr/>
          <p:nvPr/>
        </p:nvSpPr>
        <p:spPr>
          <a:xfrm rot="-60000" flipV="1">
            <a:off x="2705100" y="3211513"/>
            <a:ext cx="1360488" cy="709612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209" name="直接连接符 48208"/>
          <p:cNvSpPr/>
          <p:nvPr/>
        </p:nvSpPr>
        <p:spPr>
          <a:xfrm flipV="1">
            <a:off x="2725738" y="1052513"/>
            <a:ext cx="2638425" cy="2881312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210" name="直接连接符 48209"/>
          <p:cNvSpPr/>
          <p:nvPr/>
        </p:nvSpPr>
        <p:spPr>
          <a:xfrm flipV="1">
            <a:off x="4067175" y="1052513"/>
            <a:ext cx="1296988" cy="2160587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211" name="直接连接符 48210"/>
          <p:cNvSpPr/>
          <p:nvPr/>
        </p:nvSpPr>
        <p:spPr>
          <a:xfrm flipH="1">
            <a:off x="2713038" y="1773238"/>
            <a:ext cx="1354137" cy="21494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212" name="直接连接符 48211"/>
          <p:cNvSpPr/>
          <p:nvPr/>
        </p:nvSpPr>
        <p:spPr>
          <a:xfrm>
            <a:off x="4073525" y="1757363"/>
            <a:ext cx="0" cy="14573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147" name="直接连接符 48212"/>
          <p:cNvSpPr/>
          <p:nvPr/>
        </p:nvSpPr>
        <p:spPr>
          <a:xfrm>
            <a:off x="2732088" y="2439988"/>
            <a:ext cx="1587" cy="15113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148" name="直接连接符 48213"/>
          <p:cNvSpPr/>
          <p:nvPr/>
        </p:nvSpPr>
        <p:spPr>
          <a:xfrm rot="-60000">
            <a:off x="2711450" y="2481263"/>
            <a:ext cx="1354138" cy="731837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215" name="椭圆 48214"/>
          <p:cNvSpPr/>
          <p:nvPr/>
        </p:nvSpPr>
        <p:spPr>
          <a:xfrm>
            <a:off x="4016375" y="1649413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8216" name="椭圆 48215"/>
          <p:cNvSpPr/>
          <p:nvPr/>
        </p:nvSpPr>
        <p:spPr>
          <a:xfrm>
            <a:off x="5313363" y="93980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8226" name="内容占位符 48225"/>
          <p:cNvGraphicFramePr>
            <a:graphicFrameLocks noGrp="1"/>
          </p:cNvGraphicFramePr>
          <p:nvPr>
            <p:ph sz="quarter" idx="3"/>
          </p:nvPr>
        </p:nvGraphicFramePr>
        <p:xfrm>
          <a:off x="1116013" y="5300663"/>
          <a:ext cx="6769100" cy="871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8" imgW="1674495" imgH="215900" progId="Equation.3">
                  <p:embed/>
                </p:oleObj>
              </mc:Choice>
              <mc:Fallback>
                <p:oleObj name="" r:id="rId8" imgW="1674495" imgH="2159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16013" y="5300663"/>
                        <a:ext cx="6769100" cy="87153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229" name="对象 48228"/>
          <p:cNvGraphicFramePr/>
          <p:nvPr/>
        </p:nvGraphicFramePr>
        <p:xfrm>
          <a:off x="5548313" y="3500438"/>
          <a:ext cx="1287462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0" imgW="405765" imgH="190500" progId="Equation.3">
                  <p:embed/>
                </p:oleObj>
              </mc:Choice>
              <mc:Fallback>
                <p:oleObj name="" r:id="rId10" imgW="405765" imgH="190500" progId="Equation.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548313" y="3500438"/>
                        <a:ext cx="1287462" cy="603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230" name="椭圆 48229"/>
          <p:cNvSpPr/>
          <p:nvPr/>
        </p:nvSpPr>
        <p:spPr>
          <a:xfrm>
            <a:off x="5343525" y="38306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8231" name="直接连接符 48230"/>
          <p:cNvSpPr/>
          <p:nvPr/>
        </p:nvSpPr>
        <p:spPr>
          <a:xfrm rot="-60000">
            <a:off x="4067175" y="3171825"/>
            <a:ext cx="1373188" cy="725488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155" name="文本框 48232"/>
          <p:cNvSpPr txBox="1"/>
          <p:nvPr/>
        </p:nvSpPr>
        <p:spPr>
          <a:xfrm>
            <a:off x="2339975" y="40481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300" i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8156" name="灯片编号占位符 1"/>
          <p:cNvSpPr/>
          <p:nvPr>
            <p:ph type="sldNum" sz="quarter" idx="12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400" b="0" dirty="0">
                <a:latin typeface="Arial" panose="020B0604020202020204" pitchFamily="34" charset="0"/>
              </a:rPr>
            </a:fld>
            <a:endParaRPr lang="zh-CN" altLang="en-US" sz="14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4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4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4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8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8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8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8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4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3575</Words>
  <Application>WPS 演示</Application>
  <PresentationFormat>在屏幕上显示</PresentationFormat>
  <Paragraphs>1295</Paragraphs>
  <Slides>36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32</vt:i4>
      </vt:variant>
      <vt:variant>
        <vt:lpstr>幻灯片标题</vt:lpstr>
      </vt:variant>
      <vt:variant>
        <vt:i4>36</vt:i4>
      </vt:variant>
    </vt:vector>
  </HeadingPairs>
  <TitlesOfParts>
    <vt:vector size="77" baseType="lpstr">
      <vt:lpstr>Arial</vt:lpstr>
      <vt:lpstr>宋体</vt:lpstr>
      <vt:lpstr>Wingdings</vt:lpstr>
      <vt:lpstr>Verdana</vt:lpstr>
      <vt:lpstr>黑体</vt:lpstr>
      <vt:lpstr>Times New Roman</vt:lpstr>
      <vt:lpstr>微软雅黑</vt:lpstr>
      <vt:lpstr>Arial Unicode MS</vt:lpstr>
      <vt:lpstr>诗情画意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Administrator</cp:lastModifiedBy>
  <cp:revision>518</cp:revision>
  <dcterms:created xsi:type="dcterms:W3CDTF">2007-03-26T08:09:00Z</dcterms:created>
  <dcterms:modified xsi:type="dcterms:W3CDTF">2019-03-26T13:28:37Z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