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60" r:id="rId3"/>
    <p:sldId id="294" r:id="rId4"/>
    <p:sldId id="257" r:id="rId5"/>
    <p:sldId id="293" r:id="rId6"/>
    <p:sldId id="256" r:id="rId7"/>
    <p:sldId id="272" r:id="rId8"/>
    <p:sldId id="263" r:id="rId10"/>
    <p:sldId id="296" r:id="rId11"/>
    <p:sldId id="287" r:id="rId12"/>
    <p:sldId id="297" r:id="rId13"/>
    <p:sldId id="292" r:id="rId14"/>
    <p:sldId id="277" r:id="rId15"/>
    <p:sldId id="279" r:id="rId16"/>
    <p:sldId id="291" r:id="rId17"/>
    <p:sldId id="288" r:id="rId18"/>
    <p:sldId id="289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3600" b="1" i="0" u="none" kern="1200" baseline="0">
        <a:solidFill>
          <a:srgbClr val="FF00FF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66FFFF"/>
    <a:srgbClr val="FFFFCC"/>
    <a:srgbClr val="0000FF"/>
    <a:srgbClr val="CCCCFF"/>
    <a:srgbClr val="FF3300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6"/>
    <p:restoredTop sz="94704"/>
  </p:normalViewPr>
  <p:slideViewPr>
    <p:cSldViewPr showGuides="1">
      <p:cViewPr>
        <p:scale>
          <a:sx n="50" d="100"/>
          <a:sy n="50" d="100"/>
        </p:scale>
        <p:origin x="-1086" y="-5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20.wmf"/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1138" name="页眉占位符 9113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91139" name="日期占位符 9113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91140" name="幻灯片图像占位符 91139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1141" name="文本占位符 91140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1142" name="页脚占位符 9114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91143" name="灯片编号占位符 9114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10594" name="幻灯片图像占位符 11059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0595" name="文本占位符 11059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94210" name="幻灯片图像占位符 9420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94211" name="文本占位符 9421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54626" name="幻灯片图像占位符 15462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54627" name="文本占位符 154626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39266" name="幻灯片图像占位符 13926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39267" name="文本占位符 139266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20834" name="幻灯片图像占位符 12083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20835" name="文本占位符 120834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24930" name="幻灯片图像占位符 12492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24931" name="文本占位符 124930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47458" name="幻灯片图像占位符 14745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47459" name="文本占位符 14745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  <p:sp>
        <p:nvSpPr>
          <p:cNvPr id="142338" name="幻灯片图像占位符 14233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42339" name="文本占位符 14233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600" b="1" i="0" u="none" kern="1200" baseline="0">
          <a:solidFill>
            <a:srgbClr val="FF00FF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GIF"/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openxmlformats.org/officeDocument/2006/relationships/image" Target="../media/image9.png"/><Relationship Id="rId4" Type="http://schemas.openxmlformats.org/officeDocument/2006/relationships/image" Target="../media/image8.GIF"/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wmf"/><Relationship Id="rId2" Type="http://schemas.openxmlformats.org/officeDocument/2006/relationships/image" Target="../media/image10.GIF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.wmf"/><Relationship Id="rId2" Type="http://schemas.openxmlformats.org/officeDocument/2006/relationships/image" Target="../media/image1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GIF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image" Target="../media/image18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5.wmf"/><Relationship Id="rId18" Type="http://schemas.openxmlformats.org/officeDocument/2006/relationships/notesSlide" Target="../notesSlides/notesSlide3.xml"/><Relationship Id="rId17" Type="http://schemas.openxmlformats.org/officeDocument/2006/relationships/vmlDrawing" Target="../drawings/vmlDrawing2.vml"/><Relationship Id="rId16" Type="http://schemas.openxmlformats.org/officeDocument/2006/relationships/slideLayout" Target="../slideLayouts/slideLayout7.xml"/><Relationship Id="rId15" Type="http://schemas.openxmlformats.org/officeDocument/2006/relationships/image" Target="../media/image20.wmf"/><Relationship Id="rId14" Type="http://schemas.openxmlformats.org/officeDocument/2006/relationships/oleObject" Target="../embeddings/oleObject6.bin"/><Relationship Id="rId13" Type="http://schemas.openxmlformats.org/officeDocument/2006/relationships/image" Target="../media/image13.png"/><Relationship Id="rId12" Type="http://schemas.openxmlformats.org/officeDocument/2006/relationships/image" Target="../media/image9.png"/><Relationship Id="rId11" Type="http://schemas.openxmlformats.org/officeDocument/2006/relationships/image" Target="../media/image8.GIF"/><Relationship Id="rId10" Type="http://schemas.openxmlformats.org/officeDocument/2006/relationships/image" Target="../media/image6.GIF"/><Relationship Id="rId1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3.png"/><Relationship Id="rId7" Type="http://schemas.openxmlformats.org/officeDocument/2006/relationships/image" Target="../media/image9.png"/><Relationship Id="rId6" Type="http://schemas.openxmlformats.org/officeDocument/2006/relationships/image" Target="../media/image8.GIF"/><Relationship Id="rId5" Type="http://schemas.openxmlformats.org/officeDocument/2006/relationships/image" Target="../media/image6.GIF"/><Relationship Id="rId4" Type="http://schemas.openxmlformats.org/officeDocument/2006/relationships/image" Target="../media/image22.GIF"/><Relationship Id="rId3" Type="http://schemas.openxmlformats.org/officeDocument/2006/relationships/image" Target="../media/image21.GIF"/><Relationship Id="rId2" Type="http://schemas.openxmlformats.org/officeDocument/2006/relationships/hyperlink" Target="http://www.dabaoku.com/gif/biaoshi/017/web/002b.htm" TargetMode="External"/><Relationship Id="rId10" Type="http://schemas.openxmlformats.org/officeDocument/2006/relationships/notesSlide" Target="../notesSlides/notesSlide4.xml"/><Relationship Id="rId1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png"/><Relationship Id="rId3" Type="http://schemas.openxmlformats.org/officeDocument/2006/relationships/image" Target="../media/image24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3.png"/><Relationship Id="rId7" Type="http://schemas.openxmlformats.org/officeDocument/2006/relationships/image" Target="../media/image4.GIF"/><Relationship Id="rId6" Type="http://schemas.openxmlformats.org/officeDocument/2006/relationships/image" Target="../media/image27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26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25.jpeg"/><Relationship Id="rId10" Type="http://schemas.openxmlformats.org/officeDocument/2006/relationships/vmlDrawing" Target="../drawings/vmlDrawing4.v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6" Type="http://schemas.openxmlformats.org/officeDocument/2006/relationships/image" Target="../media/image22.GIF"/><Relationship Id="rId5" Type="http://schemas.openxmlformats.org/officeDocument/2006/relationships/image" Target="../media/image1.png"/><Relationship Id="rId4" Type="http://schemas.openxmlformats.org/officeDocument/2006/relationships/image" Target="../media/image30.GIF"/><Relationship Id="rId3" Type="http://schemas.openxmlformats.org/officeDocument/2006/relationships/image" Target="../media/image4.GIF"/><Relationship Id="rId2" Type="http://schemas.openxmlformats.org/officeDocument/2006/relationships/image" Target="../media/image29.GIF"/><Relationship Id="rId1" Type="http://schemas.openxmlformats.org/officeDocument/2006/relationships/image" Target="../media/image28.GIF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1.GIF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png"/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3.GIF"/><Relationship Id="rId1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矩形 87041"/>
          <p:cNvSpPr/>
          <p:nvPr/>
        </p:nvSpPr>
        <p:spPr>
          <a:xfrm>
            <a:off x="395288" y="1341438"/>
            <a:ext cx="7924800" cy="28940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小张准备将平时的零用钱节约一些储存起来．以购买他期盼已久的世界杯足球赛门票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他已存有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50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元，从现在起每个月节约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12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元．试写出小张的存款数</a:t>
            </a:r>
            <a:r>
              <a:rPr lang="en-US" altLang="zh-CN" sz="4400">
                <a:solidFill>
                  <a:srgbClr val="0000FF"/>
                </a:solidFill>
                <a:latin typeface="宋体" panose="02010600030101010101" pitchFamily="2" charset="-122"/>
              </a:rPr>
              <a:t>y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与从现在开始的月份数</a:t>
            </a:r>
            <a:r>
              <a:rPr lang="en-US" altLang="zh-CN" sz="4400">
                <a:solidFill>
                  <a:srgbClr val="0000FF"/>
                </a:solidFill>
                <a:latin typeface="宋体" panose="02010600030101010101" pitchFamily="2" charset="-122"/>
              </a:rPr>
              <a:t>x 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个月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之间的函数关系式．</a:t>
            </a:r>
            <a:endParaRPr lang="zh-CN" altLang="en-US" sz="320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87043" name="文本框 87042"/>
          <p:cNvSpPr txBox="1"/>
          <p:nvPr/>
        </p:nvSpPr>
        <p:spPr>
          <a:xfrm>
            <a:off x="2627313" y="4581525"/>
            <a:ext cx="35639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</a:rPr>
              <a:t>12x+50</a:t>
            </a:r>
            <a:endParaRPr lang="en-US" altLang="zh-CN" sz="4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87044" name="图片 87043" descr="4B2667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50" name="图片 87049" descr="d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0350"/>
            <a:ext cx="2592388" cy="5476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7051" name="组合 87050"/>
          <p:cNvGrpSpPr/>
          <p:nvPr/>
        </p:nvGrpSpPr>
        <p:grpSpPr>
          <a:xfrm>
            <a:off x="3382963" y="215900"/>
            <a:ext cx="5976937" cy="792163"/>
            <a:chOff x="788" y="3696"/>
            <a:chExt cx="4463" cy="599"/>
          </a:xfrm>
        </p:grpSpPr>
        <p:sp>
          <p:nvSpPr>
            <p:cNvPr id="87052" name="任意多边形 87051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3" name="任意多边形 87052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4" name="任意多边形 87053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5" name="任意多边形 87054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6" name="任意多边形 87055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7" name="任意多边形 87056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8" name="任意多边形 87057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59" name="任意多边形 87058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0" name="任意多边形 87059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1" name="任意多边形 87060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87062" name="组合 87061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87063" name="任意多边形 87062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4" name="任意多边形 87063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7065" name="任意多边形 87064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6" name="任意多边形 87065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7" name="任意多边形 87066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8" name="任意多边形 87067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69" name="任意多边形 87068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0" name="任意多边形 87069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1" name="任意多边形 87070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2" name="任意多边形 87071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3" name="任意多边形 87072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4" name="任意多边形 87073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5" name="任意多边形 87074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6" name="任意多边形 87075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7" name="任意多边形 87076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8" name="任意多边形 87077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79" name="任意多边形 87078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0" name="任意多边形 87079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1" name="任意多边形 87080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2" name="任意多边形 87081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7083" name="任意多边形 87082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87084" name="图片 87083" descr="border_0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700" y="215900"/>
            <a:ext cx="711200" cy="908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5" name="图片 87084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7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6" name="图片 87085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34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7" name="图片 87086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2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8" name="图片 87087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525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89" name="图片 87088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0" name="图片 87089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9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1" name="图片 87090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2" name="图片 87091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8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3" name="图片 87092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21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4" name="图片 87093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10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5" name="图片 87094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73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6" name="图片 87095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46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7" name="图片 87096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8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8" name="图片 87097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99" name="图片 87098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7413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100" name="图片 87099" descr="ptree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5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0532" name="文本框 150531"/>
          <p:cNvSpPr txBox="1"/>
          <p:nvPr/>
        </p:nvSpPr>
        <p:spPr>
          <a:xfrm>
            <a:off x="395288" y="1804988"/>
            <a:ext cx="8280400" cy="2776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、为迎合“绿色星球”的环保理念，小明积极参与改善生态环境的活动。今年小明生日这一天，他种了一棵高为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米的树苗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这种树苗平均每年长高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0.2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米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那么树高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</a:rPr>
              <a:t>米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与年数</a:t>
            </a:r>
            <a:r>
              <a:rPr lang="en-US" altLang="zh-CN">
                <a:solidFill>
                  <a:srgbClr val="0000FF"/>
                </a:solidFill>
                <a:latin typeface="Shruti" panose="020B0502040204020203" pitchFamily="2"/>
              </a:rPr>
              <a:t>t 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年</a:t>
            </a:r>
            <a:r>
              <a:rPr lang="en-US" altLang="zh-CN" sz="2800">
                <a:solidFill>
                  <a:schemeClr val="tx2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之间的函数关系式是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________________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</a:rPr>
              <a:t>．</a:t>
            </a: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zh-CN" altLang="en-US" sz="28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50533" name="图片 150532" descr="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5088"/>
            <a:ext cx="395288" cy="3571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0534" name="组合 150533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50535" name="任意多边形 150534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6" name="任意多边形 150535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7" name="任意多边形 150536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8" name="任意多边形 150537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39" name="任意多边形 150538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0" name="任意多边形 150539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1" name="任意多边形 150540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2" name="任意多边形 150541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3" name="任意多边形 150542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4" name="任意多边形 150543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0545" name="组合 150544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50546" name="任意多边形 150545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0547" name="任意多边形 150546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50548" name="任意多边形 150547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49" name="任意多边形 150548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0" name="任意多边形 150549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1" name="任意多边形 150550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2" name="任意多边形 150551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3" name="任意多边形 150552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4" name="任意多边形 150553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5" name="任意多边形 150554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6" name="任意多边形 150555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7" name="任意多边形 150556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8" name="任意多边形 150557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59" name="任意多边形 150558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0" name="任意多边形 150559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1" name="任意多边形 150560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2" name="任意多边形 150561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3" name="任意多边形 150562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4" name="任意多边形 150563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5" name="任意多边形 150564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0566" name="任意多边形 150565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150567" name="图片 150566" descr="6431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0" y="571500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68" name="图片 150567" descr="花边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68975"/>
            <a:ext cx="9144000" cy="1089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69" name="图片 150568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0" name="图片 150569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1" name="图片 150570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2" name="图片 150571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3" name="图片 150572" descr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4" name="图片 150573" descr="top_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0575" name="图片 150574" descr="border_0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32800" y="0"/>
            <a:ext cx="711200" cy="908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0576" name="文本框 150575"/>
          <p:cNvSpPr txBox="1"/>
          <p:nvPr/>
        </p:nvSpPr>
        <p:spPr>
          <a:xfrm>
            <a:off x="1203008" y="3510280"/>
            <a:ext cx="35639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</a:rPr>
              <a:t>h</a:t>
            </a:r>
            <a:r>
              <a:rPr lang="zh-CN" altLang="en-US" sz="4000" dirty="0">
                <a:solidFill>
                  <a:srgbClr val="FF0000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000">
                <a:solidFill>
                  <a:srgbClr val="FF0000"/>
                </a:solidFill>
                <a:latin typeface="宋体" panose="02010600030101010101" pitchFamily="2" charset="-122"/>
              </a:rPr>
              <a:t>0.2t+1</a:t>
            </a:r>
            <a:endParaRPr lang="en-US" altLang="zh-CN" sz="4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0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2" grpId="0"/>
      <p:bldP spid="1505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6" name="文本框 84995"/>
          <p:cNvSpPr txBox="1"/>
          <p:nvPr/>
        </p:nvSpPr>
        <p:spPr>
          <a:xfrm>
            <a:off x="215900" y="2152650"/>
            <a:ext cx="8058150" cy="2720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35000"/>
              </a:lnSpc>
              <a:spcBef>
                <a:spcPct val="0"/>
              </a:spcBef>
            </a:pP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  (3)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小刚家到学校的路程为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3km.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他每天骑自行车去上学，速度为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0.2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千米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/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分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在上学的路上小刚距学校的路程</a:t>
            </a:r>
            <a:r>
              <a:rPr lang="en-US" altLang="zh-CN" sz="3200" i="1" err="1">
                <a:solidFill>
                  <a:srgbClr val="0000FF"/>
                </a:solidFill>
                <a:latin typeface="宋体" panose="02010600030101010101" pitchFamily="2" charset="-122"/>
              </a:rPr>
              <a:t>S</a:t>
            </a:r>
            <a:r>
              <a:rPr lang="en-US" altLang="zh-CN" sz="3200" err="1">
                <a:solidFill>
                  <a:schemeClr val="tx1"/>
                </a:solidFill>
                <a:latin typeface="宋体" panose="02010600030101010101" pitchFamily="2" charset="-122"/>
              </a:rPr>
              <a:t>(km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与离开家的时间</a:t>
            </a:r>
            <a:r>
              <a:rPr lang="en-US" altLang="zh-CN" sz="3200" i="1">
                <a:solidFill>
                  <a:srgbClr val="0000FF"/>
                </a:solidFill>
                <a:latin typeface="宋体" panose="02010600030101010101" pitchFamily="2" charset="-122"/>
              </a:rPr>
              <a:t>t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分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的关系式为</a:t>
            </a: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</a:rPr>
              <a:t>:____________</a:t>
            </a:r>
            <a:endParaRPr lang="en-US" altLang="zh-CN" sz="3200" baseline="-250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5651500" y="4240213"/>
            <a:ext cx="28082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s= -0.2t+3</a:t>
            </a:r>
            <a:endParaRPr lang="en-US" altLang="zh-CN" sz="400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85001" name="图片 85000" descr="d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144463"/>
            <a:ext cx="2592387" cy="547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5002" name="图片 85001" descr="line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77000"/>
            <a:ext cx="9144000" cy="381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5003" name="组合 85002"/>
          <p:cNvGrpSpPr/>
          <p:nvPr/>
        </p:nvGrpSpPr>
        <p:grpSpPr>
          <a:xfrm>
            <a:off x="3382963" y="215900"/>
            <a:ext cx="5976937" cy="792163"/>
            <a:chOff x="788" y="3696"/>
            <a:chExt cx="4463" cy="599"/>
          </a:xfrm>
        </p:grpSpPr>
        <p:sp>
          <p:nvSpPr>
            <p:cNvPr id="85004" name="任意多边形 85003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5" name="任意多边形 85004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6" name="任意多边形 85005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7" name="任意多边形 85006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8" name="任意多边形 85007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09" name="任意多边形 85008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0" name="任意多边形 85009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1" name="任意多边形 85010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2" name="任意多边形 85011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3" name="任意多边形 85012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85014" name="组合 85013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85015" name="任意多边形 85014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6" name="任意多边形 85015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5017" name="任意多边形 85016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8" name="任意多边形 85017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19" name="任意多边形 85018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0" name="任意多边形 85019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1" name="任意多边形 85020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2" name="任意多边形 85021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3" name="任意多边形 85022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4" name="任意多边形 85023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5" name="任意多边形 85024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6" name="任意多边形 85025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7" name="任意多边形 85026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8" name="任意多边形 85027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29" name="任意多边形 85028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0" name="任意多边形 85029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1" name="任意多边形 85030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2" name="任意多边形 85031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3" name="任意多边形 85032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4" name="任意多边形 85033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5035" name="任意多边形 85034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85036" name="图片 85035" descr="border_0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700" y="215900"/>
            <a:ext cx="711200" cy="908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6" name="文本框 149505"/>
          <p:cNvSpPr txBox="1"/>
          <p:nvPr/>
        </p:nvSpPr>
        <p:spPr>
          <a:xfrm>
            <a:off x="395288" y="692150"/>
            <a:ext cx="7772400" cy="469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 (4)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某新建小区按房主的住房面积收取物业管理费，每月按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1.2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/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米</a:t>
            </a:r>
            <a:r>
              <a:rPr lang="en-US" altLang="zh-CN" sz="3200" baseline="30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收取，对有汽车的房主每月再收取车库使用费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80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.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设有车房主的住房面积为</a:t>
            </a:r>
            <a:r>
              <a:rPr lang="en-US" altLang="zh-CN" sz="3200" i="1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米</a:t>
            </a:r>
            <a:r>
              <a:rPr lang="en-US" altLang="zh-CN" sz="3200" baseline="30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，每月应交物业管理费与车库使用费共</a:t>
            </a:r>
            <a:r>
              <a:rPr lang="en-US" altLang="zh-CN" sz="3200" i="1">
                <a:solidFill>
                  <a:schemeClr val="tx1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元，请写出</a:t>
            </a:r>
            <a:r>
              <a:rPr lang="en-US" altLang="zh-CN" sz="4400" i="1">
                <a:solidFill>
                  <a:srgbClr val="0000FF"/>
                </a:solidFill>
                <a:latin typeface="宋体" panose="02010600030101010101" pitchFamily="2" charset="-122"/>
              </a:rPr>
              <a:t>y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元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4400" i="1">
                <a:solidFill>
                  <a:srgbClr val="0000FF"/>
                </a:solidFill>
                <a:latin typeface="宋体" panose="02010600030101010101" pitchFamily="2" charset="-122"/>
              </a:rPr>
              <a:t>x 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米</a:t>
            </a:r>
            <a:r>
              <a:rPr lang="en-US" altLang="zh-CN" sz="3200" baseline="30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</a:rPr>
              <a:t>的函数关系式：</a:t>
            </a:r>
            <a:r>
              <a:rPr lang="en-US" altLang="zh-CN" sz="3200">
                <a:solidFill>
                  <a:schemeClr val="tx1"/>
                </a:solidFill>
                <a:latin typeface="宋体" panose="02010600030101010101" pitchFamily="2" charset="-122"/>
              </a:rPr>
              <a:t>__________.</a:t>
            </a:r>
            <a:endParaRPr lang="en-US" altLang="zh-CN" sz="320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9507" name="文本框 149506"/>
          <p:cNvSpPr txBox="1"/>
          <p:nvPr/>
        </p:nvSpPr>
        <p:spPr>
          <a:xfrm>
            <a:off x="5185410" y="4508183"/>
            <a:ext cx="352901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 i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y </a:t>
            </a:r>
            <a:r>
              <a:rPr lang="en-US" altLang="zh-CN" sz="440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= 1.2</a:t>
            </a:r>
            <a:r>
              <a:rPr lang="en-US" altLang="zh-CN" sz="4400" i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 </a:t>
            </a:r>
            <a:r>
              <a:rPr lang="en-US" altLang="zh-CN" sz="440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+ 80</a:t>
            </a:r>
            <a:endParaRPr lang="en-US" altLang="zh-CN" sz="4400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pic>
        <p:nvPicPr>
          <p:cNvPr id="149509" name="图片 149508" descr="d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144463"/>
            <a:ext cx="2592387" cy="547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9511" name="图片 149510" descr="4B2667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9512" name="组合 149511"/>
          <p:cNvGrpSpPr/>
          <p:nvPr/>
        </p:nvGrpSpPr>
        <p:grpSpPr>
          <a:xfrm>
            <a:off x="3382963" y="215900"/>
            <a:ext cx="5976937" cy="792163"/>
            <a:chOff x="788" y="3696"/>
            <a:chExt cx="4463" cy="599"/>
          </a:xfrm>
        </p:grpSpPr>
        <p:sp>
          <p:nvSpPr>
            <p:cNvPr id="149513" name="任意多边形 149512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4" name="任意多边形 149513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5" name="任意多边形 149514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6" name="任意多边形 149515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7" name="任意多边形 149516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8" name="任意多边形 149517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19" name="任意多边形 149518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0" name="任意多边形 149519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1" name="任意多边形 149520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2" name="任意多边形 149521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49523" name="组合 149522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49524" name="任意多边形 149523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9525" name="任意多边形 149524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49526" name="任意多边形 149525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7" name="任意多边形 149526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8" name="任意多边形 149527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29" name="任意多边形 149528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0" name="任意多边形 149529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1" name="任意多边形 149530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2" name="任意多边形 149531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3" name="任意多边形 149532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4" name="任意多边形 149533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5" name="任意多边形 149534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6" name="任意多边形 149535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7" name="任意多边形 149536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8" name="任意多边形 149537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39" name="任意多边形 149538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0" name="任意多边形 149539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1" name="任意多边形 149540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2" name="任意多边形 149541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3" name="任意多边形 149542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9544" name="任意多边形 149543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pic>
        <p:nvPicPr>
          <p:cNvPr id="149545" name="图片 149544" descr="border_0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700" y="215900"/>
            <a:ext cx="711200" cy="908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9" name="图片 20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矩形 2049"/>
          <p:cNvSpPr/>
          <p:nvPr/>
        </p:nvSpPr>
        <p:spPr>
          <a:xfrm>
            <a:off x="1042988" y="1484313"/>
            <a:ext cx="6948487" cy="16573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  <a:normAutofit/>
          </a:bodyPr>
          <a:p>
            <a:pPr algn="ctr"/>
            <a:r>
              <a:rPr lang="zh-CN" altLang="en-US" sz="80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一次函数（1）</a:t>
            </a:r>
            <a:endParaRPr lang="zh-CN" altLang="en-US" sz="8000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61" name="矩形 2060"/>
          <p:cNvSpPr/>
          <p:nvPr/>
        </p:nvSpPr>
        <p:spPr>
          <a:xfrm>
            <a:off x="3276600" y="3429000"/>
            <a:ext cx="4319588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——定义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570" name="标题 109569"/>
          <p:cNvSpPr>
            <a:spLocks noGrp="1"/>
          </p:cNvSpPr>
          <p:nvPr>
            <p:ph type="title"/>
          </p:nvPr>
        </p:nvSpPr>
        <p:spPr>
          <a:xfrm>
            <a:off x="468313" y="692150"/>
            <a:ext cx="2619375" cy="1143000"/>
          </a:xfrm>
        </p:spPr>
        <p:txBody>
          <a:bodyPr anchor="ctr"/>
          <a:p>
            <a:pPr algn="l"/>
            <a:r>
              <a:rPr lang="zh-CN" altLang="en-US" sz="5400" b="1" dirty="0">
                <a:solidFill>
                  <a:srgbClr val="FA4848"/>
                </a:solidFill>
                <a:ea typeface="楷体_GB2312" pitchFamily="49" charset="-122"/>
              </a:rPr>
              <a:t>定义：</a:t>
            </a:r>
            <a:endParaRPr lang="zh-CN" altLang="en-US" sz="5400" b="1" dirty="0">
              <a:solidFill>
                <a:srgbClr val="FA4848"/>
              </a:solidFill>
              <a:ea typeface="楷体_GB2312" pitchFamily="49" charset="-122"/>
            </a:endParaRPr>
          </a:p>
        </p:txBody>
      </p:sp>
      <p:sp>
        <p:nvSpPr>
          <p:cNvPr id="109571" name="文本占位符 109570"/>
          <p:cNvSpPr>
            <a:spLocks noGrp="1"/>
          </p:cNvSpPr>
          <p:nvPr>
            <p:ph type="body" idx="1"/>
          </p:nvPr>
        </p:nvSpPr>
        <p:spPr>
          <a:xfrm>
            <a:off x="468313" y="4941888"/>
            <a:ext cx="9144000" cy="696912"/>
          </a:xfrm>
        </p:spPr>
        <p:txBody>
          <a:bodyPr/>
          <a:p>
            <a:pPr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注</a:t>
            </a:r>
            <a:r>
              <a:rPr lang="en-US" altLang="zh-CN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正比例函数是一种特殊的一次函数</a:t>
            </a:r>
            <a:endParaRPr lang="zh-CN" altLang="en-US" sz="40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9572" name="矩形 109571"/>
          <p:cNvSpPr/>
          <p:nvPr/>
        </p:nvSpPr>
        <p:spPr>
          <a:xfrm>
            <a:off x="381000" y="1773238"/>
            <a:ext cx="8763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形如</a:t>
            </a:r>
            <a:r>
              <a:rPr lang="en-US" altLang="zh-CN" sz="4000" err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y=kx+b</a:t>
            </a: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k, b 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是常数，</a:t>
            </a:r>
            <a:r>
              <a:rPr lang="en-US" altLang="zh-CN" sz="4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k</a:t>
            </a:r>
            <a:r>
              <a:rPr lang="en-US" altLang="zh-CN" sz="4000">
                <a:solidFill>
                  <a:srgbClr val="000000"/>
                </a:solidFill>
                <a:latin typeface="宋体" panose="02010600030101010101" pitchFamily="2" charset="-122"/>
              </a:rPr>
              <a:t>≠</a:t>
            </a:r>
            <a:r>
              <a:rPr lang="en-US" altLang="zh-CN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400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）的函数，叫做一次函数。</a:t>
            </a:r>
            <a:endParaRPr lang="zh-CN" altLang="en-US" sz="4000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9573" name="矩形 109572"/>
          <p:cNvSpPr/>
          <p:nvPr/>
        </p:nvSpPr>
        <p:spPr>
          <a:xfrm>
            <a:off x="900113" y="3284538"/>
            <a:ext cx="71628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sz="4800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当</a:t>
            </a:r>
            <a:r>
              <a:rPr lang="en-US" altLang="zh-CN" sz="4800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b=0</a:t>
            </a:r>
            <a:r>
              <a:rPr lang="zh-CN" altLang="en-US" sz="4800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时，</a:t>
            </a:r>
            <a:r>
              <a:rPr lang="en-US" altLang="zh-CN" sz="4800" err="1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y=kx+b </a:t>
            </a:r>
            <a:r>
              <a:rPr lang="zh-CN" altLang="en-US" sz="4800" err="1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即</a:t>
            </a:r>
            <a:r>
              <a:rPr lang="en-US" altLang="zh-CN" sz="4800" err="1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y=kx</a:t>
            </a:r>
            <a:endParaRPr lang="en-US" altLang="zh-CN" sz="480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9574" name="矩形 109573"/>
          <p:cNvSpPr/>
          <p:nvPr/>
        </p:nvSpPr>
        <p:spPr>
          <a:xfrm>
            <a:off x="250825" y="4797425"/>
            <a:ext cx="8893175" cy="865188"/>
          </a:xfrm>
          <a:prstGeom prst="rect">
            <a:avLst/>
          </a:prstGeom>
          <a:noFill/>
          <a:ln w="6985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109576" name="图片 109575" descr="d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095625" cy="650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9577" name="图片 109576" descr="4B2667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9578" name="图片 109577" descr="nex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9579" name="组合 109578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09580" name="任意多边形 109579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1" name="任意多边形 109580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2" name="任意多边形 109581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3" name="任意多边形 109582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4" name="任意多边形 109583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5" name="任意多边形 109584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6" name="任意多边形 109585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7" name="任意多边形 109586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8" name="任意多边形 109587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89" name="任意多边形 109588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09590" name="组合 109589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09591" name="任意多边形 109590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2" name="任意多边形 109591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09593" name="任意多边形 109592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4" name="任意多边形 109593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5" name="任意多边形 109594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6" name="任意多边形 109595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7" name="任意多边形 109596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8" name="任意多边形 109597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599" name="任意多边形 109598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0" name="任意多边形 109599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1" name="任意多边形 109600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2" name="任意多边形 109601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3" name="任意多边形 109602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4" name="任意多边形 109603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5" name="任意多边形 109604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6" name="任意多边形 109605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7" name="任意多边形 109606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8" name="任意多边形 109607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09" name="任意多边形 109608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10" name="任意多边形 109609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9611" name="任意多边形 109610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95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文本框 93185"/>
          <p:cNvSpPr txBox="1"/>
          <p:nvPr/>
        </p:nvSpPr>
        <p:spPr>
          <a:xfrm>
            <a:off x="1952625" y="260350"/>
            <a:ext cx="71913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下列函数关系式中，哪些是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一次函数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，</a:t>
            </a:r>
            <a:endParaRPr lang="en-US" altLang="zh-CN" sz="320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哪些是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正比例函数</a:t>
            </a:r>
            <a:r>
              <a:rPr lang="zh-CN" altLang="en-US" sz="3200" dirty="0">
                <a:solidFill>
                  <a:srgbClr val="FF0066"/>
                </a:solidFill>
                <a:latin typeface="Times New Roman" panose="02020603050405020304" pitchFamily="18" charset="0"/>
              </a:rPr>
              <a:t>？  </a:t>
            </a:r>
            <a:endParaRPr lang="en-US" altLang="zh-CN" sz="32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7" name="文本框 93186"/>
          <p:cNvSpPr txBox="1"/>
          <p:nvPr/>
        </p:nvSpPr>
        <p:spPr>
          <a:xfrm>
            <a:off x="-227012" y="1700213"/>
            <a:ext cx="27416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y=-x-4      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8" name="文本框 93187"/>
          <p:cNvSpPr txBox="1"/>
          <p:nvPr/>
        </p:nvSpPr>
        <p:spPr>
          <a:xfrm>
            <a:off x="2536825" y="1700213"/>
            <a:ext cx="6280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正比例函数。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89" name="文本框 93188"/>
          <p:cNvSpPr txBox="1"/>
          <p:nvPr/>
        </p:nvSpPr>
        <p:spPr>
          <a:xfrm>
            <a:off x="1279525" y="285115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endParaRPr sz="24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0" name="文本框 93189"/>
          <p:cNvSpPr txBox="1"/>
          <p:nvPr/>
        </p:nvSpPr>
        <p:spPr>
          <a:xfrm>
            <a:off x="0" y="2636838"/>
            <a:ext cx="25193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(2)  y=5x</a:t>
            </a:r>
            <a:r>
              <a:rPr lang="zh-CN" altLang="zh-CN" sz="3200" baseline="30000" dirty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+6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1" name="文本框 93190"/>
          <p:cNvSpPr txBox="1"/>
          <p:nvPr/>
        </p:nvSpPr>
        <p:spPr>
          <a:xfrm>
            <a:off x="4114800" y="27543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endParaRPr sz="24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2" name="文本框 93191"/>
          <p:cNvSpPr txBox="1"/>
          <p:nvPr/>
        </p:nvSpPr>
        <p:spPr>
          <a:xfrm>
            <a:off x="2209800" y="2565400"/>
            <a:ext cx="6934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一次函数，也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</a:t>
            </a:r>
            <a:endParaRPr lang="en-US" altLang="zh-CN" sz="32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3" name="文本框 93192"/>
          <p:cNvSpPr txBox="1"/>
          <p:nvPr/>
        </p:nvSpPr>
        <p:spPr>
          <a:xfrm>
            <a:off x="-36512" y="3500438"/>
            <a:ext cx="24526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y=2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zh-CN" altLang="zh-CN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x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4" name="文本框 93193"/>
          <p:cNvSpPr txBox="1"/>
          <p:nvPr/>
        </p:nvSpPr>
        <p:spPr>
          <a:xfrm>
            <a:off x="2438400" y="3500438"/>
            <a:ext cx="6477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一次函数，也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正比例函数。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5" name="文本框 93194"/>
          <p:cNvSpPr txBox="1"/>
          <p:nvPr/>
        </p:nvSpPr>
        <p:spPr>
          <a:xfrm>
            <a:off x="2444750" y="4471988"/>
            <a:ext cx="6686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一次函数，也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6" name="文本框 93195"/>
          <p:cNvSpPr txBox="1"/>
          <p:nvPr/>
        </p:nvSpPr>
        <p:spPr>
          <a:xfrm>
            <a:off x="311150" y="5451475"/>
            <a:ext cx="20447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(5)  y=-8x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7" name="文本框 93196"/>
          <p:cNvSpPr txBox="1"/>
          <p:nvPr/>
        </p:nvSpPr>
        <p:spPr>
          <a:xfrm>
            <a:off x="1127125" y="4294188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endParaRPr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3198" name="矩形 93197"/>
          <p:cNvSpPr/>
          <p:nvPr/>
        </p:nvSpPr>
        <p:spPr>
          <a:xfrm>
            <a:off x="2444750" y="5451475"/>
            <a:ext cx="6280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它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也是</a:t>
            </a:r>
            <a:r>
              <a:rPr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正比例函数。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93199" name="组合 93198"/>
          <p:cNvGrpSpPr/>
          <p:nvPr/>
        </p:nvGrpSpPr>
        <p:grpSpPr>
          <a:xfrm>
            <a:off x="228600" y="4395788"/>
            <a:ext cx="2286000" cy="833437"/>
            <a:chOff x="0" y="0"/>
            <a:chExt cx="1440" cy="621"/>
          </a:xfrm>
        </p:grpSpPr>
        <p:graphicFrame>
          <p:nvGraphicFramePr>
            <p:cNvPr id="93200" name="对象 93199"/>
            <p:cNvGraphicFramePr/>
            <p:nvPr/>
          </p:nvGraphicFramePr>
          <p:xfrm>
            <a:off x="336" y="0"/>
            <a:ext cx="1104" cy="6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" imgW="405765" imgH="228600" progId="Equation.3">
                    <p:embed/>
                  </p:oleObj>
                </mc:Choice>
                <mc:Fallback>
                  <p:oleObj name="" r:id="rId1" imgW="405765" imgH="228600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36" y="0"/>
                          <a:ext cx="1104" cy="62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3201" name="文本框 93200"/>
            <p:cNvSpPr txBox="1"/>
            <p:nvPr/>
          </p:nvSpPr>
          <p:spPr>
            <a:xfrm>
              <a:off x="0" y="96"/>
              <a:ext cx="452" cy="4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zh-CN" altLang="zh-CN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(4)</a:t>
              </a:r>
              <a:endParaRPr lang="en-US" altLang="zh-CN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93202" name="图片 93201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3" name="图片 9320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4" name="图片 93203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5" name="图片 93204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3206" name="图片 93205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3210" name="组合 93209"/>
          <p:cNvGrpSpPr/>
          <p:nvPr/>
        </p:nvGrpSpPr>
        <p:grpSpPr>
          <a:xfrm>
            <a:off x="395288" y="476250"/>
            <a:ext cx="1243012" cy="457200"/>
            <a:chOff x="2426" y="799"/>
            <a:chExt cx="783" cy="288"/>
          </a:xfrm>
        </p:grpSpPr>
        <p:sp>
          <p:nvSpPr>
            <p:cNvPr id="93211" name="椭圆 93210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3212" name="文本框 93211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92" grpId="0"/>
      <p:bldP spid="93194" grpId="0"/>
      <p:bldP spid="93195" grpId="0"/>
      <p:bldP spid="93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02" name="文本框 153601"/>
          <p:cNvSpPr txBox="1"/>
          <p:nvPr/>
        </p:nvSpPr>
        <p:spPr>
          <a:xfrm>
            <a:off x="1331913" y="404813"/>
            <a:ext cx="648017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、下列函数中</a:t>
            </a:r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一次函数个数有</a:t>
            </a:r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______</a:t>
            </a: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个</a:t>
            </a:r>
            <a:r>
              <a:rPr lang="en-US" altLang="zh-CN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.</a:t>
            </a:r>
            <a:endParaRPr lang="en-US" altLang="zh-CN">
              <a:solidFill>
                <a:srgbClr val="00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aphicFrame>
        <p:nvGraphicFramePr>
          <p:cNvPr id="153603" name="对象 153602"/>
          <p:cNvGraphicFramePr/>
          <p:nvPr/>
        </p:nvGraphicFramePr>
        <p:xfrm>
          <a:off x="611188" y="1905000"/>
          <a:ext cx="2611437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685165" imgH="203200" progId="Equation.3">
                  <p:embed/>
                </p:oleObj>
              </mc:Choice>
              <mc:Fallback>
                <p:oleObj name="" r:id="rId1" imgW="685165" imgH="2032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1905000"/>
                        <a:ext cx="2611437" cy="77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04" name="对象 153603"/>
          <p:cNvGraphicFramePr/>
          <p:nvPr/>
        </p:nvGraphicFramePr>
        <p:xfrm>
          <a:off x="3924300" y="1806575"/>
          <a:ext cx="40005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901065" imgH="228600" progId="Equation.3">
                  <p:embed/>
                </p:oleObj>
              </mc:Choice>
              <mc:Fallback>
                <p:oleObj name="" r:id="rId3" imgW="901065" imgH="2286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24300" y="1806575"/>
                        <a:ext cx="4000500" cy="101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05" name="对象 153604"/>
          <p:cNvGraphicFramePr/>
          <p:nvPr/>
        </p:nvGraphicFramePr>
        <p:xfrm>
          <a:off x="611188" y="2743200"/>
          <a:ext cx="2447925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673100" imgH="393700" progId="Equation.3">
                  <p:embed/>
                </p:oleObj>
              </mc:Choice>
              <mc:Fallback>
                <p:oleObj name="" r:id="rId5" imgW="673100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1188" y="2743200"/>
                        <a:ext cx="2447925" cy="143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06" name="对象 153605"/>
          <p:cNvGraphicFramePr/>
          <p:nvPr/>
        </p:nvGraphicFramePr>
        <p:xfrm>
          <a:off x="3995738" y="3048000"/>
          <a:ext cx="4005262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1002665" imgH="203200" progId="Equation.3">
                  <p:embed/>
                </p:oleObj>
              </mc:Choice>
              <mc:Fallback>
                <p:oleObj name="" r:id="rId7" imgW="1002665" imgH="2032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95738" y="3048000"/>
                        <a:ext cx="4005262" cy="811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07" name="图片 153606" descr="lanhua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43800" y="5576888"/>
            <a:ext cx="1600200" cy="1281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08" name="直接连接符 153607"/>
          <p:cNvSpPr/>
          <p:nvPr/>
        </p:nvSpPr>
        <p:spPr>
          <a:xfrm flipH="1">
            <a:off x="6889750" y="5599113"/>
            <a:ext cx="92075" cy="3175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609" name="直接连接符 153608"/>
          <p:cNvSpPr/>
          <p:nvPr/>
        </p:nvSpPr>
        <p:spPr>
          <a:xfrm flipH="1">
            <a:off x="6907213" y="5753100"/>
            <a:ext cx="55562" cy="1588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153610" name="图片 153609" descr="64318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1" name="图片 153610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2" name="图片 153611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3" name="图片 153612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4" name="图片 153613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5" name="图片 153614" descr="图片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6" name="图片 153615" descr="top_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17" name="图片 153616" descr="next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3618" name="对象 153617"/>
          <p:cNvGraphicFramePr/>
          <p:nvPr/>
        </p:nvGraphicFramePr>
        <p:xfrm>
          <a:off x="749300" y="4149725"/>
          <a:ext cx="83947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4" imgW="1892300" imgH="228600" progId="Equation.3">
                  <p:embed/>
                </p:oleObj>
              </mc:Choice>
              <mc:Fallback>
                <p:oleObj name="" r:id="rId14" imgW="1892300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49300" y="4149725"/>
                        <a:ext cx="8394700" cy="101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19" name="矩形 153618"/>
          <p:cNvSpPr/>
          <p:nvPr/>
        </p:nvSpPr>
        <p:spPr>
          <a:xfrm>
            <a:off x="250825" y="0"/>
            <a:ext cx="1143000" cy="14049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20" name="矩形 153619"/>
          <p:cNvSpPr/>
          <p:nvPr/>
        </p:nvSpPr>
        <p:spPr>
          <a:xfrm>
            <a:off x="2268538" y="630238"/>
            <a:ext cx="1223962" cy="10699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 sz="5400" b="1">
                <a:solidFill>
                  <a:srgbClr val="FA4848"/>
                </a:solidFill>
                <a:ea typeface="楷体_GB2312" pitchFamily="49" charset="-122"/>
              </a:rPr>
              <a:t>3</a:t>
            </a:r>
            <a:endParaRPr lang="en-US" altLang="zh-CN" sz="5400" b="1">
              <a:solidFill>
                <a:srgbClr val="FA4848"/>
              </a:solidFill>
              <a:ea typeface="楷体_GB2312" pitchFamily="49" charset="-122"/>
            </a:endParaRPr>
          </a:p>
        </p:txBody>
      </p:sp>
      <p:pic>
        <p:nvPicPr>
          <p:cNvPr id="153621" name="图片 153620" descr="next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622" name="组合 153621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53623" name="任意多边形 153622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4" name="任意多边形 153623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5" name="任意多边形 153624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6" name="任意多边形 153625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7" name="任意多边形 153626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8" name="任意多边形 153627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29" name="任意多边形 153628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0" name="任意多边形 153629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1" name="任意多边形 153630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2" name="任意多边形 153631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3633" name="组合 153632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53634" name="任意多边形 153633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3635" name="任意多边形 153634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53636" name="任意多边形 153635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7" name="任意多边形 153636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8" name="任意多边形 153637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39" name="任意多边形 153638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0" name="任意多边形 153639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1" name="任意多边形 153640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2" name="任意多边形 153641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3" name="任意多边形 153642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4" name="任意多边形 153643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5" name="任意多边形 153644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6" name="任意多边形 153645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7" name="任意多边形 153646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8" name="任意多边形 153647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49" name="任意多边形 153648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0" name="任意多边形 153649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1" name="任意多边形 153650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2" name="任意多边形 153651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3" name="任意多边形 153652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54" name="任意多边形 153653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3" name="文本框 138242"/>
          <p:cNvSpPr txBox="1"/>
          <p:nvPr/>
        </p:nvSpPr>
        <p:spPr>
          <a:xfrm>
            <a:off x="304800" y="3500438"/>
            <a:ext cx="8839200" cy="2316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(2)已知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y=(2-m)x+2m-3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中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求当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为何值时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endParaRPr lang="zh-CN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dirty="0">
                <a:latin typeface="Times New Roman" panose="02020603050405020304" pitchFamily="18" charset="0"/>
              </a:rPr>
              <a:t>①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此函数为正比例函数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dirty="0">
                <a:latin typeface="Times New Roman" panose="02020603050405020304" pitchFamily="18" charset="0"/>
              </a:rPr>
              <a:t>②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此函数为一次函数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8244" name="图片 138243" descr="line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477000"/>
            <a:ext cx="9144000" cy="381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45" name="图片 138244" descr="感叹号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938" y="0"/>
            <a:ext cx="687387" cy="79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8246" name="矩形 138245"/>
          <p:cNvSpPr/>
          <p:nvPr/>
        </p:nvSpPr>
        <p:spPr>
          <a:xfrm>
            <a:off x="1797050" y="260350"/>
            <a:ext cx="1727200" cy="647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098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你能行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38294" name="组合 138293"/>
          <p:cNvGrpSpPr/>
          <p:nvPr/>
        </p:nvGrpSpPr>
        <p:grpSpPr>
          <a:xfrm>
            <a:off x="395288" y="476250"/>
            <a:ext cx="1243012" cy="457200"/>
            <a:chOff x="2426" y="799"/>
            <a:chExt cx="783" cy="288"/>
          </a:xfrm>
        </p:grpSpPr>
        <p:sp>
          <p:nvSpPr>
            <p:cNvPr id="138248" name="椭圆 138247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49" name="文本框 138248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138250" name="图片 138249" descr="goldsta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1125538"/>
            <a:ext cx="433388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8251" name="直接连接符 138250"/>
          <p:cNvSpPr/>
          <p:nvPr/>
        </p:nvSpPr>
        <p:spPr>
          <a:xfrm flipH="1">
            <a:off x="6889750" y="5599113"/>
            <a:ext cx="92075" cy="3175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8252" name="直接连接符 138251"/>
          <p:cNvSpPr/>
          <p:nvPr/>
        </p:nvSpPr>
        <p:spPr>
          <a:xfrm flipH="1">
            <a:off x="6907213" y="5753100"/>
            <a:ext cx="55562" cy="1588"/>
          </a:xfrm>
          <a:prstGeom prst="line">
            <a:avLst/>
          </a:prstGeom>
          <a:ln w="7938" cap="flat" cmpd="sng">
            <a:solidFill>
              <a:srgbClr val="80808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138253" name="图片 138252" descr="64318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715000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4" name="图片 138253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5" name="图片 138254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340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6" name="图片 138255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537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7" name="图片 138256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8625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8" name="图片 138257" descr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8850" y="6408738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59" name="图片 138258" descr="top_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8260" name="图片 138259" descr="next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38261" name="组合 138260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38262" name="任意多边形 138261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3" name="任意多边形 138262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4" name="任意多边形 138263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5" name="任意多边形 138264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6" name="任意多边形 138265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7" name="任意多边形 138266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8" name="任意多边形 138267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69" name="任意多边形 138268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0" name="任意多边形 138269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1" name="任意多边形 138270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38272" name="组合 138271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38273" name="任意多边形 138272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8274" name="任意多边形 138273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38275" name="任意多边形 138274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6" name="任意多边形 138275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7" name="任意多边形 138276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8" name="任意多边形 138277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79" name="任意多边形 138278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0" name="任意多边形 138279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1" name="任意多边形 138280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2" name="任意多边形 138281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3" name="任意多边形 138282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4" name="任意多边形 138283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5" name="任意多边形 138284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6" name="任意多边形 138285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7" name="任意多边形 138286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8" name="任意多边形 138287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89" name="任意多边形 138288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0" name="任意多边形 138289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1" name="任意多边形 138290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2" name="任意多边形 138291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8293" name="任意多边形 138292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38295" name="文本框 138294"/>
          <p:cNvSpPr txBox="1"/>
          <p:nvPr/>
        </p:nvSpPr>
        <p:spPr>
          <a:xfrm>
            <a:off x="323850" y="1700213"/>
            <a:ext cx="8172450" cy="1586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(1)已知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y=(k-3)x+</a:t>
            </a: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中, 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是x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err="1">
                <a:solidFill>
                  <a:schemeClr val="tx1"/>
                </a:solidFill>
                <a:latin typeface="Times New Roman" panose="02020603050405020304" pitchFamily="18" charset="0"/>
              </a:rPr>
              <a:t>一次函数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en-US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则 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k______, b______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5650" name="图片 155649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80975" y="6043613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55651" name="对象 155650"/>
          <p:cNvGraphicFramePr/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114300" imgH="215265" progId="Equation.3">
                  <p:embed/>
                </p:oleObj>
              </mc:Choice>
              <mc:Fallback>
                <p:oleObj name="" r:id="rId2" imgW="114300" imgH="2152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5652" name="图片 155651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606425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3" name="图片 155652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611505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4" name="图片 155653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5513" y="611505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5" name="图片 155654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9113" y="6092825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6" name="图片 155655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1275" y="5948363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7" name="图片 155656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16463" y="601980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8" name="图片 155657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4163" y="601980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59" name="图片 155658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9350" y="6091238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60" name="图片 155659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2950" y="6019800"/>
            <a:ext cx="1323975" cy="1058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5661" name="图片 155660" descr="dj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58138" y="6091238"/>
            <a:ext cx="1323975" cy="1058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5662" name="矩形 155661"/>
          <p:cNvSpPr/>
          <p:nvPr/>
        </p:nvSpPr>
        <p:spPr>
          <a:xfrm>
            <a:off x="1763713" y="0"/>
            <a:ext cx="1727200" cy="647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0986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你能行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55663" name="文本框 155662"/>
          <p:cNvSpPr txBox="1"/>
          <p:nvPr/>
        </p:nvSpPr>
        <p:spPr>
          <a:xfrm>
            <a:off x="250825" y="1341438"/>
            <a:ext cx="8893175" cy="3508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已知函数</a:t>
            </a:r>
            <a:r>
              <a:rPr lang="en-US" altLang="zh-CN" sz="4000">
                <a:solidFill>
                  <a:schemeClr val="tx1"/>
                </a:solidFill>
                <a:latin typeface="Arial" panose="020B0604020202020204" pitchFamily="34" charset="0"/>
              </a:rPr>
              <a:t>y=(m+5)x-b+2,</a:t>
            </a: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________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时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此函数是一次函数</a:t>
            </a:r>
            <a:r>
              <a:rPr lang="en-US" altLang="zh-CN" sz="4000">
                <a:solidFill>
                  <a:schemeClr val="tx1"/>
                </a:solidFill>
                <a:latin typeface="Arial" panose="020B0604020202020204" pitchFamily="34" charset="0"/>
              </a:rPr>
              <a:t>;</a:t>
            </a: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</a:pP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40000"/>
              </a:lnSpc>
              <a:spcBef>
                <a:spcPct val="0"/>
              </a:spcBef>
            </a:pP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_________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时</a:t>
            </a:r>
            <a:r>
              <a:rPr lang="en-US" altLang="zh-CN" sz="4000" dirty="0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4000" dirty="0">
                <a:solidFill>
                  <a:schemeClr val="tx1"/>
                </a:solidFill>
                <a:latin typeface="Arial" panose="020B0604020202020204" pitchFamily="34" charset="0"/>
              </a:rPr>
              <a:t>此函数是正比例函数</a:t>
            </a:r>
            <a:r>
              <a:rPr lang="en-US" altLang="zh-CN" sz="400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zh-CN" sz="40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55664" name="矩形 155663"/>
          <p:cNvSpPr/>
          <p:nvPr/>
        </p:nvSpPr>
        <p:spPr>
          <a:xfrm>
            <a:off x="1619250" y="2276475"/>
            <a:ext cx="1511300" cy="7826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 sz="3200" b="1">
                <a:solidFill>
                  <a:srgbClr val="FF0000"/>
                </a:solidFill>
                <a:ea typeface="楷体_GB2312" pitchFamily="49" charset="-122"/>
              </a:rPr>
              <a:t>m</a:t>
            </a:r>
            <a:r>
              <a:rPr lang="en-US" altLang="zh-CN" sz="3200" b="1">
                <a:solidFill>
                  <a:srgbClr val="FF0000"/>
                </a:solidFill>
              </a:rPr>
              <a:t>≠-5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sp>
        <p:nvSpPr>
          <p:cNvPr id="155666" name="矩形 155665"/>
          <p:cNvSpPr/>
          <p:nvPr/>
        </p:nvSpPr>
        <p:spPr>
          <a:xfrm>
            <a:off x="1437640" y="3873500"/>
            <a:ext cx="2548890" cy="78232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 sz="3200" b="1">
                <a:solidFill>
                  <a:srgbClr val="FF0000"/>
                </a:solidFill>
                <a:ea typeface="楷体_GB2312" pitchFamily="49" charset="-122"/>
              </a:rPr>
              <a:t>m</a:t>
            </a:r>
            <a:r>
              <a:rPr lang="en-US" altLang="zh-CN" sz="3200" b="1" dirty="0">
                <a:solidFill>
                  <a:srgbClr val="FF0000"/>
                </a:solidFill>
              </a:rPr>
              <a:t>≠-5</a:t>
            </a:r>
            <a:r>
              <a:rPr lang="zh-CN" altLang="en-US" sz="3200" b="1" dirty="0">
                <a:solidFill>
                  <a:srgbClr val="FF0000"/>
                </a:solidFill>
              </a:rPr>
              <a:t>且</a:t>
            </a:r>
            <a:r>
              <a:rPr lang="en-US" altLang="zh-CN" sz="3200" b="1">
                <a:solidFill>
                  <a:srgbClr val="FF0000"/>
                </a:solidFill>
              </a:rPr>
              <a:t>b=2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sp>
        <p:nvSpPr>
          <p:cNvPr id="155667" name="矩形 155666"/>
          <p:cNvSpPr/>
          <p:nvPr/>
        </p:nvSpPr>
        <p:spPr>
          <a:xfrm>
            <a:off x="250825" y="0"/>
            <a:ext cx="1143000" cy="14049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endParaRPr lang="zh-CN" altLang="en-US" sz="3600" b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55668" name="图片 155667" descr="nex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5669" name="组合 155668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55670" name="任意多边形 155669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1" name="任意多边形 155670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2" name="任意多边形 155671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3" name="任意多边形 155672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4" name="任意多边形 155673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5" name="任意多边形 155674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6" name="任意多边形 155675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7" name="任意多边形 155676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8" name="任意多边形 155677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79" name="任意多边形 155678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5680" name="组合 155679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55681" name="任意多边形 155680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5682" name="任意多边形 155681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55683" name="任意多边形 155682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4" name="任意多边形 155683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5" name="任意多边形 155684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6" name="任意多边形 155685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7" name="任意多边形 155686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8" name="任意多边形 155687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9" name="任意多边形 155688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0" name="任意多边形 155689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1" name="任意多边形 155690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2" name="任意多边形 155691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3" name="任意多边形 155692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4" name="任意多边形 155693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5" name="任意多边形 155694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6" name="任意多边形 155695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7" name="任意多边形 155696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8" name="任意多边形 155697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99" name="任意多边形 155698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00" name="任意多边形 155699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701" name="任意多边形 155700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4" grpId="0"/>
      <p:bldP spid="1556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8538" name="图片 148537" descr="4B2667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512" y="6092825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482" name="图片 148481" descr="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25" y="5157788"/>
            <a:ext cx="1874838" cy="1700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8484" name="矩形 148483"/>
          <p:cNvSpPr/>
          <p:nvPr/>
        </p:nvSpPr>
        <p:spPr>
          <a:xfrm>
            <a:off x="685800" y="457200"/>
            <a:ext cx="2347913" cy="682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课堂小结: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48539" name="表格 148538"/>
          <p:cNvGraphicFramePr/>
          <p:nvPr/>
        </p:nvGraphicFramePr>
        <p:xfrm>
          <a:off x="395288" y="1700213"/>
          <a:ext cx="8077200" cy="2003425"/>
        </p:xfrm>
        <a:graphic>
          <a:graphicData uri="http://schemas.openxmlformats.org/drawingml/2006/table">
            <a:tbl>
              <a:tblPr/>
              <a:tblGrid>
                <a:gridCol w="2590800"/>
                <a:gridCol w="5486400"/>
              </a:tblGrid>
              <a:tr h="6318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        </a:t>
                      </a:r>
                      <a:r>
                        <a:rPr lang="zh-CN" altLang="en-US" b="1" dirty="0"/>
                        <a:t>一般形式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tx2"/>
                          </a:solidFill>
                        </a:rPr>
                        <a:t>一次函数</a:t>
                      </a:r>
                      <a:endParaRPr lang="zh-CN" altLang="en-US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tx2"/>
                          </a:solidFill>
                        </a:rPr>
                        <a:t>正比例函数</a:t>
                      </a:r>
                      <a:endParaRPr lang="zh-CN" altLang="en-US" b="1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8499" name="对象 148498"/>
          <p:cNvGraphicFramePr/>
          <p:nvPr/>
        </p:nvGraphicFramePr>
        <p:xfrm>
          <a:off x="3492500" y="2349500"/>
          <a:ext cx="4737100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762760" imgH="215900" progId="Equation.DSMT4">
                  <p:embed/>
                </p:oleObj>
              </mc:Choice>
              <mc:Fallback>
                <p:oleObj name="" r:id="rId3" imgW="1762760" imgH="2159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492500" y="2349500"/>
                        <a:ext cx="4737100" cy="579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8500" name="对象 148499"/>
          <p:cNvGraphicFramePr/>
          <p:nvPr/>
        </p:nvGraphicFramePr>
        <p:xfrm>
          <a:off x="3563938" y="3068638"/>
          <a:ext cx="3816350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1420495" imgH="215900" progId="Equation.3">
                  <p:embed/>
                </p:oleObj>
              </mc:Choice>
              <mc:Fallback>
                <p:oleObj name="" r:id="rId5" imgW="1420495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63938" y="3068638"/>
                        <a:ext cx="3816350" cy="579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8522" name="图片 148521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97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3" name="图片 148522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34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4" name="图片 148523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72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5" name="图片 148524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2525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6" name="图片 148525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7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7" name="图片 148526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9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8" name="图片 148527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3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29" name="图片 148528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68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0" name="图片 148529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21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1" name="图片 148530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10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2" name="图片 148531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73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3" name="图片 148532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46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4" name="图片 148533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83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5" name="图片 148534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20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6" name="图片 148535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7413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37" name="图片 148536" descr="ptree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3258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8540" name="图片 148539" descr="next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8541" name="组合 148540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48542" name="任意多边形 148541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3" name="任意多边形 148542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4" name="任意多边形 148543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5" name="任意多边形 148544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6" name="任意多边形 148545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7" name="任意多边形 148546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8" name="任意多边形 148547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49" name="任意多边形 148548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0" name="任意多边形 148549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1" name="任意多边形 148550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48552" name="组合 148551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48553" name="任意多边形 148552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8554" name="任意多边形 148553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48555" name="任意多边形 148554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6" name="任意多边形 148555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7" name="任意多边形 148556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8" name="任意多边形 148557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59" name="任意多边形 148558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0" name="任意多边形 148559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1" name="任意多边形 148560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2" name="任意多边形 148561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3" name="任意多边形 148562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4" name="任意多边形 148563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5" name="任意多边形 148564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6" name="任意多边形 148565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7" name="任意多边形 148566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8" name="任意多边形 148567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69" name="任意多边形 148568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0" name="任意多边形 148569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1" name="任意多边形 148570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2" name="任意多边形 148571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8573" name="任意多边形 148572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48574" name="矩形 148573"/>
          <p:cNvSpPr/>
          <p:nvPr/>
        </p:nvSpPr>
        <p:spPr>
          <a:xfrm>
            <a:off x="325438" y="4221163"/>
            <a:ext cx="9144000" cy="69691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注</a:t>
            </a:r>
            <a:r>
              <a:rPr lang="en-US" altLang="zh-CN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40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正比例函数是一种特殊的一次函数</a:t>
            </a:r>
            <a:endParaRPr lang="zh-CN" altLang="en-US" sz="40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8575" name="矩形 148574"/>
          <p:cNvSpPr/>
          <p:nvPr/>
        </p:nvSpPr>
        <p:spPr>
          <a:xfrm>
            <a:off x="107950" y="4076700"/>
            <a:ext cx="8893175" cy="865188"/>
          </a:xfrm>
          <a:prstGeom prst="rect">
            <a:avLst/>
          </a:prstGeom>
          <a:noFill/>
          <a:ln w="69850" cap="flat" cmpd="sng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0" name="文本占位符 119809"/>
          <p:cNvSpPr>
            <a:spLocks noGrp="1"/>
          </p:cNvSpPr>
          <p:nvPr>
            <p:ph type="body" idx="1"/>
          </p:nvPr>
        </p:nvSpPr>
        <p:spPr>
          <a:xfrm>
            <a:off x="395288" y="1625600"/>
            <a:ext cx="8382000" cy="1905000"/>
          </a:xfrm>
        </p:spPr>
        <p:txBody>
          <a:bodyPr/>
          <a:p>
            <a:pPr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已知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y+m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成正比例</a:t>
            </a: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(m</a:t>
            </a:r>
            <a:r>
              <a:rPr lang="zh-CN" altLang="en-US" sz="3600" b="1" dirty="0">
                <a:solidFill>
                  <a:srgbClr val="000000"/>
                </a:solidFill>
                <a:latin typeface="宋体" panose="02010600030101010101" pitchFamily="2" charset="-122"/>
              </a:rPr>
              <a:t>是常数</a:t>
            </a:r>
            <a:r>
              <a:rPr lang="en-US" altLang="zh-CN" sz="3600" b="1">
                <a:solidFill>
                  <a:srgbClr val="000000"/>
                </a:solidFill>
                <a:latin typeface="宋体" panose="02010600030101010101" pitchFamily="2" charset="-122"/>
              </a:rPr>
              <a:t>)</a:t>
            </a:r>
            <a:endParaRPr lang="en-US" altLang="zh-CN" sz="36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19812" name="矩形 119811"/>
          <p:cNvSpPr>
            <a:spLocks noRot="1"/>
          </p:cNvSpPr>
          <p:nvPr/>
        </p:nvSpPr>
        <p:spPr>
          <a:xfrm>
            <a:off x="762000" y="2708275"/>
            <a:ext cx="8382000" cy="23796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anose="05020102010507070707" pitchFamily="18" charset="2"/>
            </a:pP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如果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x=2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y=7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；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x=3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时，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</a:rPr>
              <a:t>y=9.</a:t>
            </a:r>
            <a:endParaRPr lang="en-US" altLang="zh-CN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anose="05020102010507070707" pitchFamily="18" charset="2"/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求这个函数的解析式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</a:rPr>
              <a:t>?</a:t>
            </a:r>
            <a:r>
              <a:rPr lang="en-US" altLang="zh-CN" sz="480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480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85000"/>
              <a:buFont typeface="Wingdings 2" panose="05020102010507070707" pitchFamily="18" charset="2"/>
            </a:pP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</a:rPr>
              <a:t>(2)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</a:rPr>
              <a:t>这个函数是什么函数</a:t>
            </a:r>
            <a:r>
              <a:rPr lang="en-US" altLang="zh-CN">
                <a:solidFill>
                  <a:srgbClr val="000000"/>
                </a:solidFill>
                <a:latin typeface="宋体" panose="02010600030101010101" pitchFamily="2" charset="-122"/>
              </a:rPr>
              <a:t>?</a:t>
            </a:r>
            <a:endParaRPr lang="en-US" altLang="zh-CN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19818" name="矩形 119817"/>
          <p:cNvSpPr/>
          <p:nvPr/>
        </p:nvSpPr>
        <p:spPr>
          <a:xfrm>
            <a:off x="5364163" y="5853113"/>
            <a:ext cx="2362200" cy="579437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 eaLnBrk="0" hangingPunct="0">
              <a:spcBef>
                <a:spcPct val="0"/>
              </a:spcBef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行家看门道</a:t>
            </a:r>
            <a:endParaRPr lang="zh-CN" altLang="en-US" sz="2400" baseline="-25000">
              <a:solidFill>
                <a:schemeClr val="tx1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119819" name="图片 119818" descr="678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26363" y="5805488"/>
            <a:ext cx="1219200" cy="68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0" name="图片 119819" descr="gif003[1]">
            <a:hlinkClick r:id="" action="ppaction://hlinkshowjump?jump=lastslid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163" y="5957888"/>
            <a:ext cx="533400" cy="53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1" name="图片 119820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623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2" name="图片 119821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97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3" name="图片 119822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7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4" name="图片 119823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038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5" name="图片 119824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6" name="图片 119825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7" name="图片 119826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58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8" name="图片 119827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6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29" name="图片 119828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333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0" name="图片 119829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86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1" name="图片 119830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757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2" name="图片 119831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3838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3" name="图片 119832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25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4" name="图片 119833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4863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5" name="图片 119834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6" name="图片 119835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3925" y="6551613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37" name="图片 119836" descr="ptree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9100" y="6524625"/>
            <a:ext cx="323850" cy="333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41" name="图片 119840" descr="ANI_1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75" y="333375"/>
            <a:ext cx="3887788" cy="1123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9842" name="标题 119841"/>
          <p:cNvSpPr>
            <a:spLocks noGrp="1"/>
          </p:cNvSpPr>
          <p:nvPr>
            <p:ph type="title"/>
          </p:nvPr>
        </p:nvSpPr>
        <p:spPr>
          <a:xfrm>
            <a:off x="2484438" y="333375"/>
            <a:ext cx="3671887" cy="1143000"/>
          </a:xfrm>
        </p:spPr>
        <p:txBody>
          <a:bodyPr anchor="ctr"/>
          <a:p>
            <a:r>
              <a:rPr lang="zh-CN" altLang="en-US" b="1" dirty="0">
                <a:solidFill>
                  <a:srgbClr val="FF0000"/>
                </a:solidFill>
              </a:rPr>
              <a:t>综 合 应 用</a:t>
            </a:r>
            <a:endParaRPr lang="zh-CN" altLang="en-US" b="1">
              <a:solidFill>
                <a:srgbClr val="FF0000"/>
              </a:solidFill>
            </a:endParaRPr>
          </a:p>
        </p:txBody>
      </p:sp>
      <p:pic>
        <p:nvPicPr>
          <p:cNvPr id="119843" name="图片 119842" descr="4B266719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44" name="图片 119843" descr="goldstar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750" y="1196975"/>
            <a:ext cx="252413" cy="252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9845" name="图片 119844" descr="next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9846" name="组合 119845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19847" name="任意多边形 119846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48" name="任意多边形 119847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49" name="任意多边形 119848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0" name="任意多边形 119849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1" name="任意多边形 119850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2" name="任意多边形 119851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3" name="任意多边形 119852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4" name="任意多边形 119853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5" name="任意多边形 119854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56" name="任意多边形 119855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19857" name="组合 119856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19858" name="任意多边形 119857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59" name="任意多边形 119858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19860" name="任意多边形 119859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1" name="任意多边形 119860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2" name="任意多边形 119861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3" name="任意多边形 119862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4" name="任意多边形 119863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5" name="任意多边形 119864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6" name="任意多边形 119865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7" name="任意多边形 119866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8" name="任意多边形 119867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69" name="任意多边形 119868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0" name="任意多边形 119869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1" name="任意多边形 119870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2" name="任意多边形 119871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3" name="任意多边形 119872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4" name="任意多边形 119873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5" name="任意多边形 119874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6" name="任意多边形 119875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7" name="任意多边形 119876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78" name="任意多边形 119877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19882" name="组合 119881"/>
          <p:cNvGrpSpPr/>
          <p:nvPr/>
        </p:nvGrpSpPr>
        <p:grpSpPr>
          <a:xfrm>
            <a:off x="395288" y="476250"/>
            <a:ext cx="1243012" cy="457200"/>
            <a:chOff x="2426" y="799"/>
            <a:chExt cx="783" cy="288"/>
          </a:xfrm>
        </p:grpSpPr>
        <p:sp>
          <p:nvSpPr>
            <p:cNvPr id="119883" name="椭圆 119882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9884" name="文本框 119883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pull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3913" name="图片 123912" descr="lanhua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7000" y="4722813"/>
            <a:ext cx="2667000" cy="2135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911" name="文本框 123910"/>
          <p:cNvSpPr txBox="1"/>
          <p:nvPr/>
        </p:nvSpPr>
        <p:spPr>
          <a:xfrm>
            <a:off x="1547813" y="260350"/>
            <a:ext cx="24479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FF0066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知识拓展</a:t>
            </a:r>
            <a:endParaRPr lang="zh-CN" altLang="en-US" dirty="0">
              <a:solidFill>
                <a:srgbClr val="FF0066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pic>
        <p:nvPicPr>
          <p:cNvPr id="123912" name="图片 123911" descr="4B26671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906" name="文本框 123905"/>
          <p:cNvSpPr txBox="1"/>
          <p:nvPr/>
        </p:nvSpPr>
        <p:spPr>
          <a:xfrm>
            <a:off x="323850" y="908050"/>
            <a:ext cx="8820150" cy="5029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rgbClr val="000000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为了加强公民的节水意识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某城市规定用水收费标准如下：每户每月用水量</a:t>
            </a:r>
            <a:r>
              <a:rPr lang="zh-CN" altLang="en-US" sz="3200" u="sng" dirty="0">
                <a:solidFill>
                  <a:srgbClr val="FF0000"/>
                </a:solidFill>
                <a:latin typeface="Arial" panose="020B0604020202020204" pitchFamily="34" charset="0"/>
              </a:rPr>
              <a:t>不超过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时，水费按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2.5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元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/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收费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超过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时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u="sng" dirty="0">
                <a:solidFill>
                  <a:srgbClr val="FF0000"/>
                </a:solidFill>
                <a:latin typeface="Arial" panose="020B0604020202020204" pitchFamily="34" charset="0"/>
              </a:rPr>
              <a:t>超过部分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每米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按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元收费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每户每月用水量为</a:t>
            </a:r>
            <a:r>
              <a:rPr lang="en-US" altLang="zh-CN" sz="320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r>
              <a:rPr lang="zh-CN" altLang="en-US" sz="320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，应缴水费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元。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）写出每月用水量</a:t>
            </a:r>
            <a:r>
              <a:rPr lang="zh-CN" altLang="en-US" sz="3200" u="sng" dirty="0">
                <a:solidFill>
                  <a:srgbClr val="000000"/>
                </a:solidFill>
                <a:latin typeface="Arial" panose="020B0604020202020204" pitchFamily="34" charset="0"/>
              </a:rPr>
              <a:t>不超过</a:t>
            </a:r>
            <a:r>
              <a:rPr lang="en-US" altLang="zh-CN" sz="3200" u="sng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 u="sng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u="sng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u="sng" dirty="0">
                <a:solidFill>
                  <a:srgbClr val="000000"/>
                </a:solidFill>
                <a:latin typeface="Arial" panose="020B0604020202020204" pitchFamily="34" charset="0"/>
              </a:rPr>
              <a:t>和超过</a:t>
            </a:r>
            <a:r>
              <a:rPr lang="en-US" altLang="zh-CN" sz="3200" u="sng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3200" u="sng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u="sng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时，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与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之间的函数关系式，并判断它们是否是一次函数。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）已知某户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月份用水量为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米</a:t>
            </a:r>
            <a:r>
              <a:rPr lang="en-US" altLang="zh-CN" sz="3200" baseline="30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，求该用户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</a:rPr>
              <a:t>月份的水费。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23914" name="图片 123913" descr="nex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921241">
            <a:off x="7632700" y="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3915" name="组合 123914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23916" name="任意多边形 123915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17" name="任意多边形 123916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18" name="任意多边形 123917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19" name="任意多边形 123918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0" name="任意多边形 123919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1" name="任意多边形 123920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2" name="任意多边形 123921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3" name="任意多边形 123922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4" name="任意多边形 123923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25" name="任意多边形 123924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23926" name="组合 123925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23927" name="任意多边形 123926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8" name="任意多边形 123927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23929" name="任意多边形 123928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0" name="任意多边形 123929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1" name="任意多边形 123930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2" name="任意多边形 123931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3" name="任意多边形 123932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4" name="任意多边形 123933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5" name="任意多边形 123934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6" name="任意多边形 123935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7" name="任意多边形 123936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8" name="任意多边形 123937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39" name="任意多边形 123938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0" name="任意多边形 123939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1" name="任意多边形 123940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2" name="任意多边形 123941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3" name="任意多边形 123942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4" name="任意多边形 123943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5" name="任意多边形 123944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6" name="任意多边形 123945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47" name="任意多边形 123946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23948" name="组合 123947"/>
          <p:cNvGrpSpPr/>
          <p:nvPr/>
        </p:nvGrpSpPr>
        <p:grpSpPr>
          <a:xfrm>
            <a:off x="250825" y="260350"/>
            <a:ext cx="1243013" cy="457200"/>
            <a:chOff x="2426" y="799"/>
            <a:chExt cx="783" cy="288"/>
          </a:xfrm>
        </p:grpSpPr>
        <p:sp>
          <p:nvSpPr>
            <p:cNvPr id="123949" name="椭圆 123948"/>
            <p:cNvSpPr/>
            <p:nvPr/>
          </p:nvSpPr>
          <p:spPr>
            <a:xfrm>
              <a:off x="2426" y="799"/>
              <a:ext cx="783" cy="288"/>
            </a:xfrm>
            <a:prstGeom prst="ellipse">
              <a:avLst/>
            </a:prstGeom>
            <a:gradFill rotWithShape="0">
              <a:gsLst>
                <a:gs pos="0">
                  <a:srgbClr val="FF3300"/>
                </a:gs>
                <a:gs pos="100000">
                  <a:srgbClr val="FF3300">
                    <a:gamma/>
                    <a:shade val="46275"/>
                    <a:invGamma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3950" name="文本框 123949"/>
            <p:cNvSpPr txBox="1"/>
            <p:nvPr/>
          </p:nvSpPr>
          <p:spPr>
            <a:xfrm>
              <a:off x="2517" y="799"/>
              <a:ext cx="6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2400" i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例  </a:t>
              </a:r>
              <a:r>
                <a:rPr lang="en-US" altLang="zh-CN" sz="2400" i="1">
                  <a:solidFill>
                    <a:srgbClr val="FFFF00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 sz="2400" i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6434" name="文本框 146433"/>
          <p:cNvSpPr txBox="1"/>
          <p:nvPr/>
        </p:nvSpPr>
        <p:spPr>
          <a:xfrm>
            <a:off x="2590800" y="609600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endParaRPr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6" name="文本框 146435"/>
          <p:cNvSpPr txBox="1"/>
          <p:nvPr/>
        </p:nvSpPr>
        <p:spPr>
          <a:xfrm>
            <a:off x="711200" y="1412875"/>
            <a:ext cx="48688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一次函数的定义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7" name="文本框 146436"/>
          <p:cNvSpPr txBox="1"/>
          <p:nvPr/>
        </p:nvSpPr>
        <p:spPr>
          <a:xfrm>
            <a:off x="611188" y="2276475"/>
            <a:ext cx="75295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正比例函数是特殊的一次函数</a:t>
            </a:r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8" name="文本框 146437"/>
          <p:cNvSpPr txBox="1"/>
          <p:nvPr/>
        </p:nvSpPr>
        <p:spPr>
          <a:xfrm>
            <a:off x="684213" y="3068638"/>
            <a:ext cx="7753350" cy="22891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对于日常生活中的实际问题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解题的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关键是把问题转化成数学问题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即构建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相应的数学模型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建立函数关系式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通过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题中条件做出答案</a:t>
            </a:r>
            <a:r>
              <a:rPr lang="zh-CN" altLang="zh-CN" dirty="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6439" name="云形标注 146438"/>
          <p:cNvSpPr/>
          <p:nvPr/>
        </p:nvSpPr>
        <p:spPr>
          <a:xfrm>
            <a:off x="6011863" y="260350"/>
            <a:ext cx="2514600" cy="1143000"/>
          </a:xfrm>
          <a:prstGeom prst="cloudCallout">
            <a:avLst>
              <a:gd name="adj1" fmla="val 36366"/>
              <a:gd name="adj2" fmla="val 103611"/>
            </a:avLst>
          </a:prstGeom>
          <a:solidFill>
            <a:srgbClr val="990099"/>
          </a:solidFill>
          <a:ln w="9525" cap="flat" cmpd="sng">
            <a:solidFill>
              <a:srgbClr val="660066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 algn="ctr">
              <a:spcBef>
                <a:spcPct val="0"/>
              </a:spcBef>
            </a:pPr>
            <a:r>
              <a:rPr lang="zh-CN" altLang="en-US" sz="4400" i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彩云" panose="02010800040101010101" pitchFamily="2" charset="-122"/>
              </a:rPr>
              <a:t>小 结</a:t>
            </a:r>
            <a:endParaRPr lang="zh-CN" altLang="en-US" sz="4400" i="1" dirty="0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彩云" panose="02010800040101010101" pitchFamily="2" charset="-122"/>
            </a:endParaRPr>
          </a:p>
        </p:txBody>
      </p:sp>
      <p:pic>
        <p:nvPicPr>
          <p:cNvPr id="146440" name="图片 146439" descr="4B26671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1" name="图片 14644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055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2" name="图片 14644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3" name="图片 14644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4" name="图片 14644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5" name="图片 14644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188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6" name="图片 14644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088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7" name="图片 14644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75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8" name="图片 14644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650" y="653256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49" name="图片 14644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71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0" name="图片 146449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61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1" name="图片 14645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0275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2" name="图片 14645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6175" y="65627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3" name="图片 14645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4" name="图片 14645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5" name="图片 14645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4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6" name="图片 14645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136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7" name="图片 14645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0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8" name="图片 14645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696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59" name="图片 14645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0" name="图片 146459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5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1" name="图片 14646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0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2" name="图片 14646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150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3" name="图片 14646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13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4" name="图片 14646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8713" y="655161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5" name="图片 14646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77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6" name="图片 14646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675" y="65627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7" name="图片 14646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1338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8" name="图片 14646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7238" y="65817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69" name="图片 14646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9963" y="6597650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0" name="图片 146469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5863" y="653256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1" name="图片 146470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65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2" name="图片 146471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2425" y="65627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3" name="图片 146472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72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4" name="图片 146473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100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5" name="图片 146474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3763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6" name="图片 146475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9663" y="6532563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7" name="图片 146476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725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8" name="图片 146477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625" y="6543675"/>
            <a:ext cx="390525" cy="352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6479" name="图片 146478" descr="tu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2288" y="6524625"/>
            <a:ext cx="390525" cy="352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4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6" grpId="0"/>
      <p:bldP spid="146437" grpId="0"/>
      <p:bldP spid="1464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1315" name="图片 141314" descr="lanhua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7000" y="4722813"/>
            <a:ext cx="2667000" cy="2135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1316" name="矩形 141315"/>
          <p:cNvSpPr/>
          <p:nvPr/>
        </p:nvSpPr>
        <p:spPr>
          <a:xfrm>
            <a:off x="2124075" y="2349500"/>
            <a:ext cx="5111750" cy="17287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收获知多少？</a:t>
            </a:r>
            <a:endParaRPr lang="zh-CN" altLang="en-US" sz="3600" b="1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41317" name="图片 141316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412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18" name="图片 14131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3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19" name="图片 141318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038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0" name="图片 141319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25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1" name="图片 141320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0" y="6381750"/>
            <a:ext cx="1905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2" name="图片 141321" descr="top_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7763" y="5953125"/>
            <a:ext cx="2493962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1323" name="图片 141322" descr="nex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21241">
            <a:off x="7632700" y="260350"/>
            <a:ext cx="1511300" cy="6873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1324" name="组合 141323"/>
          <p:cNvGrpSpPr/>
          <p:nvPr/>
        </p:nvGrpSpPr>
        <p:grpSpPr>
          <a:xfrm>
            <a:off x="3167063" y="0"/>
            <a:ext cx="5976937" cy="792163"/>
            <a:chOff x="788" y="3696"/>
            <a:chExt cx="4463" cy="599"/>
          </a:xfrm>
        </p:grpSpPr>
        <p:sp>
          <p:nvSpPr>
            <p:cNvPr id="141325" name="任意多边形 141324"/>
            <p:cNvSpPr/>
            <p:nvPr/>
          </p:nvSpPr>
          <p:spPr>
            <a:xfrm>
              <a:off x="788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88" y="0"/>
                  </a:moveTo>
                  <a:lnTo>
                    <a:pt x="225" y="2"/>
                  </a:lnTo>
                  <a:lnTo>
                    <a:pt x="257" y="10"/>
                  </a:lnTo>
                  <a:lnTo>
                    <a:pt x="286" y="22"/>
                  </a:lnTo>
                  <a:lnTo>
                    <a:pt x="308" y="36"/>
                  </a:lnTo>
                  <a:lnTo>
                    <a:pt x="327" y="55"/>
                  </a:lnTo>
                  <a:lnTo>
                    <a:pt x="339" y="76"/>
                  </a:lnTo>
                  <a:lnTo>
                    <a:pt x="346" y="98"/>
                  </a:lnTo>
                  <a:lnTo>
                    <a:pt x="347" y="122"/>
                  </a:lnTo>
                  <a:lnTo>
                    <a:pt x="339" y="144"/>
                  </a:lnTo>
                  <a:lnTo>
                    <a:pt x="320" y="163"/>
                  </a:lnTo>
                  <a:lnTo>
                    <a:pt x="295" y="176"/>
                  </a:lnTo>
                  <a:lnTo>
                    <a:pt x="265" y="184"/>
                  </a:lnTo>
                  <a:lnTo>
                    <a:pt x="234" y="185"/>
                  </a:lnTo>
                  <a:lnTo>
                    <a:pt x="206" y="178"/>
                  </a:lnTo>
                  <a:lnTo>
                    <a:pt x="185" y="165"/>
                  </a:lnTo>
                  <a:lnTo>
                    <a:pt x="172" y="142"/>
                  </a:lnTo>
                  <a:lnTo>
                    <a:pt x="170" y="124"/>
                  </a:lnTo>
                  <a:lnTo>
                    <a:pt x="173" y="118"/>
                  </a:lnTo>
                  <a:lnTo>
                    <a:pt x="181" y="121"/>
                  </a:lnTo>
                  <a:lnTo>
                    <a:pt x="191" y="129"/>
                  </a:lnTo>
                  <a:lnTo>
                    <a:pt x="206" y="135"/>
                  </a:lnTo>
                  <a:lnTo>
                    <a:pt x="224" y="135"/>
                  </a:lnTo>
                  <a:lnTo>
                    <a:pt x="240" y="130"/>
                  </a:lnTo>
                  <a:lnTo>
                    <a:pt x="255" y="120"/>
                  </a:lnTo>
                  <a:lnTo>
                    <a:pt x="263" y="107"/>
                  </a:lnTo>
                  <a:lnTo>
                    <a:pt x="264" y="91"/>
                  </a:lnTo>
                  <a:lnTo>
                    <a:pt x="256" y="76"/>
                  </a:lnTo>
                  <a:lnTo>
                    <a:pt x="234" y="61"/>
                  </a:lnTo>
                  <a:lnTo>
                    <a:pt x="221" y="56"/>
                  </a:lnTo>
                  <a:lnTo>
                    <a:pt x="209" y="50"/>
                  </a:lnTo>
                  <a:lnTo>
                    <a:pt x="196" y="46"/>
                  </a:lnTo>
                  <a:lnTo>
                    <a:pt x="183" y="42"/>
                  </a:lnTo>
                  <a:lnTo>
                    <a:pt x="171" y="38"/>
                  </a:lnTo>
                  <a:lnTo>
                    <a:pt x="158" y="36"/>
                  </a:lnTo>
                  <a:lnTo>
                    <a:pt x="144" y="34"/>
                  </a:lnTo>
                  <a:lnTo>
                    <a:pt x="132" y="33"/>
                  </a:lnTo>
                  <a:lnTo>
                    <a:pt x="118" y="32"/>
                  </a:lnTo>
                  <a:lnTo>
                    <a:pt x="105" y="31"/>
                  </a:lnTo>
                  <a:lnTo>
                    <a:pt x="92" y="31"/>
                  </a:lnTo>
                  <a:lnTo>
                    <a:pt x="78" y="32"/>
                  </a:lnTo>
                  <a:lnTo>
                    <a:pt x="64" y="32"/>
                  </a:lnTo>
                  <a:lnTo>
                    <a:pt x="50" y="34"/>
                  </a:lnTo>
                  <a:lnTo>
                    <a:pt x="36" y="35"/>
                  </a:lnTo>
                  <a:lnTo>
                    <a:pt x="22" y="37"/>
                  </a:lnTo>
                  <a:lnTo>
                    <a:pt x="16" y="29"/>
                  </a:lnTo>
                  <a:lnTo>
                    <a:pt x="11" y="24"/>
                  </a:lnTo>
                  <a:lnTo>
                    <a:pt x="7" y="21"/>
                  </a:lnTo>
                  <a:lnTo>
                    <a:pt x="0" y="20"/>
                  </a:lnTo>
                  <a:lnTo>
                    <a:pt x="5" y="18"/>
                  </a:lnTo>
                  <a:lnTo>
                    <a:pt x="10" y="16"/>
                  </a:lnTo>
                  <a:lnTo>
                    <a:pt x="17" y="15"/>
                  </a:lnTo>
                  <a:lnTo>
                    <a:pt x="24" y="13"/>
                  </a:lnTo>
                  <a:lnTo>
                    <a:pt x="32" y="12"/>
                  </a:lnTo>
                  <a:lnTo>
                    <a:pt x="41" y="10"/>
                  </a:lnTo>
                  <a:lnTo>
                    <a:pt x="52" y="9"/>
                  </a:lnTo>
                  <a:lnTo>
                    <a:pt x="62" y="6"/>
                  </a:lnTo>
                  <a:lnTo>
                    <a:pt x="73" y="5"/>
                  </a:lnTo>
                  <a:lnTo>
                    <a:pt x="86" y="4"/>
                  </a:lnTo>
                  <a:lnTo>
                    <a:pt x="100" y="3"/>
                  </a:lnTo>
                  <a:lnTo>
                    <a:pt x="116" y="2"/>
                  </a:lnTo>
                  <a:lnTo>
                    <a:pt x="132" y="1"/>
                  </a:lnTo>
                  <a:lnTo>
                    <a:pt x="149" y="0"/>
                  </a:lnTo>
                  <a:lnTo>
                    <a:pt x="167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6" name="任意多边形 141325"/>
            <p:cNvSpPr/>
            <p:nvPr/>
          </p:nvSpPr>
          <p:spPr>
            <a:xfrm>
              <a:off x="816" y="3696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0" y="49"/>
                  </a:moveTo>
                  <a:lnTo>
                    <a:pt x="6" y="53"/>
                  </a:lnTo>
                  <a:lnTo>
                    <a:pt x="11" y="58"/>
                  </a:lnTo>
                  <a:lnTo>
                    <a:pt x="12" y="65"/>
                  </a:lnTo>
                  <a:lnTo>
                    <a:pt x="12" y="73"/>
                  </a:lnTo>
                  <a:lnTo>
                    <a:pt x="30" y="64"/>
                  </a:lnTo>
                  <a:lnTo>
                    <a:pt x="46" y="58"/>
                  </a:lnTo>
                  <a:lnTo>
                    <a:pt x="60" y="55"/>
                  </a:lnTo>
                  <a:lnTo>
                    <a:pt x="73" y="54"/>
                  </a:lnTo>
                  <a:lnTo>
                    <a:pt x="82" y="55"/>
                  </a:lnTo>
                  <a:lnTo>
                    <a:pt x="90" y="58"/>
                  </a:lnTo>
                  <a:lnTo>
                    <a:pt x="95" y="64"/>
                  </a:lnTo>
                  <a:lnTo>
                    <a:pt x="99" y="72"/>
                  </a:lnTo>
                  <a:lnTo>
                    <a:pt x="99" y="79"/>
                  </a:lnTo>
                  <a:lnTo>
                    <a:pt x="97" y="86"/>
                  </a:lnTo>
                  <a:lnTo>
                    <a:pt x="92" y="90"/>
                  </a:lnTo>
                  <a:lnTo>
                    <a:pt x="86" y="92"/>
                  </a:lnTo>
                  <a:lnTo>
                    <a:pt x="79" y="92"/>
                  </a:lnTo>
                  <a:lnTo>
                    <a:pt x="75" y="89"/>
                  </a:lnTo>
                  <a:lnTo>
                    <a:pt x="70" y="84"/>
                  </a:lnTo>
                  <a:lnTo>
                    <a:pt x="68" y="76"/>
                  </a:lnTo>
                  <a:lnTo>
                    <a:pt x="61" y="84"/>
                  </a:lnTo>
                  <a:lnTo>
                    <a:pt x="56" y="94"/>
                  </a:lnTo>
                  <a:lnTo>
                    <a:pt x="53" y="106"/>
                  </a:lnTo>
                  <a:lnTo>
                    <a:pt x="54" y="117"/>
                  </a:lnTo>
                  <a:lnTo>
                    <a:pt x="59" y="128"/>
                  </a:lnTo>
                  <a:lnTo>
                    <a:pt x="68" y="137"/>
                  </a:lnTo>
                  <a:lnTo>
                    <a:pt x="83" y="142"/>
                  </a:lnTo>
                  <a:lnTo>
                    <a:pt x="105" y="144"/>
                  </a:lnTo>
                  <a:lnTo>
                    <a:pt x="128" y="142"/>
                  </a:lnTo>
                  <a:lnTo>
                    <a:pt x="146" y="137"/>
                  </a:lnTo>
                  <a:lnTo>
                    <a:pt x="161" y="129"/>
                  </a:lnTo>
                  <a:lnTo>
                    <a:pt x="172" y="118"/>
                  </a:lnTo>
                  <a:lnTo>
                    <a:pt x="181" y="107"/>
                  </a:lnTo>
                  <a:lnTo>
                    <a:pt x="187" y="95"/>
                  </a:lnTo>
                  <a:lnTo>
                    <a:pt x="191" y="84"/>
                  </a:lnTo>
                  <a:lnTo>
                    <a:pt x="192" y="73"/>
                  </a:lnTo>
                  <a:lnTo>
                    <a:pt x="192" y="61"/>
                  </a:lnTo>
                  <a:lnTo>
                    <a:pt x="188" y="50"/>
                  </a:lnTo>
                  <a:lnTo>
                    <a:pt x="184" y="39"/>
                  </a:lnTo>
                  <a:lnTo>
                    <a:pt x="178" y="29"/>
                  </a:lnTo>
                  <a:lnTo>
                    <a:pt x="170" y="20"/>
                  </a:lnTo>
                  <a:lnTo>
                    <a:pt x="160" y="13"/>
                  </a:lnTo>
                  <a:lnTo>
                    <a:pt x="148" y="8"/>
                  </a:lnTo>
                  <a:lnTo>
                    <a:pt x="136" y="3"/>
                  </a:lnTo>
                  <a:lnTo>
                    <a:pt x="122" y="1"/>
                  </a:lnTo>
                  <a:lnTo>
                    <a:pt x="107" y="0"/>
                  </a:lnTo>
                  <a:lnTo>
                    <a:pt x="91" y="2"/>
                  </a:lnTo>
                  <a:lnTo>
                    <a:pt x="74" y="7"/>
                  </a:lnTo>
                  <a:lnTo>
                    <a:pt x="56" y="13"/>
                  </a:lnTo>
                  <a:lnTo>
                    <a:pt x="38" y="22"/>
                  </a:lnTo>
                  <a:lnTo>
                    <a:pt x="20" y="34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7" name="任意多边形 141326"/>
            <p:cNvSpPr/>
            <p:nvPr/>
          </p:nvSpPr>
          <p:spPr>
            <a:xfrm>
              <a:off x="1852" y="3709"/>
              <a:ext cx="883" cy="104"/>
            </a:xfrm>
            <a:custGeom>
              <a:avLst/>
              <a:gdLst/>
              <a:ahLst/>
              <a:cxnLst/>
              <a:pathLst>
                <a:path w="883" h="104">
                  <a:moveTo>
                    <a:pt x="859" y="104"/>
                  </a:moveTo>
                  <a:lnTo>
                    <a:pt x="843" y="95"/>
                  </a:lnTo>
                  <a:lnTo>
                    <a:pt x="826" y="87"/>
                  </a:lnTo>
                  <a:lnTo>
                    <a:pt x="808" y="79"/>
                  </a:lnTo>
                  <a:lnTo>
                    <a:pt x="786" y="74"/>
                  </a:lnTo>
                  <a:lnTo>
                    <a:pt x="764" y="67"/>
                  </a:lnTo>
                  <a:lnTo>
                    <a:pt x="740" y="63"/>
                  </a:lnTo>
                  <a:lnTo>
                    <a:pt x="715" y="58"/>
                  </a:lnTo>
                  <a:lnTo>
                    <a:pt x="690" y="54"/>
                  </a:lnTo>
                  <a:lnTo>
                    <a:pt x="662" y="51"/>
                  </a:lnTo>
                  <a:lnTo>
                    <a:pt x="635" y="48"/>
                  </a:lnTo>
                  <a:lnTo>
                    <a:pt x="605" y="46"/>
                  </a:lnTo>
                  <a:lnTo>
                    <a:pt x="576" y="45"/>
                  </a:lnTo>
                  <a:lnTo>
                    <a:pt x="546" y="44"/>
                  </a:lnTo>
                  <a:lnTo>
                    <a:pt x="515" y="43"/>
                  </a:lnTo>
                  <a:lnTo>
                    <a:pt x="484" y="43"/>
                  </a:lnTo>
                  <a:lnTo>
                    <a:pt x="455" y="43"/>
                  </a:lnTo>
                  <a:lnTo>
                    <a:pt x="424" y="44"/>
                  </a:lnTo>
                  <a:lnTo>
                    <a:pt x="393" y="45"/>
                  </a:lnTo>
                  <a:lnTo>
                    <a:pt x="363" y="46"/>
                  </a:lnTo>
                  <a:lnTo>
                    <a:pt x="332" y="48"/>
                  </a:lnTo>
                  <a:lnTo>
                    <a:pt x="303" y="51"/>
                  </a:lnTo>
                  <a:lnTo>
                    <a:pt x="273" y="53"/>
                  </a:lnTo>
                  <a:lnTo>
                    <a:pt x="246" y="55"/>
                  </a:lnTo>
                  <a:lnTo>
                    <a:pt x="218" y="58"/>
                  </a:lnTo>
                  <a:lnTo>
                    <a:pt x="192" y="61"/>
                  </a:lnTo>
                  <a:lnTo>
                    <a:pt x="167" y="64"/>
                  </a:lnTo>
                  <a:lnTo>
                    <a:pt x="143" y="67"/>
                  </a:lnTo>
                  <a:lnTo>
                    <a:pt x="121" y="70"/>
                  </a:lnTo>
                  <a:lnTo>
                    <a:pt x="99" y="74"/>
                  </a:lnTo>
                  <a:lnTo>
                    <a:pt x="79" y="77"/>
                  </a:lnTo>
                  <a:lnTo>
                    <a:pt x="62" y="81"/>
                  </a:lnTo>
                  <a:lnTo>
                    <a:pt x="46" y="85"/>
                  </a:lnTo>
                  <a:lnTo>
                    <a:pt x="40" y="86"/>
                  </a:lnTo>
                  <a:lnTo>
                    <a:pt x="35" y="88"/>
                  </a:lnTo>
                  <a:lnTo>
                    <a:pt x="29" y="88"/>
                  </a:lnTo>
                  <a:lnTo>
                    <a:pt x="23" y="89"/>
                  </a:lnTo>
                  <a:lnTo>
                    <a:pt x="18" y="90"/>
                  </a:lnTo>
                  <a:lnTo>
                    <a:pt x="12" y="91"/>
                  </a:lnTo>
                  <a:lnTo>
                    <a:pt x="6" y="93"/>
                  </a:lnTo>
                  <a:lnTo>
                    <a:pt x="0" y="94"/>
                  </a:lnTo>
                  <a:lnTo>
                    <a:pt x="6" y="85"/>
                  </a:lnTo>
                  <a:lnTo>
                    <a:pt x="10" y="75"/>
                  </a:lnTo>
                  <a:lnTo>
                    <a:pt x="10" y="64"/>
                  </a:lnTo>
                  <a:lnTo>
                    <a:pt x="6" y="56"/>
                  </a:lnTo>
                  <a:lnTo>
                    <a:pt x="52" y="45"/>
                  </a:lnTo>
                  <a:lnTo>
                    <a:pt x="98" y="35"/>
                  </a:lnTo>
                  <a:lnTo>
                    <a:pt x="141" y="26"/>
                  </a:lnTo>
                  <a:lnTo>
                    <a:pt x="186" y="20"/>
                  </a:lnTo>
                  <a:lnTo>
                    <a:pt x="229" y="14"/>
                  </a:lnTo>
                  <a:lnTo>
                    <a:pt x="271" y="9"/>
                  </a:lnTo>
                  <a:lnTo>
                    <a:pt x="313" y="5"/>
                  </a:lnTo>
                  <a:lnTo>
                    <a:pt x="355" y="3"/>
                  </a:lnTo>
                  <a:lnTo>
                    <a:pt x="396" y="1"/>
                  </a:lnTo>
                  <a:lnTo>
                    <a:pt x="437" y="0"/>
                  </a:lnTo>
                  <a:lnTo>
                    <a:pt x="479" y="0"/>
                  </a:lnTo>
                  <a:lnTo>
                    <a:pt x="520" y="0"/>
                  </a:lnTo>
                  <a:lnTo>
                    <a:pt x="561" y="0"/>
                  </a:lnTo>
                  <a:lnTo>
                    <a:pt x="604" y="0"/>
                  </a:lnTo>
                  <a:lnTo>
                    <a:pt x="645" y="0"/>
                  </a:lnTo>
                  <a:lnTo>
                    <a:pt x="687" y="0"/>
                  </a:lnTo>
                  <a:lnTo>
                    <a:pt x="703" y="0"/>
                  </a:lnTo>
                  <a:lnTo>
                    <a:pt x="718" y="1"/>
                  </a:lnTo>
                  <a:lnTo>
                    <a:pt x="733" y="1"/>
                  </a:lnTo>
                  <a:lnTo>
                    <a:pt x="748" y="2"/>
                  </a:lnTo>
                  <a:lnTo>
                    <a:pt x="762" y="4"/>
                  </a:lnTo>
                  <a:lnTo>
                    <a:pt x="776" y="5"/>
                  </a:lnTo>
                  <a:lnTo>
                    <a:pt x="788" y="8"/>
                  </a:lnTo>
                  <a:lnTo>
                    <a:pt x="801" y="10"/>
                  </a:lnTo>
                  <a:lnTo>
                    <a:pt x="812" y="12"/>
                  </a:lnTo>
                  <a:lnTo>
                    <a:pt x="824" y="15"/>
                  </a:lnTo>
                  <a:lnTo>
                    <a:pt x="835" y="18"/>
                  </a:lnTo>
                  <a:lnTo>
                    <a:pt x="846" y="21"/>
                  </a:lnTo>
                  <a:lnTo>
                    <a:pt x="856" y="25"/>
                  </a:lnTo>
                  <a:lnTo>
                    <a:pt x="865" y="29"/>
                  </a:lnTo>
                  <a:lnTo>
                    <a:pt x="874" y="32"/>
                  </a:lnTo>
                  <a:lnTo>
                    <a:pt x="883" y="36"/>
                  </a:lnTo>
                  <a:lnTo>
                    <a:pt x="877" y="41"/>
                  </a:lnTo>
                  <a:lnTo>
                    <a:pt x="869" y="47"/>
                  </a:lnTo>
                  <a:lnTo>
                    <a:pt x="862" y="54"/>
                  </a:lnTo>
                  <a:lnTo>
                    <a:pt x="857" y="63"/>
                  </a:lnTo>
                  <a:lnTo>
                    <a:pt x="854" y="72"/>
                  </a:lnTo>
                  <a:lnTo>
                    <a:pt x="853" y="81"/>
                  </a:lnTo>
                  <a:lnTo>
                    <a:pt x="854" y="93"/>
                  </a:lnTo>
                  <a:lnTo>
                    <a:pt x="859" y="104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8" name="任意多边形 141327"/>
            <p:cNvSpPr/>
            <p:nvPr/>
          </p:nvSpPr>
          <p:spPr>
            <a:xfrm>
              <a:off x="1103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242" y="116"/>
                  </a:moveTo>
                  <a:lnTo>
                    <a:pt x="231" y="113"/>
                  </a:lnTo>
                  <a:lnTo>
                    <a:pt x="219" y="112"/>
                  </a:lnTo>
                  <a:lnTo>
                    <a:pt x="208" y="110"/>
                  </a:lnTo>
                  <a:lnTo>
                    <a:pt x="196" y="109"/>
                  </a:lnTo>
                  <a:lnTo>
                    <a:pt x="184" y="107"/>
                  </a:lnTo>
                  <a:lnTo>
                    <a:pt x="171" y="106"/>
                  </a:lnTo>
                  <a:lnTo>
                    <a:pt x="160" y="104"/>
                  </a:lnTo>
                  <a:lnTo>
                    <a:pt x="147" y="101"/>
                  </a:lnTo>
                  <a:lnTo>
                    <a:pt x="135" y="99"/>
                  </a:lnTo>
                  <a:lnTo>
                    <a:pt x="123" y="97"/>
                  </a:lnTo>
                  <a:lnTo>
                    <a:pt x="110" y="95"/>
                  </a:lnTo>
                  <a:lnTo>
                    <a:pt x="98" y="91"/>
                  </a:lnTo>
                  <a:lnTo>
                    <a:pt x="85" y="89"/>
                  </a:lnTo>
                  <a:lnTo>
                    <a:pt x="74" y="86"/>
                  </a:lnTo>
                  <a:lnTo>
                    <a:pt x="61" y="83"/>
                  </a:lnTo>
                  <a:lnTo>
                    <a:pt x="50" y="79"/>
                  </a:lnTo>
                  <a:lnTo>
                    <a:pt x="51" y="66"/>
                  </a:lnTo>
                  <a:lnTo>
                    <a:pt x="49" y="54"/>
                  </a:lnTo>
                  <a:lnTo>
                    <a:pt x="44" y="44"/>
                  </a:lnTo>
                  <a:lnTo>
                    <a:pt x="37" y="34"/>
                  </a:lnTo>
                  <a:lnTo>
                    <a:pt x="29" y="24"/>
                  </a:lnTo>
                  <a:lnTo>
                    <a:pt x="20" y="16"/>
                  </a:lnTo>
                  <a:lnTo>
                    <a:pt x="11" y="8"/>
                  </a:lnTo>
                  <a:lnTo>
                    <a:pt x="0" y="0"/>
                  </a:lnTo>
                  <a:lnTo>
                    <a:pt x="15" y="8"/>
                  </a:lnTo>
                  <a:lnTo>
                    <a:pt x="35" y="15"/>
                  </a:lnTo>
                  <a:lnTo>
                    <a:pt x="57" y="24"/>
                  </a:lnTo>
                  <a:lnTo>
                    <a:pt x="82" y="32"/>
                  </a:lnTo>
                  <a:lnTo>
                    <a:pt x="110" y="41"/>
                  </a:lnTo>
                  <a:lnTo>
                    <a:pt x="141" y="48"/>
                  </a:lnTo>
                  <a:lnTo>
                    <a:pt x="175" y="57"/>
                  </a:lnTo>
                  <a:lnTo>
                    <a:pt x="210" y="64"/>
                  </a:lnTo>
                  <a:lnTo>
                    <a:pt x="247" y="72"/>
                  </a:lnTo>
                  <a:lnTo>
                    <a:pt x="286" y="77"/>
                  </a:lnTo>
                  <a:lnTo>
                    <a:pt x="327" y="83"/>
                  </a:lnTo>
                  <a:lnTo>
                    <a:pt x="369" y="86"/>
                  </a:lnTo>
                  <a:lnTo>
                    <a:pt x="411" y="89"/>
                  </a:lnTo>
                  <a:lnTo>
                    <a:pt x="455" y="90"/>
                  </a:lnTo>
                  <a:lnTo>
                    <a:pt x="498" y="90"/>
                  </a:lnTo>
                  <a:lnTo>
                    <a:pt x="543" y="88"/>
                  </a:lnTo>
                  <a:lnTo>
                    <a:pt x="543" y="99"/>
                  </a:lnTo>
                  <a:lnTo>
                    <a:pt x="549" y="109"/>
                  </a:lnTo>
                  <a:lnTo>
                    <a:pt x="558" y="117"/>
                  </a:lnTo>
                  <a:lnTo>
                    <a:pt x="568" y="123"/>
                  </a:lnTo>
                  <a:lnTo>
                    <a:pt x="555" y="124"/>
                  </a:lnTo>
                  <a:lnTo>
                    <a:pt x="543" y="126"/>
                  </a:lnTo>
                  <a:lnTo>
                    <a:pt x="530" y="127"/>
                  </a:lnTo>
                  <a:lnTo>
                    <a:pt x="516" y="128"/>
                  </a:lnTo>
                  <a:lnTo>
                    <a:pt x="504" y="128"/>
                  </a:lnTo>
                  <a:lnTo>
                    <a:pt x="491" y="129"/>
                  </a:lnTo>
                  <a:lnTo>
                    <a:pt x="479" y="129"/>
                  </a:lnTo>
                  <a:lnTo>
                    <a:pt x="465" y="130"/>
                  </a:lnTo>
                  <a:lnTo>
                    <a:pt x="452" y="130"/>
                  </a:lnTo>
                  <a:lnTo>
                    <a:pt x="439" y="130"/>
                  </a:lnTo>
                  <a:lnTo>
                    <a:pt x="425" y="130"/>
                  </a:lnTo>
                  <a:lnTo>
                    <a:pt x="411" y="129"/>
                  </a:lnTo>
                  <a:lnTo>
                    <a:pt x="398" y="129"/>
                  </a:lnTo>
                  <a:lnTo>
                    <a:pt x="383" y="129"/>
                  </a:lnTo>
                  <a:lnTo>
                    <a:pt x="370" y="128"/>
                  </a:lnTo>
                  <a:lnTo>
                    <a:pt x="356" y="127"/>
                  </a:lnTo>
                  <a:lnTo>
                    <a:pt x="351" y="118"/>
                  </a:lnTo>
                  <a:lnTo>
                    <a:pt x="347" y="111"/>
                  </a:lnTo>
                  <a:lnTo>
                    <a:pt x="342" y="105"/>
                  </a:lnTo>
                  <a:lnTo>
                    <a:pt x="336" y="100"/>
                  </a:lnTo>
                  <a:lnTo>
                    <a:pt x="331" y="97"/>
                  </a:lnTo>
                  <a:lnTo>
                    <a:pt x="323" y="95"/>
                  </a:lnTo>
                  <a:lnTo>
                    <a:pt x="312" y="94"/>
                  </a:lnTo>
                  <a:lnTo>
                    <a:pt x="301" y="93"/>
                  </a:lnTo>
                  <a:lnTo>
                    <a:pt x="288" y="93"/>
                  </a:lnTo>
                  <a:lnTo>
                    <a:pt x="278" y="94"/>
                  </a:lnTo>
                  <a:lnTo>
                    <a:pt x="269" y="96"/>
                  </a:lnTo>
                  <a:lnTo>
                    <a:pt x="261" y="98"/>
                  </a:lnTo>
                  <a:lnTo>
                    <a:pt x="255" y="102"/>
                  </a:lnTo>
                  <a:lnTo>
                    <a:pt x="249" y="106"/>
                  </a:lnTo>
                  <a:lnTo>
                    <a:pt x="246" y="111"/>
                  </a:lnTo>
                  <a:lnTo>
                    <a:pt x="242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29" name="任意多边形 141328"/>
            <p:cNvSpPr/>
            <p:nvPr/>
          </p:nvSpPr>
          <p:spPr>
            <a:xfrm>
              <a:off x="1951" y="3896"/>
              <a:ext cx="32" cy="32"/>
            </a:xfrm>
            <a:custGeom>
              <a:avLst/>
              <a:gdLst/>
              <a:ahLst/>
              <a:cxnLst/>
              <a:pathLst>
                <a:path w="32" h="32">
                  <a:moveTo>
                    <a:pt x="16" y="0"/>
                  </a:moveTo>
                  <a:lnTo>
                    <a:pt x="23" y="1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2" y="17"/>
                  </a:lnTo>
                  <a:lnTo>
                    <a:pt x="31" y="23"/>
                  </a:lnTo>
                  <a:lnTo>
                    <a:pt x="27" y="28"/>
                  </a:lnTo>
                  <a:lnTo>
                    <a:pt x="23" y="31"/>
                  </a:lnTo>
                  <a:lnTo>
                    <a:pt x="16" y="32"/>
                  </a:lnTo>
                  <a:lnTo>
                    <a:pt x="9" y="31"/>
                  </a:lnTo>
                  <a:lnTo>
                    <a:pt x="5" y="28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5" y="6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0" name="任意多边形 141329"/>
            <p:cNvSpPr/>
            <p:nvPr/>
          </p:nvSpPr>
          <p:spPr>
            <a:xfrm>
              <a:off x="1842" y="3802"/>
              <a:ext cx="234" cy="224"/>
            </a:xfrm>
            <a:custGeom>
              <a:avLst/>
              <a:gdLst/>
              <a:ahLst/>
              <a:cxnLst/>
              <a:pathLst>
                <a:path w="234" h="224">
                  <a:moveTo>
                    <a:pt x="0" y="119"/>
                  </a:moveTo>
                  <a:lnTo>
                    <a:pt x="5" y="137"/>
                  </a:lnTo>
                  <a:lnTo>
                    <a:pt x="14" y="148"/>
                  </a:lnTo>
                  <a:lnTo>
                    <a:pt x="26" y="153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71" y="146"/>
                  </a:lnTo>
                  <a:lnTo>
                    <a:pt x="83" y="141"/>
                  </a:lnTo>
                  <a:lnTo>
                    <a:pt x="91" y="136"/>
                  </a:lnTo>
                  <a:lnTo>
                    <a:pt x="84" y="143"/>
                  </a:lnTo>
                  <a:lnTo>
                    <a:pt x="77" y="153"/>
                  </a:lnTo>
                  <a:lnTo>
                    <a:pt x="69" y="166"/>
                  </a:lnTo>
                  <a:lnTo>
                    <a:pt x="63" y="179"/>
                  </a:lnTo>
                  <a:lnTo>
                    <a:pt x="62" y="192"/>
                  </a:lnTo>
                  <a:lnTo>
                    <a:pt x="65" y="204"/>
                  </a:lnTo>
                  <a:lnTo>
                    <a:pt x="76" y="216"/>
                  </a:lnTo>
                  <a:lnTo>
                    <a:pt x="94" y="223"/>
                  </a:lnTo>
                  <a:lnTo>
                    <a:pt x="114" y="224"/>
                  </a:lnTo>
                  <a:lnTo>
                    <a:pt x="126" y="219"/>
                  </a:lnTo>
                  <a:lnTo>
                    <a:pt x="135" y="209"/>
                  </a:lnTo>
                  <a:lnTo>
                    <a:pt x="140" y="196"/>
                  </a:lnTo>
                  <a:lnTo>
                    <a:pt x="142" y="181"/>
                  </a:lnTo>
                  <a:lnTo>
                    <a:pt x="142" y="168"/>
                  </a:lnTo>
                  <a:lnTo>
                    <a:pt x="141" y="157"/>
                  </a:lnTo>
                  <a:lnTo>
                    <a:pt x="140" y="150"/>
                  </a:lnTo>
                  <a:lnTo>
                    <a:pt x="145" y="158"/>
                  </a:lnTo>
                  <a:lnTo>
                    <a:pt x="153" y="168"/>
                  </a:lnTo>
                  <a:lnTo>
                    <a:pt x="163" y="179"/>
                  </a:lnTo>
                  <a:lnTo>
                    <a:pt x="175" y="189"/>
                  </a:lnTo>
                  <a:lnTo>
                    <a:pt x="188" y="195"/>
                  </a:lnTo>
                  <a:lnTo>
                    <a:pt x="202" y="196"/>
                  </a:lnTo>
                  <a:lnTo>
                    <a:pt x="214" y="189"/>
                  </a:lnTo>
                  <a:lnTo>
                    <a:pt x="227" y="174"/>
                  </a:lnTo>
                  <a:lnTo>
                    <a:pt x="234" y="155"/>
                  </a:lnTo>
                  <a:lnTo>
                    <a:pt x="233" y="141"/>
                  </a:lnTo>
                  <a:lnTo>
                    <a:pt x="227" y="128"/>
                  </a:lnTo>
                  <a:lnTo>
                    <a:pt x="217" y="121"/>
                  </a:lnTo>
                  <a:lnTo>
                    <a:pt x="204" y="115"/>
                  </a:lnTo>
                  <a:lnTo>
                    <a:pt x="190" y="112"/>
                  </a:lnTo>
                  <a:lnTo>
                    <a:pt x="179" y="110"/>
                  </a:lnTo>
                  <a:lnTo>
                    <a:pt x="170" y="110"/>
                  </a:lnTo>
                  <a:lnTo>
                    <a:pt x="179" y="108"/>
                  </a:lnTo>
                  <a:lnTo>
                    <a:pt x="190" y="103"/>
                  </a:lnTo>
                  <a:lnTo>
                    <a:pt x="204" y="96"/>
                  </a:lnTo>
                  <a:lnTo>
                    <a:pt x="217" y="88"/>
                  </a:lnTo>
                  <a:lnTo>
                    <a:pt x="227" y="77"/>
                  </a:lnTo>
                  <a:lnTo>
                    <a:pt x="232" y="65"/>
                  </a:lnTo>
                  <a:lnTo>
                    <a:pt x="229" y="50"/>
                  </a:lnTo>
                  <a:lnTo>
                    <a:pt x="218" y="34"/>
                  </a:lnTo>
                  <a:lnTo>
                    <a:pt x="202" y="22"/>
                  </a:lnTo>
                  <a:lnTo>
                    <a:pt x="187" y="18"/>
                  </a:lnTo>
                  <a:lnTo>
                    <a:pt x="173" y="22"/>
                  </a:lnTo>
                  <a:lnTo>
                    <a:pt x="162" y="29"/>
                  </a:lnTo>
                  <a:lnTo>
                    <a:pt x="153" y="39"/>
                  </a:lnTo>
                  <a:lnTo>
                    <a:pt x="145" y="51"/>
                  </a:lnTo>
                  <a:lnTo>
                    <a:pt x="139" y="62"/>
                  </a:lnTo>
                  <a:lnTo>
                    <a:pt x="136" y="70"/>
                  </a:lnTo>
                  <a:lnTo>
                    <a:pt x="125" y="85"/>
                  </a:lnTo>
                  <a:lnTo>
                    <a:pt x="135" y="88"/>
                  </a:lnTo>
                  <a:lnTo>
                    <a:pt x="143" y="93"/>
                  </a:lnTo>
                  <a:lnTo>
                    <a:pt x="149" y="101"/>
                  </a:lnTo>
                  <a:lnTo>
                    <a:pt x="151" y="111"/>
                  </a:lnTo>
                  <a:lnTo>
                    <a:pt x="149" y="121"/>
                  </a:lnTo>
                  <a:lnTo>
                    <a:pt x="143" y="128"/>
                  </a:lnTo>
                  <a:lnTo>
                    <a:pt x="135" y="134"/>
                  </a:lnTo>
                  <a:lnTo>
                    <a:pt x="125" y="136"/>
                  </a:lnTo>
                  <a:lnTo>
                    <a:pt x="115" y="134"/>
                  </a:lnTo>
                  <a:lnTo>
                    <a:pt x="107" y="128"/>
                  </a:lnTo>
                  <a:lnTo>
                    <a:pt x="101" y="121"/>
                  </a:lnTo>
                  <a:lnTo>
                    <a:pt x="99" y="111"/>
                  </a:lnTo>
                  <a:lnTo>
                    <a:pt x="101" y="101"/>
                  </a:lnTo>
                  <a:lnTo>
                    <a:pt x="107" y="93"/>
                  </a:lnTo>
                  <a:lnTo>
                    <a:pt x="115" y="88"/>
                  </a:lnTo>
                  <a:lnTo>
                    <a:pt x="125" y="85"/>
                  </a:lnTo>
                  <a:lnTo>
                    <a:pt x="136" y="70"/>
                  </a:lnTo>
                  <a:lnTo>
                    <a:pt x="136" y="61"/>
                  </a:lnTo>
                  <a:lnTo>
                    <a:pt x="135" y="48"/>
                  </a:lnTo>
                  <a:lnTo>
                    <a:pt x="133" y="35"/>
                  </a:lnTo>
                  <a:lnTo>
                    <a:pt x="128" y="20"/>
                  </a:lnTo>
                  <a:lnTo>
                    <a:pt x="122" y="9"/>
                  </a:lnTo>
                  <a:lnTo>
                    <a:pt x="110" y="2"/>
                  </a:lnTo>
                  <a:lnTo>
                    <a:pt x="95" y="0"/>
                  </a:lnTo>
                  <a:lnTo>
                    <a:pt x="75" y="4"/>
                  </a:lnTo>
                  <a:lnTo>
                    <a:pt x="60" y="13"/>
                  </a:lnTo>
                  <a:lnTo>
                    <a:pt x="52" y="25"/>
                  </a:lnTo>
                  <a:lnTo>
                    <a:pt x="52" y="37"/>
                  </a:lnTo>
                  <a:lnTo>
                    <a:pt x="56" y="50"/>
                  </a:lnTo>
                  <a:lnTo>
                    <a:pt x="64" y="62"/>
                  </a:lnTo>
                  <a:lnTo>
                    <a:pt x="72" y="73"/>
                  </a:lnTo>
                  <a:lnTo>
                    <a:pt x="81" y="82"/>
                  </a:lnTo>
                  <a:lnTo>
                    <a:pt x="88" y="88"/>
                  </a:lnTo>
                  <a:lnTo>
                    <a:pt x="83" y="85"/>
                  </a:lnTo>
                  <a:lnTo>
                    <a:pt x="76" y="83"/>
                  </a:lnTo>
                  <a:lnTo>
                    <a:pt x="68" y="81"/>
                  </a:lnTo>
                  <a:lnTo>
                    <a:pt x="57" y="80"/>
                  </a:lnTo>
                  <a:lnTo>
                    <a:pt x="56" y="89"/>
                  </a:lnTo>
                  <a:lnTo>
                    <a:pt x="54" y="98"/>
                  </a:lnTo>
                  <a:lnTo>
                    <a:pt x="49" y="105"/>
                  </a:lnTo>
                  <a:lnTo>
                    <a:pt x="44" y="113"/>
                  </a:lnTo>
                  <a:lnTo>
                    <a:pt x="36" y="119"/>
                  </a:lnTo>
                  <a:lnTo>
                    <a:pt x="25" y="122"/>
                  </a:lnTo>
                  <a:lnTo>
                    <a:pt x="14" y="122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1" name="任意多边形 141330"/>
            <p:cNvSpPr/>
            <p:nvPr/>
          </p:nvSpPr>
          <p:spPr>
            <a:xfrm>
              <a:off x="1746" y="3838"/>
              <a:ext cx="35" cy="34"/>
            </a:xfrm>
            <a:custGeom>
              <a:avLst/>
              <a:gdLst/>
              <a:ahLst/>
              <a:cxnLst/>
              <a:pathLst>
                <a:path w="35" h="34">
                  <a:moveTo>
                    <a:pt x="11" y="1"/>
                  </a:moveTo>
                  <a:lnTo>
                    <a:pt x="18" y="0"/>
                  </a:lnTo>
                  <a:lnTo>
                    <a:pt x="25" y="1"/>
                  </a:lnTo>
                  <a:lnTo>
                    <a:pt x="31" y="5"/>
                  </a:lnTo>
                  <a:lnTo>
                    <a:pt x="34" y="11"/>
                  </a:lnTo>
                  <a:lnTo>
                    <a:pt x="35" y="18"/>
                  </a:lnTo>
                  <a:lnTo>
                    <a:pt x="34" y="23"/>
                  </a:lnTo>
                  <a:lnTo>
                    <a:pt x="29" y="29"/>
                  </a:lnTo>
                  <a:lnTo>
                    <a:pt x="24" y="33"/>
                  </a:lnTo>
                  <a:lnTo>
                    <a:pt x="18" y="34"/>
                  </a:lnTo>
                  <a:lnTo>
                    <a:pt x="11" y="33"/>
                  </a:lnTo>
                  <a:lnTo>
                    <a:pt x="5" y="29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5" y="5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2" name="任意多边形 141331"/>
            <p:cNvSpPr/>
            <p:nvPr/>
          </p:nvSpPr>
          <p:spPr>
            <a:xfrm>
              <a:off x="1639" y="3739"/>
              <a:ext cx="251" cy="239"/>
            </a:xfrm>
            <a:custGeom>
              <a:avLst/>
              <a:gdLst/>
              <a:ahLst/>
              <a:cxnLst/>
              <a:pathLst>
                <a:path w="251" h="239">
                  <a:moveTo>
                    <a:pt x="118" y="71"/>
                  </a:moveTo>
                  <a:lnTo>
                    <a:pt x="118" y="63"/>
                  </a:lnTo>
                  <a:lnTo>
                    <a:pt x="118" y="49"/>
                  </a:lnTo>
                  <a:lnTo>
                    <a:pt x="122" y="36"/>
                  </a:lnTo>
                  <a:lnTo>
                    <a:pt x="127" y="22"/>
                  </a:lnTo>
                  <a:lnTo>
                    <a:pt x="135" y="10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5" y="5"/>
                  </a:lnTo>
                  <a:lnTo>
                    <a:pt x="203" y="16"/>
                  </a:lnTo>
                  <a:lnTo>
                    <a:pt x="211" y="29"/>
                  </a:lnTo>
                  <a:lnTo>
                    <a:pt x="211" y="44"/>
                  </a:lnTo>
                  <a:lnTo>
                    <a:pt x="206" y="58"/>
                  </a:lnTo>
                  <a:lnTo>
                    <a:pt x="197" y="71"/>
                  </a:lnTo>
                  <a:lnTo>
                    <a:pt x="186" y="83"/>
                  </a:lnTo>
                  <a:lnTo>
                    <a:pt x="175" y="92"/>
                  </a:lnTo>
                  <a:lnTo>
                    <a:pt x="167" y="98"/>
                  </a:lnTo>
                  <a:lnTo>
                    <a:pt x="177" y="94"/>
                  </a:lnTo>
                  <a:lnTo>
                    <a:pt x="189" y="92"/>
                  </a:lnTo>
                  <a:lnTo>
                    <a:pt x="204" y="90"/>
                  </a:lnTo>
                  <a:lnTo>
                    <a:pt x="219" y="91"/>
                  </a:lnTo>
                  <a:lnTo>
                    <a:pt x="233" y="96"/>
                  </a:lnTo>
                  <a:lnTo>
                    <a:pt x="243" y="104"/>
                  </a:lnTo>
                  <a:lnTo>
                    <a:pt x="250" y="119"/>
                  </a:lnTo>
                  <a:lnTo>
                    <a:pt x="251" y="140"/>
                  </a:lnTo>
                  <a:lnTo>
                    <a:pt x="245" y="159"/>
                  </a:lnTo>
                  <a:lnTo>
                    <a:pt x="235" y="171"/>
                  </a:lnTo>
                  <a:lnTo>
                    <a:pt x="221" y="175"/>
                  </a:lnTo>
                  <a:lnTo>
                    <a:pt x="206" y="175"/>
                  </a:lnTo>
                  <a:lnTo>
                    <a:pt x="190" y="169"/>
                  </a:lnTo>
                  <a:lnTo>
                    <a:pt x="175" y="164"/>
                  </a:lnTo>
                  <a:lnTo>
                    <a:pt x="164" y="156"/>
                  </a:lnTo>
                  <a:lnTo>
                    <a:pt x="156" y="151"/>
                  </a:lnTo>
                  <a:lnTo>
                    <a:pt x="159" y="156"/>
                  </a:lnTo>
                  <a:lnTo>
                    <a:pt x="165" y="167"/>
                  </a:lnTo>
                  <a:lnTo>
                    <a:pt x="171" y="180"/>
                  </a:lnTo>
                  <a:lnTo>
                    <a:pt x="174" y="195"/>
                  </a:lnTo>
                  <a:lnTo>
                    <a:pt x="175" y="210"/>
                  </a:lnTo>
                  <a:lnTo>
                    <a:pt x="171" y="223"/>
                  </a:lnTo>
                  <a:lnTo>
                    <a:pt x="161" y="233"/>
                  </a:lnTo>
                  <a:lnTo>
                    <a:pt x="141" y="239"/>
                  </a:lnTo>
                  <a:lnTo>
                    <a:pt x="119" y="239"/>
                  </a:lnTo>
                  <a:lnTo>
                    <a:pt x="104" y="232"/>
                  </a:lnTo>
                  <a:lnTo>
                    <a:pt x="96" y="221"/>
                  </a:lnTo>
                  <a:lnTo>
                    <a:pt x="92" y="207"/>
                  </a:lnTo>
                  <a:lnTo>
                    <a:pt x="92" y="191"/>
                  </a:lnTo>
                  <a:lnTo>
                    <a:pt x="94" y="177"/>
                  </a:lnTo>
                  <a:lnTo>
                    <a:pt x="97" y="164"/>
                  </a:lnTo>
                  <a:lnTo>
                    <a:pt x="101" y="155"/>
                  </a:lnTo>
                  <a:lnTo>
                    <a:pt x="95" y="163"/>
                  </a:lnTo>
                  <a:lnTo>
                    <a:pt x="86" y="172"/>
                  </a:lnTo>
                  <a:lnTo>
                    <a:pt x="73" y="182"/>
                  </a:lnTo>
                  <a:lnTo>
                    <a:pt x="61" y="189"/>
                  </a:lnTo>
                  <a:lnTo>
                    <a:pt x="46" y="194"/>
                  </a:lnTo>
                  <a:lnTo>
                    <a:pt x="31" y="193"/>
                  </a:lnTo>
                  <a:lnTo>
                    <a:pt x="17" y="185"/>
                  </a:lnTo>
                  <a:lnTo>
                    <a:pt x="6" y="168"/>
                  </a:lnTo>
                  <a:lnTo>
                    <a:pt x="0" y="148"/>
                  </a:lnTo>
                  <a:lnTo>
                    <a:pt x="1" y="133"/>
                  </a:lnTo>
                  <a:lnTo>
                    <a:pt x="10" y="122"/>
                  </a:lnTo>
                  <a:lnTo>
                    <a:pt x="23" y="114"/>
                  </a:lnTo>
                  <a:lnTo>
                    <a:pt x="39" y="110"/>
                  </a:lnTo>
                  <a:lnTo>
                    <a:pt x="54" y="108"/>
                  </a:lnTo>
                  <a:lnTo>
                    <a:pt x="68" y="107"/>
                  </a:lnTo>
                  <a:lnTo>
                    <a:pt x="78" y="107"/>
                  </a:lnTo>
                  <a:lnTo>
                    <a:pt x="70" y="104"/>
                  </a:lnTo>
                  <a:lnTo>
                    <a:pt x="57" y="99"/>
                  </a:lnTo>
                  <a:lnTo>
                    <a:pt x="45" y="92"/>
                  </a:lnTo>
                  <a:lnTo>
                    <a:pt x="32" y="82"/>
                  </a:lnTo>
                  <a:lnTo>
                    <a:pt x="22" y="71"/>
                  </a:lnTo>
                  <a:lnTo>
                    <a:pt x="17" y="59"/>
                  </a:lnTo>
                  <a:lnTo>
                    <a:pt x="18" y="45"/>
                  </a:lnTo>
                  <a:lnTo>
                    <a:pt x="30" y="29"/>
                  </a:lnTo>
                  <a:lnTo>
                    <a:pt x="48" y="17"/>
                  </a:lnTo>
                  <a:lnTo>
                    <a:pt x="64" y="13"/>
                  </a:lnTo>
                  <a:lnTo>
                    <a:pt x="79" y="17"/>
                  </a:lnTo>
                  <a:lnTo>
                    <a:pt x="92" y="25"/>
                  </a:lnTo>
                  <a:lnTo>
                    <a:pt x="101" y="37"/>
                  </a:lnTo>
                  <a:lnTo>
                    <a:pt x="109" y="50"/>
                  </a:lnTo>
                  <a:lnTo>
                    <a:pt x="115" y="63"/>
                  </a:lnTo>
                  <a:lnTo>
                    <a:pt x="118" y="71"/>
                  </a:lnTo>
                  <a:lnTo>
                    <a:pt x="114" y="91"/>
                  </a:lnTo>
                  <a:lnTo>
                    <a:pt x="104" y="97"/>
                  </a:lnTo>
                  <a:lnTo>
                    <a:pt x="99" y="105"/>
                  </a:lnTo>
                  <a:lnTo>
                    <a:pt x="96" y="115"/>
                  </a:lnTo>
                  <a:lnTo>
                    <a:pt x="99" y="126"/>
                  </a:lnTo>
                  <a:lnTo>
                    <a:pt x="101" y="131"/>
                  </a:lnTo>
                  <a:lnTo>
                    <a:pt x="104" y="135"/>
                  </a:lnTo>
                  <a:lnTo>
                    <a:pt x="109" y="139"/>
                  </a:lnTo>
                  <a:lnTo>
                    <a:pt x="114" y="141"/>
                  </a:lnTo>
                  <a:lnTo>
                    <a:pt x="118" y="142"/>
                  </a:lnTo>
                  <a:lnTo>
                    <a:pt x="124" y="143"/>
                  </a:lnTo>
                  <a:lnTo>
                    <a:pt x="130" y="142"/>
                  </a:lnTo>
                  <a:lnTo>
                    <a:pt x="135" y="141"/>
                  </a:lnTo>
                  <a:lnTo>
                    <a:pt x="145" y="135"/>
                  </a:lnTo>
                  <a:lnTo>
                    <a:pt x="150" y="126"/>
                  </a:lnTo>
                  <a:lnTo>
                    <a:pt x="153" y="117"/>
                  </a:lnTo>
                  <a:lnTo>
                    <a:pt x="150" y="105"/>
                  </a:lnTo>
                  <a:lnTo>
                    <a:pt x="148" y="101"/>
                  </a:lnTo>
                  <a:lnTo>
                    <a:pt x="145" y="97"/>
                  </a:lnTo>
                  <a:lnTo>
                    <a:pt x="140" y="93"/>
                  </a:lnTo>
                  <a:lnTo>
                    <a:pt x="135" y="91"/>
                  </a:lnTo>
                  <a:lnTo>
                    <a:pt x="131" y="90"/>
                  </a:lnTo>
                  <a:lnTo>
                    <a:pt x="125" y="89"/>
                  </a:lnTo>
                  <a:lnTo>
                    <a:pt x="119" y="90"/>
                  </a:lnTo>
                  <a:lnTo>
                    <a:pt x="114" y="91"/>
                  </a:lnTo>
                  <a:lnTo>
                    <a:pt x="118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3" name="任意多边形 141332"/>
            <p:cNvSpPr/>
            <p:nvPr/>
          </p:nvSpPr>
          <p:spPr>
            <a:xfrm>
              <a:off x="1360" y="3934"/>
              <a:ext cx="40" cy="38"/>
            </a:xfrm>
            <a:custGeom>
              <a:avLst/>
              <a:gdLst/>
              <a:ahLst/>
              <a:cxnLst/>
              <a:pathLst>
                <a:path w="40" h="38">
                  <a:moveTo>
                    <a:pt x="7" y="4"/>
                  </a:moveTo>
                  <a:lnTo>
                    <a:pt x="14" y="1"/>
                  </a:ln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39" y="13"/>
                  </a:lnTo>
                  <a:lnTo>
                    <a:pt x="40" y="21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7" y="37"/>
                  </a:lnTo>
                  <a:lnTo>
                    <a:pt x="19" y="38"/>
                  </a:lnTo>
                  <a:lnTo>
                    <a:pt x="11" y="36"/>
                  </a:lnTo>
                  <a:lnTo>
                    <a:pt x="5" y="32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3" y="1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4" name="任意多边形 141333"/>
            <p:cNvSpPr/>
            <p:nvPr/>
          </p:nvSpPr>
          <p:spPr>
            <a:xfrm>
              <a:off x="1238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19" y="95"/>
                  </a:moveTo>
                  <a:lnTo>
                    <a:pt x="115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8"/>
                  </a:lnTo>
                  <a:lnTo>
                    <a:pt x="115" y="21"/>
                  </a:lnTo>
                  <a:lnTo>
                    <a:pt x="126" y="9"/>
                  </a:lnTo>
                  <a:lnTo>
                    <a:pt x="142" y="1"/>
                  </a:lnTo>
                  <a:lnTo>
                    <a:pt x="167" y="0"/>
                  </a:lnTo>
                  <a:lnTo>
                    <a:pt x="191" y="7"/>
                  </a:lnTo>
                  <a:lnTo>
                    <a:pt x="206" y="19"/>
                  </a:lnTo>
                  <a:lnTo>
                    <a:pt x="212" y="34"/>
                  </a:lnTo>
                  <a:lnTo>
                    <a:pt x="211" y="51"/>
                  </a:lnTo>
                  <a:lnTo>
                    <a:pt x="206" y="70"/>
                  </a:lnTo>
                  <a:lnTo>
                    <a:pt x="198" y="85"/>
                  </a:lnTo>
                  <a:lnTo>
                    <a:pt x="190" y="100"/>
                  </a:lnTo>
                  <a:lnTo>
                    <a:pt x="183" y="108"/>
                  </a:lnTo>
                  <a:lnTo>
                    <a:pt x="192" y="102"/>
                  </a:lnTo>
                  <a:lnTo>
                    <a:pt x="205" y="94"/>
                  </a:lnTo>
                  <a:lnTo>
                    <a:pt x="220" y="87"/>
                  </a:lnTo>
                  <a:lnTo>
                    <a:pt x="237" y="83"/>
                  </a:lnTo>
                  <a:lnTo>
                    <a:pt x="254" y="83"/>
                  </a:lnTo>
                  <a:lnTo>
                    <a:pt x="269" y="90"/>
                  </a:lnTo>
                  <a:lnTo>
                    <a:pt x="282" y="103"/>
                  </a:lnTo>
                  <a:lnTo>
                    <a:pt x="291" y="126"/>
                  </a:lnTo>
                  <a:lnTo>
                    <a:pt x="292" y="150"/>
                  </a:lnTo>
                  <a:lnTo>
                    <a:pt x="285" y="166"/>
                  </a:lnTo>
                  <a:lnTo>
                    <a:pt x="271" y="176"/>
                  </a:lnTo>
                  <a:lnTo>
                    <a:pt x="254" y="180"/>
                  </a:lnTo>
                  <a:lnTo>
                    <a:pt x="235" y="180"/>
                  </a:lnTo>
                  <a:lnTo>
                    <a:pt x="216" y="178"/>
                  </a:lnTo>
                  <a:lnTo>
                    <a:pt x="200" y="173"/>
                  </a:lnTo>
                  <a:lnTo>
                    <a:pt x="189" y="170"/>
                  </a:lnTo>
                  <a:lnTo>
                    <a:pt x="196" y="176"/>
                  </a:lnTo>
                  <a:lnTo>
                    <a:pt x="206" y="185"/>
                  </a:lnTo>
                  <a:lnTo>
                    <a:pt x="217" y="198"/>
                  </a:lnTo>
                  <a:lnTo>
                    <a:pt x="227" y="213"/>
                  </a:lnTo>
                  <a:lnTo>
                    <a:pt x="234" y="228"/>
                  </a:lnTo>
                  <a:lnTo>
                    <a:pt x="234" y="245"/>
                  </a:lnTo>
                  <a:lnTo>
                    <a:pt x="226" y="260"/>
                  </a:lnTo>
                  <a:lnTo>
                    <a:pt x="206" y="274"/>
                  </a:lnTo>
                  <a:lnTo>
                    <a:pt x="182" y="281"/>
                  </a:lnTo>
                  <a:lnTo>
                    <a:pt x="162" y="279"/>
                  </a:lnTo>
                  <a:lnTo>
                    <a:pt x="149" y="269"/>
                  </a:lnTo>
                  <a:lnTo>
                    <a:pt x="139" y="255"/>
                  </a:lnTo>
                  <a:lnTo>
                    <a:pt x="134" y="238"/>
                  </a:lnTo>
                  <a:lnTo>
                    <a:pt x="130" y="221"/>
                  </a:lnTo>
                  <a:lnTo>
                    <a:pt x="130" y="205"/>
                  </a:lnTo>
                  <a:lnTo>
                    <a:pt x="130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0" y="232"/>
                  </a:lnTo>
                  <a:lnTo>
                    <a:pt x="98" y="246"/>
                  </a:lnTo>
                  <a:lnTo>
                    <a:pt x="83" y="256"/>
                  </a:lnTo>
                  <a:lnTo>
                    <a:pt x="67" y="259"/>
                  </a:lnTo>
                  <a:lnTo>
                    <a:pt x="50" y="256"/>
                  </a:lnTo>
                  <a:lnTo>
                    <a:pt x="31" y="242"/>
                  </a:lnTo>
                  <a:lnTo>
                    <a:pt x="17" y="222"/>
                  </a:lnTo>
                  <a:lnTo>
                    <a:pt x="13" y="204"/>
                  </a:lnTo>
                  <a:lnTo>
                    <a:pt x="19" y="189"/>
                  </a:lnTo>
                  <a:lnTo>
                    <a:pt x="31" y="176"/>
                  </a:lnTo>
                  <a:lnTo>
                    <a:pt x="45" y="166"/>
                  </a:lnTo>
                  <a:lnTo>
                    <a:pt x="61" y="158"/>
                  </a:lnTo>
                  <a:lnTo>
                    <a:pt x="76" y="152"/>
                  </a:lnTo>
                  <a:lnTo>
                    <a:pt x="88" y="149"/>
                  </a:lnTo>
                  <a:lnTo>
                    <a:pt x="78" y="149"/>
                  </a:lnTo>
                  <a:lnTo>
                    <a:pt x="63" y="148"/>
                  </a:lnTo>
                  <a:lnTo>
                    <a:pt x="44" y="145"/>
                  </a:lnTo>
                  <a:lnTo>
                    <a:pt x="27" y="138"/>
                  </a:lnTo>
                  <a:lnTo>
                    <a:pt x="12" y="129"/>
                  </a:lnTo>
                  <a:lnTo>
                    <a:pt x="2" y="117"/>
                  </a:lnTo>
                  <a:lnTo>
                    <a:pt x="0" y="101"/>
                  </a:lnTo>
                  <a:lnTo>
                    <a:pt x="6" y="80"/>
                  </a:lnTo>
                  <a:lnTo>
                    <a:pt x="21" y="60"/>
                  </a:lnTo>
                  <a:lnTo>
                    <a:pt x="37" y="50"/>
                  </a:lnTo>
                  <a:lnTo>
                    <a:pt x="55" y="50"/>
                  </a:lnTo>
                  <a:lnTo>
                    <a:pt x="72" y="54"/>
                  </a:lnTo>
                  <a:lnTo>
                    <a:pt x="88" y="64"/>
                  </a:lnTo>
                  <a:lnTo>
                    <a:pt x="102" y="75"/>
                  </a:lnTo>
                  <a:lnTo>
                    <a:pt x="112" y="86"/>
                  </a:lnTo>
                  <a:lnTo>
                    <a:pt x="119" y="95"/>
                  </a:lnTo>
                  <a:lnTo>
                    <a:pt x="121" y="119"/>
                  </a:lnTo>
                  <a:lnTo>
                    <a:pt x="113" y="129"/>
                  </a:lnTo>
                  <a:lnTo>
                    <a:pt x="110" y="140"/>
                  </a:lnTo>
                  <a:lnTo>
                    <a:pt x="112" y="152"/>
                  </a:lnTo>
                  <a:lnTo>
                    <a:pt x="118" y="162"/>
                  </a:lnTo>
                  <a:lnTo>
                    <a:pt x="122" y="167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39" y="173"/>
                  </a:lnTo>
                  <a:lnTo>
                    <a:pt x="145" y="173"/>
                  </a:lnTo>
                  <a:lnTo>
                    <a:pt x="152" y="172"/>
                  </a:lnTo>
                  <a:lnTo>
                    <a:pt x="158" y="170"/>
                  </a:lnTo>
                  <a:lnTo>
                    <a:pt x="162" y="167"/>
                  </a:lnTo>
                  <a:lnTo>
                    <a:pt x="170" y="157"/>
                  </a:lnTo>
                  <a:lnTo>
                    <a:pt x="174" y="146"/>
                  </a:lnTo>
                  <a:lnTo>
                    <a:pt x="173" y="134"/>
                  </a:lnTo>
                  <a:lnTo>
                    <a:pt x="167" y="123"/>
                  </a:lnTo>
                  <a:lnTo>
                    <a:pt x="162" y="118"/>
                  </a:lnTo>
                  <a:lnTo>
                    <a:pt x="157" y="115"/>
                  </a:lnTo>
                  <a:lnTo>
                    <a:pt x="151" y="113"/>
                  </a:lnTo>
                  <a:lnTo>
                    <a:pt x="145" y="112"/>
                  </a:lnTo>
                  <a:lnTo>
                    <a:pt x="138" y="112"/>
                  </a:lnTo>
                  <a:lnTo>
                    <a:pt x="133" y="114"/>
                  </a:lnTo>
                  <a:lnTo>
                    <a:pt x="127" y="116"/>
                  </a:lnTo>
                  <a:lnTo>
                    <a:pt x="121" y="119"/>
                  </a:lnTo>
                  <a:lnTo>
                    <a:pt x="119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41335" name="组合 141334"/>
            <p:cNvGrpSpPr/>
            <p:nvPr/>
          </p:nvGrpSpPr>
          <p:grpSpPr>
            <a:xfrm>
              <a:off x="1008" y="3744"/>
              <a:ext cx="317" cy="311"/>
              <a:chOff x="355" y="3625"/>
              <a:chExt cx="317" cy="311"/>
            </a:xfrm>
          </p:grpSpPr>
          <p:sp>
            <p:nvSpPr>
              <p:cNvPr id="141336" name="任意多边形 141335"/>
              <p:cNvSpPr/>
              <p:nvPr/>
            </p:nvSpPr>
            <p:spPr>
              <a:xfrm>
                <a:off x="480" y="3749"/>
                <a:ext cx="46" cy="43"/>
              </a:xfrm>
              <a:custGeom>
                <a:avLst/>
                <a:gdLst/>
                <a:ahLst/>
                <a:cxnLst/>
                <a:pathLst>
                  <a:path w="46" h="43">
                    <a:moveTo>
                      <a:pt x="23" y="0"/>
                    </a:moveTo>
                    <a:lnTo>
                      <a:pt x="14" y="2"/>
                    </a:lnTo>
                    <a:lnTo>
                      <a:pt x="7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7" y="36"/>
                    </a:lnTo>
                    <a:lnTo>
                      <a:pt x="14" y="40"/>
                    </a:lnTo>
                    <a:lnTo>
                      <a:pt x="23" y="43"/>
                    </a:lnTo>
                    <a:lnTo>
                      <a:pt x="32" y="40"/>
                    </a:lnTo>
                    <a:lnTo>
                      <a:pt x="39" y="36"/>
                    </a:lnTo>
                    <a:lnTo>
                      <a:pt x="43" y="29"/>
                    </a:lnTo>
                    <a:lnTo>
                      <a:pt x="46" y="21"/>
                    </a:lnTo>
                    <a:lnTo>
                      <a:pt x="43" y="13"/>
                    </a:lnTo>
                    <a:lnTo>
                      <a:pt x="39" y="6"/>
                    </a:lnTo>
                    <a:lnTo>
                      <a:pt x="32" y="2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7A0A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1337" name="任意多边形 141336"/>
              <p:cNvSpPr/>
              <p:nvPr/>
            </p:nvSpPr>
            <p:spPr>
              <a:xfrm>
                <a:off x="355" y="3625"/>
                <a:ext cx="317" cy="311"/>
              </a:xfrm>
              <a:custGeom>
                <a:avLst/>
                <a:gdLst/>
                <a:ahLst/>
                <a:cxnLst/>
                <a:pathLst>
                  <a:path w="317" h="311">
                    <a:moveTo>
                      <a:pt x="133" y="97"/>
                    </a:moveTo>
                    <a:lnTo>
                      <a:pt x="129" y="86"/>
                    </a:lnTo>
                    <a:lnTo>
                      <a:pt x="122" y="72"/>
                    </a:lnTo>
                    <a:lnTo>
                      <a:pt x="112" y="57"/>
                    </a:lnTo>
                    <a:lnTo>
                      <a:pt x="98" y="42"/>
                    </a:lnTo>
                    <a:lnTo>
                      <a:pt x="82" y="32"/>
                    </a:lnTo>
                    <a:lnTo>
                      <a:pt x="64" y="28"/>
                    </a:lnTo>
                    <a:lnTo>
                      <a:pt x="43" y="33"/>
                    </a:lnTo>
                    <a:lnTo>
                      <a:pt x="21" y="50"/>
                    </a:lnTo>
                    <a:lnTo>
                      <a:pt x="5" y="72"/>
                    </a:lnTo>
                    <a:lnTo>
                      <a:pt x="2" y="92"/>
                    </a:lnTo>
                    <a:lnTo>
                      <a:pt x="9" y="108"/>
                    </a:lnTo>
                    <a:lnTo>
                      <a:pt x="23" y="123"/>
                    </a:lnTo>
                    <a:lnTo>
                      <a:pt x="40" y="135"/>
                    </a:lnTo>
                    <a:lnTo>
                      <a:pt x="58" y="144"/>
                    </a:lnTo>
                    <a:lnTo>
                      <a:pt x="75" y="149"/>
                    </a:lnTo>
                    <a:lnTo>
                      <a:pt x="88" y="152"/>
                    </a:lnTo>
                    <a:lnTo>
                      <a:pt x="75" y="154"/>
                    </a:lnTo>
                    <a:lnTo>
                      <a:pt x="59" y="156"/>
                    </a:lnTo>
                    <a:lnTo>
                      <a:pt x="41" y="160"/>
                    </a:lnTo>
                    <a:lnTo>
                      <a:pt x="24" y="168"/>
                    </a:lnTo>
                    <a:lnTo>
                      <a:pt x="9" y="180"/>
                    </a:lnTo>
                    <a:lnTo>
                      <a:pt x="1" y="195"/>
                    </a:lnTo>
                    <a:lnTo>
                      <a:pt x="0" y="215"/>
                    </a:lnTo>
                    <a:lnTo>
                      <a:pt x="10" y="241"/>
                    </a:lnTo>
                    <a:lnTo>
                      <a:pt x="26" y="263"/>
                    </a:lnTo>
                    <a:lnTo>
                      <a:pt x="44" y="271"/>
                    </a:lnTo>
                    <a:lnTo>
                      <a:pt x="63" y="270"/>
                    </a:lnTo>
                    <a:lnTo>
                      <a:pt x="81" y="262"/>
                    </a:lnTo>
                    <a:lnTo>
                      <a:pt x="97" y="249"/>
                    </a:lnTo>
                    <a:lnTo>
                      <a:pt x="112" y="234"/>
                    </a:lnTo>
                    <a:lnTo>
                      <a:pt x="122" y="221"/>
                    </a:lnTo>
                    <a:lnTo>
                      <a:pt x="129" y="210"/>
                    </a:lnTo>
                    <a:lnTo>
                      <a:pt x="128" y="219"/>
                    </a:lnTo>
                    <a:lnTo>
                      <a:pt x="126" y="234"/>
                    </a:lnTo>
                    <a:lnTo>
                      <a:pt x="126" y="252"/>
                    </a:lnTo>
                    <a:lnTo>
                      <a:pt x="128" y="271"/>
                    </a:lnTo>
                    <a:lnTo>
                      <a:pt x="135" y="290"/>
                    </a:lnTo>
                    <a:lnTo>
                      <a:pt x="146" y="303"/>
                    </a:lnTo>
                    <a:lnTo>
                      <a:pt x="165" y="311"/>
                    </a:lnTo>
                    <a:lnTo>
                      <a:pt x="191" y="309"/>
                    </a:lnTo>
                    <a:lnTo>
                      <a:pt x="218" y="299"/>
                    </a:lnTo>
                    <a:lnTo>
                      <a:pt x="231" y="284"/>
                    </a:lnTo>
                    <a:lnTo>
                      <a:pt x="236" y="266"/>
                    </a:lnTo>
                    <a:lnTo>
                      <a:pt x="234" y="247"/>
                    </a:lnTo>
                    <a:lnTo>
                      <a:pt x="226" y="230"/>
                    </a:lnTo>
                    <a:lnTo>
                      <a:pt x="216" y="212"/>
                    </a:lnTo>
                    <a:lnTo>
                      <a:pt x="205" y="198"/>
                    </a:lnTo>
                    <a:lnTo>
                      <a:pt x="197" y="189"/>
                    </a:lnTo>
                    <a:lnTo>
                      <a:pt x="207" y="195"/>
                    </a:lnTo>
                    <a:lnTo>
                      <a:pt x="223" y="202"/>
                    </a:lnTo>
                    <a:lnTo>
                      <a:pt x="242" y="208"/>
                    </a:lnTo>
                    <a:lnTo>
                      <a:pt x="262" y="211"/>
                    </a:lnTo>
                    <a:lnTo>
                      <a:pt x="282" y="210"/>
                    </a:lnTo>
                    <a:lnTo>
                      <a:pt x="299" y="202"/>
                    </a:lnTo>
                    <a:lnTo>
                      <a:pt x="312" y="187"/>
                    </a:lnTo>
                    <a:lnTo>
                      <a:pt x="317" y="161"/>
                    </a:lnTo>
                    <a:lnTo>
                      <a:pt x="315" y="135"/>
                    </a:lnTo>
                    <a:lnTo>
                      <a:pt x="304" y="117"/>
                    </a:lnTo>
                    <a:lnTo>
                      <a:pt x="287" y="108"/>
                    </a:lnTo>
                    <a:lnTo>
                      <a:pt x="269" y="105"/>
                    </a:lnTo>
                    <a:lnTo>
                      <a:pt x="247" y="106"/>
                    </a:lnTo>
                    <a:lnTo>
                      <a:pt x="228" y="111"/>
                    </a:lnTo>
                    <a:lnTo>
                      <a:pt x="211" y="116"/>
                    </a:lnTo>
                    <a:lnTo>
                      <a:pt x="199" y="122"/>
                    </a:lnTo>
                    <a:lnTo>
                      <a:pt x="208" y="114"/>
                    </a:lnTo>
                    <a:lnTo>
                      <a:pt x="220" y="103"/>
                    </a:lnTo>
                    <a:lnTo>
                      <a:pt x="232" y="87"/>
                    </a:lnTo>
                    <a:lnTo>
                      <a:pt x="243" y="71"/>
                    </a:lnTo>
                    <a:lnTo>
                      <a:pt x="250" y="53"/>
                    </a:lnTo>
                    <a:lnTo>
                      <a:pt x="248" y="36"/>
                    </a:lnTo>
                    <a:lnTo>
                      <a:pt x="239" y="20"/>
                    </a:lnTo>
                    <a:lnTo>
                      <a:pt x="218" y="7"/>
                    </a:lnTo>
                    <a:lnTo>
                      <a:pt x="190" y="0"/>
                    </a:lnTo>
                    <a:lnTo>
                      <a:pt x="169" y="4"/>
                    </a:lnTo>
                    <a:lnTo>
                      <a:pt x="153" y="15"/>
                    </a:lnTo>
                    <a:lnTo>
                      <a:pt x="143" y="30"/>
                    </a:lnTo>
                    <a:lnTo>
                      <a:pt x="137" y="49"/>
                    </a:lnTo>
                    <a:lnTo>
                      <a:pt x="134" y="69"/>
                    </a:lnTo>
                    <a:lnTo>
                      <a:pt x="133" y="85"/>
                    </a:lnTo>
                    <a:lnTo>
                      <a:pt x="133" y="97"/>
                    </a:lnTo>
                    <a:lnTo>
                      <a:pt x="149" y="119"/>
                    </a:lnTo>
                    <a:lnTo>
                      <a:pt x="156" y="120"/>
                    </a:lnTo>
                    <a:lnTo>
                      <a:pt x="162" y="122"/>
                    </a:lnTo>
                    <a:lnTo>
                      <a:pt x="168" y="125"/>
                    </a:lnTo>
                    <a:lnTo>
                      <a:pt x="174" y="129"/>
                    </a:lnTo>
                    <a:lnTo>
                      <a:pt x="179" y="135"/>
                    </a:lnTo>
                    <a:lnTo>
                      <a:pt x="182" y="140"/>
                    </a:lnTo>
                    <a:lnTo>
                      <a:pt x="183" y="147"/>
                    </a:lnTo>
                    <a:lnTo>
                      <a:pt x="184" y="154"/>
                    </a:lnTo>
                    <a:lnTo>
                      <a:pt x="183" y="161"/>
                    </a:lnTo>
                    <a:lnTo>
                      <a:pt x="182" y="168"/>
                    </a:lnTo>
                    <a:lnTo>
                      <a:pt x="179" y="173"/>
                    </a:lnTo>
                    <a:lnTo>
                      <a:pt x="174" y="179"/>
                    </a:lnTo>
                    <a:lnTo>
                      <a:pt x="168" y="183"/>
                    </a:lnTo>
                    <a:lnTo>
                      <a:pt x="162" y="187"/>
                    </a:lnTo>
                    <a:lnTo>
                      <a:pt x="156" y="188"/>
                    </a:lnTo>
                    <a:lnTo>
                      <a:pt x="149" y="189"/>
                    </a:lnTo>
                    <a:lnTo>
                      <a:pt x="142" y="188"/>
                    </a:lnTo>
                    <a:lnTo>
                      <a:pt x="135" y="187"/>
                    </a:lnTo>
                    <a:lnTo>
                      <a:pt x="129" y="183"/>
                    </a:lnTo>
                    <a:lnTo>
                      <a:pt x="123" y="179"/>
                    </a:lnTo>
                    <a:lnTo>
                      <a:pt x="119" y="173"/>
                    </a:lnTo>
                    <a:lnTo>
                      <a:pt x="115" y="168"/>
                    </a:lnTo>
                    <a:lnTo>
                      <a:pt x="114" y="161"/>
                    </a:lnTo>
                    <a:lnTo>
                      <a:pt x="113" y="154"/>
                    </a:lnTo>
                    <a:lnTo>
                      <a:pt x="114" y="147"/>
                    </a:lnTo>
                    <a:lnTo>
                      <a:pt x="115" y="140"/>
                    </a:lnTo>
                    <a:lnTo>
                      <a:pt x="119" y="135"/>
                    </a:lnTo>
                    <a:lnTo>
                      <a:pt x="123" y="129"/>
                    </a:lnTo>
                    <a:lnTo>
                      <a:pt x="129" y="125"/>
                    </a:lnTo>
                    <a:lnTo>
                      <a:pt x="135" y="122"/>
                    </a:lnTo>
                    <a:lnTo>
                      <a:pt x="142" y="120"/>
                    </a:lnTo>
                    <a:lnTo>
                      <a:pt x="149" y="119"/>
                    </a:lnTo>
                    <a:lnTo>
                      <a:pt x="133" y="97"/>
                    </a:lnTo>
                    <a:close/>
                  </a:path>
                </a:pathLst>
              </a:custGeom>
              <a:solidFill>
                <a:srgbClr val="35CE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41338" name="任意多边形 141337"/>
            <p:cNvSpPr/>
            <p:nvPr/>
          </p:nvSpPr>
          <p:spPr>
            <a:xfrm>
              <a:off x="4930" y="3830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0" y="0"/>
                  </a:moveTo>
                  <a:lnTo>
                    <a:pt x="13" y="0"/>
                  </a:lnTo>
                  <a:lnTo>
                    <a:pt x="6" y="2"/>
                  </a:lnTo>
                  <a:lnTo>
                    <a:pt x="2" y="8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2" y="27"/>
                  </a:lnTo>
                  <a:lnTo>
                    <a:pt x="6" y="31"/>
                  </a:lnTo>
                  <a:lnTo>
                    <a:pt x="13" y="34"/>
                  </a:lnTo>
                  <a:lnTo>
                    <a:pt x="20" y="34"/>
                  </a:lnTo>
                  <a:lnTo>
                    <a:pt x="27" y="31"/>
                  </a:lnTo>
                  <a:lnTo>
                    <a:pt x="32" y="27"/>
                  </a:lnTo>
                  <a:lnTo>
                    <a:pt x="34" y="20"/>
                  </a:lnTo>
                  <a:lnTo>
                    <a:pt x="34" y="13"/>
                  </a:lnTo>
                  <a:lnTo>
                    <a:pt x="32" y="7"/>
                  </a:lnTo>
                  <a:lnTo>
                    <a:pt x="27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39" name="任意多边形 141338"/>
            <p:cNvSpPr/>
            <p:nvPr/>
          </p:nvSpPr>
          <p:spPr>
            <a:xfrm>
              <a:off x="4814" y="3716"/>
              <a:ext cx="266" cy="267"/>
            </a:xfrm>
            <a:custGeom>
              <a:avLst/>
              <a:gdLst/>
              <a:ahLst/>
              <a:cxnLst/>
              <a:pathLst>
                <a:path w="266" h="267">
                  <a:moveTo>
                    <a:pt x="190" y="182"/>
                  </a:moveTo>
                  <a:lnTo>
                    <a:pt x="181" y="178"/>
                  </a:lnTo>
                  <a:lnTo>
                    <a:pt x="174" y="174"/>
                  </a:lnTo>
                  <a:lnTo>
                    <a:pt x="170" y="168"/>
                  </a:lnTo>
                  <a:lnTo>
                    <a:pt x="165" y="165"/>
                  </a:lnTo>
                  <a:lnTo>
                    <a:pt x="171" y="174"/>
                  </a:lnTo>
                  <a:lnTo>
                    <a:pt x="176" y="187"/>
                  </a:lnTo>
                  <a:lnTo>
                    <a:pt x="182" y="203"/>
                  </a:lnTo>
                  <a:lnTo>
                    <a:pt x="186" y="220"/>
                  </a:lnTo>
                  <a:lnTo>
                    <a:pt x="186" y="236"/>
                  </a:lnTo>
                  <a:lnTo>
                    <a:pt x="179" y="251"/>
                  </a:lnTo>
                  <a:lnTo>
                    <a:pt x="166" y="262"/>
                  </a:lnTo>
                  <a:lnTo>
                    <a:pt x="144" y="267"/>
                  </a:lnTo>
                  <a:lnTo>
                    <a:pt x="124" y="265"/>
                  </a:lnTo>
                  <a:lnTo>
                    <a:pt x="110" y="255"/>
                  </a:lnTo>
                  <a:lnTo>
                    <a:pt x="103" y="242"/>
                  </a:lnTo>
                  <a:lnTo>
                    <a:pt x="100" y="224"/>
                  </a:lnTo>
                  <a:lnTo>
                    <a:pt x="101" y="208"/>
                  </a:lnTo>
                  <a:lnTo>
                    <a:pt x="104" y="191"/>
                  </a:lnTo>
                  <a:lnTo>
                    <a:pt x="108" y="178"/>
                  </a:lnTo>
                  <a:lnTo>
                    <a:pt x="110" y="171"/>
                  </a:lnTo>
                  <a:lnTo>
                    <a:pt x="103" y="179"/>
                  </a:lnTo>
                  <a:lnTo>
                    <a:pt x="92" y="189"/>
                  </a:lnTo>
                  <a:lnTo>
                    <a:pt x="77" y="199"/>
                  </a:lnTo>
                  <a:lnTo>
                    <a:pt x="61" y="208"/>
                  </a:lnTo>
                  <a:lnTo>
                    <a:pt x="43" y="212"/>
                  </a:lnTo>
                  <a:lnTo>
                    <a:pt x="27" y="211"/>
                  </a:lnTo>
                  <a:lnTo>
                    <a:pt x="14" y="202"/>
                  </a:lnTo>
                  <a:lnTo>
                    <a:pt x="3" y="184"/>
                  </a:lnTo>
                  <a:lnTo>
                    <a:pt x="0" y="163"/>
                  </a:lnTo>
                  <a:lnTo>
                    <a:pt x="4" y="146"/>
                  </a:lnTo>
                  <a:lnTo>
                    <a:pt x="15" y="135"/>
                  </a:lnTo>
                  <a:lnTo>
                    <a:pt x="30" y="127"/>
                  </a:lnTo>
                  <a:lnTo>
                    <a:pt x="46" y="123"/>
                  </a:lnTo>
                  <a:lnTo>
                    <a:pt x="62" y="121"/>
                  </a:lnTo>
                  <a:lnTo>
                    <a:pt x="75" y="121"/>
                  </a:lnTo>
                  <a:lnTo>
                    <a:pt x="86" y="122"/>
                  </a:lnTo>
                  <a:lnTo>
                    <a:pt x="75" y="117"/>
                  </a:lnTo>
                  <a:lnTo>
                    <a:pt x="63" y="111"/>
                  </a:lnTo>
                  <a:lnTo>
                    <a:pt x="48" y="101"/>
                  </a:lnTo>
                  <a:lnTo>
                    <a:pt x="34" y="89"/>
                  </a:lnTo>
                  <a:lnTo>
                    <a:pt x="24" y="74"/>
                  </a:lnTo>
                  <a:lnTo>
                    <a:pt x="20" y="60"/>
                  </a:lnTo>
                  <a:lnTo>
                    <a:pt x="25" y="45"/>
                  </a:lnTo>
                  <a:lnTo>
                    <a:pt x="40" y="29"/>
                  </a:lnTo>
                  <a:lnTo>
                    <a:pt x="59" y="19"/>
                  </a:lnTo>
                  <a:lnTo>
                    <a:pt x="78" y="18"/>
                  </a:lnTo>
                  <a:lnTo>
                    <a:pt x="93" y="25"/>
                  </a:lnTo>
                  <a:lnTo>
                    <a:pt x="105" y="36"/>
                  </a:lnTo>
                  <a:lnTo>
                    <a:pt x="114" y="49"/>
                  </a:lnTo>
                  <a:lnTo>
                    <a:pt x="121" y="63"/>
                  </a:lnTo>
                  <a:lnTo>
                    <a:pt x="126" y="76"/>
                  </a:lnTo>
                  <a:lnTo>
                    <a:pt x="128" y="86"/>
                  </a:lnTo>
                  <a:lnTo>
                    <a:pt x="137" y="104"/>
                  </a:lnTo>
                  <a:lnTo>
                    <a:pt x="126" y="104"/>
                  </a:lnTo>
                  <a:lnTo>
                    <a:pt x="117" y="109"/>
                  </a:lnTo>
                  <a:lnTo>
                    <a:pt x="109" y="116"/>
                  </a:lnTo>
                  <a:lnTo>
                    <a:pt x="105" y="126"/>
                  </a:lnTo>
                  <a:lnTo>
                    <a:pt x="105" y="137"/>
                  </a:lnTo>
                  <a:lnTo>
                    <a:pt x="110" y="147"/>
                  </a:lnTo>
                  <a:lnTo>
                    <a:pt x="118" y="154"/>
                  </a:lnTo>
                  <a:lnTo>
                    <a:pt x="128" y="158"/>
                  </a:lnTo>
                  <a:lnTo>
                    <a:pt x="140" y="158"/>
                  </a:lnTo>
                  <a:lnTo>
                    <a:pt x="149" y="154"/>
                  </a:lnTo>
                  <a:lnTo>
                    <a:pt x="157" y="146"/>
                  </a:lnTo>
                  <a:lnTo>
                    <a:pt x="160" y="136"/>
                  </a:lnTo>
                  <a:lnTo>
                    <a:pt x="160" y="125"/>
                  </a:lnTo>
                  <a:lnTo>
                    <a:pt x="156" y="115"/>
                  </a:lnTo>
                  <a:lnTo>
                    <a:pt x="148" y="108"/>
                  </a:lnTo>
                  <a:lnTo>
                    <a:pt x="137" y="104"/>
                  </a:lnTo>
                  <a:lnTo>
                    <a:pt x="128" y="86"/>
                  </a:lnTo>
                  <a:lnTo>
                    <a:pt x="129" y="74"/>
                  </a:lnTo>
                  <a:lnTo>
                    <a:pt x="132" y="60"/>
                  </a:lnTo>
                  <a:lnTo>
                    <a:pt x="136" y="43"/>
                  </a:lnTo>
                  <a:lnTo>
                    <a:pt x="144" y="26"/>
                  </a:lnTo>
                  <a:lnTo>
                    <a:pt x="155" y="12"/>
                  </a:lnTo>
                  <a:lnTo>
                    <a:pt x="170" y="2"/>
                  </a:lnTo>
                  <a:lnTo>
                    <a:pt x="188" y="0"/>
                  </a:lnTo>
                  <a:lnTo>
                    <a:pt x="212" y="7"/>
                  </a:lnTo>
                  <a:lnTo>
                    <a:pt x="229" y="20"/>
                  </a:lnTo>
                  <a:lnTo>
                    <a:pt x="235" y="36"/>
                  </a:lnTo>
                  <a:lnTo>
                    <a:pt x="233" y="52"/>
                  </a:lnTo>
                  <a:lnTo>
                    <a:pt x="223" y="69"/>
                  </a:lnTo>
                  <a:lnTo>
                    <a:pt x="211" y="84"/>
                  </a:lnTo>
                  <a:lnTo>
                    <a:pt x="197" y="98"/>
                  </a:lnTo>
                  <a:lnTo>
                    <a:pt x="186" y="106"/>
                  </a:lnTo>
                  <a:lnTo>
                    <a:pt x="176" y="112"/>
                  </a:lnTo>
                  <a:lnTo>
                    <a:pt x="186" y="110"/>
                  </a:lnTo>
                  <a:lnTo>
                    <a:pt x="198" y="109"/>
                  </a:lnTo>
                  <a:lnTo>
                    <a:pt x="212" y="108"/>
                  </a:lnTo>
                  <a:lnTo>
                    <a:pt x="228" y="109"/>
                  </a:lnTo>
                  <a:lnTo>
                    <a:pt x="242" y="113"/>
                  </a:lnTo>
                  <a:lnTo>
                    <a:pt x="254" y="120"/>
                  </a:lnTo>
                  <a:lnTo>
                    <a:pt x="262" y="130"/>
                  </a:lnTo>
                  <a:lnTo>
                    <a:pt x="266" y="145"/>
                  </a:lnTo>
                  <a:lnTo>
                    <a:pt x="256" y="144"/>
                  </a:lnTo>
                  <a:lnTo>
                    <a:pt x="245" y="144"/>
                  </a:lnTo>
                  <a:lnTo>
                    <a:pt x="234" y="145"/>
                  </a:lnTo>
                  <a:lnTo>
                    <a:pt x="222" y="149"/>
                  </a:lnTo>
                  <a:lnTo>
                    <a:pt x="212" y="155"/>
                  </a:lnTo>
                  <a:lnTo>
                    <a:pt x="203" y="163"/>
                  </a:lnTo>
                  <a:lnTo>
                    <a:pt x="195" y="171"/>
                  </a:lnTo>
                  <a:lnTo>
                    <a:pt x="190" y="182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0" name="任意多边形 141339"/>
            <p:cNvSpPr/>
            <p:nvPr/>
          </p:nvSpPr>
          <p:spPr>
            <a:xfrm>
              <a:off x="4978" y="4139"/>
              <a:ext cx="38" cy="36"/>
            </a:xfrm>
            <a:custGeom>
              <a:avLst/>
              <a:gdLst/>
              <a:ahLst/>
              <a:cxnLst/>
              <a:pathLst>
                <a:path w="38" h="36">
                  <a:moveTo>
                    <a:pt x="30" y="2"/>
                  </a:moveTo>
                  <a:lnTo>
                    <a:pt x="23" y="0"/>
                  </a:lnTo>
                  <a:lnTo>
                    <a:pt x="15" y="0"/>
                  </a:lnTo>
                  <a:lnTo>
                    <a:pt x="8" y="2"/>
                  </a:lnTo>
                  <a:lnTo>
                    <a:pt x="2" y="7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2" y="28"/>
                  </a:lnTo>
                  <a:lnTo>
                    <a:pt x="8" y="34"/>
                  </a:lnTo>
                  <a:lnTo>
                    <a:pt x="15" y="36"/>
                  </a:lnTo>
                  <a:lnTo>
                    <a:pt x="23" y="36"/>
                  </a:lnTo>
                  <a:lnTo>
                    <a:pt x="30" y="34"/>
                  </a:lnTo>
                  <a:lnTo>
                    <a:pt x="35" y="28"/>
                  </a:lnTo>
                  <a:lnTo>
                    <a:pt x="38" y="22"/>
                  </a:lnTo>
                  <a:lnTo>
                    <a:pt x="38" y="14"/>
                  </a:lnTo>
                  <a:lnTo>
                    <a:pt x="35" y="7"/>
                  </a:lnTo>
                  <a:lnTo>
                    <a:pt x="30" y="2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1" name="任意多边形 141340"/>
            <p:cNvSpPr/>
            <p:nvPr/>
          </p:nvSpPr>
          <p:spPr>
            <a:xfrm>
              <a:off x="4850" y="4020"/>
              <a:ext cx="278" cy="275"/>
            </a:xfrm>
            <a:custGeom>
              <a:avLst/>
              <a:gdLst/>
              <a:ahLst/>
              <a:cxnLst/>
              <a:pathLst>
                <a:path w="278" h="275">
                  <a:moveTo>
                    <a:pt x="277" y="104"/>
                  </a:moveTo>
                  <a:lnTo>
                    <a:pt x="270" y="113"/>
                  </a:lnTo>
                  <a:lnTo>
                    <a:pt x="260" y="120"/>
                  </a:lnTo>
                  <a:lnTo>
                    <a:pt x="249" y="125"/>
                  </a:lnTo>
                  <a:lnTo>
                    <a:pt x="238" y="130"/>
                  </a:lnTo>
                  <a:lnTo>
                    <a:pt x="226" y="133"/>
                  </a:lnTo>
                  <a:lnTo>
                    <a:pt x="216" y="135"/>
                  </a:lnTo>
                  <a:lnTo>
                    <a:pt x="207" y="137"/>
                  </a:lnTo>
                  <a:lnTo>
                    <a:pt x="200" y="137"/>
                  </a:lnTo>
                  <a:lnTo>
                    <a:pt x="212" y="140"/>
                  </a:lnTo>
                  <a:lnTo>
                    <a:pt x="226" y="143"/>
                  </a:lnTo>
                  <a:lnTo>
                    <a:pt x="242" y="148"/>
                  </a:lnTo>
                  <a:lnTo>
                    <a:pt x="259" y="157"/>
                  </a:lnTo>
                  <a:lnTo>
                    <a:pt x="271" y="168"/>
                  </a:lnTo>
                  <a:lnTo>
                    <a:pt x="278" y="183"/>
                  </a:lnTo>
                  <a:lnTo>
                    <a:pt x="277" y="200"/>
                  </a:lnTo>
                  <a:lnTo>
                    <a:pt x="265" y="221"/>
                  </a:lnTo>
                  <a:lnTo>
                    <a:pt x="248" y="237"/>
                  </a:lnTo>
                  <a:lnTo>
                    <a:pt x="232" y="242"/>
                  </a:lnTo>
                  <a:lnTo>
                    <a:pt x="216" y="240"/>
                  </a:lnTo>
                  <a:lnTo>
                    <a:pt x="201" y="232"/>
                  </a:lnTo>
                  <a:lnTo>
                    <a:pt x="187" y="220"/>
                  </a:lnTo>
                  <a:lnTo>
                    <a:pt x="177" y="207"/>
                  </a:lnTo>
                  <a:lnTo>
                    <a:pt x="169" y="195"/>
                  </a:lnTo>
                  <a:lnTo>
                    <a:pt x="164" y="186"/>
                  </a:lnTo>
                  <a:lnTo>
                    <a:pt x="166" y="197"/>
                  </a:lnTo>
                  <a:lnTo>
                    <a:pt x="167" y="211"/>
                  </a:lnTo>
                  <a:lnTo>
                    <a:pt x="164" y="229"/>
                  </a:lnTo>
                  <a:lnTo>
                    <a:pt x="161" y="245"/>
                  </a:lnTo>
                  <a:lnTo>
                    <a:pt x="153" y="261"/>
                  </a:lnTo>
                  <a:lnTo>
                    <a:pt x="142" y="271"/>
                  </a:lnTo>
                  <a:lnTo>
                    <a:pt x="123" y="275"/>
                  </a:lnTo>
                  <a:lnTo>
                    <a:pt x="99" y="271"/>
                  </a:lnTo>
                  <a:lnTo>
                    <a:pt x="78" y="260"/>
                  </a:lnTo>
                  <a:lnTo>
                    <a:pt x="69" y="245"/>
                  </a:lnTo>
                  <a:lnTo>
                    <a:pt x="67" y="230"/>
                  </a:lnTo>
                  <a:lnTo>
                    <a:pt x="72" y="214"/>
                  </a:lnTo>
                  <a:lnTo>
                    <a:pt x="80" y="198"/>
                  </a:lnTo>
                  <a:lnTo>
                    <a:pt x="90" y="185"/>
                  </a:lnTo>
                  <a:lnTo>
                    <a:pt x="99" y="174"/>
                  </a:lnTo>
                  <a:lnTo>
                    <a:pt x="105" y="168"/>
                  </a:lnTo>
                  <a:lnTo>
                    <a:pt x="95" y="173"/>
                  </a:lnTo>
                  <a:lnTo>
                    <a:pt x="80" y="178"/>
                  </a:lnTo>
                  <a:lnTo>
                    <a:pt x="61" y="183"/>
                  </a:lnTo>
                  <a:lnTo>
                    <a:pt x="43" y="184"/>
                  </a:lnTo>
                  <a:lnTo>
                    <a:pt x="25" y="182"/>
                  </a:lnTo>
                  <a:lnTo>
                    <a:pt x="11" y="174"/>
                  </a:lnTo>
                  <a:lnTo>
                    <a:pt x="2" y="158"/>
                  </a:lnTo>
                  <a:lnTo>
                    <a:pt x="0" y="135"/>
                  </a:lnTo>
                  <a:lnTo>
                    <a:pt x="6" y="112"/>
                  </a:lnTo>
                  <a:lnTo>
                    <a:pt x="18" y="98"/>
                  </a:lnTo>
                  <a:lnTo>
                    <a:pt x="31" y="90"/>
                  </a:lnTo>
                  <a:lnTo>
                    <a:pt x="49" y="89"/>
                  </a:lnTo>
                  <a:lnTo>
                    <a:pt x="65" y="91"/>
                  </a:lnTo>
                  <a:lnTo>
                    <a:pt x="81" y="97"/>
                  </a:lnTo>
                  <a:lnTo>
                    <a:pt x="93" y="102"/>
                  </a:lnTo>
                  <a:lnTo>
                    <a:pt x="103" y="108"/>
                  </a:lnTo>
                  <a:lnTo>
                    <a:pt x="95" y="100"/>
                  </a:lnTo>
                  <a:lnTo>
                    <a:pt x="85" y="87"/>
                  </a:lnTo>
                  <a:lnTo>
                    <a:pt x="76" y="72"/>
                  </a:lnTo>
                  <a:lnTo>
                    <a:pt x="69" y="55"/>
                  </a:lnTo>
                  <a:lnTo>
                    <a:pt x="67" y="38"/>
                  </a:lnTo>
                  <a:lnTo>
                    <a:pt x="72" y="23"/>
                  </a:lnTo>
                  <a:lnTo>
                    <a:pt x="84" y="10"/>
                  </a:lnTo>
                  <a:lnTo>
                    <a:pt x="107" y="1"/>
                  </a:lnTo>
                  <a:lnTo>
                    <a:pt x="113" y="0"/>
                  </a:lnTo>
                  <a:lnTo>
                    <a:pt x="116" y="0"/>
                  </a:lnTo>
                  <a:lnTo>
                    <a:pt x="121" y="0"/>
                  </a:lnTo>
                  <a:lnTo>
                    <a:pt x="124" y="0"/>
                  </a:lnTo>
                  <a:lnTo>
                    <a:pt x="127" y="11"/>
                  </a:lnTo>
                  <a:lnTo>
                    <a:pt x="130" y="20"/>
                  </a:lnTo>
                  <a:lnTo>
                    <a:pt x="132" y="28"/>
                  </a:lnTo>
                  <a:lnTo>
                    <a:pt x="137" y="36"/>
                  </a:lnTo>
                  <a:lnTo>
                    <a:pt x="142" y="42"/>
                  </a:lnTo>
                  <a:lnTo>
                    <a:pt x="150" y="47"/>
                  </a:lnTo>
                  <a:lnTo>
                    <a:pt x="158" y="52"/>
                  </a:lnTo>
                  <a:lnTo>
                    <a:pt x="169" y="54"/>
                  </a:lnTo>
                  <a:lnTo>
                    <a:pt x="169" y="65"/>
                  </a:lnTo>
                  <a:lnTo>
                    <a:pt x="168" y="75"/>
                  </a:lnTo>
                  <a:lnTo>
                    <a:pt x="166" y="82"/>
                  </a:lnTo>
                  <a:lnTo>
                    <a:pt x="163" y="89"/>
                  </a:lnTo>
                  <a:lnTo>
                    <a:pt x="164" y="112"/>
                  </a:lnTo>
                  <a:lnTo>
                    <a:pt x="159" y="109"/>
                  </a:lnTo>
                  <a:lnTo>
                    <a:pt x="153" y="108"/>
                  </a:lnTo>
                  <a:lnTo>
                    <a:pt x="146" y="107"/>
                  </a:lnTo>
                  <a:lnTo>
                    <a:pt x="140" y="108"/>
                  </a:lnTo>
                  <a:lnTo>
                    <a:pt x="135" y="109"/>
                  </a:lnTo>
                  <a:lnTo>
                    <a:pt x="129" y="112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6" y="131"/>
                  </a:lnTo>
                  <a:lnTo>
                    <a:pt x="116" y="143"/>
                  </a:lnTo>
                  <a:lnTo>
                    <a:pt x="121" y="154"/>
                  </a:lnTo>
                  <a:lnTo>
                    <a:pt x="129" y="162"/>
                  </a:lnTo>
                  <a:lnTo>
                    <a:pt x="135" y="165"/>
                  </a:lnTo>
                  <a:lnTo>
                    <a:pt x="140" y="167"/>
                  </a:lnTo>
                  <a:lnTo>
                    <a:pt x="147" y="167"/>
                  </a:lnTo>
                  <a:lnTo>
                    <a:pt x="153" y="167"/>
                  </a:lnTo>
                  <a:lnTo>
                    <a:pt x="159" y="165"/>
                  </a:lnTo>
                  <a:lnTo>
                    <a:pt x="164" y="163"/>
                  </a:lnTo>
                  <a:lnTo>
                    <a:pt x="169" y="158"/>
                  </a:lnTo>
                  <a:lnTo>
                    <a:pt x="173" y="154"/>
                  </a:lnTo>
                  <a:lnTo>
                    <a:pt x="177" y="143"/>
                  </a:lnTo>
                  <a:lnTo>
                    <a:pt x="177" y="131"/>
                  </a:lnTo>
                  <a:lnTo>
                    <a:pt x="173" y="120"/>
                  </a:lnTo>
                  <a:lnTo>
                    <a:pt x="164" y="112"/>
                  </a:lnTo>
                  <a:lnTo>
                    <a:pt x="163" y="89"/>
                  </a:lnTo>
                  <a:lnTo>
                    <a:pt x="167" y="83"/>
                  </a:lnTo>
                  <a:lnTo>
                    <a:pt x="171" y="77"/>
                  </a:lnTo>
                  <a:lnTo>
                    <a:pt x="177" y="69"/>
                  </a:lnTo>
                  <a:lnTo>
                    <a:pt x="185" y="61"/>
                  </a:lnTo>
                  <a:lnTo>
                    <a:pt x="193" y="54"/>
                  </a:lnTo>
                  <a:lnTo>
                    <a:pt x="201" y="47"/>
                  </a:lnTo>
                  <a:lnTo>
                    <a:pt x="210" y="42"/>
                  </a:lnTo>
                  <a:lnTo>
                    <a:pt x="221" y="37"/>
                  </a:lnTo>
                  <a:lnTo>
                    <a:pt x="220" y="46"/>
                  </a:lnTo>
                  <a:lnTo>
                    <a:pt x="218" y="57"/>
                  </a:lnTo>
                  <a:lnTo>
                    <a:pt x="220" y="69"/>
                  </a:lnTo>
                  <a:lnTo>
                    <a:pt x="223" y="80"/>
                  </a:lnTo>
                  <a:lnTo>
                    <a:pt x="230" y="90"/>
                  </a:lnTo>
                  <a:lnTo>
                    <a:pt x="240" y="98"/>
                  </a:lnTo>
                  <a:lnTo>
                    <a:pt x="256" y="103"/>
                  </a:lnTo>
                  <a:lnTo>
                    <a:pt x="277" y="104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2" name="任意多边形 141341"/>
            <p:cNvSpPr/>
            <p:nvPr/>
          </p:nvSpPr>
          <p:spPr>
            <a:xfrm>
              <a:off x="5099" y="3968"/>
              <a:ext cx="36" cy="34"/>
            </a:xfrm>
            <a:custGeom>
              <a:avLst/>
              <a:gdLst/>
              <a:ahLst/>
              <a:cxnLst/>
              <a:pathLst>
                <a:path w="36" h="34">
                  <a:moveTo>
                    <a:pt x="21" y="0"/>
                  </a:moveTo>
                  <a:lnTo>
                    <a:pt x="14" y="0"/>
                  </a:lnTo>
                  <a:lnTo>
                    <a:pt x="7" y="2"/>
                  </a:lnTo>
                  <a:lnTo>
                    <a:pt x="3" y="7"/>
                  </a:lnTo>
                  <a:lnTo>
                    <a:pt x="0" y="13"/>
                  </a:lnTo>
                  <a:lnTo>
                    <a:pt x="0" y="20"/>
                  </a:lnTo>
                  <a:lnTo>
                    <a:pt x="3" y="26"/>
                  </a:lnTo>
                  <a:lnTo>
                    <a:pt x="7" y="31"/>
                  </a:lnTo>
                  <a:lnTo>
                    <a:pt x="14" y="34"/>
                  </a:lnTo>
                  <a:lnTo>
                    <a:pt x="21" y="34"/>
                  </a:lnTo>
                  <a:lnTo>
                    <a:pt x="28" y="32"/>
                  </a:lnTo>
                  <a:lnTo>
                    <a:pt x="32" y="27"/>
                  </a:lnTo>
                  <a:lnTo>
                    <a:pt x="36" y="21"/>
                  </a:lnTo>
                  <a:lnTo>
                    <a:pt x="36" y="14"/>
                  </a:lnTo>
                  <a:lnTo>
                    <a:pt x="32" y="8"/>
                  </a:lnTo>
                  <a:lnTo>
                    <a:pt x="28" y="3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3" name="任意多边形 141342"/>
            <p:cNvSpPr/>
            <p:nvPr/>
          </p:nvSpPr>
          <p:spPr>
            <a:xfrm>
              <a:off x="4988" y="3869"/>
              <a:ext cx="263" cy="245"/>
            </a:xfrm>
            <a:custGeom>
              <a:avLst/>
              <a:gdLst/>
              <a:ahLst/>
              <a:cxnLst/>
              <a:pathLst>
                <a:path w="263" h="245">
                  <a:moveTo>
                    <a:pt x="126" y="69"/>
                  </a:moveTo>
                  <a:lnTo>
                    <a:pt x="125" y="59"/>
                  </a:lnTo>
                  <a:lnTo>
                    <a:pt x="122" y="47"/>
                  </a:lnTo>
                  <a:lnTo>
                    <a:pt x="116" y="33"/>
                  </a:lnTo>
                  <a:lnTo>
                    <a:pt x="108" y="20"/>
                  </a:lnTo>
                  <a:lnTo>
                    <a:pt x="96" y="9"/>
                  </a:lnTo>
                  <a:lnTo>
                    <a:pt x="83" y="3"/>
                  </a:lnTo>
                  <a:lnTo>
                    <a:pt x="67" y="3"/>
                  </a:lnTo>
                  <a:lnTo>
                    <a:pt x="46" y="13"/>
                  </a:lnTo>
                  <a:lnTo>
                    <a:pt x="29" y="28"/>
                  </a:lnTo>
                  <a:lnTo>
                    <a:pt x="23" y="43"/>
                  </a:lnTo>
                  <a:lnTo>
                    <a:pt x="25" y="58"/>
                  </a:lnTo>
                  <a:lnTo>
                    <a:pt x="33" y="71"/>
                  </a:lnTo>
                  <a:lnTo>
                    <a:pt x="46" y="83"/>
                  </a:lnTo>
                  <a:lnTo>
                    <a:pt x="59" y="93"/>
                  </a:lnTo>
                  <a:lnTo>
                    <a:pt x="71" y="101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57" y="103"/>
                  </a:lnTo>
                  <a:lnTo>
                    <a:pt x="43" y="104"/>
                  </a:lnTo>
                  <a:lnTo>
                    <a:pt x="26" y="108"/>
                  </a:lnTo>
                  <a:lnTo>
                    <a:pt x="14" y="114"/>
                  </a:lnTo>
                  <a:lnTo>
                    <a:pt x="4" y="125"/>
                  </a:lnTo>
                  <a:lnTo>
                    <a:pt x="0" y="141"/>
                  </a:lnTo>
                  <a:lnTo>
                    <a:pt x="4" y="163"/>
                  </a:lnTo>
                  <a:lnTo>
                    <a:pt x="13" y="183"/>
                  </a:lnTo>
                  <a:lnTo>
                    <a:pt x="26" y="193"/>
                  </a:lnTo>
                  <a:lnTo>
                    <a:pt x="41" y="195"/>
                  </a:lnTo>
                  <a:lnTo>
                    <a:pt x="56" y="190"/>
                  </a:lnTo>
                  <a:lnTo>
                    <a:pt x="71" y="183"/>
                  </a:lnTo>
                  <a:lnTo>
                    <a:pt x="85" y="174"/>
                  </a:lnTo>
                  <a:lnTo>
                    <a:pt x="96" y="164"/>
                  </a:lnTo>
                  <a:lnTo>
                    <a:pt x="103" y="157"/>
                  </a:lnTo>
                  <a:lnTo>
                    <a:pt x="101" y="164"/>
                  </a:lnTo>
                  <a:lnTo>
                    <a:pt x="96" y="176"/>
                  </a:lnTo>
                  <a:lnTo>
                    <a:pt x="94" y="190"/>
                  </a:lnTo>
                  <a:lnTo>
                    <a:pt x="93" y="206"/>
                  </a:lnTo>
                  <a:lnTo>
                    <a:pt x="94" y="221"/>
                  </a:lnTo>
                  <a:lnTo>
                    <a:pt x="102" y="234"/>
                  </a:lnTo>
                  <a:lnTo>
                    <a:pt x="115" y="243"/>
                  </a:lnTo>
                  <a:lnTo>
                    <a:pt x="137" y="245"/>
                  </a:lnTo>
                  <a:lnTo>
                    <a:pt x="158" y="241"/>
                  </a:lnTo>
                  <a:lnTo>
                    <a:pt x="172" y="232"/>
                  </a:lnTo>
                  <a:lnTo>
                    <a:pt x="179" y="219"/>
                  </a:lnTo>
                  <a:lnTo>
                    <a:pt x="180" y="204"/>
                  </a:lnTo>
                  <a:lnTo>
                    <a:pt x="177" y="188"/>
                  </a:lnTo>
                  <a:lnTo>
                    <a:pt x="172" y="173"/>
                  </a:lnTo>
                  <a:lnTo>
                    <a:pt x="166" y="161"/>
                  </a:lnTo>
                  <a:lnTo>
                    <a:pt x="161" y="152"/>
                  </a:lnTo>
                  <a:lnTo>
                    <a:pt x="169" y="158"/>
                  </a:lnTo>
                  <a:lnTo>
                    <a:pt x="180" y="166"/>
                  </a:lnTo>
                  <a:lnTo>
                    <a:pt x="194" y="174"/>
                  </a:lnTo>
                  <a:lnTo>
                    <a:pt x="209" y="179"/>
                  </a:lnTo>
                  <a:lnTo>
                    <a:pt x="225" y="182"/>
                  </a:lnTo>
                  <a:lnTo>
                    <a:pt x="240" y="178"/>
                  </a:lnTo>
                  <a:lnTo>
                    <a:pt x="251" y="167"/>
                  </a:lnTo>
                  <a:lnTo>
                    <a:pt x="260" y="149"/>
                  </a:lnTo>
                  <a:lnTo>
                    <a:pt x="263" y="126"/>
                  </a:lnTo>
                  <a:lnTo>
                    <a:pt x="258" y="112"/>
                  </a:lnTo>
                  <a:lnTo>
                    <a:pt x="247" y="102"/>
                  </a:lnTo>
                  <a:lnTo>
                    <a:pt x="232" y="97"/>
                  </a:lnTo>
                  <a:lnTo>
                    <a:pt x="216" y="95"/>
                  </a:lnTo>
                  <a:lnTo>
                    <a:pt x="199" y="95"/>
                  </a:lnTo>
                  <a:lnTo>
                    <a:pt x="185" y="97"/>
                  </a:lnTo>
                  <a:lnTo>
                    <a:pt x="174" y="99"/>
                  </a:lnTo>
                  <a:lnTo>
                    <a:pt x="182" y="95"/>
                  </a:lnTo>
                  <a:lnTo>
                    <a:pt x="194" y="87"/>
                  </a:lnTo>
                  <a:lnTo>
                    <a:pt x="207" y="77"/>
                  </a:lnTo>
                  <a:lnTo>
                    <a:pt x="218" y="66"/>
                  </a:lnTo>
                  <a:lnTo>
                    <a:pt x="226" y="53"/>
                  </a:lnTo>
                  <a:lnTo>
                    <a:pt x="228" y="38"/>
                  </a:lnTo>
                  <a:lnTo>
                    <a:pt x="224" y="24"/>
                  </a:lnTo>
                  <a:lnTo>
                    <a:pt x="209" y="10"/>
                  </a:lnTo>
                  <a:lnTo>
                    <a:pt x="188" y="1"/>
                  </a:lnTo>
                  <a:lnTo>
                    <a:pt x="171" y="0"/>
                  </a:lnTo>
                  <a:lnTo>
                    <a:pt x="156" y="6"/>
                  </a:lnTo>
                  <a:lnTo>
                    <a:pt x="146" y="17"/>
                  </a:lnTo>
                  <a:lnTo>
                    <a:pt x="137" y="32"/>
                  </a:lnTo>
                  <a:lnTo>
                    <a:pt x="131" y="46"/>
                  </a:lnTo>
                  <a:lnTo>
                    <a:pt x="127" y="59"/>
                  </a:lnTo>
                  <a:lnTo>
                    <a:pt x="126" y="69"/>
                  </a:lnTo>
                  <a:lnTo>
                    <a:pt x="134" y="89"/>
                  </a:lnTo>
                  <a:lnTo>
                    <a:pt x="145" y="93"/>
                  </a:lnTo>
                  <a:lnTo>
                    <a:pt x="153" y="101"/>
                  </a:lnTo>
                  <a:lnTo>
                    <a:pt x="157" y="111"/>
                  </a:lnTo>
                  <a:lnTo>
                    <a:pt x="157" y="122"/>
                  </a:lnTo>
                  <a:lnTo>
                    <a:pt x="155" y="128"/>
                  </a:lnTo>
                  <a:lnTo>
                    <a:pt x="153" y="132"/>
                  </a:lnTo>
                  <a:lnTo>
                    <a:pt x="149" y="136"/>
                  </a:lnTo>
                  <a:lnTo>
                    <a:pt x="145" y="139"/>
                  </a:lnTo>
                  <a:lnTo>
                    <a:pt x="140" y="142"/>
                  </a:lnTo>
                  <a:lnTo>
                    <a:pt x="134" y="143"/>
                  </a:lnTo>
                  <a:lnTo>
                    <a:pt x="129" y="144"/>
                  </a:lnTo>
                  <a:lnTo>
                    <a:pt x="123" y="143"/>
                  </a:lnTo>
                  <a:lnTo>
                    <a:pt x="113" y="139"/>
                  </a:lnTo>
                  <a:lnTo>
                    <a:pt x="104" y="131"/>
                  </a:lnTo>
                  <a:lnTo>
                    <a:pt x="100" y="121"/>
                  </a:lnTo>
                  <a:lnTo>
                    <a:pt x="100" y="110"/>
                  </a:lnTo>
                  <a:lnTo>
                    <a:pt x="102" y="104"/>
                  </a:lnTo>
                  <a:lnTo>
                    <a:pt x="104" y="100"/>
                  </a:lnTo>
                  <a:lnTo>
                    <a:pt x="108" y="96"/>
                  </a:lnTo>
                  <a:lnTo>
                    <a:pt x="113" y="92"/>
                  </a:lnTo>
                  <a:lnTo>
                    <a:pt x="118" y="90"/>
                  </a:lnTo>
                  <a:lnTo>
                    <a:pt x="123" y="89"/>
                  </a:lnTo>
                  <a:lnTo>
                    <a:pt x="129" y="88"/>
                  </a:lnTo>
                  <a:lnTo>
                    <a:pt x="134" y="89"/>
                  </a:lnTo>
                  <a:lnTo>
                    <a:pt x="126" y="6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4" name="任意多边形 141343"/>
            <p:cNvSpPr/>
            <p:nvPr/>
          </p:nvSpPr>
          <p:spPr>
            <a:xfrm>
              <a:off x="5056" y="3740"/>
              <a:ext cx="92" cy="138"/>
            </a:xfrm>
            <a:custGeom>
              <a:avLst/>
              <a:gdLst/>
              <a:ahLst/>
              <a:cxnLst/>
              <a:pathLst>
                <a:path w="92" h="138">
                  <a:moveTo>
                    <a:pt x="1" y="25"/>
                  </a:moveTo>
                  <a:lnTo>
                    <a:pt x="15" y="34"/>
                  </a:lnTo>
                  <a:lnTo>
                    <a:pt x="27" y="46"/>
                  </a:lnTo>
                  <a:lnTo>
                    <a:pt x="39" y="59"/>
                  </a:lnTo>
                  <a:lnTo>
                    <a:pt x="50" y="75"/>
                  </a:lnTo>
                  <a:lnTo>
                    <a:pt x="58" y="91"/>
                  </a:lnTo>
                  <a:lnTo>
                    <a:pt x="66" y="108"/>
                  </a:lnTo>
                  <a:lnTo>
                    <a:pt x="72" y="123"/>
                  </a:lnTo>
                  <a:lnTo>
                    <a:pt x="75" y="138"/>
                  </a:lnTo>
                  <a:lnTo>
                    <a:pt x="80" y="134"/>
                  </a:lnTo>
                  <a:lnTo>
                    <a:pt x="83" y="130"/>
                  </a:lnTo>
                  <a:lnTo>
                    <a:pt x="87" y="125"/>
                  </a:lnTo>
                  <a:lnTo>
                    <a:pt x="92" y="122"/>
                  </a:lnTo>
                  <a:lnTo>
                    <a:pt x="85" y="97"/>
                  </a:lnTo>
                  <a:lnTo>
                    <a:pt x="77" y="75"/>
                  </a:lnTo>
                  <a:lnTo>
                    <a:pt x="65" y="55"/>
                  </a:lnTo>
                  <a:lnTo>
                    <a:pt x="53" y="38"/>
                  </a:lnTo>
                  <a:lnTo>
                    <a:pt x="40" y="25"/>
                  </a:lnTo>
                  <a:lnTo>
                    <a:pt x="26" y="14"/>
                  </a:lnTo>
                  <a:lnTo>
                    <a:pt x="12" y="5"/>
                  </a:lnTo>
                  <a:lnTo>
                    <a:pt x="0" y="0"/>
                  </a:lnTo>
                  <a:lnTo>
                    <a:pt x="1" y="4"/>
                  </a:lnTo>
                  <a:lnTo>
                    <a:pt x="3" y="10"/>
                  </a:lnTo>
                  <a:lnTo>
                    <a:pt x="4" y="1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5" name="任意多边形 141344"/>
            <p:cNvSpPr/>
            <p:nvPr/>
          </p:nvSpPr>
          <p:spPr>
            <a:xfrm>
              <a:off x="4625" y="3696"/>
              <a:ext cx="347" cy="185"/>
            </a:xfrm>
            <a:custGeom>
              <a:avLst/>
              <a:gdLst/>
              <a:ahLst/>
              <a:cxnLst/>
              <a:pathLst>
                <a:path w="347" h="185">
                  <a:moveTo>
                    <a:pt x="159" y="0"/>
                  </a:moveTo>
                  <a:lnTo>
                    <a:pt x="122" y="2"/>
                  </a:lnTo>
                  <a:lnTo>
                    <a:pt x="89" y="10"/>
                  </a:lnTo>
                  <a:lnTo>
                    <a:pt x="61" y="22"/>
                  </a:lnTo>
                  <a:lnTo>
                    <a:pt x="39" y="36"/>
                  </a:lnTo>
                  <a:lnTo>
                    <a:pt x="20" y="55"/>
                  </a:lnTo>
                  <a:lnTo>
                    <a:pt x="8" y="76"/>
                  </a:lnTo>
                  <a:lnTo>
                    <a:pt x="1" y="98"/>
                  </a:lnTo>
                  <a:lnTo>
                    <a:pt x="0" y="122"/>
                  </a:lnTo>
                  <a:lnTo>
                    <a:pt x="8" y="144"/>
                  </a:lnTo>
                  <a:lnTo>
                    <a:pt x="27" y="163"/>
                  </a:lnTo>
                  <a:lnTo>
                    <a:pt x="52" y="176"/>
                  </a:lnTo>
                  <a:lnTo>
                    <a:pt x="82" y="184"/>
                  </a:lnTo>
                  <a:lnTo>
                    <a:pt x="113" y="185"/>
                  </a:lnTo>
                  <a:lnTo>
                    <a:pt x="141" y="178"/>
                  </a:lnTo>
                  <a:lnTo>
                    <a:pt x="162" y="165"/>
                  </a:lnTo>
                  <a:lnTo>
                    <a:pt x="175" y="142"/>
                  </a:lnTo>
                  <a:lnTo>
                    <a:pt x="177" y="124"/>
                  </a:lnTo>
                  <a:lnTo>
                    <a:pt x="173" y="118"/>
                  </a:lnTo>
                  <a:lnTo>
                    <a:pt x="165" y="121"/>
                  </a:lnTo>
                  <a:lnTo>
                    <a:pt x="154" y="129"/>
                  </a:lnTo>
                  <a:lnTo>
                    <a:pt x="139" y="135"/>
                  </a:lnTo>
                  <a:lnTo>
                    <a:pt x="123" y="135"/>
                  </a:lnTo>
                  <a:lnTo>
                    <a:pt x="106" y="130"/>
                  </a:lnTo>
                  <a:lnTo>
                    <a:pt x="92" y="120"/>
                  </a:lnTo>
                  <a:lnTo>
                    <a:pt x="84" y="107"/>
                  </a:lnTo>
                  <a:lnTo>
                    <a:pt x="83" y="91"/>
                  </a:lnTo>
                  <a:lnTo>
                    <a:pt x="91" y="76"/>
                  </a:lnTo>
                  <a:lnTo>
                    <a:pt x="113" y="61"/>
                  </a:lnTo>
                  <a:lnTo>
                    <a:pt x="126" y="56"/>
                  </a:lnTo>
                  <a:lnTo>
                    <a:pt x="138" y="50"/>
                  </a:lnTo>
                  <a:lnTo>
                    <a:pt x="151" y="46"/>
                  </a:lnTo>
                  <a:lnTo>
                    <a:pt x="164" y="42"/>
                  </a:lnTo>
                  <a:lnTo>
                    <a:pt x="176" y="38"/>
                  </a:lnTo>
                  <a:lnTo>
                    <a:pt x="189" y="36"/>
                  </a:lnTo>
                  <a:lnTo>
                    <a:pt x="201" y="34"/>
                  </a:lnTo>
                  <a:lnTo>
                    <a:pt x="215" y="33"/>
                  </a:lnTo>
                  <a:lnTo>
                    <a:pt x="228" y="32"/>
                  </a:lnTo>
                  <a:lnTo>
                    <a:pt x="242" y="31"/>
                  </a:lnTo>
                  <a:lnTo>
                    <a:pt x="255" y="31"/>
                  </a:lnTo>
                  <a:lnTo>
                    <a:pt x="269" y="32"/>
                  </a:lnTo>
                  <a:lnTo>
                    <a:pt x="283" y="32"/>
                  </a:lnTo>
                  <a:lnTo>
                    <a:pt x="297" y="34"/>
                  </a:lnTo>
                  <a:lnTo>
                    <a:pt x="310" y="35"/>
                  </a:lnTo>
                  <a:lnTo>
                    <a:pt x="325" y="37"/>
                  </a:lnTo>
                  <a:lnTo>
                    <a:pt x="331" y="29"/>
                  </a:lnTo>
                  <a:lnTo>
                    <a:pt x="336" y="24"/>
                  </a:lnTo>
                  <a:lnTo>
                    <a:pt x="340" y="21"/>
                  </a:lnTo>
                  <a:lnTo>
                    <a:pt x="347" y="20"/>
                  </a:lnTo>
                  <a:lnTo>
                    <a:pt x="341" y="18"/>
                  </a:lnTo>
                  <a:lnTo>
                    <a:pt x="336" y="16"/>
                  </a:lnTo>
                  <a:lnTo>
                    <a:pt x="330" y="15"/>
                  </a:lnTo>
                  <a:lnTo>
                    <a:pt x="322" y="13"/>
                  </a:lnTo>
                  <a:lnTo>
                    <a:pt x="314" y="12"/>
                  </a:lnTo>
                  <a:lnTo>
                    <a:pt x="306" y="10"/>
                  </a:lnTo>
                  <a:lnTo>
                    <a:pt x="295" y="9"/>
                  </a:lnTo>
                  <a:lnTo>
                    <a:pt x="285" y="6"/>
                  </a:lnTo>
                  <a:lnTo>
                    <a:pt x="274" y="5"/>
                  </a:lnTo>
                  <a:lnTo>
                    <a:pt x="260" y="4"/>
                  </a:lnTo>
                  <a:lnTo>
                    <a:pt x="246" y="3"/>
                  </a:lnTo>
                  <a:lnTo>
                    <a:pt x="231" y="2"/>
                  </a:lnTo>
                  <a:lnTo>
                    <a:pt x="215" y="1"/>
                  </a:lnTo>
                  <a:lnTo>
                    <a:pt x="198" y="0"/>
                  </a:lnTo>
                  <a:lnTo>
                    <a:pt x="180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6" name="任意多边形 141345"/>
            <p:cNvSpPr/>
            <p:nvPr/>
          </p:nvSpPr>
          <p:spPr>
            <a:xfrm>
              <a:off x="4731" y="3980"/>
              <a:ext cx="192" cy="144"/>
            </a:xfrm>
            <a:custGeom>
              <a:avLst/>
              <a:gdLst/>
              <a:ahLst/>
              <a:cxnLst/>
              <a:pathLst>
                <a:path w="192" h="144">
                  <a:moveTo>
                    <a:pt x="192" y="49"/>
                  </a:moveTo>
                  <a:lnTo>
                    <a:pt x="185" y="53"/>
                  </a:lnTo>
                  <a:lnTo>
                    <a:pt x="181" y="58"/>
                  </a:lnTo>
                  <a:lnTo>
                    <a:pt x="179" y="65"/>
                  </a:lnTo>
                  <a:lnTo>
                    <a:pt x="179" y="73"/>
                  </a:lnTo>
                  <a:lnTo>
                    <a:pt x="161" y="64"/>
                  </a:lnTo>
                  <a:lnTo>
                    <a:pt x="145" y="58"/>
                  </a:lnTo>
                  <a:lnTo>
                    <a:pt x="131" y="55"/>
                  </a:lnTo>
                  <a:lnTo>
                    <a:pt x="119" y="54"/>
                  </a:lnTo>
                  <a:lnTo>
                    <a:pt x="109" y="55"/>
                  </a:lnTo>
                  <a:lnTo>
                    <a:pt x="102" y="58"/>
                  </a:lnTo>
                  <a:lnTo>
                    <a:pt x="97" y="64"/>
                  </a:lnTo>
                  <a:lnTo>
                    <a:pt x="93" y="72"/>
                  </a:lnTo>
                  <a:lnTo>
                    <a:pt x="93" y="79"/>
                  </a:lnTo>
                  <a:lnTo>
                    <a:pt x="95" y="86"/>
                  </a:lnTo>
                  <a:lnTo>
                    <a:pt x="100" y="90"/>
                  </a:lnTo>
                  <a:lnTo>
                    <a:pt x="106" y="92"/>
                  </a:lnTo>
                  <a:lnTo>
                    <a:pt x="111" y="92"/>
                  </a:lnTo>
                  <a:lnTo>
                    <a:pt x="117" y="89"/>
                  </a:lnTo>
                  <a:lnTo>
                    <a:pt x="122" y="84"/>
                  </a:lnTo>
                  <a:lnTo>
                    <a:pt x="124" y="76"/>
                  </a:lnTo>
                  <a:lnTo>
                    <a:pt x="131" y="84"/>
                  </a:lnTo>
                  <a:lnTo>
                    <a:pt x="136" y="94"/>
                  </a:lnTo>
                  <a:lnTo>
                    <a:pt x="139" y="106"/>
                  </a:lnTo>
                  <a:lnTo>
                    <a:pt x="138" y="117"/>
                  </a:lnTo>
                  <a:lnTo>
                    <a:pt x="133" y="128"/>
                  </a:lnTo>
                  <a:lnTo>
                    <a:pt x="123" y="137"/>
                  </a:lnTo>
                  <a:lnTo>
                    <a:pt x="108" y="142"/>
                  </a:lnTo>
                  <a:lnTo>
                    <a:pt x="86" y="144"/>
                  </a:lnTo>
                  <a:lnTo>
                    <a:pt x="63" y="142"/>
                  </a:lnTo>
                  <a:lnTo>
                    <a:pt x="45" y="137"/>
                  </a:lnTo>
                  <a:lnTo>
                    <a:pt x="30" y="129"/>
                  </a:lnTo>
                  <a:lnTo>
                    <a:pt x="19" y="118"/>
                  </a:lnTo>
                  <a:lnTo>
                    <a:pt x="11" y="107"/>
                  </a:lnTo>
                  <a:lnTo>
                    <a:pt x="5" y="95"/>
                  </a:lnTo>
                  <a:lnTo>
                    <a:pt x="1" y="84"/>
                  </a:lnTo>
                  <a:lnTo>
                    <a:pt x="0" y="73"/>
                  </a:lnTo>
                  <a:lnTo>
                    <a:pt x="0" y="61"/>
                  </a:lnTo>
                  <a:lnTo>
                    <a:pt x="2" y="50"/>
                  </a:lnTo>
                  <a:lnTo>
                    <a:pt x="7" y="39"/>
                  </a:lnTo>
                  <a:lnTo>
                    <a:pt x="14" y="29"/>
                  </a:lnTo>
                  <a:lnTo>
                    <a:pt x="22" y="20"/>
                  </a:lnTo>
                  <a:lnTo>
                    <a:pt x="31" y="13"/>
                  </a:lnTo>
                  <a:lnTo>
                    <a:pt x="43" y="8"/>
                  </a:lnTo>
                  <a:lnTo>
                    <a:pt x="55" y="3"/>
                  </a:lnTo>
                  <a:lnTo>
                    <a:pt x="69" y="1"/>
                  </a:lnTo>
                  <a:lnTo>
                    <a:pt x="85" y="0"/>
                  </a:lnTo>
                  <a:lnTo>
                    <a:pt x="101" y="2"/>
                  </a:lnTo>
                  <a:lnTo>
                    <a:pt x="117" y="7"/>
                  </a:lnTo>
                  <a:lnTo>
                    <a:pt x="136" y="13"/>
                  </a:lnTo>
                  <a:lnTo>
                    <a:pt x="154" y="22"/>
                  </a:lnTo>
                  <a:lnTo>
                    <a:pt x="172" y="34"/>
                  </a:lnTo>
                  <a:lnTo>
                    <a:pt x="192" y="49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7" name="任意多边形 141346"/>
            <p:cNvSpPr/>
            <p:nvPr/>
          </p:nvSpPr>
          <p:spPr>
            <a:xfrm>
              <a:off x="2995" y="3709"/>
              <a:ext cx="913" cy="120"/>
            </a:xfrm>
            <a:custGeom>
              <a:avLst/>
              <a:gdLst/>
              <a:ahLst/>
              <a:cxnLst/>
              <a:pathLst>
                <a:path w="913" h="120">
                  <a:moveTo>
                    <a:pt x="42" y="120"/>
                  </a:moveTo>
                  <a:lnTo>
                    <a:pt x="58" y="111"/>
                  </a:lnTo>
                  <a:lnTo>
                    <a:pt x="75" y="104"/>
                  </a:lnTo>
                  <a:lnTo>
                    <a:pt x="95" y="96"/>
                  </a:lnTo>
                  <a:lnTo>
                    <a:pt x="116" y="89"/>
                  </a:lnTo>
                  <a:lnTo>
                    <a:pt x="138" y="83"/>
                  </a:lnTo>
                  <a:lnTo>
                    <a:pt x="163" y="77"/>
                  </a:lnTo>
                  <a:lnTo>
                    <a:pt x="188" y="73"/>
                  </a:lnTo>
                  <a:lnTo>
                    <a:pt x="214" y="68"/>
                  </a:lnTo>
                  <a:lnTo>
                    <a:pt x="242" y="65"/>
                  </a:lnTo>
                  <a:lnTo>
                    <a:pt x="270" y="62"/>
                  </a:lnTo>
                  <a:lnTo>
                    <a:pt x="299" y="58"/>
                  </a:lnTo>
                  <a:lnTo>
                    <a:pt x="329" y="56"/>
                  </a:lnTo>
                  <a:lnTo>
                    <a:pt x="360" y="54"/>
                  </a:lnTo>
                  <a:lnTo>
                    <a:pt x="391" y="53"/>
                  </a:lnTo>
                  <a:lnTo>
                    <a:pt x="422" y="52"/>
                  </a:lnTo>
                  <a:lnTo>
                    <a:pt x="453" y="52"/>
                  </a:lnTo>
                  <a:lnTo>
                    <a:pt x="485" y="52"/>
                  </a:lnTo>
                  <a:lnTo>
                    <a:pt x="516" y="52"/>
                  </a:lnTo>
                  <a:lnTo>
                    <a:pt x="547" y="53"/>
                  </a:lnTo>
                  <a:lnTo>
                    <a:pt x="577" y="54"/>
                  </a:lnTo>
                  <a:lnTo>
                    <a:pt x="608" y="55"/>
                  </a:lnTo>
                  <a:lnTo>
                    <a:pt x="636" y="56"/>
                  </a:lnTo>
                  <a:lnTo>
                    <a:pt x="665" y="58"/>
                  </a:lnTo>
                  <a:lnTo>
                    <a:pt x="692" y="61"/>
                  </a:lnTo>
                  <a:lnTo>
                    <a:pt x="720" y="63"/>
                  </a:lnTo>
                  <a:lnTo>
                    <a:pt x="745" y="65"/>
                  </a:lnTo>
                  <a:lnTo>
                    <a:pt x="769" y="68"/>
                  </a:lnTo>
                  <a:lnTo>
                    <a:pt x="792" y="72"/>
                  </a:lnTo>
                  <a:lnTo>
                    <a:pt x="814" y="75"/>
                  </a:lnTo>
                  <a:lnTo>
                    <a:pt x="834" y="78"/>
                  </a:lnTo>
                  <a:lnTo>
                    <a:pt x="851" y="81"/>
                  </a:lnTo>
                  <a:lnTo>
                    <a:pt x="867" y="85"/>
                  </a:lnTo>
                  <a:lnTo>
                    <a:pt x="873" y="86"/>
                  </a:lnTo>
                  <a:lnTo>
                    <a:pt x="878" y="88"/>
                  </a:lnTo>
                  <a:lnTo>
                    <a:pt x="884" y="88"/>
                  </a:lnTo>
                  <a:lnTo>
                    <a:pt x="890" y="89"/>
                  </a:lnTo>
                  <a:lnTo>
                    <a:pt x="894" y="90"/>
                  </a:lnTo>
                  <a:lnTo>
                    <a:pt x="900" y="91"/>
                  </a:lnTo>
                  <a:lnTo>
                    <a:pt x="907" y="93"/>
                  </a:lnTo>
                  <a:lnTo>
                    <a:pt x="913" y="94"/>
                  </a:lnTo>
                  <a:lnTo>
                    <a:pt x="907" y="85"/>
                  </a:lnTo>
                  <a:lnTo>
                    <a:pt x="903" y="75"/>
                  </a:lnTo>
                  <a:lnTo>
                    <a:pt x="903" y="64"/>
                  </a:lnTo>
                  <a:lnTo>
                    <a:pt x="907" y="56"/>
                  </a:lnTo>
                  <a:lnTo>
                    <a:pt x="861" y="45"/>
                  </a:lnTo>
                  <a:lnTo>
                    <a:pt x="815" y="35"/>
                  </a:lnTo>
                  <a:lnTo>
                    <a:pt x="772" y="26"/>
                  </a:lnTo>
                  <a:lnTo>
                    <a:pt x="728" y="20"/>
                  </a:lnTo>
                  <a:lnTo>
                    <a:pt x="684" y="14"/>
                  </a:lnTo>
                  <a:lnTo>
                    <a:pt x="642" y="9"/>
                  </a:lnTo>
                  <a:lnTo>
                    <a:pt x="601" y="5"/>
                  </a:lnTo>
                  <a:lnTo>
                    <a:pt x="558" y="3"/>
                  </a:lnTo>
                  <a:lnTo>
                    <a:pt x="517" y="1"/>
                  </a:lnTo>
                  <a:lnTo>
                    <a:pt x="476" y="0"/>
                  </a:lnTo>
                  <a:lnTo>
                    <a:pt x="436" y="0"/>
                  </a:lnTo>
                  <a:lnTo>
                    <a:pt x="394" y="0"/>
                  </a:lnTo>
                  <a:lnTo>
                    <a:pt x="353" y="0"/>
                  </a:lnTo>
                  <a:lnTo>
                    <a:pt x="311" y="0"/>
                  </a:lnTo>
                  <a:lnTo>
                    <a:pt x="269" y="0"/>
                  </a:lnTo>
                  <a:lnTo>
                    <a:pt x="227" y="0"/>
                  </a:lnTo>
                  <a:lnTo>
                    <a:pt x="211" y="0"/>
                  </a:lnTo>
                  <a:lnTo>
                    <a:pt x="194" y="1"/>
                  </a:lnTo>
                  <a:lnTo>
                    <a:pt x="177" y="3"/>
                  </a:lnTo>
                  <a:lnTo>
                    <a:pt x="161" y="5"/>
                  </a:lnTo>
                  <a:lnTo>
                    <a:pt x="144" y="8"/>
                  </a:lnTo>
                  <a:lnTo>
                    <a:pt x="129" y="11"/>
                  </a:lnTo>
                  <a:lnTo>
                    <a:pt x="113" y="14"/>
                  </a:lnTo>
                  <a:lnTo>
                    <a:pt x="98" y="19"/>
                  </a:lnTo>
                  <a:lnTo>
                    <a:pt x="83" y="23"/>
                  </a:lnTo>
                  <a:lnTo>
                    <a:pt x="69" y="27"/>
                  </a:lnTo>
                  <a:lnTo>
                    <a:pt x="55" y="32"/>
                  </a:lnTo>
                  <a:lnTo>
                    <a:pt x="42" y="36"/>
                  </a:lnTo>
                  <a:lnTo>
                    <a:pt x="31" y="41"/>
                  </a:lnTo>
                  <a:lnTo>
                    <a:pt x="19" y="45"/>
                  </a:lnTo>
                  <a:lnTo>
                    <a:pt x="9" y="50"/>
                  </a:lnTo>
                  <a:lnTo>
                    <a:pt x="0" y="54"/>
                  </a:lnTo>
                  <a:lnTo>
                    <a:pt x="8" y="58"/>
                  </a:lnTo>
                  <a:lnTo>
                    <a:pt x="15" y="64"/>
                  </a:lnTo>
                  <a:lnTo>
                    <a:pt x="21" y="69"/>
                  </a:lnTo>
                  <a:lnTo>
                    <a:pt x="28" y="77"/>
                  </a:lnTo>
                  <a:lnTo>
                    <a:pt x="34" y="85"/>
                  </a:lnTo>
                  <a:lnTo>
                    <a:pt x="39" y="95"/>
                  </a:lnTo>
                  <a:lnTo>
                    <a:pt x="41" y="107"/>
                  </a:lnTo>
                  <a:lnTo>
                    <a:pt x="42" y="120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8" name="任意多边形 141347"/>
            <p:cNvSpPr/>
            <p:nvPr/>
          </p:nvSpPr>
          <p:spPr>
            <a:xfrm>
              <a:off x="4089" y="3709"/>
              <a:ext cx="568" cy="130"/>
            </a:xfrm>
            <a:custGeom>
              <a:avLst/>
              <a:gdLst/>
              <a:ahLst/>
              <a:cxnLst/>
              <a:pathLst>
                <a:path w="568" h="130">
                  <a:moveTo>
                    <a:pt x="324" y="116"/>
                  </a:moveTo>
                  <a:lnTo>
                    <a:pt x="336" y="113"/>
                  </a:lnTo>
                  <a:lnTo>
                    <a:pt x="347" y="112"/>
                  </a:lnTo>
                  <a:lnTo>
                    <a:pt x="359" y="110"/>
                  </a:lnTo>
                  <a:lnTo>
                    <a:pt x="370" y="109"/>
                  </a:lnTo>
                  <a:lnTo>
                    <a:pt x="383" y="107"/>
                  </a:lnTo>
                  <a:lnTo>
                    <a:pt x="396" y="106"/>
                  </a:lnTo>
                  <a:lnTo>
                    <a:pt x="407" y="104"/>
                  </a:lnTo>
                  <a:lnTo>
                    <a:pt x="420" y="101"/>
                  </a:lnTo>
                  <a:lnTo>
                    <a:pt x="432" y="99"/>
                  </a:lnTo>
                  <a:lnTo>
                    <a:pt x="444" y="97"/>
                  </a:lnTo>
                  <a:lnTo>
                    <a:pt x="456" y="95"/>
                  </a:lnTo>
                  <a:lnTo>
                    <a:pt x="469" y="91"/>
                  </a:lnTo>
                  <a:lnTo>
                    <a:pt x="482" y="89"/>
                  </a:lnTo>
                  <a:lnTo>
                    <a:pt x="493" y="86"/>
                  </a:lnTo>
                  <a:lnTo>
                    <a:pt x="506" y="83"/>
                  </a:lnTo>
                  <a:lnTo>
                    <a:pt x="517" y="79"/>
                  </a:lnTo>
                  <a:lnTo>
                    <a:pt x="517" y="66"/>
                  </a:lnTo>
                  <a:lnTo>
                    <a:pt x="519" y="54"/>
                  </a:lnTo>
                  <a:lnTo>
                    <a:pt x="524" y="44"/>
                  </a:lnTo>
                  <a:lnTo>
                    <a:pt x="531" y="34"/>
                  </a:lnTo>
                  <a:lnTo>
                    <a:pt x="538" y="24"/>
                  </a:lnTo>
                  <a:lnTo>
                    <a:pt x="547" y="16"/>
                  </a:lnTo>
                  <a:lnTo>
                    <a:pt x="557" y="8"/>
                  </a:lnTo>
                  <a:lnTo>
                    <a:pt x="568" y="0"/>
                  </a:lnTo>
                  <a:lnTo>
                    <a:pt x="553" y="8"/>
                  </a:lnTo>
                  <a:lnTo>
                    <a:pt x="533" y="15"/>
                  </a:lnTo>
                  <a:lnTo>
                    <a:pt x="511" y="24"/>
                  </a:lnTo>
                  <a:lnTo>
                    <a:pt x="485" y="32"/>
                  </a:lnTo>
                  <a:lnTo>
                    <a:pt x="458" y="41"/>
                  </a:lnTo>
                  <a:lnTo>
                    <a:pt x="427" y="48"/>
                  </a:lnTo>
                  <a:lnTo>
                    <a:pt x="393" y="57"/>
                  </a:lnTo>
                  <a:lnTo>
                    <a:pt x="358" y="64"/>
                  </a:lnTo>
                  <a:lnTo>
                    <a:pt x="321" y="72"/>
                  </a:lnTo>
                  <a:lnTo>
                    <a:pt x="282" y="77"/>
                  </a:lnTo>
                  <a:lnTo>
                    <a:pt x="241" y="83"/>
                  </a:lnTo>
                  <a:lnTo>
                    <a:pt x="199" y="86"/>
                  </a:lnTo>
                  <a:lnTo>
                    <a:pt x="157" y="89"/>
                  </a:lnTo>
                  <a:lnTo>
                    <a:pt x="113" y="90"/>
                  </a:lnTo>
                  <a:lnTo>
                    <a:pt x="70" y="90"/>
                  </a:lnTo>
                  <a:lnTo>
                    <a:pt x="25" y="88"/>
                  </a:lnTo>
                  <a:lnTo>
                    <a:pt x="25" y="99"/>
                  </a:lnTo>
                  <a:lnTo>
                    <a:pt x="19" y="109"/>
                  </a:lnTo>
                  <a:lnTo>
                    <a:pt x="10" y="117"/>
                  </a:lnTo>
                  <a:lnTo>
                    <a:pt x="0" y="123"/>
                  </a:lnTo>
                  <a:lnTo>
                    <a:pt x="13" y="124"/>
                  </a:lnTo>
                  <a:lnTo>
                    <a:pt x="25" y="126"/>
                  </a:lnTo>
                  <a:lnTo>
                    <a:pt x="38" y="127"/>
                  </a:lnTo>
                  <a:lnTo>
                    <a:pt x="52" y="128"/>
                  </a:lnTo>
                  <a:lnTo>
                    <a:pt x="64" y="128"/>
                  </a:lnTo>
                  <a:lnTo>
                    <a:pt x="77" y="129"/>
                  </a:lnTo>
                  <a:lnTo>
                    <a:pt x="89" y="129"/>
                  </a:lnTo>
                  <a:lnTo>
                    <a:pt x="103" y="130"/>
                  </a:lnTo>
                  <a:lnTo>
                    <a:pt x="116" y="130"/>
                  </a:lnTo>
                  <a:lnTo>
                    <a:pt x="129" y="130"/>
                  </a:lnTo>
                  <a:lnTo>
                    <a:pt x="143" y="130"/>
                  </a:lnTo>
                  <a:lnTo>
                    <a:pt x="157" y="129"/>
                  </a:lnTo>
                  <a:lnTo>
                    <a:pt x="170" y="129"/>
                  </a:lnTo>
                  <a:lnTo>
                    <a:pt x="185" y="129"/>
                  </a:lnTo>
                  <a:lnTo>
                    <a:pt x="198" y="128"/>
                  </a:lnTo>
                  <a:lnTo>
                    <a:pt x="212" y="127"/>
                  </a:lnTo>
                  <a:lnTo>
                    <a:pt x="217" y="118"/>
                  </a:lnTo>
                  <a:lnTo>
                    <a:pt x="221" y="111"/>
                  </a:lnTo>
                  <a:lnTo>
                    <a:pt x="226" y="105"/>
                  </a:lnTo>
                  <a:lnTo>
                    <a:pt x="230" y="100"/>
                  </a:lnTo>
                  <a:lnTo>
                    <a:pt x="236" y="97"/>
                  </a:lnTo>
                  <a:lnTo>
                    <a:pt x="244" y="95"/>
                  </a:lnTo>
                  <a:lnTo>
                    <a:pt x="255" y="94"/>
                  </a:lnTo>
                  <a:lnTo>
                    <a:pt x="266" y="93"/>
                  </a:lnTo>
                  <a:lnTo>
                    <a:pt x="279" y="93"/>
                  </a:lnTo>
                  <a:lnTo>
                    <a:pt x="290" y="94"/>
                  </a:lnTo>
                  <a:lnTo>
                    <a:pt x="299" y="96"/>
                  </a:lnTo>
                  <a:lnTo>
                    <a:pt x="306" y="98"/>
                  </a:lnTo>
                  <a:lnTo>
                    <a:pt x="313" y="102"/>
                  </a:lnTo>
                  <a:lnTo>
                    <a:pt x="318" y="106"/>
                  </a:lnTo>
                  <a:lnTo>
                    <a:pt x="321" y="111"/>
                  </a:lnTo>
                  <a:lnTo>
                    <a:pt x="324" y="116"/>
                  </a:lnTo>
                  <a:close/>
                </a:path>
              </a:pathLst>
            </a:custGeom>
            <a:solidFill>
              <a:srgbClr val="3AAD14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49" name="任意多边形 141348"/>
            <p:cNvSpPr/>
            <p:nvPr/>
          </p:nvSpPr>
          <p:spPr>
            <a:xfrm>
              <a:off x="3776" y="3896"/>
              <a:ext cx="33" cy="32"/>
            </a:xfrm>
            <a:custGeom>
              <a:avLst/>
              <a:gdLst/>
              <a:ahLst/>
              <a:cxnLst/>
              <a:pathLst>
                <a:path w="33" h="32">
                  <a:moveTo>
                    <a:pt x="16" y="0"/>
                  </a:moveTo>
                  <a:lnTo>
                    <a:pt x="10" y="1"/>
                  </a:lnTo>
                  <a:lnTo>
                    <a:pt x="4" y="5"/>
                  </a:lnTo>
                  <a:lnTo>
                    <a:pt x="1" y="10"/>
                  </a:lnTo>
                  <a:lnTo>
                    <a:pt x="0" y="17"/>
                  </a:lnTo>
                  <a:lnTo>
                    <a:pt x="1" y="23"/>
                  </a:lnTo>
                  <a:lnTo>
                    <a:pt x="4" y="28"/>
                  </a:lnTo>
                  <a:lnTo>
                    <a:pt x="9" y="31"/>
                  </a:lnTo>
                  <a:lnTo>
                    <a:pt x="16" y="32"/>
                  </a:lnTo>
                  <a:lnTo>
                    <a:pt x="23" y="31"/>
                  </a:lnTo>
                  <a:lnTo>
                    <a:pt x="28" y="28"/>
                  </a:lnTo>
                  <a:lnTo>
                    <a:pt x="32" y="23"/>
                  </a:lnTo>
                  <a:lnTo>
                    <a:pt x="33" y="17"/>
                  </a:lnTo>
                  <a:lnTo>
                    <a:pt x="32" y="10"/>
                  </a:lnTo>
                  <a:lnTo>
                    <a:pt x="28" y="6"/>
                  </a:lnTo>
                  <a:lnTo>
                    <a:pt x="23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0" name="任意多边形 141349"/>
            <p:cNvSpPr/>
            <p:nvPr/>
          </p:nvSpPr>
          <p:spPr>
            <a:xfrm>
              <a:off x="3685" y="3802"/>
              <a:ext cx="232" cy="224"/>
            </a:xfrm>
            <a:custGeom>
              <a:avLst/>
              <a:gdLst/>
              <a:ahLst/>
              <a:cxnLst/>
              <a:pathLst>
                <a:path w="232" h="224">
                  <a:moveTo>
                    <a:pt x="232" y="119"/>
                  </a:moveTo>
                  <a:lnTo>
                    <a:pt x="227" y="137"/>
                  </a:lnTo>
                  <a:lnTo>
                    <a:pt x="218" y="148"/>
                  </a:lnTo>
                  <a:lnTo>
                    <a:pt x="205" y="153"/>
                  </a:lnTo>
                  <a:lnTo>
                    <a:pt x="191" y="154"/>
                  </a:lnTo>
                  <a:lnTo>
                    <a:pt x="176" y="150"/>
                  </a:lnTo>
                  <a:lnTo>
                    <a:pt x="162" y="146"/>
                  </a:lnTo>
                  <a:lnTo>
                    <a:pt x="150" y="141"/>
                  </a:lnTo>
                  <a:lnTo>
                    <a:pt x="142" y="136"/>
                  </a:lnTo>
                  <a:lnTo>
                    <a:pt x="148" y="143"/>
                  </a:lnTo>
                  <a:lnTo>
                    <a:pt x="156" y="153"/>
                  </a:lnTo>
                  <a:lnTo>
                    <a:pt x="163" y="166"/>
                  </a:lnTo>
                  <a:lnTo>
                    <a:pt x="169" y="179"/>
                  </a:lnTo>
                  <a:lnTo>
                    <a:pt x="171" y="192"/>
                  </a:lnTo>
                  <a:lnTo>
                    <a:pt x="168" y="204"/>
                  </a:lnTo>
                  <a:lnTo>
                    <a:pt x="157" y="216"/>
                  </a:lnTo>
                  <a:lnTo>
                    <a:pt x="138" y="223"/>
                  </a:lnTo>
                  <a:lnTo>
                    <a:pt x="118" y="224"/>
                  </a:lnTo>
                  <a:lnTo>
                    <a:pt x="106" y="219"/>
                  </a:lnTo>
                  <a:lnTo>
                    <a:pt x="97" y="209"/>
                  </a:lnTo>
                  <a:lnTo>
                    <a:pt x="92" y="196"/>
                  </a:lnTo>
                  <a:lnTo>
                    <a:pt x="91" y="181"/>
                  </a:lnTo>
                  <a:lnTo>
                    <a:pt x="91" y="168"/>
                  </a:lnTo>
                  <a:lnTo>
                    <a:pt x="92" y="157"/>
                  </a:lnTo>
                  <a:lnTo>
                    <a:pt x="93" y="150"/>
                  </a:lnTo>
                  <a:lnTo>
                    <a:pt x="88" y="158"/>
                  </a:lnTo>
                  <a:lnTo>
                    <a:pt x="80" y="168"/>
                  </a:lnTo>
                  <a:lnTo>
                    <a:pt x="70" y="179"/>
                  </a:lnTo>
                  <a:lnTo>
                    <a:pt x="58" y="189"/>
                  </a:lnTo>
                  <a:lnTo>
                    <a:pt x="45" y="195"/>
                  </a:lnTo>
                  <a:lnTo>
                    <a:pt x="31" y="196"/>
                  </a:lnTo>
                  <a:lnTo>
                    <a:pt x="19" y="189"/>
                  </a:lnTo>
                  <a:lnTo>
                    <a:pt x="7" y="174"/>
                  </a:lnTo>
                  <a:lnTo>
                    <a:pt x="0" y="155"/>
                  </a:lnTo>
                  <a:lnTo>
                    <a:pt x="0" y="141"/>
                  </a:lnTo>
                  <a:lnTo>
                    <a:pt x="6" y="128"/>
                  </a:lnTo>
                  <a:lnTo>
                    <a:pt x="16" y="121"/>
                  </a:lnTo>
                  <a:lnTo>
                    <a:pt x="29" y="115"/>
                  </a:lnTo>
                  <a:lnTo>
                    <a:pt x="43" y="112"/>
                  </a:lnTo>
                  <a:lnTo>
                    <a:pt x="54" y="110"/>
                  </a:lnTo>
                  <a:lnTo>
                    <a:pt x="63" y="110"/>
                  </a:lnTo>
                  <a:lnTo>
                    <a:pt x="54" y="108"/>
                  </a:lnTo>
                  <a:lnTo>
                    <a:pt x="41" y="103"/>
                  </a:lnTo>
                  <a:lnTo>
                    <a:pt x="28" y="96"/>
                  </a:lnTo>
                  <a:lnTo>
                    <a:pt x="16" y="88"/>
                  </a:lnTo>
                  <a:lnTo>
                    <a:pt x="6" y="77"/>
                  </a:lnTo>
                  <a:lnTo>
                    <a:pt x="1" y="65"/>
                  </a:lnTo>
                  <a:lnTo>
                    <a:pt x="5" y="50"/>
                  </a:lnTo>
                  <a:lnTo>
                    <a:pt x="16" y="34"/>
                  </a:lnTo>
                  <a:lnTo>
                    <a:pt x="32" y="22"/>
                  </a:lnTo>
                  <a:lnTo>
                    <a:pt x="46" y="18"/>
                  </a:lnTo>
                  <a:lnTo>
                    <a:pt x="60" y="22"/>
                  </a:lnTo>
                  <a:lnTo>
                    <a:pt x="71" y="29"/>
                  </a:lnTo>
                  <a:lnTo>
                    <a:pt x="80" y="39"/>
                  </a:lnTo>
                  <a:lnTo>
                    <a:pt x="88" y="51"/>
                  </a:lnTo>
                  <a:lnTo>
                    <a:pt x="93" y="62"/>
                  </a:lnTo>
                  <a:lnTo>
                    <a:pt x="97" y="70"/>
                  </a:lnTo>
                  <a:lnTo>
                    <a:pt x="108" y="85"/>
                  </a:lnTo>
                  <a:lnTo>
                    <a:pt x="98" y="88"/>
                  </a:lnTo>
                  <a:lnTo>
                    <a:pt x="90" y="93"/>
                  </a:lnTo>
                  <a:lnTo>
                    <a:pt x="84" y="101"/>
                  </a:lnTo>
                  <a:lnTo>
                    <a:pt x="82" y="111"/>
                  </a:lnTo>
                  <a:lnTo>
                    <a:pt x="84" y="121"/>
                  </a:lnTo>
                  <a:lnTo>
                    <a:pt x="90" y="128"/>
                  </a:lnTo>
                  <a:lnTo>
                    <a:pt x="98" y="134"/>
                  </a:lnTo>
                  <a:lnTo>
                    <a:pt x="107" y="136"/>
                  </a:lnTo>
                  <a:lnTo>
                    <a:pt x="117" y="134"/>
                  </a:lnTo>
                  <a:lnTo>
                    <a:pt x="125" y="128"/>
                  </a:lnTo>
                  <a:lnTo>
                    <a:pt x="131" y="121"/>
                  </a:lnTo>
                  <a:lnTo>
                    <a:pt x="133" y="111"/>
                  </a:lnTo>
                  <a:lnTo>
                    <a:pt x="131" y="101"/>
                  </a:lnTo>
                  <a:lnTo>
                    <a:pt x="126" y="93"/>
                  </a:lnTo>
                  <a:lnTo>
                    <a:pt x="118" y="88"/>
                  </a:lnTo>
                  <a:lnTo>
                    <a:pt x="108" y="85"/>
                  </a:lnTo>
                  <a:lnTo>
                    <a:pt x="97" y="70"/>
                  </a:lnTo>
                  <a:lnTo>
                    <a:pt x="97" y="61"/>
                  </a:lnTo>
                  <a:lnTo>
                    <a:pt x="97" y="48"/>
                  </a:lnTo>
                  <a:lnTo>
                    <a:pt x="99" y="35"/>
                  </a:lnTo>
                  <a:lnTo>
                    <a:pt x="103" y="20"/>
                  </a:lnTo>
                  <a:lnTo>
                    <a:pt x="111" y="9"/>
                  </a:lnTo>
                  <a:lnTo>
                    <a:pt x="123" y="2"/>
                  </a:lnTo>
                  <a:lnTo>
                    <a:pt x="138" y="0"/>
                  </a:lnTo>
                  <a:lnTo>
                    <a:pt x="157" y="4"/>
                  </a:lnTo>
                  <a:lnTo>
                    <a:pt x="173" y="13"/>
                  </a:lnTo>
                  <a:lnTo>
                    <a:pt x="180" y="25"/>
                  </a:lnTo>
                  <a:lnTo>
                    <a:pt x="181" y="37"/>
                  </a:lnTo>
                  <a:lnTo>
                    <a:pt x="177" y="50"/>
                  </a:lnTo>
                  <a:lnTo>
                    <a:pt x="169" y="62"/>
                  </a:lnTo>
                  <a:lnTo>
                    <a:pt x="160" y="73"/>
                  </a:lnTo>
                  <a:lnTo>
                    <a:pt x="152" y="82"/>
                  </a:lnTo>
                  <a:lnTo>
                    <a:pt x="145" y="88"/>
                  </a:lnTo>
                  <a:lnTo>
                    <a:pt x="149" y="85"/>
                  </a:lnTo>
                  <a:lnTo>
                    <a:pt x="156" y="83"/>
                  </a:lnTo>
                  <a:lnTo>
                    <a:pt x="165" y="81"/>
                  </a:lnTo>
                  <a:lnTo>
                    <a:pt x="174" y="80"/>
                  </a:lnTo>
                  <a:lnTo>
                    <a:pt x="176" y="89"/>
                  </a:lnTo>
                  <a:lnTo>
                    <a:pt x="178" y="98"/>
                  </a:lnTo>
                  <a:lnTo>
                    <a:pt x="183" y="105"/>
                  </a:lnTo>
                  <a:lnTo>
                    <a:pt x="188" y="113"/>
                  </a:lnTo>
                  <a:lnTo>
                    <a:pt x="196" y="119"/>
                  </a:lnTo>
                  <a:lnTo>
                    <a:pt x="207" y="122"/>
                  </a:lnTo>
                  <a:lnTo>
                    <a:pt x="218" y="122"/>
                  </a:lnTo>
                  <a:lnTo>
                    <a:pt x="232" y="119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1" name="任意多边形 141350"/>
            <p:cNvSpPr/>
            <p:nvPr/>
          </p:nvSpPr>
          <p:spPr>
            <a:xfrm>
              <a:off x="3979" y="3838"/>
              <a:ext cx="34" cy="34"/>
            </a:xfrm>
            <a:custGeom>
              <a:avLst/>
              <a:gdLst/>
              <a:ahLst/>
              <a:cxnLst/>
              <a:pathLst>
                <a:path w="34" h="34">
                  <a:moveTo>
                    <a:pt x="24" y="1"/>
                  </a:moveTo>
                  <a:lnTo>
                    <a:pt x="17" y="0"/>
                  </a:lnTo>
                  <a:lnTo>
                    <a:pt x="10" y="1"/>
                  </a:lnTo>
                  <a:lnTo>
                    <a:pt x="4" y="5"/>
                  </a:lnTo>
                  <a:lnTo>
                    <a:pt x="1" y="11"/>
                  </a:lnTo>
                  <a:lnTo>
                    <a:pt x="0" y="18"/>
                  </a:lnTo>
                  <a:lnTo>
                    <a:pt x="1" y="23"/>
                  </a:lnTo>
                  <a:lnTo>
                    <a:pt x="4" y="29"/>
                  </a:lnTo>
                  <a:lnTo>
                    <a:pt x="10" y="33"/>
                  </a:lnTo>
                  <a:lnTo>
                    <a:pt x="17" y="34"/>
                  </a:lnTo>
                  <a:lnTo>
                    <a:pt x="24" y="33"/>
                  </a:lnTo>
                  <a:lnTo>
                    <a:pt x="30" y="29"/>
                  </a:lnTo>
                  <a:lnTo>
                    <a:pt x="33" y="23"/>
                  </a:lnTo>
                  <a:lnTo>
                    <a:pt x="34" y="16"/>
                  </a:lnTo>
                  <a:lnTo>
                    <a:pt x="33" y="10"/>
                  </a:lnTo>
                  <a:lnTo>
                    <a:pt x="30" y="5"/>
                  </a:lnTo>
                  <a:lnTo>
                    <a:pt x="24" y="1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2" name="任意多边形 141351"/>
            <p:cNvSpPr/>
            <p:nvPr/>
          </p:nvSpPr>
          <p:spPr>
            <a:xfrm>
              <a:off x="3870" y="3739"/>
              <a:ext cx="250" cy="239"/>
            </a:xfrm>
            <a:custGeom>
              <a:avLst/>
              <a:gdLst/>
              <a:ahLst/>
              <a:cxnLst/>
              <a:pathLst>
                <a:path w="250" h="239">
                  <a:moveTo>
                    <a:pt x="132" y="71"/>
                  </a:moveTo>
                  <a:lnTo>
                    <a:pt x="133" y="63"/>
                  </a:lnTo>
                  <a:lnTo>
                    <a:pt x="132" y="49"/>
                  </a:lnTo>
                  <a:lnTo>
                    <a:pt x="129" y="36"/>
                  </a:lnTo>
                  <a:lnTo>
                    <a:pt x="124" y="22"/>
                  </a:lnTo>
                  <a:lnTo>
                    <a:pt x="116" y="10"/>
                  </a:lnTo>
                  <a:lnTo>
                    <a:pt x="103" y="2"/>
                  </a:lnTo>
                  <a:lnTo>
                    <a:pt x="87" y="0"/>
                  </a:lnTo>
                  <a:lnTo>
                    <a:pt x="66" y="5"/>
                  </a:lnTo>
                  <a:lnTo>
                    <a:pt x="48" y="16"/>
                  </a:lnTo>
                  <a:lnTo>
                    <a:pt x="40" y="29"/>
                  </a:lnTo>
                  <a:lnTo>
                    <a:pt x="39" y="44"/>
                  </a:lnTo>
                  <a:lnTo>
                    <a:pt x="45" y="58"/>
                  </a:lnTo>
                  <a:lnTo>
                    <a:pt x="54" y="71"/>
                  </a:lnTo>
                  <a:lnTo>
                    <a:pt x="64" y="83"/>
                  </a:lnTo>
                  <a:lnTo>
                    <a:pt x="74" y="92"/>
                  </a:lnTo>
                  <a:lnTo>
                    <a:pt x="82" y="98"/>
                  </a:lnTo>
                  <a:lnTo>
                    <a:pt x="73" y="94"/>
                  </a:lnTo>
                  <a:lnTo>
                    <a:pt x="61" y="92"/>
                  </a:lnTo>
                  <a:lnTo>
                    <a:pt x="47" y="90"/>
                  </a:lnTo>
                  <a:lnTo>
                    <a:pt x="32" y="91"/>
                  </a:lnTo>
                  <a:lnTo>
                    <a:pt x="18" y="96"/>
                  </a:lnTo>
                  <a:lnTo>
                    <a:pt x="7" y="104"/>
                  </a:lnTo>
                  <a:lnTo>
                    <a:pt x="0" y="119"/>
                  </a:lnTo>
                  <a:lnTo>
                    <a:pt x="0" y="140"/>
                  </a:lnTo>
                  <a:lnTo>
                    <a:pt x="6" y="159"/>
                  </a:lnTo>
                  <a:lnTo>
                    <a:pt x="16" y="171"/>
                  </a:lnTo>
                  <a:lnTo>
                    <a:pt x="28" y="175"/>
                  </a:lnTo>
                  <a:lnTo>
                    <a:pt x="45" y="175"/>
                  </a:lnTo>
                  <a:lnTo>
                    <a:pt x="61" y="169"/>
                  </a:lnTo>
                  <a:lnTo>
                    <a:pt x="74" y="164"/>
                  </a:lnTo>
                  <a:lnTo>
                    <a:pt x="87" y="156"/>
                  </a:lnTo>
                  <a:lnTo>
                    <a:pt x="95" y="151"/>
                  </a:lnTo>
                  <a:lnTo>
                    <a:pt x="90" y="156"/>
                  </a:lnTo>
                  <a:lnTo>
                    <a:pt x="85" y="167"/>
                  </a:lnTo>
                  <a:lnTo>
                    <a:pt x="79" y="180"/>
                  </a:lnTo>
                  <a:lnTo>
                    <a:pt x="76" y="195"/>
                  </a:lnTo>
                  <a:lnTo>
                    <a:pt x="74" y="210"/>
                  </a:lnTo>
                  <a:lnTo>
                    <a:pt x="79" y="223"/>
                  </a:lnTo>
                  <a:lnTo>
                    <a:pt x="90" y="233"/>
                  </a:lnTo>
                  <a:lnTo>
                    <a:pt x="110" y="239"/>
                  </a:lnTo>
                  <a:lnTo>
                    <a:pt x="132" y="239"/>
                  </a:lnTo>
                  <a:lnTo>
                    <a:pt x="147" y="232"/>
                  </a:lnTo>
                  <a:lnTo>
                    <a:pt x="155" y="221"/>
                  </a:lnTo>
                  <a:lnTo>
                    <a:pt x="158" y="207"/>
                  </a:lnTo>
                  <a:lnTo>
                    <a:pt x="158" y="191"/>
                  </a:lnTo>
                  <a:lnTo>
                    <a:pt x="157" y="177"/>
                  </a:lnTo>
                  <a:lnTo>
                    <a:pt x="154" y="164"/>
                  </a:lnTo>
                  <a:lnTo>
                    <a:pt x="150" y="155"/>
                  </a:lnTo>
                  <a:lnTo>
                    <a:pt x="156" y="163"/>
                  </a:lnTo>
                  <a:lnTo>
                    <a:pt x="165" y="172"/>
                  </a:lnTo>
                  <a:lnTo>
                    <a:pt x="176" y="182"/>
                  </a:lnTo>
                  <a:lnTo>
                    <a:pt x="190" y="189"/>
                  </a:lnTo>
                  <a:lnTo>
                    <a:pt x="204" y="194"/>
                  </a:lnTo>
                  <a:lnTo>
                    <a:pt x="219" y="193"/>
                  </a:lnTo>
                  <a:lnTo>
                    <a:pt x="233" y="185"/>
                  </a:lnTo>
                  <a:lnTo>
                    <a:pt x="244" y="168"/>
                  </a:lnTo>
                  <a:lnTo>
                    <a:pt x="250" y="148"/>
                  </a:lnTo>
                  <a:lnTo>
                    <a:pt x="249" y="133"/>
                  </a:lnTo>
                  <a:lnTo>
                    <a:pt x="240" y="122"/>
                  </a:lnTo>
                  <a:lnTo>
                    <a:pt x="227" y="114"/>
                  </a:lnTo>
                  <a:lnTo>
                    <a:pt x="211" y="110"/>
                  </a:lnTo>
                  <a:lnTo>
                    <a:pt x="196" y="108"/>
                  </a:lnTo>
                  <a:lnTo>
                    <a:pt x="182" y="107"/>
                  </a:lnTo>
                  <a:lnTo>
                    <a:pt x="172" y="107"/>
                  </a:lnTo>
                  <a:lnTo>
                    <a:pt x="181" y="104"/>
                  </a:lnTo>
                  <a:lnTo>
                    <a:pt x="193" y="99"/>
                  </a:lnTo>
                  <a:lnTo>
                    <a:pt x="206" y="92"/>
                  </a:lnTo>
                  <a:lnTo>
                    <a:pt x="219" y="82"/>
                  </a:lnTo>
                  <a:lnTo>
                    <a:pt x="229" y="71"/>
                  </a:lnTo>
                  <a:lnTo>
                    <a:pt x="234" y="59"/>
                  </a:lnTo>
                  <a:lnTo>
                    <a:pt x="232" y="45"/>
                  </a:lnTo>
                  <a:lnTo>
                    <a:pt x="220" y="29"/>
                  </a:lnTo>
                  <a:lnTo>
                    <a:pt x="203" y="17"/>
                  </a:lnTo>
                  <a:lnTo>
                    <a:pt x="187" y="13"/>
                  </a:lnTo>
                  <a:lnTo>
                    <a:pt x="172" y="17"/>
                  </a:lnTo>
                  <a:lnTo>
                    <a:pt x="159" y="25"/>
                  </a:lnTo>
                  <a:lnTo>
                    <a:pt x="149" y="37"/>
                  </a:lnTo>
                  <a:lnTo>
                    <a:pt x="141" y="50"/>
                  </a:lnTo>
                  <a:lnTo>
                    <a:pt x="135" y="63"/>
                  </a:lnTo>
                  <a:lnTo>
                    <a:pt x="132" y="71"/>
                  </a:lnTo>
                  <a:lnTo>
                    <a:pt x="136" y="91"/>
                  </a:lnTo>
                  <a:lnTo>
                    <a:pt x="145" y="97"/>
                  </a:lnTo>
                  <a:lnTo>
                    <a:pt x="151" y="105"/>
                  </a:lnTo>
                  <a:lnTo>
                    <a:pt x="154" y="115"/>
                  </a:lnTo>
                  <a:lnTo>
                    <a:pt x="151" y="126"/>
                  </a:lnTo>
                  <a:lnTo>
                    <a:pt x="149" y="131"/>
                  </a:lnTo>
                  <a:lnTo>
                    <a:pt x="145" y="135"/>
                  </a:lnTo>
                  <a:lnTo>
                    <a:pt x="141" y="139"/>
                  </a:lnTo>
                  <a:lnTo>
                    <a:pt x="136" y="141"/>
                  </a:lnTo>
                  <a:lnTo>
                    <a:pt x="132" y="142"/>
                  </a:lnTo>
                  <a:lnTo>
                    <a:pt x="126" y="143"/>
                  </a:lnTo>
                  <a:lnTo>
                    <a:pt x="121" y="142"/>
                  </a:lnTo>
                  <a:lnTo>
                    <a:pt x="116" y="141"/>
                  </a:lnTo>
                  <a:lnTo>
                    <a:pt x="106" y="135"/>
                  </a:lnTo>
                  <a:lnTo>
                    <a:pt x="100" y="126"/>
                  </a:lnTo>
                  <a:lnTo>
                    <a:pt x="97" y="117"/>
                  </a:lnTo>
                  <a:lnTo>
                    <a:pt x="100" y="105"/>
                  </a:lnTo>
                  <a:lnTo>
                    <a:pt x="103" y="101"/>
                  </a:lnTo>
                  <a:lnTo>
                    <a:pt x="106" y="97"/>
                  </a:lnTo>
                  <a:lnTo>
                    <a:pt x="111" y="93"/>
                  </a:lnTo>
                  <a:lnTo>
                    <a:pt x="116" y="91"/>
                  </a:lnTo>
                  <a:lnTo>
                    <a:pt x="120" y="90"/>
                  </a:lnTo>
                  <a:lnTo>
                    <a:pt x="126" y="89"/>
                  </a:lnTo>
                  <a:lnTo>
                    <a:pt x="131" y="90"/>
                  </a:lnTo>
                  <a:lnTo>
                    <a:pt x="136" y="91"/>
                  </a:lnTo>
                  <a:lnTo>
                    <a:pt x="132" y="71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3" name="任意多边形 141352"/>
            <p:cNvSpPr/>
            <p:nvPr/>
          </p:nvSpPr>
          <p:spPr>
            <a:xfrm>
              <a:off x="4358" y="3934"/>
              <a:ext cx="42" cy="38"/>
            </a:xfrm>
            <a:custGeom>
              <a:avLst/>
              <a:gdLst/>
              <a:ahLst/>
              <a:cxnLst/>
              <a:pathLst>
                <a:path w="42" h="38">
                  <a:moveTo>
                    <a:pt x="35" y="4"/>
                  </a:moveTo>
                  <a:lnTo>
                    <a:pt x="28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3"/>
                  </a:lnTo>
                  <a:lnTo>
                    <a:pt x="0" y="21"/>
                  </a:lnTo>
                  <a:lnTo>
                    <a:pt x="3" y="28"/>
                  </a:lnTo>
                  <a:lnTo>
                    <a:pt x="8" y="34"/>
                  </a:lnTo>
                  <a:lnTo>
                    <a:pt x="15" y="37"/>
                  </a:lnTo>
                  <a:lnTo>
                    <a:pt x="23" y="38"/>
                  </a:lnTo>
                  <a:lnTo>
                    <a:pt x="30" y="36"/>
                  </a:lnTo>
                  <a:lnTo>
                    <a:pt x="37" y="32"/>
                  </a:lnTo>
                  <a:lnTo>
                    <a:pt x="41" y="25"/>
                  </a:lnTo>
                  <a:lnTo>
                    <a:pt x="42" y="17"/>
                  </a:lnTo>
                  <a:lnTo>
                    <a:pt x="39" y="10"/>
                  </a:lnTo>
                  <a:lnTo>
                    <a:pt x="35" y="4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4" name="任意多边形 141353"/>
            <p:cNvSpPr/>
            <p:nvPr/>
          </p:nvSpPr>
          <p:spPr>
            <a:xfrm>
              <a:off x="4230" y="3810"/>
              <a:ext cx="292" cy="281"/>
            </a:xfrm>
            <a:custGeom>
              <a:avLst/>
              <a:gdLst/>
              <a:ahLst/>
              <a:cxnLst/>
              <a:pathLst>
                <a:path w="292" h="281">
                  <a:moveTo>
                    <a:pt x="172" y="95"/>
                  </a:moveTo>
                  <a:lnTo>
                    <a:pt x="177" y="85"/>
                  </a:lnTo>
                  <a:lnTo>
                    <a:pt x="180" y="72"/>
                  </a:lnTo>
                  <a:lnTo>
                    <a:pt x="182" y="55"/>
                  </a:lnTo>
                  <a:lnTo>
                    <a:pt x="181" y="38"/>
                  </a:lnTo>
                  <a:lnTo>
                    <a:pt x="177" y="21"/>
                  </a:lnTo>
                  <a:lnTo>
                    <a:pt x="166" y="9"/>
                  </a:lnTo>
                  <a:lnTo>
                    <a:pt x="149" y="1"/>
                  </a:lnTo>
                  <a:lnTo>
                    <a:pt x="124" y="0"/>
                  </a:lnTo>
                  <a:lnTo>
                    <a:pt x="100" y="7"/>
                  </a:lnTo>
                  <a:lnTo>
                    <a:pt x="86" y="19"/>
                  </a:lnTo>
                  <a:lnTo>
                    <a:pt x="80" y="34"/>
                  </a:lnTo>
                  <a:lnTo>
                    <a:pt x="80" y="51"/>
                  </a:lnTo>
                  <a:lnTo>
                    <a:pt x="86" y="70"/>
                  </a:lnTo>
                  <a:lnTo>
                    <a:pt x="93" y="85"/>
                  </a:lnTo>
                  <a:lnTo>
                    <a:pt x="101" y="100"/>
                  </a:lnTo>
                  <a:lnTo>
                    <a:pt x="108" y="108"/>
                  </a:lnTo>
                  <a:lnTo>
                    <a:pt x="100" y="102"/>
                  </a:lnTo>
                  <a:lnTo>
                    <a:pt x="87" y="94"/>
                  </a:lnTo>
                  <a:lnTo>
                    <a:pt x="71" y="87"/>
                  </a:lnTo>
                  <a:lnTo>
                    <a:pt x="55" y="83"/>
                  </a:lnTo>
                  <a:lnTo>
                    <a:pt x="38" y="83"/>
                  </a:lnTo>
                  <a:lnTo>
                    <a:pt x="22" y="90"/>
                  </a:lnTo>
                  <a:lnTo>
                    <a:pt x="9" y="103"/>
                  </a:lnTo>
                  <a:lnTo>
                    <a:pt x="1" y="126"/>
                  </a:lnTo>
                  <a:lnTo>
                    <a:pt x="0" y="150"/>
                  </a:lnTo>
                  <a:lnTo>
                    <a:pt x="7" y="166"/>
                  </a:lnTo>
                  <a:lnTo>
                    <a:pt x="21" y="176"/>
                  </a:lnTo>
                  <a:lnTo>
                    <a:pt x="38" y="180"/>
                  </a:lnTo>
                  <a:lnTo>
                    <a:pt x="56" y="180"/>
                  </a:lnTo>
                  <a:lnTo>
                    <a:pt x="76" y="178"/>
                  </a:lnTo>
                  <a:lnTo>
                    <a:pt x="91" y="173"/>
                  </a:lnTo>
                  <a:lnTo>
                    <a:pt x="102" y="170"/>
                  </a:lnTo>
                  <a:lnTo>
                    <a:pt x="95" y="176"/>
                  </a:lnTo>
                  <a:lnTo>
                    <a:pt x="86" y="185"/>
                  </a:lnTo>
                  <a:lnTo>
                    <a:pt x="75" y="198"/>
                  </a:lnTo>
                  <a:lnTo>
                    <a:pt x="64" y="213"/>
                  </a:lnTo>
                  <a:lnTo>
                    <a:pt x="57" y="228"/>
                  </a:lnTo>
                  <a:lnTo>
                    <a:pt x="57" y="245"/>
                  </a:lnTo>
                  <a:lnTo>
                    <a:pt x="65" y="260"/>
                  </a:lnTo>
                  <a:lnTo>
                    <a:pt x="85" y="274"/>
                  </a:lnTo>
                  <a:lnTo>
                    <a:pt x="109" y="281"/>
                  </a:lnTo>
                  <a:lnTo>
                    <a:pt x="128" y="279"/>
                  </a:lnTo>
                  <a:lnTo>
                    <a:pt x="142" y="269"/>
                  </a:lnTo>
                  <a:lnTo>
                    <a:pt x="151" y="255"/>
                  </a:lnTo>
                  <a:lnTo>
                    <a:pt x="157" y="238"/>
                  </a:lnTo>
                  <a:lnTo>
                    <a:pt x="161" y="221"/>
                  </a:lnTo>
                  <a:lnTo>
                    <a:pt x="162" y="205"/>
                  </a:lnTo>
                  <a:lnTo>
                    <a:pt x="162" y="194"/>
                  </a:lnTo>
                  <a:lnTo>
                    <a:pt x="165" y="204"/>
                  </a:lnTo>
                  <a:lnTo>
                    <a:pt x="172" y="217"/>
                  </a:lnTo>
                  <a:lnTo>
                    <a:pt x="181" y="232"/>
                  </a:lnTo>
                  <a:lnTo>
                    <a:pt x="194" y="246"/>
                  </a:lnTo>
                  <a:lnTo>
                    <a:pt x="208" y="256"/>
                  </a:lnTo>
                  <a:lnTo>
                    <a:pt x="224" y="259"/>
                  </a:lnTo>
                  <a:lnTo>
                    <a:pt x="242" y="256"/>
                  </a:lnTo>
                  <a:lnTo>
                    <a:pt x="260" y="242"/>
                  </a:lnTo>
                  <a:lnTo>
                    <a:pt x="275" y="222"/>
                  </a:lnTo>
                  <a:lnTo>
                    <a:pt x="279" y="204"/>
                  </a:lnTo>
                  <a:lnTo>
                    <a:pt x="273" y="189"/>
                  </a:lnTo>
                  <a:lnTo>
                    <a:pt x="261" y="176"/>
                  </a:lnTo>
                  <a:lnTo>
                    <a:pt x="247" y="166"/>
                  </a:lnTo>
                  <a:lnTo>
                    <a:pt x="231" y="158"/>
                  </a:lnTo>
                  <a:lnTo>
                    <a:pt x="216" y="152"/>
                  </a:lnTo>
                  <a:lnTo>
                    <a:pt x="204" y="149"/>
                  </a:lnTo>
                  <a:lnTo>
                    <a:pt x="214" y="149"/>
                  </a:lnTo>
                  <a:lnTo>
                    <a:pt x="229" y="148"/>
                  </a:lnTo>
                  <a:lnTo>
                    <a:pt x="248" y="145"/>
                  </a:lnTo>
                  <a:lnTo>
                    <a:pt x="265" y="138"/>
                  </a:lnTo>
                  <a:lnTo>
                    <a:pt x="280" y="129"/>
                  </a:lnTo>
                  <a:lnTo>
                    <a:pt x="290" y="117"/>
                  </a:lnTo>
                  <a:lnTo>
                    <a:pt x="292" y="101"/>
                  </a:lnTo>
                  <a:lnTo>
                    <a:pt x="286" y="80"/>
                  </a:lnTo>
                  <a:lnTo>
                    <a:pt x="271" y="60"/>
                  </a:lnTo>
                  <a:lnTo>
                    <a:pt x="253" y="50"/>
                  </a:lnTo>
                  <a:lnTo>
                    <a:pt x="236" y="50"/>
                  </a:lnTo>
                  <a:lnTo>
                    <a:pt x="220" y="54"/>
                  </a:lnTo>
                  <a:lnTo>
                    <a:pt x="204" y="64"/>
                  </a:lnTo>
                  <a:lnTo>
                    <a:pt x="190" y="75"/>
                  </a:lnTo>
                  <a:lnTo>
                    <a:pt x="179" y="86"/>
                  </a:lnTo>
                  <a:lnTo>
                    <a:pt x="172" y="95"/>
                  </a:lnTo>
                  <a:lnTo>
                    <a:pt x="170" y="119"/>
                  </a:lnTo>
                  <a:lnTo>
                    <a:pt x="178" y="129"/>
                  </a:lnTo>
                  <a:lnTo>
                    <a:pt x="181" y="140"/>
                  </a:lnTo>
                  <a:lnTo>
                    <a:pt x="180" y="152"/>
                  </a:lnTo>
                  <a:lnTo>
                    <a:pt x="174" y="162"/>
                  </a:lnTo>
                  <a:lnTo>
                    <a:pt x="170" y="167"/>
                  </a:lnTo>
                  <a:lnTo>
                    <a:pt x="164" y="170"/>
                  </a:lnTo>
                  <a:lnTo>
                    <a:pt x="158" y="172"/>
                  </a:lnTo>
                  <a:lnTo>
                    <a:pt x="153" y="173"/>
                  </a:lnTo>
                  <a:lnTo>
                    <a:pt x="146" y="173"/>
                  </a:lnTo>
                  <a:lnTo>
                    <a:pt x="140" y="172"/>
                  </a:lnTo>
                  <a:lnTo>
                    <a:pt x="134" y="170"/>
                  </a:lnTo>
                  <a:lnTo>
                    <a:pt x="128" y="167"/>
                  </a:lnTo>
                  <a:lnTo>
                    <a:pt x="120" y="157"/>
                  </a:lnTo>
                  <a:lnTo>
                    <a:pt x="117" y="146"/>
                  </a:lnTo>
                  <a:lnTo>
                    <a:pt x="119" y="134"/>
                  </a:lnTo>
                  <a:lnTo>
                    <a:pt x="125" y="123"/>
                  </a:lnTo>
                  <a:lnTo>
                    <a:pt x="130" y="118"/>
                  </a:lnTo>
                  <a:lnTo>
                    <a:pt x="135" y="115"/>
                  </a:lnTo>
                  <a:lnTo>
                    <a:pt x="141" y="113"/>
                  </a:lnTo>
                  <a:lnTo>
                    <a:pt x="147" y="112"/>
                  </a:lnTo>
                  <a:lnTo>
                    <a:pt x="153" y="112"/>
                  </a:lnTo>
                  <a:lnTo>
                    <a:pt x="158" y="114"/>
                  </a:lnTo>
                  <a:lnTo>
                    <a:pt x="164" y="116"/>
                  </a:lnTo>
                  <a:lnTo>
                    <a:pt x="170" y="119"/>
                  </a:lnTo>
                  <a:lnTo>
                    <a:pt x="172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5" name="任意多边形 141354"/>
            <p:cNvSpPr/>
            <p:nvPr/>
          </p:nvSpPr>
          <p:spPr>
            <a:xfrm>
              <a:off x="2847" y="3820"/>
              <a:ext cx="41" cy="40"/>
            </a:xfrm>
            <a:custGeom>
              <a:avLst/>
              <a:gdLst/>
              <a:ahLst/>
              <a:cxnLst/>
              <a:pathLst>
                <a:path w="41" h="40">
                  <a:moveTo>
                    <a:pt x="8" y="6"/>
                  </a:moveTo>
                  <a:lnTo>
                    <a:pt x="15" y="1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6" y="8"/>
                  </a:lnTo>
                  <a:lnTo>
                    <a:pt x="40" y="15"/>
                  </a:lnTo>
                  <a:lnTo>
                    <a:pt x="41" y="21"/>
                  </a:lnTo>
                  <a:lnTo>
                    <a:pt x="39" y="29"/>
                  </a:lnTo>
                  <a:lnTo>
                    <a:pt x="33" y="36"/>
                  </a:lnTo>
                  <a:lnTo>
                    <a:pt x="26" y="39"/>
                  </a:lnTo>
                  <a:lnTo>
                    <a:pt x="19" y="40"/>
                  </a:lnTo>
                  <a:lnTo>
                    <a:pt x="11" y="38"/>
                  </a:lnTo>
                  <a:lnTo>
                    <a:pt x="4" y="33"/>
                  </a:lnTo>
                  <a:lnTo>
                    <a:pt x="1" y="27"/>
                  </a:lnTo>
                  <a:lnTo>
                    <a:pt x="0" y="19"/>
                  </a:lnTo>
                  <a:lnTo>
                    <a:pt x="2" y="11"/>
                  </a:lnTo>
                  <a:lnTo>
                    <a:pt x="8" y="6"/>
                  </a:lnTo>
                  <a:close/>
                </a:path>
              </a:pathLst>
            </a:custGeom>
            <a:solidFill>
              <a:srgbClr val="FF7A0A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1356" name="任意多边形 141355"/>
            <p:cNvSpPr/>
            <p:nvPr/>
          </p:nvSpPr>
          <p:spPr>
            <a:xfrm>
              <a:off x="2724" y="3698"/>
              <a:ext cx="294" cy="280"/>
            </a:xfrm>
            <a:custGeom>
              <a:avLst/>
              <a:gdLst/>
              <a:ahLst/>
              <a:cxnLst/>
              <a:pathLst>
                <a:path w="294" h="280">
                  <a:moveTo>
                    <a:pt x="120" y="95"/>
                  </a:moveTo>
                  <a:lnTo>
                    <a:pt x="116" y="85"/>
                  </a:lnTo>
                  <a:lnTo>
                    <a:pt x="112" y="72"/>
                  </a:lnTo>
                  <a:lnTo>
                    <a:pt x="110" y="55"/>
                  </a:lnTo>
                  <a:lnTo>
                    <a:pt x="111" y="37"/>
                  </a:lnTo>
                  <a:lnTo>
                    <a:pt x="116" y="21"/>
                  </a:lnTo>
                  <a:lnTo>
                    <a:pt x="126" y="9"/>
                  </a:lnTo>
                  <a:lnTo>
                    <a:pt x="143" y="1"/>
                  </a:lnTo>
                  <a:lnTo>
                    <a:pt x="169" y="0"/>
                  </a:lnTo>
                  <a:lnTo>
                    <a:pt x="193" y="7"/>
                  </a:lnTo>
                  <a:lnTo>
                    <a:pt x="208" y="18"/>
                  </a:lnTo>
                  <a:lnTo>
                    <a:pt x="213" y="33"/>
                  </a:lnTo>
                  <a:lnTo>
                    <a:pt x="212" y="51"/>
                  </a:lnTo>
                  <a:lnTo>
                    <a:pt x="208" y="68"/>
                  </a:lnTo>
                  <a:lnTo>
                    <a:pt x="200" y="85"/>
                  </a:lnTo>
                  <a:lnTo>
                    <a:pt x="192" y="99"/>
                  </a:lnTo>
                  <a:lnTo>
                    <a:pt x="185" y="108"/>
                  </a:lnTo>
                  <a:lnTo>
                    <a:pt x="193" y="101"/>
                  </a:lnTo>
                  <a:lnTo>
                    <a:pt x="205" y="94"/>
                  </a:lnTo>
                  <a:lnTo>
                    <a:pt x="221" y="87"/>
                  </a:lnTo>
                  <a:lnTo>
                    <a:pt x="239" y="83"/>
                  </a:lnTo>
                  <a:lnTo>
                    <a:pt x="255" y="83"/>
                  </a:lnTo>
                  <a:lnTo>
                    <a:pt x="271" y="88"/>
                  </a:lnTo>
                  <a:lnTo>
                    <a:pt x="283" y="101"/>
                  </a:lnTo>
                  <a:lnTo>
                    <a:pt x="292" y="124"/>
                  </a:lnTo>
                  <a:lnTo>
                    <a:pt x="294" y="149"/>
                  </a:lnTo>
                  <a:lnTo>
                    <a:pt x="287" y="165"/>
                  </a:lnTo>
                  <a:lnTo>
                    <a:pt x="273" y="174"/>
                  </a:lnTo>
                  <a:lnTo>
                    <a:pt x="256" y="178"/>
                  </a:lnTo>
                  <a:lnTo>
                    <a:pt x="236" y="180"/>
                  </a:lnTo>
                  <a:lnTo>
                    <a:pt x="217" y="177"/>
                  </a:lnTo>
                  <a:lnTo>
                    <a:pt x="202" y="173"/>
                  </a:lnTo>
                  <a:lnTo>
                    <a:pt x="190" y="170"/>
                  </a:lnTo>
                  <a:lnTo>
                    <a:pt x="197" y="175"/>
                  </a:lnTo>
                  <a:lnTo>
                    <a:pt x="206" y="185"/>
                  </a:lnTo>
                  <a:lnTo>
                    <a:pt x="218" y="197"/>
                  </a:lnTo>
                  <a:lnTo>
                    <a:pt x="228" y="213"/>
                  </a:lnTo>
                  <a:lnTo>
                    <a:pt x="235" y="228"/>
                  </a:lnTo>
                  <a:lnTo>
                    <a:pt x="235" y="245"/>
                  </a:lnTo>
                  <a:lnTo>
                    <a:pt x="227" y="260"/>
                  </a:lnTo>
                  <a:lnTo>
                    <a:pt x="208" y="273"/>
                  </a:lnTo>
                  <a:lnTo>
                    <a:pt x="184" y="280"/>
                  </a:lnTo>
                  <a:lnTo>
                    <a:pt x="164" y="278"/>
                  </a:lnTo>
                  <a:lnTo>
                    <a:pt x="150" y="269"/>
                  </a:lnTo>
                  <a:lnTo>
                    <a:pt x="141" y="254"/>
                  </a:lnTo>
                  <a:lnTo>
                    <a:pt x="135" y="237"/>
                  </a:lnTo>
                  <a:lnTo>
                    <a:pt x="132" y="220"/>
                  </a:lnTo>
                  <a:lnTo>
                    <a:pt x="131" y="205"/>
                  </a:lnTo>
                  <a:lnTo>
                    <a:pt x="131" y="194"/>
                  </a:lnTo>
                  <a:lnTo>
                    <a:pt x="127" y="204"/>
                  </a:lnTo>
                  <a:lnTo>
                    <a:pt x="120" y="217"/>
                  </a:lnTo>
                  <a:lnTo>
                    <a:pt x="111" y="231"/>
                  </a:lnTo>
                  <a:lnTo>
                    <a:pt x="100" y="245"/>
                  </a:lnTo>
                  <a:lnTo>
                    <a:pt x="85" y="254"/>
                  </a:lnTo>
                  <a:lnTo>
                    <a:pt x="69" y="259"/>
                  </a:lnTo>
                  <a:lnTo>
                    <a:pt x="52" y="256"/>
                  </a:lnTo>
                  <a:lnTo>
                    <a:pt x="32" y="241"/>
                  </a:lnTo>
                  <a:lnTo>
                    <a:pt x="17" y="221"/>
                  </a:lnTo>
                  <a:lnTo>
                    <a:pt x="14" y="204"/>
                  </a:lnTo>
                  <a:lnTo>
                    <a:pt x="20" y="188"/>
                  </a:lnTo>
                  <a:lnTo>
                    <a:pt x="31" y="175"/>
                  </a:lnTo>
                  <a:lnTo>
                    <a:pt x="46" y="165"/>
                  </a:lnTo>
                  <a:lnTo>
                    <a:pt x="63" y="158"/>
                  </a:lnTo>
                  <a:lnTo>
                    <a:pt x="78" y="152"/>
                  </a:lnTo>
                  <a:lnTo>
                    <a:pt x="89" y="149"/>
                  </a:lnTo>
                  <a:lnTo>
                    <a:pt x="79" y="149"/>
                  </a:lnTo>
                  <a:lnTo>
                    <a:pt x="64" y="146"/>
                  </a:lnTo>
                  <a:lnTo>
                    <a:pt x="46" y="143"/>
                  </a:lnTo>
                  <a:lnTo>
                    <a:pt x="29" y="138"/>
                  </a:lnTo>
                  <a:lnTo>
                    <a:pt x="14" y="129"/>
                  </a:lnTo>
                  <a:lnTo>
                    <a:pt x="3" y="117"/>
                  </a:lnTo>
                  <a:lnTo>
                    <a:pt x="0" y="100"/>
                  </a:lnTo>
                  <a:lnTo>
                    <a:pt x="7" y="79"/>
                  </a:lnTo>
                  <a:lnTo>
                    <a:pt x="22" y="59"/>
                  </a:lnTo>
                  <a:lnTo>
                    <a:pt x="39" y="50"/>
                  </a:lnTo>
                  <a:lnTo>
                    <a:pt x="56" y="50"/>
                  </a:lnTo>
                  <a:lnTo>
                    <a:pt x="73" y="54"/>
                  </a:lnTo>
                  <a:lnTo>
                    <a:pt x="89" y="64"/>
                  </a:lnTo>
                  <a:lnTo>
                    <a:pt x="103" y="75"/>
                  </a:lnTo>
                  <a:lnTo>
                    <a:pt x="114" y="86"/>
                  </a:lnTo>
                  <a:lnTo>
                    <a:pt x="120" y="95"/>
                  </a:lnTo>
                  <a:lnTo>
                    <a:pt x="123" y="119"/>
                  </a:lnTo>
                  <a:lnTo>
                    <a:pt x="115" y="129"/>
                  </a:lnTo>
                  <a:lnTo>
                    <a:pt x="111" y="140"/>
                  </a:lnTo>
                  <a:lnTo>
                    <a:pt x="112" y="151"/>
                  </a:lnTo>
                  <a:lnTo>
                    <a:pt x="118" y="162"/>
                  </a:lnTo>
                  <a:lnTo>
                    <a:pt x="123" y="166"/>
                  </a:lnTo>
                  <a:lnTo>
                    <a:pt x="128" y="170"/>
                  </a:lnTo>
                  <a:lnTo>
                    <a:pt x="134" y="172"/>
                  </a:lnTo>
                  <a:lnTo>
                    <a:pt x="140" y="173"/>
                  </a:lnTo>
                  <a:lnTo>
                    <a:pt x="147" y="173"/>
                  </a:lnTo>
                  <a:lnTo>
                    <a:pt x="153" y="172"/>
                  </a:lnTo>
                  <a:lnTo>
                    <a:pt x="158" y="170"/>
                  </a:lnTo>
                  <a:lnTo>
                    <a:pt x="164" y="166"/>
                  </a:lnTo>
                  <a:lnTo>
                    <a:pt x="172" y="156"/>
                  </a:lnTo>
                  <a:lnTo>
                    <a:pt x="175" y="145"/>
                  </a:lnTo>
                  <a:lnTo>
                    <a:pt x="174" y="133"/>
                  </a:lnTo>
                  <a:lnTo>
                    <a:pt x="169" y="122"/>
                  </a:lnTo>
                  <a:lnTo>
                    <a:pt x="164" y="118"/>
                  </a:lnTo>
                  <a:lnTo>
                    <a:pt x="158" y="115"/>
                  </a:lnTo>
                  <a:lnTo>
                    <a:pt x="153" y="112"/>
                  </a:lnTo>
                  <a:lnTo>
                    <a:pt x="147" y="111"/>
                  </a:lnTo>
                  <a:lnTo>
                    <a:pt x="140" y="111"/>
                  </a:lnTo>
                  <a:lnTo>
                    <a:pt x="134" y="113"/>
                  </a:lnTo>
                  <a:lnTo>
                    <a:pt x="128" y="116"/>
                  </a:lnTo>
                  <a:lnTo>
                    <a:pt x="123" y="119"/>
                  </a:lnTo>
                  <a:lnTo>
                    <a:pt x="120" y="95"/>
                  </a:lnTo>
                  <a:close/>
                </a:path>
              </a:pathLst>
            </a:custGeom>
            <a:solidFill>
              <a:srgbClr val="35CE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62" name="图片 143361" descr="kttz0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85750" y="0"/>
            <a:ext cx="9610725" cy="7072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363" name="图片 143362" descr="x1pGg9EMswqL-9ut5xf6jC2_L30nphWGiMUCu2NSGZxacKYGiGB6CQAk29m7uN8FNmcKlfFhbz_KT5at6kCpDZS2wOjp6V79GEZlaIBE_ZT8MP2tmHDLr5qO-mnO0jHlEPm_uESaTb9RLB7G5_-ug7U3Q_ozf5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913" y="2420938"/>
            <a:ext cx="571500" cy="857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65" name="矩形 143364"/>
          <p:cNvSpPr/>
          <p:nvPr/>
        </p:nvSpPr>
        <p:spPr>
          <a:xfrm rot="5400000">
            <a:off x="928688" y="2824163"/>
            <a:ext cx="5565775" cy="1447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4759"/>
              </a:avLst>
            </a:prstTxWarp>
            <a:normAutofit/>
            <a:scene3d>
              <a:camera prst="legacyObliqueRight">
                <a:rot lat="0" lon="0" rev="0"/>
              </a:camera>
              <a:lightRig rig="legacyFlat3" dir="r"/>
            </a:scene3d>
            <a:sp3d extrusionH="354000" prstMaterial="legacyPlastic">
              <a:extrusionClr>
                <a:srgbClr val="00FF00"/>
              </a:extrusionClr>
            </a:sp3d>
          </a:bodyPr>
          <a:p>
            <a:pPr algn="dist">
              <a:spcBef>
                <a:spcPct val="0"/>
              </a:spcBef>
            </a:pPr>
            <a:r>
              <a:rPr lang="zh-CN" altLang="en-US" sz="9600" b="1" i="1" normalizeH="1">
                <a:solidFill>
                  <a:srgbClr val="FF66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再见</a:t>
            </a:r>
            <a:endParaRPr lang="zh-CN" altLang="en-US" sz="9600" b="1" i="1" normalizeH="1">
              <a:solidFill>
                <a:srgbClr val="FF66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1350</Words>
  <Application>WPS 演示</Application>
  <PresentationFormat>在屏幕上显示</PresentationFormat>
  <Paragraphs>130</Paragraphs>
  <Slides>16</Slides>
  <Notes>8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9</vt:i4>
      </vt:variant>
      <vt:variant>
        <vt:lpstr>幻灯片标题</vt:lpstr>
      </vt:variant>
      <vt:variant>
        <vt:i4>16</vt:i4>
      </vt:variant>
    </vt:vector>
  </HeadingPairs>
  <TitlesOfParts>
    <vt:vector size="42" baseType="lpstr">
      <vt:lpstr>Arial</vt:lpstr>
      <vt:lpstr>宋体</vt:lpstr>
      <vt:lpstr>Wingdings</vt:lpstr>
      <vt:lpstr>Times New Roman</vt:lpstr>
      <vt:lpstr>Shruti</vt:lpstr>
      <vt:lpstr>Segoe UI Symbol</vt:lpstr>
      <vt:lpstr>楷体_GB2312</vt:lpstr>
      <vt:lpstr>新宋体</vt:lpstr>
      <vt:lpstr>华文新魏</vt:lpstr>
      <vt:lpstr>隶书</vt:lpstr>
      <vt:lpstr>华文行楷</vt:lpstr>
      <vt:lpstr>Wingdings 2</vt:lpstr>
      <vt:lpstr>黑体</vt:lpstr>
      <vt:lpstr>华文彩云</vt:lpstr>
      <vt:lpstr>微软雅黑</vt:lpstr>
      <vt:lpstr>Arial Unicode MS</vt:lpstr>
      <vt:lpstr>默认设计模板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定义：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综 合 应 用</vt:lpstr>
      <vt:lpstr>PowerPoint 演示文稿</vt:lpstr>
      <vt:lpstr>PowerPoint 演示文稿</vt:lpstr>
      <vt:lpstr>PowerPoint 演示文稿</vt:lpstr>
      <vt:lpstr>PowerPoint 演示文稿</vt:lpstr>
    </vt:vector>
  </TitlesOfParts>
  <Company>临海实验中学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林咸聪</dc:creator>
  <cp:lastModifiedBy>gtm</cp:lastModifiedBy>
  <cp:revision>421</cp:revision>
  <dcterms:created xsi:type="dcterms:W3CDTF">2005-09-05T11:59:00Z</dcterms:created>
  <dcterms:modified xsi:type="dcterms:W3CDTF">2022-04-20T01:10:49Z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2052-11.1.0.11636</vt:lpwstr>
  </property>
  <property fmtid="{D5CDD505-2E9C-101B-9397-08002B2CF9AE}" pid="3" name="ICV">
    <vt:lpwstr>A82144E474774F6C8F6702DF1079C017</vt:lpwstr>
  </property>
</Properties>
</file>